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61" r:id="rId1"/>
  </p:sldMasterIdLst>
  <p:notesMasterIdLst>
    <p:notesMasterId r:id="rId46"/>
  </p:notesMasterIdLst>
  <p:handoutMasterIdLst>
    <p:handoutMasterId r:id="rId47"/>
  </p:handoutMasterIdLst>
  <p:sldIdLst>
    <p:sldId id="485" r:id="rId2"/>
    <p:sldId id="532" r:id="rId3"/>
    <p:sldId id="533" r:id="rId4"/>
    <p:sldId id="534" r:id="rId5"/>
    <p:sldId id="568" r:id="rId6"/>
    <p:sldId id="535" r:id="rId7"/>
    <p:sldId id="536" r:id="rId8"/>
    <p:sldId id="537" r:id="rId9"/>
    <p:sldId id="538" r:id="rId10"/>
    <p:sldId id="539" r:id="rId11"/>
    <p:sldId id="569" r:id="rId12"/>
    <p:sldId id="540" r:id="rId13"/>
    <p:sldId id="541" r:id="rId14"/>
    <p:sldId id="542" r:id="rId15"/>
    <p:sldId id="570" r:id="rId16"/>
    <p:sldId id="571" r:id="rId17"/>
    <p:sldId id="543" r:id="rId18"/>
    <p:sldId id="544" r:id="rId19"/>
    <p:sldId id="545" r:id="rId20"/>
    <p:sldId id="546" r:id="rId21"/>
    <p:sldId id="547" r:id="rId22"/>
    <p:sldId id="548" r:id="rId23"/>
    <p:sldId id="549" r:id="rId24"/>
    <p:sldId id="550" r:id="rId25"/>
    <p:sldId id="551" r:id="rId26"/>
    <p:sldId id="572" r:id="rId27"/>
    <p:sldId id="573" r:id="rId28"/>
    <p:sldId id="552" r:id="rId29"/>
    <p:sldId id="553" r:id="rId30"/>
    <p:sldId id="554" r:id="rId31"/>
    <p:sldId id="555" r:id="rId32"/>
    <p:sldId id="556" r:id="rId33"/>
    <p:sldId id="557" r:id="rId34"/>
    <p:sldId id="574" r:id="rId35"/>
    <p:sldId id="558" r:id="rId36"/>
    <p:sldId id="559" r:id="rId37"/>
    <p:sldId id="560" r:id="rId38"/>
    <p:sldId id="561" r:id="rId39"/>
    <p:sldId id="562" r:id="rId40"/>
    <p:sldId id="563" r:id="rId41"/>
    <p:sldId id="564" r:id="rId42"/>
    <p:sldId id="565" r:id="rId43"/>
    <p:sldId id="566" r:id="rId44"/>
    <p:sldId id="567" r:id="rId45"/>
  </p:sldIdLst>
  <p:sldSz cx="9144000" cy="6858000" type="screen4x3"/>
  <p:notesSz cx="6699250" cy="9836150"/>
  <p:custDataLst>
    <p:tags r:id="rId48"/>
  </p:custDataLst>
  <p:defaultTextStyle>
    <a:defPPr>
      <a:defRPr lang="de-DE"/>
    </a:defPPr>
    <a:lvl1pPr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ＭＳ Ｐゴシック" panose="020B0600070205080204" pitchFamily="34" charset="-128"/>
        <a:cs typeface="+mn-cs"/>
      </a:defRPr>
    </a:lvl5pPr>
    <a:lvl6pPr marL="22860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6pPr>
    <a:lvl7pPr marL="27432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7pPr>
    <a:lvl8pPr marL="32004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8pPr>
    <a:lvl9pPr marL="3657600" algn="l" defTabSz="914400" rtl="0" eaLnBrk="1" latinLnBrk="0" hangingPunct="1">
      <a:defRPr kern="1200">
        <a:solidFill>
          <a:schemeClr val="tx1"/>
        </a:solidFill>
        <a:latin typeface="Arial" panose="020B0604020202020204" pitchFamily="34" charset="0"/>
        <a:ea typeface="ＭＳ Ｐゴシック" panose="020B0600070205080204" pitchFamily="34" charset="-128"/>
        <a:cs typeface="+mn-cs"/>
      </a:defRPr>
    </a:lvl9pPr>
  </p:defaultTextStyle>
  <p:extLst>
    <p:ext uri="{521415D9-36F7-43E2-AB2F-B90AF26B5E84}">
      <p14:sectionLst xmlns:p14="http://schemas.microsoft.com/office/powerpoint/2010/main">
        <p14:section name="Default Section" id="{13BEF934-810D-41A3-A375-7A8A0B6193E4}">
          <p14:sldIdLst>
            <p14:sldId id="485"/>
            <p14:sldId id="532"/>
            <p14:sldId id="533"/>
            <p14:sldId id="534"/>
            <p14:sldId id="568"/>
            <p14:sldId id="535"/>
            <p14:sldId id="536"/>
            <p14:sldId id="537"/>
            <p14:sldId id="538"/>
            <p14:sldId id="539"/>
            <p14:sldId id="569"/>
            <p14:sldId id="540"/>
            <p14:sldId id="541"/>
            <p14:sldId id="542"/>
            <p14:sldId id="570"/>
            <p14:sldId id="571"/>
            <p14:sldId id="543"/>
            <p14:sldId id="544"/>
            <p14:sldId id="545"/>
            <p14:sldId id="546"/>
            <p14:sldId id="547"/>
            <p14:sldId id="548"/>
            <p14:sldId id="549"/>
            <p14:sldId id="550"/>
            <p14:sldId id="551"/>
            <p14:sldId id="572"/>
            <p14:sldId id="573"/>
            <p14:sldId id="552"/>
            <p14:sldId id="553"/>
            <p14:sldId id="554"/>
            <p14:sldId id="555"/>
            <p14:sldId id="556"/>
            <p14:sldId id="557"/>
            <p14:sldId id="574"/>
            <p14:sldId id="558"/>
            <p14:sldId id="559"/>
            <p14:sldId id="560"/>
            <p14:sldId id="561"/>
            <p14:sldId id="562"/>
            <p14:sldId id="563"/>
            <p14:sldId id="564"/>
            <p14:sldId id="565"/>
            <p14:sldId id="566"/>
            <p14:sldId id="567"/>
          </p14:sldIdLst>
        </p14:section>
      </p14:sectionLst>
    </p:ext>
    <p:ext uri="{EFAFB233-063F-42B5-8137-9DF3F51BA10A}">
      <p15:sldGuideLst xmlns:p15="http://schemas.microsoft.com/office/powerpoint/2012/main">
        <p15:guide id="1" orient="horz" pos="4319">
          <p15:clr>
            <a:srgbClr val="A4A3A4"/>
          </p15:clr>
        </p15:guide>
        <p15:guide id="2" pos="213">
          <p15:clr>
            <a:srgbClr val="A4A3A4"/>
          </p15:clr>
        </p15:guide>
        <p15:guide id="3" pos="5565">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4797B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069F41-F2C2-4BDD-8292-B1544BFFE8D4}" v="286" dt="2019-10-13T11:23:18.557"/>
    <p1510:client id="{33D04B99-FF79-49ED-A2DA-CF2C8C158D30}" v="275" dt="2019-10-13T11:54:31.424"/>
    <p1510:client id="{657DC964-B470-42A9-AA52-9F1F849BFB76}" v="367" dt="2019-10-13T10:20:53.316"/>
    <p1510:client id="{7840C37D-FDDB-4314-A31E-446F31402874}" v="345" dt="2019-10-13T10:50:16.214"/>
    <p1510:client id="{7B76E207-C983-4D26-AE17-03C792168228}" v="151" dt="2019-10-13T11:32:36.952"/>
    <p1510:client id="{DFE5141E-F98E-42EA-B1E4-556BAE62F36F}" v="178" dt="2019-10-13T10:31:41.32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78435" autoAdjust="0"/>
  </p:normalViewPr>
  <p:slideViewPr>
    <p:cSldViewPr snapToGrid="0">
      <p:cViewPr varScale="1">
        <p:scale>
          <a:sx n="99" d="100"/>
          <a:sy n="99" d="100"/>
        </p:scale>
        <p:origin x="2544" y="176"/>
      </p:cViewPr>
      <p:guideLst>
        <p:guide orient="horz" pos="4319"/>
        <p:guide pos="213"/>
        <p:guide pos="5565"/>
      </p:guideLst>
    </p:cSldViewPr>
  </p:slideViewPr>
  <p:outlineViewPr>
    <p:cViewPr>
      <p:scale>
        <a:sx n="33" d="100"/>
        <a:sy n="33" d="100"/>
      </p:scale>
      <p:origin x="0" y="-35696"/>
    </p:cViewPr>
  </p:outlineViewPr>
  <p:notesTextViewPr>
    <p:cViewPr>
      <p:scale>
        <a:sx n="100" d="100"/>
        <a:sy n="100" d="100"/>
      </p:scale>
      <p:origin x="0" y="0"/>
    </p:cViewPr>
  </p:notesTextViewPr>
  <p:sorterViewPr>
    <p:cViewPr>
      <p:scale>
        <a:sx n="80" d="100"/>
        <a:sy n="80" d="100"/>
      </p:scale>
      <p:origin x="0" y="0"/>
    </p:cViewPr>
  </p:sorterViewPr>
  <p:notesViewPr>
    <p:cSldViewPr snapToGrid="0">
      <p:cViewPr varScale="1">
        <p:scale>
          <a:sx n="78" d="100"/>
          <a:sy n="78" d="100"/>
        </p:scale>
        <p:origin x="4002" y="10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microsoft.com/office/2016/11/relationships/changesInfo" Target="changesInfos/changesInfo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gs" Target="tags/tag1.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ristian Chilipirea" userId="34ab170da5908fc4" providerId="LiveId" clId="{33D04B99-FF79-49ED-A2DA-CF2C8C158D30}"/>
    <pc:docChg chg="custSel addSld delSld modSld modSection">
      <pc:chgData name="Cristian Chilipirea" userId="34ab170da5908fc4" providerId="LiveId" clId="{33D04B99-FF79-49ED-A2DA-CF2C8C158D30}" dt="2019-10-13T11:53:07.436" v="302" actId="1076"/>
      <pc:docMkLst>
        <pc:docMk/>
      </pc:docMkLst>
      <pc:sldChg chg="modSp">
        <pc:chgData name="Cristian Chilipirea" userId="34ab170da5908fc4" providerId="LiveId" clId="{33D04B99-FF79-49ED-A2DA-CF2C8C158D30}" dt="2019-10-13T11:41:05.077" v="25"/>
        <pc:sldMkLst>
          <pc:docMk/>
          <pc:sldMk cId="0" sldId="485"/>
        </pc:sldMkLst>
        <pc:spChg chg="mod">
          <ac:chgData name="Cristian Chilipirea" userId="34ab170da5908fc4" providerId="LiveId" clId="{33D04B99-FF79-49ED-A2DA-CF2C8C158D30}" dt="2019-10-13T11:41:05.077" v="25"/>
          <ac:spMkLst>
            <pc:docMk/>
            <pc:sldMk cId="0" sldId="485"/>
            <ac:spMk id="15361" creationId="{B7373C27-AE51-474E-BA1F-0C5F0233AACE}"/>
          </ac:spMkLst>
        </pc:spChg>
      </pc:sldChg>
      <pc:sldChg chg="delSp modSp">
        <pc:chgData name="Cristian Chilipirea" userId="34ab170da5908fc4" providerId="LiveId" clId="{33D04B99-FF79-49ED-A2DA-CF2C8C158D30}" dt="2019-10-13T11:40:57.521" v="23" actId="1076"/>
        <pc:sldMkLst>
          <pc:docMk/>
          <pc:sldMk cId="2615869572" sldId="531"/>
        </pc:sldMkLst>
        <pc:spChg chg="mod">
          <ac:chgData name="Cristian Chilipirea" userId="34ab170da5908fc4" providerId="LiveId" clId="{33D04B99-FF79-49ED-A2DA-CF2C8C158D30}" dt="2019-10-13T11:40:57.521" v="23" actId="1076"/>
          <ac:spMkLst>
            <pc:docMk/>
            <pc:sldMk cId="2615869572" sldId="531"/>
            <ac:spMk id="5" creationId="{B85A72CE-1215-4D95-A111-A0780083E75A}"/>
          </ac:spMkLst>
        </pc:spChg>
        <pc:picChg chg="del">
          <ac:chgData name="Cristian Chilipirea" userId="34ab170da5908fc4" providerId="LiveId" clId="{33D04B99-FF79-49ED-A2DA-CF2C8C158D30}" dt="2019-10-13T11:40:54.408" v="22" actId="478"/>
          <ac:picMkLst>
            <pc:docMk/>
            <pc:sldMk cId="2615869572" sldId="531"/>
            <ac:picMk id="3" creationId="{DD499480-8226-4141-848E-F8D3544267BC}"/>
          </ac:picMkLst>
        </pc:picChg>
      </pc:sldChg>
      <pc:sldChg chg="del">
        <pc:chgData name="Cristian Chilipirea" userId="34ab170da5908fc4" providerId="LiveId" clId="{33D04B99-FF79-49ED-A2DA-CF2C8C158D30}" dt="2019-10-13T11:40:50.047" v="0" actId="2696"/>
        <pc:sldMkLst>
          <pc:docMk/>
          <pc:sldMk cId="806004004" sldId="532"/>
        </pc:sldMkLst>
      </pc:sldChg>
      <pc:sldChg chg="addSp delSp modSp add">
        <pc:chgData name="Cristian Chilipirea" userId="34ab170da5908fc4" providerId="LiveId" clId="{33D04B99-FF79-49ED-A2DA-CF2C8C158D30}" dt="2019-10-13T11:41:17.757" v="31"/>
        <pc:sldMkLst>
          <pc:docMk/>
          <pc:sldMk cId="3815000550" sldId="532"/>
        </pc:sldMkLst>
        <pc:spChg chg="mod">
          <ac:chgData name="Cristian Chilipirea" userId="34ab170da5908fc4" providerId="LiveId" clId="{33D04B99-FF79-49ED-A2DA-CF2C8C158D30}" dt="2019-10-13T11:41:10.677" v="26"/>
          <ac:spMkLst>
            <pc:docMk/>
            <pc:sldMk cId="3815000550" sldId="532"/>
            <ac:spMk id="2" creationId="{33B98E16-9241-4EA6-BA59-D7E8A467559D}"/>
          </ac:spMkLst>
        </pc:spChg>
        <pc:spChg chg="del">
          <ac:chgData name="Cristian Chilipirea" userId="34ab170da5908fc4" providerId="LiveId" clId="{33D04B99-FF79-49ED-A2DA-CF2C8C158D30}" dt="2019-10-13T11:41:12.988" v="27" actId="478"/>
          <ac:spMkLst>
            <pc:docMk/>
            <pc:sldMk cId="3815000550" sldId="532"/>
            <ac:spMk id="3" creationId="{5AE46BE8-A83C-41D8-951C-A57105966534}"/>
          </ac:spMkLst>
        </pc:spChg>
        <pc:spChg chg="add del mod">
          <ac:chgData name="Cristian Chilipirea" userId="34ab170da5908fc4" providerId="LiveId" clId="{33D04B99-FF79-49ED-A2DA-CF2C8C158D30}" dt="2019-10-13T11:41:17.748" v="30"/>
          <ac:spMkLst>
            <pc:docMk/>
            <pc:sldMk cId="3815000550" sldId="532"/>
            <ac:spMk id="4" creationId="{EAF75EAA-4483-4D37-B4C7-27A25CE51C75}"/>
          </ac:spMkLst>
        </pc:spChg>
        <pc:spChg chg="add">
          <ac:chgData name="Cristian Chilipirea" userId="34ab170da5908fc4" providerId="LiveId" clId="{33D04B99-FF79-49ED-A2DA-CF2C8C158D30}" dt="2019-10-13T11:41:17.757" v="31"/>
          <ac:spMkLst>
            <pc:docMk/>
            <pc:sldMk cId="3815000550" sldId="532"/>
            <ac:spMk id="5" creationId="{7B90AF96-7C6C-4482-A0A9-1A467224631C}"/>
          </ac:spMkLst>
        </pc:spChg>
      </pc:sldChg>
      <pc:sldChg chg="addSp delSp modSp add modAnim">
        <pc:chgData name="Cristian Chilipirea" userId="34ab170da5908fc4" providerId="LiveId" clId="{33D04B99-FF79-49ED-A2DA-CF2C8C158D30}" dt="2019-10-13T11:41:38.463" v="37"/>
        <pc:sldMkLst>
          <pc:docMk/>
          <pc:sldMk cId="1471705921" sldId="533"/>
        </pc:sldMkLst>
        <pc:spChg chg="mod">
          <ac:chgData name="Cristian Chilipirea" userId="34ab170da5908fc4" providerId="LiveId" clId="{33D04B99-FF79-49ED-A2DA-CF2C8C158D30}" dt="2019-10-13T11:41:29.181" v="33"/>
          <ac:spMkLst>
            <pc:docMk/>
            <pc:sldMk cId="1471705921" sldId="533"/>
            <ac:spMk id="2" creationId="{5782B986-9F0B-4394-8264-F0C9801B09AF}"/>
          </ac:spMkLst>
        </pc:spChg>
        <pc:spChg chg="del">
          <ac:chgData name="Cristian Chilipirea" userId="34ab170da5908fc4" providerId="LiveId" clId="{33D04B99-FF79-49ED-A2DA-CF2C8C158D30}" dt="2019-10-13T11:41:31.572" v="34" actId="478"/>
          <ac:spMkLst>
            <pc:docMk/>
            <pc:sldMk cId="1471705921" sldId="533"/>
            <ac:spMk id="3" creationId="{D3D67839-0F21-4F52-8C04-BE46B4AE22DC}"/>
          </ac:spMkLst>
        </pc:spChg>
        <pc:spChg chg="add del">
          <ac:chgData name="Cristian Chilipirea" userId="34ab170da5908fc4" providerId="LiveId" clId="{33D04B99-FF79-49ED-A2DA-CF2C8C158D30}" dt="2019-10-13T11:41:38.445" v="36"/>
          <ac:spMkLst>
            <pc:docMk/>
            <pc:sldMk cId="1471705921" sldId="533"/>
            <ac:spMk id="4" creationId="{5F5EBB70-45BE-4435-A9DE-9661144629E1}"/>
          </ac:spMkLst>
        </pc:spChg>
        <pc:spChg chg="add del">
          <ac:chgData name="Cristian Chilipirea" userId="34ab170da5908fc4" providerId="LiveId" clId="{33D04B99-FF79-49ED-A2DA-CF2C8C158D30}" dt="2019-10-13T11:41:38.445" v="36"/>
          <ac:spMkLst>
            <pc:docMk/>
            <pc:sldMk cId="1471705921" sldId="533"/>
            <ac:spMk id="5" creationId="{D043D4CE-DC5D-4D6D-B938-78FBCA88DDD0}"/>
          </ac:spMkLst>
        </pc:spChg>
        <pc:spChg chg="add del">
          <ac:chgData name="Cristian Chilipirea" userId="34ab170da5908fc4" providerId="LiveId" clId="{33D04B99-FF79-49ED-A2DA-CF2C8C158D30}" dt="2019-10-13T11:41:38.445" v="36"/>
          <ac:spMkLst>
            <pc:docMk/>
            <pc:sldMk cId="1471705921" sldId="533"/>
            <ac:spMk id="6" creationId="{3C218283-EC84-4E67-9D0C-2F09A8944E2F}"/>
          </ac:spMkLst>
        </pc:spChg>
        <pc:spChg chg="add del">
          <ac:chgData name="Cristian Chilipirea" userId="34ab170da5908fc4" providerId="LiveId" clId="{33D04B99-FF79-49ED-A2DA-CF2C8C158D30}" dt="2019-10-13T11:41:38.445" v="36"/>
          <ac:spMkLst>
            <pc:docMk/>
            <pc:sldMk cId="1471705921" sldId="533"/>
            <ac:spMk id="7" creationId="{0878C949-DED5-48EB-A3C9-0759792AAFE4}"/>
          </ac:spMkLst>
        </pc:spChg>
        <pc:spChg chg="add del">
          <ac:chgData name="Cristian Chilipirea" userId="34ab170da5908fc4" providerId="LiveId" clId="{33D04B99-FF79-49ED-A2DA-CF2C8C158D30}" dt="2019-10-13T11:41:38.445" v="36"/>
          <ac:spMkLst>
            <pc:docMk/>
            <pc:sldMk cId="1471705921" sldId="533"/>
            <ac:spMk id="8" creationId="{39E230C3-9EDC-4EBA-B4B0-5CB46A6A20A2}"/>
          </ac:spMkLst>
        </pc:spChg>
        <pc:spChg chg="add del">
          <ac:chgData name="Cristian Chilipirea" userId="34ab170da5908fc4" providerId="LiveId" clId="{33D04B99-FF79-49ED-A2DA-CF2C8C158D30}" dt="2019-10-13T11:41:38.445" v="36"/>
          <ac:spMkLst>
            <pc:docMk/>
            <pc:sldMk cId="1471705921" sldId="533"/>
            <ac:spMk id="9" creationId="{7209A898-0BC3-475F-9055-00F84B031DF4}"/>
          </ac:spMkLst>
        </pc:spChg>
        <pc:spChg chg="add del">
          <ac:chgData name="Cristian Chilipirea" userId="34ab170da5908fc4" providerId="LiveId" clId="{33D04B99-FF79-49ED-A2DA-CF2C8C158D30}" dt="2019-10-13T11:41:38.445" v="36"/>
          <ac:spMkLst>
            <pc:docMk/>
            <pc:sldMk cId="1471705921" sldId="533"/>
            <ac:spMk id="10" creationId="{BB5F1348-0710-49C9-9B10-16A057F99161}"/>
          </ac:spMkLst>
        </pc:spChg>
        <pc:spChg chg="add del">
          <ac:chgData name="Cristian Chilipirea" userId="34ab170da5908fc4" providerId="LiveId" clId="{33D04B99-FF79-49ED-A2DA-CF2C8C158D30}" dt="2019-10-13T11:41:38.445" v="36"/>
          <ac:spMkLst>
            <pc:docMk/>
            <pc:sldMk cId="1471705921" sldId="533"/>
            <ac:spMk id="11" creationId="{7F50343E-0543-476E-A5BA-E73C2094B957}"/>
          </ac:spMkLst>
        </pc:spChg>
        <pc:spChg chg="add del">
          <ac:chgData name="Cristian Chilipirea" userId="34ab170da5908fc4" providerId="LiveId" clId="{33D04B99-FF79-49ED-A2DA-CF2C8C158D30}" dt="2019-10-13T11:41:38.445" v="36"/>
          <ac:spMkLst>
            <pc:docMk/>
            <pc:sldMk cId="1471705921" sldId="533"/>
            <ac:spMk id="12" creationId="{F5569206-79E4-4339-9F42-46B4764CF55A}"/>
          </ac:spMkLst>
        </pc:spChg>
        <pc:spChg chg="add del">
          <ac:chgData name="Cristian Chilipirea" userId="34ab170da5908fc4" providerId="LiveId" clId="{33D04B99-FF79-49ED-A2DA-CF2C8C158D30}" dt="2019-10-13T11:41:38.445" v="36"/>
          <ac:spMkLst>
            <pc:docMk/>
            <pc:sldMk cId="1471705921" sldId="533"/>
            <ac:spMk id="13" creationId="{FAC4154D-620C-4390-A647-9CD1E4469794}"/>
          </ac:spMkLst>
        </pc:spChg>
        <pc:spChg chg="add del">
          <ac:chgData name="Cristian Chilipirea" userId="34ab170da5908fc4" providerId="LiveId" clId="{33D04B99-FF79-49ED-A2DA-CF2C8C158D30}" dt="2019-10-13T11:41:38.445" v="36"/>
          <ac:spMkLst>
            <pc:docMk/>
            <pc:sldMk cId="1471705921" sldId="533"/>
            <ac:spMk id="14" creationId="{65B89925-64BE-4C61-A4B6-F697034FC4EE}"/>
          </ac:spMkLst>
        </pc:spChg>
        <pc:spChg chg="add del">
          <ac:chgData name="Cristian Chilipirea" userId="34ab170da5908fc4" providerId="LiveId" clId="{33D04B99-FF79-49ED-A2DA-CF2C8C158D30}" dt="2019-10-13T11:41:38.445" v="36"/>
          <ac:spMkLst>
            <pc:docMk/>
            <pc:sldMk cId="1471705921" sldId="533"/>
            <ac:spMk id="15" creationId="{D6E36C2A-DB58-4D24-A009-8E8A33ECA490}"/>
          </ac:spMkLst>
        </pc:spChg>
        <pc:spChg chg="add del">
          <ac:chgData name="Cristian Chilipirea" userId="34ab170da5908fc4" providerId="LiveId" clId="{33D04B99-FF79-49ED-A2DA-CF2C8C158D30}" dt="2019-10-13T11:41:38.445" v="36"/>
          <ac:spMkLst>
            <pc:docMk/>
            <pc:sldMk cId="1471705921" sldId="533"/>
            <ac:spMk id="16" creationId="{CCA56F6F-51CA-4F08-9FC8-A6F93BC68E22}"/>
          </ac:spMkLst>
        </pc:spChg>
        <pc:spChg chg="add del">
          <ac:chgData name="Cristian Chilipirea" userId="34ab170da5908fc4" providerId="LiveId" clId="{33D04B99-FF79-49ED-A2DA-CF2C8C158D30}" dt="2019-10-13T11:41:38.445" v="36"/>
          <ac:spMkLst>
            <pc:docMk/>
            <pc:sldMk cId="1471705921" sldId="533"/>
            <ac:spMk id="17" creationId="{A16831B9-AD6F-4B0C-B1F4-87E9E1EF79B9}"/>
          </ac:spMkLst>
        </pc:spChg>
        <pc:spChg chg="add del">
          <ac:chgData name="Cristian Chilipirea" userId="34ab170da5908fc4" providerId="LiveId" clId="{33D04B99-FF79-49ED-A2DA-CF2C8C158D30}" dt="2019-10-13T11:41:38.445" v="36"/>
          <ac:spMkLst>
            <pc:docMk/>
            <pc:sldMk cId="1471705921" sldId="533"/>
            <ac:spMk id="18" creationId="{10A3EE96-39C1-4CB5-9C80-9951CB5095E8}"/>
          </ac:spMkLst>
        </pc:spChg>
        <pc:spChg chg="add del">
          <ac:chgData name="Cristian Chilipirea" userId="34ab170da5908fc4" providerId="LiveId" clId="{33D04B99-FF79-49ED-A2DA-CF2C8C158D30}" dt="2019-10-13T11:41:38.445" v="36"/>
          <ac:spMkLst>
            <pc:docMk/>
            <pc:sldMk cId="1471705921" sldId="533"/>
            <ac:spMk id="19" creationId="{3E38AE0D-5209-45F1-8152-D5DC394A2760}"/>
          </ac:spMkLst>
        </pc:spChg>
        <pc:spChg chg="add del">
          <ac:chgData name="Cristian Chilipirea" userId="34ab170da5908fc4" providerId="LiveId" clId="{33D04B99-FF79-49ED-A2DA-CF2C8C158D30}" dt="2019-10-13T11:41:38.445" v="36"/>
          <ac:spMkLst>
            <pc:docMk/>
            <pc:sldMk cId="1471705921" sldId="533"/>
            <ac:spMk id="20" creationId="{D86A7E77-49A5-4AF9-B934-7FDEBE7F5A34}"/>
          </ac:spMkLst>
        </pc:spChg>
        <pc:spChg chg="add del">
          <ac:chgData name="Cristian Chilipirea" userId="34ab170da5908fc4" providerId="LiveId" clId="{33D04B99-FF79-49ED-A2DA-CF2C8C158D30}" dt="2019-10-13T11:41:38.445" v="36"/>
          <ac:spMkLst>
            <pc:docMk/>
            <pc:sldMk cId="1471705921" sldId="533"/>
            <ac:spMk id="21" creationId="{F7C5C47B-EEBA-470D-8B59-0C40203F3E11}"/>
          </ac:spMkLst>
        </pc:spChg>
        <pc:spChg chg="add del">
          <ac:chgData name="Cristian Chilipirea" userId="34ab170da5908fc4" providerId="LiveId" clId="{33D04B99-FF79-49ED-A2DA-CF2C8C158D30}" dt="2019-10-13T11:41:38.445" v="36"/>
          <ac:spMkLst>
            <pc:docMk/>
            <pc:sldMk cId="1471705921" sldId="533"/>
            <ac:spMk id="22" creationId="{9569852E-07B7-4485-8F43-5686690DA0BC}"/>
          </ac:spMkLst>
        </pc:spChg>
        <pc:spChg chg="add del">
          <ac:chgData name="Cristian Chilipirea" userId="34ab170da5908fc4" providerId="LiveId" clId="{33D04B99-FF79-49ED-A2DA-CF2C8C158D30}" dt="2019-10-13T11:41:38.445" v="36"/>
          <ac:spMkLst>
            <pc:docMk/>
            <pc:sldMk cId="1471705921" sldId="533"/>
            <ac:spMk id="23" creationId="{D8E439B5-D368-4822-B6D0-3D37007B0E42}"/>
          </ac:spMkLst>
        </pc:spChg>
        <pc:spChg chg="add del">
          <ac:chgData name="Cristian Chilipirea" userId="34ab170da5908fc4" providerId="LiveId" clId="{33D04B99-FF79-49ED-A2DA-CF2C8C158D30}" dt="2019-10-13T11:41:38.445" v="36"/>
          <ac:spMkLst>
            <pc:docMk/>
            <pc:sldMk cId="1471705921" sldId="533"/>
            <ac:spMk id="24" creationId="{9706B794-01ED-4075-A4E2-51FB47015EAC}"/>
          </ac:spMkLst>
        </pc:spChg>
        <pc:spChg chg="add del">
          <ac:chgData name="Cristian Chilipirea" userId="34ab170da5908fc4" providerId="LiveId" clId="{33D04B99-FF79-49ED-A2DA-CF2C8C158D30}" dt="2019-10-13T11:41:38.445" v="36"/>
          <ac:spMkLst>
            <pc:docMk/>
            <pc:sldMk cId="1471705921" sldId="533"/>
            <ac:spMk id="25" creationId="{CA51AB0B-08F7-4904-981E-7EB6AEB87273}"/>
          </ac:spMkLst>
        </pc:spChg>
        <pc:spChg chg="add del">
          <ac:chgData name="Cristian Chilipirea" userId="34ab170da5908fc4" providerId="LiveId" clId="{33D04B99-FF79-49ED-A2DA-CF2C8C158D30}" dt="2019-10-13T11:41:38.445" v="36"/>
          <ac:spMkLst>
            <pc:docMk/>
            <pc:sldMk cId="1471705921" sldId="533"/>
            <ac:spMk id="26" creationId="{5D847C8B-635F-4CDA-A263-8FFA23F416F9}"/>
          </ac:spMkLst>
        </pc:spChg>
        <pc:spChg chg="add del">
          <ac:chgData name="Cristian Chilipirea" userId="34ab170da5908fc4" providerId="LiveId" clId="{33D04B99-FF79-49ED-A2DA-CF2C8C158D30}" dt="2019-10-13T11:41:38.445" v="36"/>
          <ac:spMkLst>
            <pc:docMk/>
            <pc:sldMk cId="1471705921" sldId="533"/>
            <ac:spMk id="27" creationId="{BC4F0096-2C85-44B9-95A5-F17CDD4CBA29}"/>
          </ac:spMkLst>
        </pc:spChg>
        <pc:spChg chg="add del">
          <ac:chgData name="Cristian Chilipirea" userId="34ab170da5908fc4" providerId="LiveId" clId="{33D04B99-FF79-49ED-A2DA-CF2C8C158D30}" dt="2019-10-13T11:41:38.445" v="36"/>
          <ac:spMkLst>
            <pc:docMk/>
            <pc:sldMk cId="1471705921" sldId="533"/>
            <ac:spMk id="28" creationId="{EC6042BA-70FB-4380-80F8-1F4C9ED81D28}"/>
          </ac:spMkLst>
        </pc:spChg>
        <pc:spChg chg="add del">
          <ac:chgData name="Cristian Chilipirea" userId="34ab170da5908fc4" providerId="LiveId" clId="{33D04B99-FF79-49ED-A2DA-CF2C8C158D30}" dt="2019-10-13T11:41:38.445" v="36"/>
          <ac:spMkLst>
            <pc:docMk/>
            <pc:sldMk cId="1471705921" sldId="533"/>
            <ac:spMk id="29" creationId="{F6599A5A-B2A4-4C1F-90A1-31BB8C2C37FE}"/>
          </ac:spMkLst>
        </pc:spChg>
        <pc:spChg chg="add del">
          <ac:chgData name="Cristian Chilipirea" userId="34ab170da5908fc4" providerId="LiveId" clId="{33D04B99-FF79-49ED-A2DA-CF2C8C158D30}" dt="2019-10-13T11:41:38.445" v="36"/>
          <ac:spMkLst>
            <pc:docMk/>
            <pc:sldMk cId="1471705921" sldId="533"/>
            <ac:spMk id="30" creationId="{C98D6F1B-3050-45A2-8495-2CA851609D53}"/>
          </ac:spMkLst>
        </pc:spChg>
        <pc:spChg chg="add del">
          <ac:chgData name="Cristian Chilipirea" userId="34ab170da5908fc4" providerId="LiveId" clId="{33D04B99-FF79-49ED-A2DA-CF2C8C158D30}" dt="2019-10-13T11:41:38.445" v="36"/>
          <ac:spMkLst>
            <pc:docMk/>
            <pc:sldMk cId="1471705921" sldId="533"/>
            <ac:spMk id="31" creationId="{37107C5D-F495-4C5A-9F53-BE39B28BB4B1}"/>
          </ac:spMkLst>
        </pc:spChg>
        <pc:spChg chg="add del">
          <ac:chgData name="Cristian Chilipirea" userId="34ab170da5908fc4" providerId="LiveId" clId="{33D04B99-FF79-49ED-A2DA-CF2C8C158D30}" dt="2019-10-13T11:41:38.445" v="36"/>
          <ac:spMkLst>
            <pc:docMk/>
            <pc:sldMk cId="1471705921" sldId="533"/>
            <ac:spMk id="32" creationId="{E7FFF8B8-1F15-4845-8020-FC32225DE79C}"/>
          </ac:spMkLst>
        </pc:spChg>
        <pc:spChg chg="add del">
          <ac:chgData name="Cristian Chilipirea" userId="34ab170da5908fc4" providerId="LiveId" clId="{33D04B99-FF79-49ED-A2DA-CF2C8C158D30}" dt="2019-10-13T11:41:38.445" v="36"/>
          <ac:spMkLst>
            <pc:docMk/>
            <pc:sldMk cId="1471705921" sldId="533"/>
            <ac:spMk id="33" creationId="{07B434D0-4DDA-4CE4-9C38-95802F5FEAB2}"/>
          </ac:spMkLst>
        </pc:spChg>
        <pc:spChg chg="add del">
          <ac:chgData name="Cristian Chilipirea" userId="34ab170da5908fc4" providerId="LiveId" clId="{33D04B99-FF79-49ED-A2DA-CF2C8C158D30}" dt="2019-10-13T11:41:38.445" v="36"/>
          <ac:spMkLst>
            <pc:docMk/>
            <pc:sldMk cId="1471705921" sldId="533"/>
            <ac:spMk id="34" creationId="{E1558375-2FF8-46B0-82D1-1B63BCA600DA}"/>
          </ac:spMkLst>
        </pc:spChg>
        <pc:spChg chg="add del">
          <ac:chgData name="Cristian Chilipirea" userId="34ab170da5908fc4" providerId="LiveId" clId="{33D04B99-FF79-49ED-A2DA-CF2C8C158D30}" dt="2019-10-13T11:41:38.445" v="36"/>
          <ac:spMkLst>
            <pc:docMk/>
            <pc:sldMk cId="1471705921" sldId="533"/>
            <ac:spMk id="35" creationId="{36867EFF-2E0D-4F42-BA46-CD5A3F72ACF4}"/>
          </ac:spMkLst>
        </pc:spChg>
        <pc:spChg chg="add">
          <ac:chgData name="Cristian Chilipirea" userId="34ab170da5908fc4" providerId="LiveId" clId="{33D04B99-FF79-49ED-A2DA-CF2C8C158D30}" dt="2019-10-13T11:41:38.463" v="37"/>
          <ac:spMkLst>
            <pc:docMk/>
            <pc:sldMk cId="1471705921" sldId="533"/>
            <ac:spMk id="36" creationId="{205AB175-23CD-4235-8388-9DD4485555EB}"/>
          </ac:spMkLst>
        </pc:spChg>
        <pc:spChg chg="add">
          <ac:chgData name="Cristian Chilipirea" userId="34ab170da5908fc4" providerId="LiveId" clId="{33D04B99-FF79-49ED-A2DA-CF2C8C158D30}" dt="2019-10-13T11:41:38.463" v="37"/>
          <ac:spMkLst>
            <pc:docMk/>
            <pc:sldMk cId="1471705921" sldId="533"/>
            <ac:spMk id="37" creationId="{BE2B67A8-46F2-45AB-B7B0-EF529896244F}"/>
          </ac:spMkLst>
        </pc:spChg>
        <pc:spChg chg="add">
          <ac:chgData name="Cristian Chilipirea" userId="34ab170da5908fc4" providerId="LiveId" clId="{33D04B99-FF79-49ED-A2DA-CF2C8C158D30}" dt="2019-10-13T11:41:38.463" v="37"/>
          <ac:spMkLst>
            <pc:docMk/>
            <pc:sldMk cId="1471705921" sldId="533"/>
            <ac:spMk id="38" creationId="{CD5ABC9F-7A34-4978-8A7D-155FDAF4D63D}"/>
          </ac:spMkLst>
        </pc:spChg>
        <pc:spChg chg="add">
          <ac:chgData name="Cristian Chilipirea" userId="34ab170da5908fc4" providerId="LiveId" clId="{33D04B99-FF79-49ED-A2DA-CF2C8C158D30}" dt="2019-10-13T11:41:38.463" v="37"/>
          <ac:spMkLst>
            <pc:docMk/>
            <pc:sldMk cId="1471705921" sldId="533"/>
            <ac:spMk id="39" creationId="{ECB543C6-11EB-4389-BC86-2946A4983A9B}"/>
          </ac:spMkLst>
        </pc:spChg>
        <pc:spChg chg="add">
          <ac:chgData name="Cristian Chilipirea" userId="34ab170da5908fc4" providerId="LiveId" clId="{33D04B99-FF79-49ED-A2DA-CF2C8C158D30}" dt="2019-10-13T11:41:38.463" v="37"/>
          <ac:spMkLst>
            <pc:docMk/>
            <pc:sldMk cId="1471705921" sldId="533"/>
            <ac:spMk id="40" creationId="{539AD7F8-FD11-43D7-9741-5C08ED11EE72}"/>
          </ac:spMkLst>
        </pc:spChg>
        <pc:spChg chg="add">
          <ac:chgData name="Cristian Chilipirea" userId="34ab170da5908fc4" providerId="LiveId" clId="{33D04B99-FF79-49ED-A2DA-CF2C8C158D30}" dt="2019-10-13T11:41:38.463" v="37"/>
          <ac:spMkLst>
            <pc:docMk/>
            <pc:sldMk cId="1471705921" sldId="533"/>
            <ac:spMk id="41" creationId="{C5CE0686-0D74-4C80-BEE1-4B5D235B02F7}"/>
          </ac:spMkLst>
        </pc:spChg>
        <pc:spChg chg="add">
          <ac:chgData name="Cristian Chilipirea" userId="34ab170da5908fc4" providerId="LiveId" clId="{33D04B99-FF79-49ED-A2DA-CF2C8C158D30}" dt="2019-10-13T11:41:38.463" v="37"/>
          <ac:spMkLst>
            <pc:docMk/>
            <pc:sldMk cId="1471705921" sldId="533"/>
            <ac:spMk id="42" creationId="{073CCED3-D931-42B4-A9B2-672AC4AC73CC}"/>
          </ac:spMkLst>
        </pc:spChg>
        <pc:spChg chg="add">
          <ac:chgData name="Cristian Chilipirea" userId="34ab170da5908fc4" providerId="LiveId" clId="{33D04B99-FF79-49ED-A2DA-CF2C8C158D30}" dt="2019-10-13T11:41:38.463" v="37"/>
          <ac:spMkLst>
            <pc:docMk/>
            <pc:sldMk cId="1471705921" sldId="533"/>
            <ac:spMk id="43" creationId="{47B62C1C-67BD-4BD6-A6D3-26F80DBD33BB}"/>
          </ac:spMkLst>
        </pc:spChg>
        <pc:spChg chg="add">
          <ac:chgData name="Cristian Chilipirea" userId="34ab170da5908fc4" providerId="LiveId" clId="{33D04B99-FF79-49ED-A2DA-CF2C8C158D30}" dt="2019-10-13T11:41:38.463" v="37"/>
          <ac:spMkLst>
            <pc:docMk/>
            <pc:sldMk cId="1471705921" sldId="533"/>
            <ac:spMk id="44" creationId="{AAE235DE-2085-4938-90F1-31606ABE0F30}"/>
          </ac:spMkLst>
        </pc:spChg>
        <pc:spChg chg="add">
          <ac:chgData name="Cristian Chilipirea" userId="34ab170da5908fc4" providerId="LiveId" clId="{33D04B99-FF79-49ED-A2DA-CF2C8C158D30}" dt="2019-10-13T11:41:38.463" v="37"/>
          <ac:spMkLst>
            <pc:docMk/>
            <pc:sldMk cId="1471705921" sldId="533"/>
            <ac:spMk id="45" creationId="{2FCF068A-4665-4398-9408-68EFEE41454D}"/>
          </ac:spMkLst>
        </pc:spChg>
        <pc:spChg chg="add">
          <ac:chgData name="Cristian Chilipirea" userId="34ab170da5908fc4" providerId="LiveId" clId="{33D04B99-FF79-49ED-A2DA-CF2C8C158D30}" dt="2019-10-13T11:41:38.463" v="37"/>
          <ac:spMkLst>
            <pc:docMk/>
            <pc:sldMk cId="1471705921" sldId="533"/>
            <ac:spMk id="46" creationId="{49998AA8-7268-4F31-9C2C-71332E52100C}"/>
          </ac:spMkLst>
        </pc:spChg>
        <pc:spChg chg="add">
          <ac:chgData name="Cristian Chilipirea" userId="34ab170da5908fc4" providerId="LiveId" clId="{33D04B99-FF79-49ED-A2DA-CF2C8C158D30}" dt="2019-10-13T11:41:38.463" v="37"/>
          <ac:spMkLst>
            <pc:docMk/>
            <pc:sldMk cId="1471705921" sldId="533"/>
            <ac:spMk id="47" creationId="{07864496-94EB-4139-A74E-7D7B641E0B87}"/>
          </ac:spMkLst>
        </pc:spChg>
        <pc:spChg chg="add">
          <ac:chgData name="Cristian Chilipirea" userId="34ab170da5908fc4" providerId="LiveId" clId="{33D04B99-FF79-49ED-A2DA-CF2C8C158D30}" dt="2019-10-13T11:41:38.463" v="37"/>
          <ac:spMkLst>
            <pc:docMk/>
            <pc:sldMk cId="1471705921" sldId="533"/>
            <ac:spMk id="48" creationId="{FCF31620-8C44-4517-8372-32F48384D012}"/>
          </ac:spMkLst>
        </pc:spChg>
        <pc:spChg chg="add">
          <ac:chgData name="Cristian Chilipirea" userId="34ab170da5908fc4" providerId="LiveId" clId="{33D04B99-FF79-49ED-A2DA-CF2C8C158D30}" dt="2019-10-13T11:41:38.463" v="37"/>
          <ac:spMkLst>
            <pc:docMk/>
            <pc:sldMk cId="1471705921" sldId="533"/>
            <ac:spMk id="49" creationId="{BCD5FBEE-05D4-4AEF-B650-4AEDEFC82C3E}"/>
          </ac:spMkLst>
        </pc:spChg>
        <pc:spChg chg="add">
          <ac:chgData name="Cristian Chilipirea" userId="34ab170da5908fc4" providerId="LiveId" clId="{33D04B99-FF79-49ED-A2DA-CF2C8C158D30}" dt="2019-10-13T11:41:38.463" v="37"/>
          <ac:spMkLst>
            <pc:docMk/>
            <pc:sldMk cId="1471705921" sldId="533"/>
            <ac:spMk id="50" creationId="{FC87F1EB-EB4C-4613-9C15-B524AD07183A}"/>
          </ac:spMkLst>
        </pc:spChg>
        <pc:spChg chg="add">
          <ac:chgData name="Cristian Chilipirea" userId="34ab170da5908fc4" providerId="LiveId" clId="{33D04B99-FF79-49ED-A2DA-CF2C8C158D30}" dt="2019-10-13T11:41:38.463" v="37"/>
          <ac:spMkLst>
            <pc:docMk/>
            <pc:sldMk cId="1471705921" sldId="533"/>
            <ac:spMk id="51" creationId="{C2304A6B-DF99-4EE7-8569-8CC686AAD1AB}"/>
          </ac:spMkLst>
        </pc:spChg>
        <pc:spChg chg="add">
          <ac:chgData name="Cristian Chilipirea" userId="34ab170da5908fc4" providerId="LiveId" clId="{33D04B99-FF79-49ED-A2DA-CF2C8C158D30}" dt="2019-10-13T11:41:38.463" v="37"/>
          <ac:spMkLst>
            <pc:docMk/>
            <pc:sldMk cId="1471705921" sldId="533"/>
            <ac:spMk id="52" creationId="{36D3E150-3684-424C-8CEA-803CD6E02FDC}"/>
          </ac:spMkLst>
        </pc:spChg>
        <pc:spChg chg="add">
          <ac:chgData name="Cristian Chilipirea" userId="34ab170da5908fc4" providerId="LiveId" clId="{33D04B99-FF79-49ED-A2DA-CF2C8C158D30}" dt="2019-10-13T11:41:38.463" v="37"/>
          <ac:spMkLst>
            <pc:docMk/>
            <pc:sldMk cId="1471705921" sldId="533"/>
            <ac:spMk id="53" creationId="{8AAA2807-6778-4972-862A-E6F167052F00}"/>
          </ac:spMkLst>
        </pc:spChg>
        <pc:spChg chg="add">
          <ac:chgData name="Cristian Chilipirea" userId="34ab170da5908fc4" providerId="LiveId" clId="{33D04B99-FF79-49ED-A2DA-CF2C8C158D30}" dt="2019-10-13T11:41:38.463" v="37"/>
          <ac:spMkLst>
            <pc:docMk/>
            <pc:sldMk cId="1471705921" sldId="533"/>
            <ac:spMk id="54" creationId="{FB2AD0FB-5D45-49A4-81D4-36DD3C33F61C}"/>
          </ac:spMkLst>
        </pc:spChg>
        <pc:spChg chg="add">
          <ac:chgData name="Cristian Chilipirea" userId="34ab170da5908fc4" providerId="LiveId" clId="{33D04B99-FF79-49ED-A2DA-CF2C8C158D30}" dt="2019-10-13T11:41:38.463" v="37"/>
          <ac:spMkLst>
            <pc:docMk/>
            <pc:sldMk cId="1471705921" sldId="533"/>
            <ac:spMk id="55" creationId="{E1B0CE79-69AD-4678-843A-0F33E08C58D1}"/>
          </ac:spMkLst>
        </pc:spChg>
        <pc:spChg chg="add">
          <ac:chgData name="Cristian Chilipirea" userId="34ab170da5908fc4" providerId="LiveId" clId="{33D04B99-FF79-49ED-A2DA-CF2C8C158D30}" dt="2019-10-13T11:41:38.463" v="37"/>
          <ac:spMkLst>
            <pc:docMk/>
            <pc:sldMk cId="1471705921" sldId="533"/>
            <ac:spMk id="56" creationId="{814EE9FF-3778-4108-88EE-BA191BF83BD6}"/>
          </ac:spMkLst>
        </pc:spChg>
        <pc:spChg chg="add">
          <ac:chgData name="Cristian Chilipirea" userId="34ab170da5908fc4" providerId="LiveId" clId="{33D04B99-FF79-49ED-A2DA-CF2C8C158D30}" dt="2019-10-13T11:41:38.463" v="37"/>
          <ac:spMkLst>
            <pc:docMk/>
            <pc:sldMk cId="1471705921" sldId="533"/>
            <ac:spMk id="57" creationId="{FACE5DD1-5003-4C62-B25D-526D4BCB0150}"/>
          </ac:spMkLst>
        </pc:spChg>
        <pc:spChg chg="add">
          <ac:chgData name="Cristian Chilipirea" userId="34ab170da5908fc4" providerId="LiveId" clId="{33D04B99-FF79-49ED-A2DA-CF2C8C158D30}" dt="2019-10-13T11:41:38.463" v="37"/>
          <ac:spMkLst>
            <pc:docMk/>
            <pc:sldMk cId="1471705921" sldId="533"/>
            <ac:spMk id="58" creationId="{9B97DD06-BFE2-44AF-8BA2-313A7D214D18}"/>
          </ac:spMkLst>
        </pc:spChg>
        <pc:spChg chg="add">
          <ac:chgData name="Cristian Chilipirea" userId="34ab170da5908fc4" providerId="LiveId" clId="{33D04B99-FF79-49ED-A2DA-CF2C8C158D30}" dt="2019-10-13T11:41:38.463" v="37"/>
          <ac:spMkLst>
            <pc:docMk/>
            <pc:sldMk cId="1471705921" sldId="533"/>
            <ac:spMk id="59" creationId="{1B602CDA-A5BD-48A6-8C1C-6F0510C999D8}"/>
          </ac:spMkLst>
        </pc:spChg>
        <pc:spChg chg="add">
          <ac:chgData name="Cristian Chilipirea" userId="34ab170da5908fc4" providerId="LiveId" clId="{33D04B99-FF79-49ED-A2DA-CF2C8C158D30}" dt="2019-10-13T11:41:38.463" v="37"/>
          <ac:spMkLst>
            <pc:docMk/>
            <pc:sldMk cId="1471705921" sldId="533"/>
            <ac:spMk id="60" creationId="{C156F0F1-4C89-4A86-B463-17C187E7F00C}"/>
          </ac:spMkLst>
        </pc:spChg>
        <pc:spChg chg="add">
          <ac:chgData name="Cristian Chilipirea" userId="34ab170da5908fc4" providerId="LiveId" clId="{33D04B99-FF79-49ED-A2DA-CF2C8C158D30}" dt="2019-10-13T11:41:38.463" v="37"/>
          <ac:spMkLst>
            <pc:docMk/>
            <pc:sldMk cId="1471705921" sldId="533"/>
            <ac:spMk id="61" creationId="{C20755F5-9E8D-467F-9C72-A6320BF1DFFE}"/>
          </ac:spMkLst>
        </pc:spChg>
        <pc:spChg chg="add">
          <ac:chgData name="Cristian Chilipirea" userId="34ab170da5908fc4" providerId="LiveId" clId="{33D04B99-FF79-49ED-A2DA-CF2C8C158D30}" dt="2019-10-13T11:41:38.463" v="37"/>
          <ac:spMkLst>
            <pc:docMk/>
            <pc:sldMk cId="1471705921" sldId="533"/>
            <ac:spMk id="62" creationId="{47C72D48-2B39-418D-A415-CE9D0B9161D8}"/>
          </ac:spMkLst>
        </pc:spChg>
        <pc:spChg chg="add">
          <ac:chgData name="Cristian Chilipirea" userId="34ab170da5908fc4" providerId="LiveId" clId="{33D04B99-FF79-49ED-A2DA-CF2C8C158D30}" dt="2019-10-13T11:41:38.463" v="37"/>
          <ac:spMkLst>
            <pc:docMk/>
            <pc:sldMk cId="1471705921" sldId="533"/>
            <ac:spMk id="63" creationId="{F577F467-3565-43BA-AA97-7C537116B80E}"/>
          </ac:spMkLst>
        </pc:spChg>
        <pc:spChg chg="add">
          <ac:chgData name="Cristian Chilipirea" userId="34ab170da5908fc4" providerId="LiveId" clId="{33D04B99-FF79-49ED-A2DA-CF2C8C158D30}" dt="2019-10-13T11:41:38.463" v="37"/>
          <ac:spMkLst>
            <pc:docMk/>
            <pc:sldMk cId="1471705921" sldId="533"/>
            <ac:spMk id="64" creationId="{3CD38279-1270-490E-8EA3-96453418A351}"/>
          </ac:spMkLst>
        </pc:spChg>
        <pc:spChg chg="add">
          <ac:chgData name="Cristian Chilipirea" userId="34ab170da5908fc4" providerId="LiveId" clId="{33D04B99-FF79-49ED-A2DA-CF2C8C158D30}" dt="2019-10-13T11:41:38.463" v="37"/>
          <ac:spMkLst>
            <pc:docMk/>
            <pc:sldMk cId="1471705921" sldId="533"/>
            <ac:spMk id="65" creationId="{7A3B8B97-A269-4058-808D-0F3AE5CC7D41}"/>
          </ac:spMkLst>
        </pc:spChg>
        <pc:spChg chg="add">
          <ac:chgData name="Cristian Chilipirea" userId="34ab170da5908fc4" providerId="LiveId" clId="{33D04B99-FF79-49ED-A2DA-CF2C8C158D30}" dt="2019-10-13T11:41:38.463" v="37"/>
          <ac:spMkLst>
            <pc:docMk/>
            <pc:sldMk cId="1471705921" sldId="533"/>
            <ac:spMk id="66" creationId="{9E4A3893-7EBB-4DE0-AB2C-1A390CD5831A}"/>
          </ac:spMkLst>
        </pc:spChg>
        <pc:spChg chg="add">
          <ac:chgData name="Cristian Chilipirea" userId="34ab170da5908fc4" providerId="LiveId" clId="{33D04B99-FF79-49ED-A2DA-CF2C8C158D30}" dt="2019-10-13T11:41:38.463" v="37"/>
          <ac:spMkLst>
            <pc:docMk/>
            <pc:sldMk cId="1471705921" sldId="533"/>
            <ac:spMk id="67" creationId="{404CE622-0A21-4AD4-B127-329CB830931B}"/>
          </ac:spMkLst>
        </pc:spChg>
      </pc:sldChg>
      <pc:sldChg chg="del">
        <pc:chgData name="Cristian Chilipirea" userId="34ab170da5908fc4" providerId="LiveId" clId="{33D04B99-FF79-49ED-A2DA-CF2C8C158D30}" dt="2019-10-13T11:40:50.100" v="1" actId="2696"/>
        <pc:sldMkLst>
          <pc:docMk/>
          <pc:sldMk cId="3037130675" sldId="533"/>
        </pc:sldMkLst>
      </pc:sldChg>
      <pc:sldChg chg="del">
        <pc:chgData name="Cristian Chilipirea" userId="34ab170da5908fc4" providerId="LiveId" clId="{33D04B99-FF79-49ED-A2DA-CF2C8C158D30}" dt="2019-10-13T11:40:50.152" v="2" actId="2696"/>
        <pc:sldMkLst>
          <pc:docMk/>
          <pc:sldMk cId="309655879" sldId="534"/>
        </pc:sldMkLst>
      </pc:sldChg>
      <pc:sldChg chg="addSp delSp modSp add modAnim">
        <pc:chgData name="Cristian Chilipirea" userId="34ab170da5908fc4" providerId="LiveId" clId="{33D04B99-FF79-49ED-A2DA-CF2C8C158D30}" dt="2019-10-13T11:41:59.034" v="46" actId="1076"/>
        <pc:sldMkLst>
          <pc:docMk/>
          <pc:sldMk cId="2310698511" sldId="534"/>
        </pc:sldMkLst>
        <pc:spChg chg="mod">
          <ac:chgData name="Cristian Chilipirea" userId="34ab170da5908fc4" providerId="LiveId" clId="{33D04B99-FF79-49ED-A2DA-CF2C8C158D30}" dt="2019-10-13T11:41:44.769" v="39"/>
          <ac:spMkLst>
            <pc:docMk/>
            <pc:sldMk cId="2310698511" sldId="534"/>
            <ac:spMk id="2" creationId="{7B5E24D2-B688-4C36-8066-757E84EC124B}"/>
          </ac:spMkLst>
        </pc:spChg>
        <pc:spChg chg="del">
          <ac:chgData name="Cristian Chilipirea" userId="34ab170da5908fc4" providerId="LiveId" clId="{33D04B99-FF79-49ED-A2DA-CF2C8C158D30}" dt="2019-10-13T11:41:46.301" v="40" actId="478"/>
          <ac:spMkLst>
            <pc:docMk/>
            <pc:sldMk cId="2310698511" sldId="534"/>
            <ac:spMk id="3" creationId="{28DAFAFA-5F5E-4B85-B375-0B8EEA9DA2BB}"/>
          </ac:spMkLst>
        </pc:spChg>
        <pc:spChg chg="add del">
          <ac:chgData name="Cristian Chilipirea" userId="34ab170da5908fc4" providerId="LiveId" clId="{33D04B99-FF79-49ED-A2DA-CF2C8C158D30}" dt="2019-10-13T11:41:56.461" v="44"/>
          <ac:spMkLst>
            <pc:docMk/>
            <pc:sldMk cId="2310698511" sldId="534"/>
            <ac:spMk id="4" creationId="{4AAE83C8-A323-4874-B37C-C7E499007A0D}"/>
          </ac:spMkLst>
        </pc:spChg>
        <pc:spChg chg="add del">
          <ac:chgData name="Cristian Chilipirea" userId="34ab170da5908fc4" providerId="LiveId" clId="{33D04B99-FF79-49ED-A2DA-CF2C8C158D30}" dt="2019-10-13T11:41:56.461" v="44"/>
          <ac:spMkLst>
            <pc:docMk/>
            <pc:sldMk cId="2310698511" sldId="534"/>
            <ac:spMk id="5" creationId="{D24488BE-268C-4615-9574-26F03A1827E8}"/>
          </ac:spMkLst>
        </pc:spChg>
        <pc:spChg chg="add del">
          <ac:chgData name="Cristian Chilipirea" userId="34ab170da5908fc4" providerId="LiveId" clId="{33D04B99-FF79-49ED-A2DA-CF2C8C158D30}" dt="2019-10-13T11:41:56.461" v="44"/>
          <ac:spMkLst>
            <pc:docMk/>
            <pc:sldMk cId="2310698511" sldId="534"/>
            <ac:spMk id="6" creationId="{1DFDA0F8-E4D1-4EEC-9E51-0D10E41D8127}"/>
          </ac:spMkLst>
        </pc:spChg>
        <pc:spChg chg="add del">
          <ac:chgData name="Cristian Chilipirea" userId="34ab170da5908fc4" providerId="LiveId" clId="{33D04B99-FF79-49ED-A2DA-CF2C8C158D30}" dt="2019-10-13T11:41:56.461" v="44"/>
          <ac:spMkLst>
            <pc:docMk/>
            <pc:sldMk cId="2310698511" sldId="534"/>
            <ac:spMk id="7" creationId="{1F7EA014-3865-40F7-A64B-CAD23ACFD411}"/>
          </ac:spMkLst>
        </pc:spChg>
        <pc:spChg chg="add del">
          <ac:chgData name="Cristian Chilipirea" userId="34ab170da5908fc4" providerId="LiveId" clId="{33D04B99-FF79-49ED-A2DA-CF2C8C158D30}" dt="2019-10-13T11:41:56.461" v="44"/>
          <ac:spMkLst>
            <pc:docMk/>
            <pc:sldMk cId="2310698511" sldId="534"/>
            <ac:spMk id="8" creationId="{01D4375D-4C15-4D5E-AFCD-5386015A0D4F}"/>
          </ac:spMkLst>
        </pc:spChg>
        <pc:spChg chg="add del">
          <ac:chgData name="Cristian Chilipirea" userId="34ab170da5908fc4" providerId="LiveId" clId="{33D04B99-FF79-49ED-A2DA-CF2C8C158D30}" dt="2019-10-13T11:41:56.461" v="44"/>
          <ac:spMkLst>
            <pc:docMk/>
            <pc:sldMk cId="2310698511" sldId="534"/>
            <ac:spMk id="9" creationId="{5AC150AF-3A85-4C76-A28C-5D1B010AE514}"/>
          </ac:spMkLst>
        </pc:spChg>
        <pc:spChg chg="add del">
          <ac:chgData name="Cristian Chilipirea" userId="34ab170da5908fc4" providerId="LiveId" clId="{33D04B99-FF79-49ED-A2DA-CF2C8C158D30}" dt="2019-10-13T11:41:56.461" v="44"/>
          <ac:spMkLst>
            <pc:docMk/>
            <pc:sldMk cId="2310698511" sldId="534"/>
            <ac:spMk id="10" creationId="{A531309C-1574-4BC2-920F-FD7B4F22EF19}"/>
          </ac:spMkLst>
        </pc:spChg>
        <pc:spChg chg="add del">
          <ac:chgData name="Cristian Chilipirea" userId="34ab170da5908fc4" providerId="LiveId" clId="{33D04B99-FF79-49ED-A2DA-CF2C8C158D30}" dt="2019-10-13T11:41:56.461" v="44"/>
          <ac:spMkLst>
            <pc:docMk/>
            <pc:sldMk cId="2310698511" sldId="534"/>
            <ac:spMk id="11" creationId="{400F1CE0-8649-41DE-938D-D2703B80ADD7}"/>
          </ac:spMkLst>
        </pc:spChg>
        <pc:spChg chg="add del">
          <ac:chgData name="Cristian Chilipirea" userId="34ab170da5908fc4" providerId="LiveId" clId="{33D04B99-FF79-49ED-A2DA-CF2C8C158D30}" dt="2019-10-13T11:41:56.461" v="44"/>
          <ac:spMkLst>
            <pc:docMk/>
            <pc:sldMk cId="2310698511" sldId="534"/>
            <ac:spMk id="12" creationId="{BB09F1CE-389F-4798-9030-5E26BB4D308D}"/>
          </ac:spMkLst>
        </pc:spChg>
        <pc:spChg chg="add del">
          <ac:chgData name="Cristian Chilipirea" userId="34ab170da5908fc4" providerId="LiveId" clId="{33D04B99-FF79-49ED-A2DA-CF2C8C158D30}" dt="2019-10-13T11:41:56.461" v="44"/>
          <ac:spMkLst>
            <pc:docMk/>
            <pc:sldMk cId="2310698511" sldId="534"/>
            <ac:spMk id="13" creationId="{6F9E76A3-C8D4-491F-BBBD-FB12CB5F3F03}"/>
          </ac:spMkLst>
        </pc:spChg>
        <pc:spChg chg="add del">
          <ac:chgData name="Cristian Chilipirea" userId="34ab170da5908fc4" providerId="LiveId" clId="{33D04B99-FF79-49ED-A2DA-CF2C8C158D30}" dt="2019-10-13T11:41:56.461" v="44"/>
          <ac:spMkLst>
            <pc:docMk/>
            <pc:sldMk cId="2310698511" sldId="534"/>
            <ac:spMk id="14" creationId="{6F568CCB-4A3F-4484-ADD5-39C4C9F0DE1C}"/>
          </ac:spMkLst>
        </pc:spChg>
        <pc:spChg chg="add del">
          <ac:chgData name="Cristian Chilipirea" userId="34ab170da5908fc4" providerId="LiveId" clId="{33D04B99-FF79-49ED-A2DA-CF2C8C158D30}" dt="2019-10-13T11:41:56.461" v="44"/>
          <ac:spMkLst>
            <pc:docMk/>
            <pc:sldMk cId="2310698511" sldId="534"/>
            <ac:spMk id="15" creationId="{E7EDF817-698C-4B9D-8549-A721245603FA}"/>
          </ac:spMkLst>
        </pc:spChg>
        <pc:spChg chg="add del">
          <ac:chgData name="Cristian Chilipirea" userId="34ab170da5908fc4" providerId="LiveId" clId="{33D04B99-FF79-49ED-A2DA-CF2C8C158D30}" dt="2019-10-13T11:41:56.461" v="44"/>
          <ac:spMkLst>
            <pc:docMk/>
            <pc:sldMk cId="2310698511" sldId="534"/>
            <ac:spMk id="16" creationId="{DB2B068B-A07B-45F0-A790-BE40418A9FF0}"/>
          </ac:spMkLst>
        </pc:spChg>
        <pc:spChg chg="add del">
          <ac:chgData name="Cristian Chilipirea" userId="34ab170da5908fc4" providerId="LiveId" clId="{33D04B99-FF79-49ED-A2DA-CF2C8C158D30}" dt="2019-10-13T11:41:56.461" v="44"/>
          <ac:spMkLst>
            <pc:docMk/>
            <pc:sldMk cId="2310698511" sldId="534"/>
            <ac:spMk id="17" creationId="{60FAA4F1-24F2-451E-A0F7-1DED63DDCA66}"/>
          </ac:spMkLst>
        </pc:spChg>
        <pc:spChg chg="add del">
          <ac:chgData name="Cristian Chilipirea" userId="34ab170da5908fc4" providerId="LiveId" clId="{33D04B99-FF79-49ED-A2DA-CF2C8C158D30}" dt="2019-10-13T11:41:56.461" v="44"/>
          <ac:spMkLst>
            <pc:docMk/>
            <pc:sldMk cId="2310698511" sldId="534"/>
            <ac:spMk id="18" creationId="{BBAF5232-CDF5-4FCC-8496-85F4BA3A6868}"/>
          </ac:spMkLst>
        </pc:spChg>
        <pc:spChg chg="add del">
          <ac:chgData name="Cristian Chilipirea" userId="34ab170da5908fc4" providerId="LiveId" clId="{33D04B99-FF79-49ED-A2DA-CF2C8C158D30}" dt="2019-10-13T11:41:56.461" v="44"/>
          <ac:spMkLst>
            <pc:docMk/>
            <pc:sldMk cId="2310698511" sldId="534"/>
            <ac:spMk id="19" creationId="{C5A72176-EC99-496B-8BFE-10493AFD3038}"/>
          </ac:spMkLst>
        </pc:spChg>
        <pc:spChg chg="add del">
          <ac:chgData name="Cristian Chilipirea" userId="34ab170da5908fc4" providerId="LiveId" clId="{33D04B99-FF79-49ED-A2DA-CF2C8C158D30}" dt="2019-10-13T11:41:56.461" v="44"/>
          <ac:spMkLst>
            <pc:docMk/>
            <pc:sldMk cId="2310698511" sldId="534"/>
            <ac:spMk id="20" creationId="{82CFD1FE-5CB2-4761-B913-DC0609D2BAB3}"/>
          </ac:spMkLst>
        </pc:spChg>
        <pc:spChg chg="add del">
          <ac:chgData name="Cristian Chilipirea" userId="34ab170da5908fc4" providerId="LiveId" clId="{33D04B99-FF79-49ED-A2DA-CF2C8C158D30}" dt="2019-10-13T11:41:56.461" v="44"/>
          <ac:spMkLst>
            <pc:docMk/>
            <pc:sldMk cId="2310698511" sldId="534"/>
            <ac:spMk id="21" creationId="{78BAA2BA-E5BF-4F0B-8F79-50154B13F3FC}"/>
          </ac:spMkLst>
        </pc:spChg>
        <pc:spChg chg="add del">
          <ac:chgData name="Cristian Chilipirea" userId="34ab170da5908fc4" providerId="LiveId" clId="{33D04B99-FF79-49ED-A2DA-CF2C8C158D30}" dt="2019-10-13T11:41:56.461" v="44"/>
          <ac:spMkLst>
            <pc:docMk/>
            <pc:sldMk cId="2310698511" sldId="534"/>
            <ac:spMk id="22" creationId="{69E57B84-8A74-40F7-BD43-AD12096022D6}"/>
          </ac:spMkLst>
        </pc:spChg>
        <pc:spChg chg="add del">
          <ac:chgData name="Cristian Chilipirea" userId="34ab170da5908fc4" providerId="LiveId" clId="{33D04B99-FF79-49ED-A2DA-CF2C8C158D30}" dt="2019-10-13T11:41:56.461" v="44"/>
          <ac:spMkLst>
            <pc:docMk/>
            <pc:sldMk cId="2310698511" sldId="534"/>
            <ac:spMk id="23" creationId="{1902E898-102D-4934-BA8D-54A674968394}"/>
          </ac:spMkLst>
        </pc:spChg>
        <pc:spChg chg="add del">
          <ac:chgData name="Cristian Chilipirea" userId="34ab170da5908fc4" providerId="LiveId" clId="{33D04B99-FF79-49ED-A2DA-CF2C8C158D30}" dt="2019-10-13T11:41:56.461" v="44"/>
          <ac:spMkLst>
            <pc:docMk/>
            <pc:sldMk cId="2310698511" sldId="534"/>
            <ac:spMk id="24" creationId="{1B565F34-6211-4CF9-B9C3-E5B242F66BB4}"/>
          </ac:spMkLst>
        </pc:spChg>
        <pc:spChg chg="add del">
          <ac:chgData name="Cristian Chilipirea" userId="34ab170da5908fc4" providerId="LiveId" clId="{33D04B99-FF79-49ED-A2DA-CF2C8C158D30}" dt="2019-10-13T11:41:56.461" v="44"/>
          <ac:spMkLst>
            <pc:docMk/>
            <pc:sldMk cId="2310698511" sldId="534"/>
            <ac:spMk id="25" creationId="{0B0EF709-F06D-4F34-B3E4-AFA2CCDBB694}"/>
          </ac:spMkLst>
        </pc:spChg>
        <pc:spChg chg="add del">
          <ac:chgData name="Cristian Chilipirea" userId="34ab170da5908fc4" providerId="LiveId" clId="{33D04B99-FF79-49ED-A2DA-CF2C8C158D30}" dt="2019-10-13T11:41:56.461" v="44"/>
          <ac:spMkLst>
            <pc:docMk/>
            <pc:sldMk cId="2310698511" sldId="534"/>
            <ac:spMk id="26" creationId="{B7F33AED-DFE5-403E-B701-F0313886DE0D}"/>
          </ac:spMkLst>
        </pc:spChg>
        <pc:spChg chg="add del">
          <ac:chgData name="Cristian Chilipirea" userId="34ab170da5908fc4" providerId="LiveId" clId="{33D04B99-FF79-49ED-A2DA-CF2C8C158D30}" dt="2019-10-13T11:41:56.461" v="44"/>
          <ac:spMkLst>
            <pc:docMk/>
            <pc:sldMk cId="2310698511" sldId="534"/>
            <ac:spMk id="27" creationId="{0D70836F-304C-4574-9223-8C470C02B7C3}"/>
          </ac:spMkLst>
        </pc:spChg>
        <pc:spChg chg="add del">
          <ac:chgData name="Cristian Chilipirea" userId="34ab170da5908fc4" providerId="LiveId" clId="{33D04B99-FF79-49ED-A2DA-CF2C8C158D30}" dt="2019-10-13T11:41:56.461" v="44"/>
          <ac:spMkLst>
            <pc:docMk/>
            <pc:sldMk cId="2310698511" sldId="534"/>
            <ac:spMk id="28" creationId="{D62DEB4E-2FC9-450E-90D6-A969B6BD3F03}"/>
          </ac:spMkLst>
        </pc:spChg>
        <pc:spChg chg="add del">
          <ac:chgData name="Cristian Chilipirea" userId="34ab170da5908fc4" providerId="LiveId" clId="{33D04B99-FF79-49ED-A2DA-CF2C8C158D30}" dt="2019-10-13T11:41:56.461" v="44"/>
          <ac:spMkLst>
            <pc:docMk/>
            <pc:sldMk cId="2310698511" sldId="534"/>
            <ac:spMk id="29" creationId="{55B9009D-4684-4DCE-A67B-BF2F5D0946CC}"/>
          </ac:spMkLst>
        </pc:spChg>
        <pc:spChg chg="add del">
          <ac:chgData name="Cristian Chilipirea" userId="34ab170da5908fc4" providerId="LiveId" clId="{33D04B99-FF79-49ED-A2DA-CF2C8C158D30}" dt="2019-10-13T11:41:56.461" v="44"/>
          <ac:spMkLst>
            <pc:docMk/>
            <pc:sldMk cId="2310698511" sldId="534"/>
            <ac:spMk id="30" creationId="{F9E46068-1267-4100-869B-11FA29339489}"/>
          </ac:spMkLst>
        </pc:spChg>
        <pc:spChg chg="add del">
          <ac:chgData name="Cristian Chilipirea" userId="34ab170da5908fc4" providerId="LiveId" clId="{33D04B99-FF79-49ED-A2DA-CF2C8C158D30}" dt="2019-10-13T11:41:56.461" v="44"/>
          <ac:spMkLst>
            <pc:docMk/>
            <pc:sldMk cId="2310698511" sldId="534"/>
            <ac:spMk id="31" creationId="{41ED4540-9D29-4E4B-A06E-B5D217CE0BDC}"/>
          </ac:spMkLst>
        </pc:spChg>
        <pc:spChg chg="add del">
          <ac:chgData name="Cristian Chilipirea" userId="34ab170da5908fc4" providerId="LiveId" clId="{33D04B99-FF79-49ED-A2DA-CF2C8C158D30}" dt="2019-10-13T11:41:56.461" v="44"/>
          <ac:spMkLst>
            <pc:docMk/>
            <pc:sldMk cId="2310698511" sldId="534"/>
            <ac:spMk id="32" creationId="{D09F0D62-9969-4438-9A93-15921B8BD018}"/>
          </ac:spMkLst>
        </pc:spChg>
        <pc:spChg chg="add del">
          <ac:chgData name="Cristian Chilipirea" userId="34ab170da5908fc4" providerId="LiveId" clId="{33D04B99-FF79-49ED-A2DA-CF2C8C158D30}" dt="2019-10-13T11:41:56.461" v="44"/>
          <ac:spMkLst>
            <pc:docMk/>
            <pc:sldMk cId="2310698511" sldId="534"/>
            <ac:spMk id="33" creationId="{CC41ED7F-E6AA-4C8E-9180-BAE7BFA8552F}"/>
          </ac:spMkLst>
        </pc:spChg>
        <pc:spChg chg="add del">
          <ac:chgData name="Cristian Chilipirea" userId="34ab170da5908fc4" providerId="LiveId" clId="{33D04B99-FF79-49ED-A2DA-CF2C8C158D30}" dt="2019-10-13T11:41:56.461" v="44"/>
          <ac:spMkLst>
            <pc:docMk/>
            <pc:sldMk cId="2310698511" sldId="534"/>
            <ac:spMk id="34" creationId="{A83856F0-8092-4A83-9952-269736A4020A}"/>
          </ac:spMkLst>
        </pc:spChg>
        <pc:spChg chg="add del">
          <ac:chgData name="Cristian Chilipirea" userId="34ab170da5908fc4" providerId="LiveId" clId="{33D04B99-FF79-49ED-A2DA-CF2C8C158D30}" dt="2019-10-13T11:41:56.461" v="44"/>
          <ac:spMkLst>
            <pc:docMk/>
            <pc:sldMk cId="2310698511" sldId="534"/>
            <ac:spMk id="35" creationId="{BDC5A07D-0331-4DD3-A0D5-575475132DD4}"/>
          </ac:spMkLst>
        </pc:spChg>
        <pc:spChg chg="add del">
          <ac:chgData name="Cristian Chilipirea" userId="34ab170da5908fc4" providerId="LiveId" clId="{33D04B99-FF79-49ED-A2DA-CF2C8C158D30}" dt="2019-10-13T11:41:56.461" v="44"/>
          <ac:spMkLst>
            <pc:docMk/>
            <pc:sldMk cId="2310698511" sldId="534"/>
            <ac:spMk id="36" creationId="{A9EF5E90-3DBF-467B-8004-E3E054114567}"/>
          </ac:spMkLst>
        </pc:spChg>
        <pc:spChg chg="add del">
          <ac:chgData name="Cristian Chilipirea" userId="34ab170da5908fc4" providerId="LiveId" clId="{33D04B99-FF79-49ED-A2DA-CF2C8C158D30}" dt="2019-10-13T11:41:56.461" v="44"/>
          <ac:spMkLst>
            <pc:docMk/>
            <pc:sldMk cId="2310698511" sldId="534"/>
            <ac:spMk id="37" creationId="{599D805E-1625-42FE-9959-CA43403AF42D}"/>
          </ac:spMkLst>
        </pc:spChg>
        <pc:spChg chg="add del">
          <ac:chgData name="Cristian Chilipirea" userId="34ab170da5908fc4" providerId="LiveId" clId="{33D04B99-FF79-49ED-A2DA-CF2C8C158D30}" dt="2019-10-13T11:41:56.461" v="44"/>
          <ac:spMkLst>
            <pc:docMk/>
            <pc:sldMk cId="2310698511" sldId="534"/>
            <ac:spMk id="38" creationId="{DB66BB16-4C8C-4F70-BD19-4EF023B9BE72}"/>
          </ac:spMkLst>
        </pc:spChg>
        <pc:spChg chg="add del">
          <ac:chgData name="Cristian Chilipirea" userId="34ab170da5908fc4" providerId="LiveId" clId="{33D04B99-FF79-49ED-A2DA-CF2C8C158D30}" dt="2019-10-13T11:41:56.461" v="44"/>
          <ac:spMkLst>
            <pc:docMk/>
            <pc:sldMk cId="2310698511" sldId="534"/>
            <ac:spMk id="39" creationId="{F912FB7B-A8A8-423E-A679-6F49FD7FEE9E}"/>
          </ac:spMkLst>
        </pc:spChg>
        <pc:spChg chg="add del">
          <ac:chgData name="Cristian Chilipirea" userId="34ab170da5908fc4" providerId="LiveId" clId="{33D04B99-FF79-49ED-A2DA-CF2C8C158D30}" dt="2019-10-13T11:41:56.461" v="44"/>
          <ac:spMkLst>
            <pc:docMk/>
            <pc:sldMk cId="2310698511" sldId="534"/>
            <ac:spMk id="40" creationId="{1FEA96B3-7ABC-467C-BC91-A5225B9BD7F8}"/>
          </ac:spMkLst>
        </pc:spChg>
        <pc:spChg chg="add del">
          <ac:chgData name="Cristian Chilipirea" userId="34ab170da5908fc4" providerId="LiveId" clId="{33D04B99-FF79-49ED-A2DA-CF2C8C158D30}" dt="2019-10-13T11:41:56.461" v="44"/>
          <ac:spMkLst>
            <pc:docMk/>
            <pc:sldMk cId="2310698511" sldId="534"/>
            <ac:spMk id="41" creationId="{B0AEC4D8-8CAB-4CFC-A7FB-CE44E16F0230}"/>
          </ac:spMkLst>
        </pc:spChg>
        <pc:spChg chg="add del">
          <ac:chgData name="Cristian Chilipirea" userId="34ab170da5908fc4" providerId="LiveId" clId="{33D04B99-FF79-49ED-A2DA-CF2C8C158D30}" dt="2019-10-13T11:41:56.461" v="44"/>
          <ac:spMkLst>
            <pc:docMk/>
            <pc:sldMk cId="2310698511" sldId="534"/>
            <ac:spMk id="42" creationId="{6D0879E4-5A87-4B78-A7D7-71877AE6EE69}"/>
          </ac:spMkLst>
        </pc:spChg>
        <pc:spChg chg="add mod">
          <ac:chgData name="Cristian Chilipirea" userId="34ab170da5908fc4" providerId="LiveId" clId="{33D04B99-FF79-49ED-A2DA-CF2C8C158D30}" dt="2019-10-13T11:41:59.034" v="46" actId="1076"/>
          <ac:spMkLst>
            <pc:docMk/>
            <pc:sldMk cId="2310698511" sldId="534"/>
            <ac:spMk id="43" creationId="{9F555B32-C95F-473A-86BE-C79373373E6B}"/>
          </ac:spMkLst>
        </pc:spChg>
        <pc:spChg chg="add mod">
          <ac:chgData name="Cristian Chilipirea" userId="34ab170da5908fc4" providerId="LiveId" clId="{33D04B99-FF79-49ED-A2DA-CF2C8C158D30}" dt="2019-10-13T11:41:59.034" v="46" actId="1076"/>
          <ac:spMkLst>
            <pc:docMk/>
            <pc:sldMk cId="2310698511" sldId="534"/>
            <ac:spMk id="44" creationId="{8B81EFD9-937C-4813-ABE9-B81CFDDDA526}"/>
          </ac:spMkLst>
        </pc:spChg>
        <pc:spChg chg="add mod">
          <ac:chgData name="Cristian Chilipirea" userId="34ab170da5908fc4" providerId="LiveId" clId="{33D04B99-FF79-49ED-A2DA-CF2C8C158D30}" dt="2019-10-13T11:41:59.034" v="46" actId="1076"/>
          <ac:spMkLst>
            <pc:docMk/>
            <pc:sldMk cId="2310698511" sldId="534"/>
            <ac:spMk id="45" creationId="{F6E11AED-666B-4B1A-A876-E16DB1F153B7}"/>
          </ac:spMkLst>
        </pc:spChg>
        <pc:spChg chg="add mod">
          <ac:chgData name="Cristian Chilipirea" userId="34ab170da5908fc4" providerId="LiveId" clId="{33D04B99-FF79-49ED-A2DA-CF2C8C158D30}" dt="2019-10-13T11:41:59.034" v="46" actId="1076"/>
          <ac:spMkLst>
            <pc:docMk/>
            <pc:sldMk cId="2310698511" sldId="534"/>
            <ac:spMk id="46" creationId="{79C45D36-8129-41C0-95F6-A7251BF4A2A5}"/>
          </ac:spMkLst>
        </pc:spChg>
        <pc:spChg chg="add mod">
          <ac:chgData name="Cristian Chilipirea" userId="34ab170da5908fc4" providerId="LiveId" clId="{33D04B99-FF79-49ED-A2DA-CF2C8C158D30}" dt="2019-10-13T11:41:59.034" v="46" actId="1076"/>
          <ac:spMkLst>
            <pc:docMk/>
            <pc:sldMk cId="2310698511" sldId="534"/>
            <ac:spMk id="47" creationId="{268C4428-4A57-4DC3-9533-B49627BFA9C1}"/>
          </ac:spMkLst>
        </pc:spChg>
        <pc:spChg chg="add mod">
          <ac:chgData name="Cristian Chilipirea" userId="34ab170da5908fc4" providerId="LiveId" clId="{33D04B99-FF79-49ED-A2DA-CF2C8C158D30}" dt="2019-10-13T11:41:59.034" v="46" actId="1076"/>
          <ac:spMkLst>
            <pc:docMk/>
            <pc:sldMk cId="2310698511" sldId="534"/>
            <ac:spMk id="48" creationId="{E81DC3BB-75AD-46D8-9AE2-E4DACF471DBD}"/>
          </ac:spMkLst>
        </pc:spChg>
        <pc:spChg chg="add mod">
          <ac:chgData name="Cristian Chilipirea" userId="34ab170da5908fc4" providerId="LiveId" clId="{33D04B99-FF79-49ED-A2DA-CF2C8C158D30}" dt="2019-10-13T11:41:59.034" v="46" actId="1076"/>
          <ac:spMkLst>
            <pc:docMk/>
            <pc:sldMk cId="2310698511" sldId="534"/>
            <ac:spMk id="49" creationId="{5AB98A01-7AB8-4B6D-87AA-AA6F1ACE1E12}"/>
          </ac:spMkLst>
        </pc:spChg>
        <pc:spChg chg="add mod">
          <ac:chgData name="Cristian Chilipirea" userId="34ab170da5908fc4" providerId="LiveId" clId="{33D04B99-FF79-49ED-A2DA-CF2C8C158D30}" dt="2019-10-13T11:41:59.034" v="46" actId="1076"/>
          <ac:spMkLst>
            <pc:docMk/>
            <pc:sldMk cId="2310698511" sldId="534"/>
            <ac:spMk id="50" creationId="{5AFF0B63-05A6-4D02-9140-013BFABEBAF9}"/>
          </ac:spMkLst>
        </pc:spChg>
        <pc:spChg chg="add mod">
          <ac:chgData name="Cristian Chilipirea" userId="34ab170da5908fc4" providerId="LiveId" clId="{33D04B99-FF79-49ED-A2DA-CF2C8C158D30}" dt="2019-10-13T11:41:59.034" v="46" actId="1076"/>
          <ac:spMkLst>
            <pc:docMk/>
            <pc:sldMk cId="2310698511" sldId="534"/>
            <ac:spMk id="51" creationId="{E9C8F57D-6E84-4B97-9A13-4A1C63C8C1C1}"/>
          </ac:spMkLst>
        </pc:spChg>
        <pc:spChg chg="add mod">
          <ac:chgData name="Cristian Chilipirea" userId="34ab170da5908fc4" providerId="LiveId" clId="{33D04B99-FF79-49ED-A2DA-CF2C8C158D30}" dt="2019-10-13T11:41:59.034" v="46" actId="1076"/>
          <ac:spMkLst>
            <pc:docMk/>
            <pc:sldMk cId="2310698511" sldId="534"/>
            <ac:spMk id="52" creationId="{03501CCA-0E46-4496-A0FF-0CC3D36A7EA8}"/>
          </ac:spMkLst>
        </pc:spChg>
        <pc:spChg chg="add mod">
          <ac:chgData name="Cristian Chilipirea" userId="34ab170da5908fc4" providerId="LiveId" clId="{33D04B99-FF79-49ED-A2DA-CF2C8C158D30}" dt="2019-10-13T11:41:59.034" v="46" actId="1076"/>
          <ac:spMkLst>
            <pc:docMk/>
            <pc:sldMk cId="2310698511" sldId="534"/>
            <ac:spMk id="53" creationId="{779FAB0E-7210-4732-98E2-C8F3AE640CFA}"/>
          </ac:spMkLst>
        </pc:spChg>
        <pc:spChg chg="add mod">
          <ac:chgData name="Cristian Chilipirea" userId="34ab170da5908fc4" providerId="LiveId" clId="{33D04B99-FF79-49ED-A2DA-CF2C8C158D30}" dt="2019-10-13T11:41:59.034" v="46" actId="1076"/>
          <ac:spMkLst>
            <pc:docMk/>
            <pc:sldMk cId="2310698511" sldId="534"/>
            <ac:spMk id="54" creationId="{DEB8CE18-A479-445B-BFDC-CE425523B81A}"/>
          </ac:spMkLst>
        </pc:spChg>
        <pc:spChg chg="add mod">
          <ac:chgData name="Cristian Chilipirea" userId="34ab170da5908fc4" providerId="LiveId" clId="{33D04B99-FF79-49ED-A2DA-CF2C8C158D30}" dt="2019-10-13T11:41:59.034" v="46" actId="1076"/>
          <ac:spMkLst>
            <pc:docMk/>
            <pc:sldMk cId="2310698511" sldId="534"/>
            <ac:spMk id="55" creationId="{4918FA3E-A7B1-4087-A616-A87A10016D7F}"/>
          </ac:spMkLst>
        </pc:spChg>
        <pc:spChg chg="add mod">
          <ac:chgData name="Cristian Chilipirea" userId="34ab170da5908fc4" providerId="LiveId" clId="{33D04B99-FF79-49ED-A2DA-CF2C8C158D30}" dt="2019-10-13T11:41:59.034" v="46" actId="1076"/>
          <ac:spMkLst>
            <pc:docMk/>
            <pc:sldMk cId="2310698511" sldId="534"/>
            <ac:spMk id="56" creationId="{A8E8D871-9FD2-40C9-AA02-009B8195002B}"/>
          </ac:spMkLst>
        </pc:spChg>
        <pc:spChg chg="add mod">
          <ac:chgData name="Cristian Chilipirea" userId="34ab170da5908fc4" providerId="LiveId" clId="{33D04B99-FF79-49ED-A2DA-CF2C8C158D30}" dt="2019-10-13T11:41:59.034" v="46" actId="1076"/>
          <ac:spMkLst>
            <pc:docMk/>
            <pc:sldMk cId="2310698511" sldId="534"/>
            <ac:spMk id="57" creationId="{627A6BCB-7AA7-492B-AB74-82FE83FCD048}"/>
          </ac:spMkLst>
        </pc:spChg>
        <pc:spChg chg="add mod">
          <ac:chgData name="Cristian Chilipirea" userId="34ab170da5908fc4" providerId="LiveId" clId="{33D04B99-FF79-49ED-A2DA-CF2C8C158D30}" dt="2019-10-13T11:41:59.034" v="46" actId="1076"/>
          <ac:spMkLst>
            <pc:docMk/>
            <pc:sldMk cId="2310698511" sldId="534"/>
            <ac:spMk id="58" creationId="{6592B55B-4D9D-4522-9A3D-1C0BADFB6D7D}"/>
          </ac:spMkLst>
        </pc:spChg>
        <pc:spChg chg="add mod">
          <ac:chgData name="Cristian Chilipirea" userId="34ab170da5908fc4" providerId="LiveId" clId="{33D04B99-FF79-49ED-A2DA-CF2C8C158D30}" dt="2019-10-13T11:41:59.034" v="46" actId="1076"/>
          <ac:spMkLst>
            <pc:docMk/>
            <pc:sldMk cId="2310698511" sldId="534"/>
            <ac:spMk id="59" creationId="{F7005DFD-4EAF-4F1F-86F3-92B834DDA77E}"/>
          </ac:spMkLst>
        </pc:spChg>
        <pc:spChg chg="add mod">
          <ac:chgData name="Cristian Chilipirea" userId="34ab170da5908fc4" providerId="LiveId" clId="{33D04B99-FF79-49ED-A2DA-CF2C8C158D30}" dt="2019-10-13T11:41:59.034" v="46" actId="1076"/>
          <ac:spMkLst>
            <pc:docMk/>
            <pc:sldMk cId="2310698511" sldId="534"/>
            <ac:spMk id="60" creationId="{2CB9DFC6-5ADD-47AF-807E-5F40A807BECD}"/>
          </ac:spMkLst>
        </pc:spChg>
        <pc:spChg chg="add mod">
          <ac:chgData name="Cristian Chilipirea" userId="34ab170da5908fc4" providerId="LiveId" clId="{33D04B99-FF79-49ED-A2DA-CF2C8C158D30}" dt="2019-10-13T11:41:59.034" v="46" actId="1076"/>
          <ac:spMkLst>
            <pc:docMk/>
            <pc:sldMk cId="2310698511" sldId="534"/>
            <ac:spMk id="61" creationId="{C86A8ACF-C2B8-45DD-949C-80C552D83FE3}"/>
          </ac:spMkLst>
        </pc:spChg>
        <pc:spChg chg="add mod">
          <ac:chgData name="Cristian Chilipirea" userId="34ab170da5908fc4" providerId="LiveId" clId="{33D04B99-FF79-49ED-A2DA-CF2C8C158D30}" dt="2019-10-13T11:41:59.034" v="46" actId="1076"/>
          <ac:spMkLst>
            <pc:docMk/>
            <pc:sldMk cId="2310698511" sldId="534"/>
            <ac:spMk id="62" creationId="{82EF9E32-D62E-45C5-9B97-F269D4CF9065}"/>
          </ac:spMkLst>
        </pc:spChg>
        <pc:spChg chg="add mod">
          <ac:chgData name="Cristian Chilipirea" userId="34ab170da5908fc4" providerId="LiveId" clId="{33D04B99-FF79-49ED-A2DA-CF2C8C158D30}" dt="2019-10-13T11:41:59.034" v="46" actId="1076"/>
          <ac:spMkLst>
            <pc:docMk/>
            <pc:sldMk cId="2310698511" sldId="534"/>
            <ac:spMk id="63" creationId="{0FD55747-61A0-4793-8216-6F2DFE8DAD1E}"/>
          </ac:spMkLst>
        </pc:spChg>
        <pc:spChg chg="add mod">
          <ac:chgData name="Cristian Chilipirea" userId="34ab170da5908fc4" providerId="LiveId" clId="{33D04B99-FF79-49ED-A2DA-CF2C8C158D30}" dt="2019-10-13T11:41:59.034" v="46" actId="1076"/>
          <ac:spMkLst>
            <pc:docMk/>
            <pc:sldMk cId="2310698511" sldId="534"/>
            <ac:spMk id="64" creationId="{2D4913EE-EF5F-4BDC-96F1-9A98F6B55647}"/>
          </ac:spMkLst>
        </pc:spChg>
        <pc:spChg chg="add mod">
          <ac:chgData name="Cristian Chilipirea" userId="34ab170da5908fc4" providerId="LiveId" clId="{33D04B99-FF79-49ED-A2DA-CF2C8C158D30}" dt="2019-10-13T11:41:59.034" v="46" actId="1076"/>
          <ac:spMkLst>
            <pc:docMk/>
            <pc:sldMk cId="2310698511" sldId="534"/>
            <ac:spMk id="65" creationId="{A4FAB24F-CF07-4DCC-BAC9-076481544B42}"/>
          </ac:spMkLst>
        </pc:spChg>
        <pc:spChg chg="add mod">
          <ac:chgData name="Cristian Chilipirea" userId="34ab170da5908fc4" providerId="LiveId" clId="{33D04B99-FF79-49ED-A2DA-CF2C8C158D30}" dt="2019-10-13T11:41:59.034" v="46" actId="1076"/>
          <ac:spMkLst>
            <pc:docMk/>
            <pc:sldMk cId="2310698511" sldId="534"/>
            <ac:spMk id="66" creationId="{DF139005-9FB3-48E2-815F-361715E344B7}"/>
          </ac:spMkLst>
        </pc:spChg>
        <pc:spChg chg="add mod">
          <ac:chgData name="Cristian Chilipirea" userId="34ab170da5908fc4" providerId="LiveId" clId="{33D04B99-FF79-49ED-A2DA-CF2C8C158D30}" dt="2019-10-13T11:41:59.034" v="46" actId="1076"/>
          <ac:spMkLst>
            <pc:docMk/>
            <pc:sldMk cId="2310698511" sldId="534"/>
            <ac:spMk id="67" creationId="{5E8F4262-9C54-43B2-94E3-096EFA15D565}"/>
          </ac:spMkLst>
        </pc:spChg>
        <pc:spChg chg="add mod">
          <ac:chgData name="Cristian Chilipirea" userId="34ab170da5908fc4" providerId="LiveId" clId="{33D04B99-FF79-49ED-A2DA-CF2C8C158D30}" dt="2019-10-13T11:41:59.034" v="46" actId="1076"/>
          <ac:spMkLst>
            <pc:docMk/>
            <pc:sldMk cId="2310698511" sldId="534"/>
            <ac:spMk id="68" creationId="{179EBE90-A1E1-4B58-BCD7-95BB379E0957}"/>
          </ac:spMkLst>
        </pc:spChg>
        <pc:spChg chg="add mod">
          <ac:chgData name="Cristian Chilipirea" userId="34ab170da5908fc4" providerId="LiveId" clId="{33D04B99-FF79-49ED-A2DA-CF2C8C158D30}" dt="2019-10-13T11:41:59.034" v="46" actId="1076"/>
          <ac:spMkLst>
            <pc:docMk/>
            <pc:sldMk cId="2310698511" sldId="534"/>
            <ac:spMk id="69" creationId="{5EF6CA6B-8956-42F4-B0F8-19F523992010}"/>
          </ac:spMkLst>
        </pc:spChg>
        <pc:spChg chg="add mod">
          <ac:chgData name="Cristian Chilipirea" userId="34ab170da5908fc4" providerId="LiveId" clId="{33D04B99-FF79-49ED-A2DA-CF2C8C158D30}" dt="2019-10-13T11:41:59.034" v="46" actId="1076"/>
          <ac:spMkLst>
            <pc:docMk/>
            <pc:sldMk cId="2310698511" sldId="534"/>
            <ac:spMk id="70" creationId="{BBFE4A1E-0D01-4CB9-AC4E-D82354608AAB}"/>
          </ac:spMkLst>
        </pc:spChg>
        <pc:spChg chg="add mod">
          <ac:chgData name="Cristian Chilipirea" userId="34ab170da5908fc4" providerId="LiveId" clId="{33D04B99-FF79-49ED-A2DA-CF2C8C158D30}" dt="2019-10-13T11:41:59.034" v="46" actId="1076"/>
          <ac:spMkLst>
            <pc:docMk/>
            <pc:sldMk cId="2310698511" sldId="534"/>
            <ac:spMk id="71" creationId="{75B9892B-4888-4624-BBB9-150752CC564B}"/>
          </ac:spMkLst>
        </pc:spChg>
        <pc:spChg chg="add mod">
          <ac:chgData name="Cristian Chilipirea" userId="34ab170da5908fc4" providerId="LiveId" clId="{33D04B99-FF79-49ED-A2DA-CF2C8C158D30}" dt="2019-10-13T11:41:59.034" v="46" actId="1076"/>
          <ac:spMkLst>
            <pc:docMk/>
            <pc:sldMk cId="2310698511" sldId="534"/>
            <ac:spMk id="72" creationId="{7DA4AE00-1A01-442E-8666-2C8B8A9D6064}"/>
          </ac:spMkLst>
        </pc:spChg>
        <pc:spChg chg="add mod">
          <ac:chgData name="Cristian Chilipirea" userId="34ab170da5908fc4" providerId="LiveId" clId="{33D04B99-FF79-49ED-A2DA-CF2C8C158D30}" dt="2019-10-13T11:41:59.034" v="46" actId="1076"/>
          <ac:spMkLst>
            <pc:docMk/>
            <pc:sldMk cId="2310698511" sldId="534"/>
            <ac:spMk id="73" creationId="{DDD60C09-D40A-4767-8684-8A0850407B4B}"/>
          </ac:spMkLst>
        </pc:spChg>
        <pc:spChg chg="add mod">
          <ac:chgData name="Cristian Chilipirea" userId="34ab170da5908fc4" providerId="LiveId" clId="{33D04B99-FF79-49ED-A2DA-CF2C8C158D30}" dt="2019-10-13T11:41:59.034" v="46" actId="1076"/>
          <ac:spMkLst>
            <pc:docMk/>
            <pc:sldMk cId="2310698511" sldId="534"/>
            <ac:spMk id="74" creationId="{B868D929-6849-4F99-8AA4-757332B49C97}"/>
          </ac:spMkLst>
        </pc:spChg>
        <pc:spChg chg="add mod">
          <ac:chgData name="Cristian Chilipirea" userId="34ab170da5908fc4" providerId="LiveId" clId="{33D04B99-FF79-49ED-A2DA-CF2C8C158D30}" dt="2019-10-13T11:41:59.034" v="46" actId="1076"/>
          <ac:spMkLst>
            <pc:docMk/>
            <pc:sldMk cId="2310698511" sldId="534"/>
            <ac:spMk id="75" creationId="{3ED340A1-BC40-4565-9D82-17C74D035D94}"/>
          </ac:spMkLst>
        </pc:spChg>
        <pc:spChg chg="add mod">
          <ac:chgData name="Cristian Chilipirea" userId="34ab170da5908fc4" providerId="LiveId" clId="{33D04B99-FF79-49ED-A2DA-CF2C8C158D30}" dt="2019-10-13T11:41:59.034" v="46" actId="1076"/>
          <ac:spMkLst>
            <pc:docMk/>
            <pc:sldMk cId="2310698511" sldId="534"/>
            <ac:spMk id="76" creationId="{734378AB-F1A5-43A5-9594-43A1587DD208}"/>
          </ac:spMkLst>
        </pc:spChg>
        <pc:spChg chg="add mod">
          <ac:chgData name="Cristian Chilipirea" userId="34ab170da5908fc4" providerId="LiveId" clId="{33D04B99-FF79-49ED-A2DA-CF2C8C158D30}" dt="2019-10-13T11:41:59.034" v="46" actId="1076"/>
          <ac:spMkLst>
            <pc:docMk/>
            <pc:sldMk cId="2310698511" sldId="534"/>
            <ac:spMk id="77" creationId="{2E2C45BA-62DB-4A65-9E3F-C2A98CBB6979}"/>
          </ac:spMkLst>
        </pc:spChg>
        <pc:spChg chg="add mod">
          <ac:chgData name="Cristian Chilipirea" userId="34ab170da5908fc4" providerId="LiveId" clId="{33D04B99-FF79-49ED-A2DA-CF2C8C158D30}" dt="2019-10-13T11:41:59.034" v="46" actId="1076"/>
          <ac:spMkLst>
            <pc:docMk/>
            <pc:sldMk cId="2310698511" sldId="534"/>
            <ac:spMk id="78" creationId="{785944A9-B550-4670-8A79-EEE926CF6ED1}"/>
          </ac:spMkLst>
        </pc:spChg>
        <pc:spChg chg="add mod">
          <ac:chgData name="Cristian Chilipirea" userId="34ab170da5908fc4" providerId="LiveId" clId="{33D04B99-FF79-49ED-A2DA-CF2C8C158D30}" dt="2019-10-13T11:41:59.034" v="46" actId="1076"/>
          <ac:spMkLst>
            <pc:docMk/>
            <pc:sldMk cId="2310698511" sldId="534"/>
            <ac:spMk id="79" creationId="{05EC685E-4BA6-4564-BAF2-57C22CF54C57}"/>
          </ac:spMkLst>
        </pc:spChg>
        <pc:spChg chg="add mod">
          <ac:chgData name="Cristian Chilipirea" userId="34ab170da5908fc4" providerId="LiveId" clId="{33D04B99-FF79-49ED-A2DA-CF2C8C158D30}" dt="2019-10-13T11:41:59.034" v="46" actId="1076"/>
          <ac:spMkLst>
            <pc:docMk/>
            <pc:sldMk cId="2310698511" sldId="534"/>
            <ac:spMk id="80" creationId="{8B05D517-CACF-4137-9300-CFEBE905AD2B}"/>
          </ac:spMkLst>
        </pc:spChg>
        <pc:spChg chg="add mod">
          <ac:chgData name="Cristian Chilipirea" userId="34ab170da5908fc4" providerId="LiveId" clId="{33D04B99-FF79-49ED-A2DA-CF2C8C158D30}" dt="2019-10-13T11:41:59.034" v="46" actId="1076"/>
          <ac:spMkLst>
            <pc:docMk/>
            <pc:sldMk cId="2310698511" sldId="534"/>
            <ac:spMk id="81" creationId="{60CA1F5A-4480-4B06-B619-CEBE0A82E345}"/>
          </ac:spMkLst>
        </pc:spChg>
      </pc:sldChg>
      <pc:sldChg chg="del">
        <pc:chgData name="Cristian Chilipirea" userId="34ab170da5908fc4" providerId="LiveId" clId="{33D04B99-FF79-49ED-A2DA-CF2C8C158D30}" dt="2019-10-13T11:40:50.226" v="3" actId="2696"/>
        <pc:sldMkLst>
          <pc:docMk/>
          <pc:sldMk cId="131546449" sldId="535"/>
        </pc:sldMkLst>
      </pc:sldChg>
      <pc:sldChg chg="addSp delSp modSp add">
        <pc:chgData name="Cristian Chilipirea" userId="34ab170da5908fc4" providerId="LiveId" clId="{33D04B99-FF79-49ED-A2DA-CF2C8C158D30}" dt="2019-10-13T11:42:21.742" v="55" actId="1076"/>
        <pc:sldMkLst>
          <pc:docMk/>
          <pc:sldMk cId="2644667760" sldId="535"/>
        </pc:sldMkLst>
        <pc:spChg chg="mod">
          <ac:chgData name="Cristian Chilipirea" userId="34ab170da5908fc4" providerId="LiveId" clId="{33D04B99-FF79-49ED-A2DA-CF2C8C158D30}" dt="2019-10-13T11:42:19.706" v="54" actId="1076"/>
          <ac:spMkLst>
            <pc:docMk/>
            <pc:sldMk cId="2644667760" sldId="535"/>
            <ac:spMk id="2" creationId="{7A14AC44-67DC-42B0-9FCC-451ACB0FC9A4}"/>
          </ac:spMkLst>
        </pc:spChg>
        <pc:spChg chg="del">
          <ac:chgData name="Cristian Chilipirea" userId="34ab170da5908fc4" providerId="LiveId" clId="{33D04B99-FF79-49ED-A2DA-CF2C8C158D30}" dt="2019-10-13T11:42:06.788" v="49" actId="478"/>
          <ac:spMkLst>
            <pc:docMk/>
            <pc:sldMk cId="2644667760" sldId="535"/>
            <ac:spMk id="3" creationId="{F915A6AD-DFF9-465F-9E49-303D57C1A3ED}"/>
          </ac:spMkLst>
        </pc:spChg>
        <pc:spChg chg="add del">
          <ac:chgData name="Cristian Chilipirea" userId="34ab170da5908fc4" providerId="LiveId" clId="{33D04B99-FF79-49ED-A2DA-CF2C8C158D30}" dt="2019-10-13T11:42:14.993" v="51"/>
          <ac:spMkLst>
            <pc:docMk/>
            <pc:sldMk cId="2644667760" sldId="535"/>
            <ac:spMk id="4" creationId="{82127E67-58A9-4A5F-8E4F-1C8CD3E5D1C3}"/>
          </ac:spMkLst>
        </pc:spChg>
        <pc:spChg chg="add mod">
          <ac:chgData name="Cristian Chilipirea" userId="34ab170da5908fc4" providerId="LiveId" clId="{33D04B99-FF79-49ED-A2DA-CF2C8C158D30}" dt="2019-10-13T11:42:21.742" v="55" actId="1076"/>
          <ac:spMkLst>
            <pc:docMk/>
            <pc:sldMk cId="2644667760" sldId="535"/>
            <ac:spMk id="5" creationId="{01CA44EC-2699-4A34-8EBE-3186413C6F3E}"/>
          </ac:spMkLst>
        </pc:spChg>
      </pc:sldChg>
      <pc:sldChg chg="addSp delSp modSp add modAnim">
        <pc:chgData name="Cristian Chilipirea" userId="34ab170da5908fc4" providerId="LiveId" clId="{33D04B99-FF79-49ED-A2DA-CF2C8C158D30}" dt="2019-10-13T11:43:19.892" v="69" actId="478"/>
        <pc:sldMkLst>
          <pc:docMk/>
          <pc:sldMk cId="1542914259" sldId="536"/>
        </pc:sldMkLst>
        <pc:spChg chg="mod">
          <ac:chgData name="Cristian Chilipirea" userId="34ab170da5908fc4" providerId="LiveId" clId="{33D04B99-FF79-49ED-A2DA-CF2C8C158D30}" dt="2019-10-13T11:42:31.614" v="57"/>
          <ac:spMkLst>
            <pc:docMk/>
            <pc:sldMk cId="1542914259" sldId="536"/>
            <ac:spMk id="2" creationId="{3FDE44FD-BB92-4B50-A8C2-6712CD0BB2F8}"/>
          </ac:spMkLst>
        </pc:spChg>
        <pc:spChg chg="del">
          <ac:chgData name="Cristian Chilipirea" userId="34ab170da5908fc4" providerId="LiveId" clId="{33D04B99-FF79-49ED-A2DA-CF2C8C158D30}" dt="2019-10-13T11:42:33.252" v="58" actId="478"/>
          <ac:spMkLst>
            <pc:docMk/>
            <pc:sldMk cId="1542914259" sldId="536"/>
            <ac:spMk id="3" creationId="{B5A4F903-C88D-45EF-91B7-840C03D844C7}"/>
          </ac:spMkLst>
        </pc:spChg>
        <pc:spChg chg="add del">
          <ac:chgData name="Cristian Chilipirea" userId="34ab170da5908fc4" providerId="LiveId" clId="{33D04B99-FF79-49ED-A2DA-CF2C8C158D30}" dt="2019-10-13T11:42:58.398" v="60"/>
          <ac:spMkLst>
            <pc:docMk/>
            <pc:sldMk cId="1542914259" sldId="536"/>
            <ac:spMk id="4" creationId="{360F07CA-CD40-4200-8D1A-A04059E73BAA}"/>
          </ac:spMkLst>
        </pc:spChg>
        <pc:spChg chg="add del">
          <ac:chgData name="Cristian Chilipirea" userId="34ab170da5908fc4" providerId="LiveId" clId="{33D04B99-FF79-49ED-A2DA-CF2C8C158D30}" dt="2019-10-13T11:42:58.398" v="60"/>
          <ac:spMkLst>
            <pc:docMk/>
            <pc:sldMk cId="1542914259" sldId="536"/>
            <ac:spMk id="5" creationId="{CB05714A-5544-41D9-9ABE-E3D49D07A51A}"/>
          </ac:spMkLst>
        </pc:spChg>
        <pc:spChg chg="add del">
          <ac:chgData name="Cristian Chilipirea" userId="34ab170da5908fc4" providerId="LiveId" clId="{33D04B99-FF79-49ED-A2DA-CF2C8C158D30}" dt="2019-10-13T11:42:58.398" v="60"/>
          <ac:spMkLst>
            <pc:docMk/>
            <pc:sldMk cId="1542914259" sldId="536"/>
            <ac:spMk id="6" creationId="{E26643A0-ECE7-4E93-B193-E95909F6698E}"/>
          </ac:spMkLst>
        </pc:spChg>
        <pc:spChg chg="add del">
          <ac:chgData name="Cristian Chilipirea" userId="34ab170da5908fc4" providerId="LiveId" clId="{33D04B99-FF79-49ED-A2DA-CF2C8C158D30}" dt="2019-10-13T11:42:58.398" v="60"/>
          <ac:spMkLst>
            <pc:docMk/>
            <pc:sldMk cId="1542914259" sldId="536"/>
            <ac:spMk id="7" creationId="{30060300-65CC-4F8B-BAA3-ADE90EB98F92}"/>
          </ac:spMkLst>
        </pc:spChg>
        <pc:spChg chg="add del">
          <ac:chgData name="Cristian Chilipirea" userId="34ab170da5908fc4" providerId="LiveId" clId="{33D04B99-FF79-49ED-A2DA-CF2C8C158D30}" dt="2019-10-13T11:42:58.398" v="60"/>
          <ac:spMkLst>
            <pc:docMk/>
            <pc:sldMk cId="1542914259" sldId="536"/>
            <ac:spMk id="8" creationId="{AD09B3AB-FA3F-486E-935B-A92B5D09864E}"/>
          </ac:spMkLst>
        </pc:spChg>
        <pc:spChg chg="add del">
          <ac:chgData name="Cristian Chilipirea" userId="34ab170da5908fc4" providerId="LiveId" clId="{33D04B99-FF79-49ED-A2DA-CF2C8C158D30}" dt="2019-10-13T11:42:58.398" v="60"/>
          <ac:spMkLst>
            <pc:docMk/>
            <pc:sldMk cId="1542914259" sldId="536"/>
            <ac:spMk id="9" creationId="{585734DC-93A4-4C55-98B2-2D90FEA71A46}"/>
          </ac:spMkLst>
        </pc:spChg>
        <pc:spChg chg="add del">
          <ac:chgData name="Cristian Chilipirea" userId="34ab170da5908fc4" providerId="LiveId" clId="{33D04B99-FF79-49ED-A2DA-CF2C8C158D30}" dt="2019-10-13T11:42:58.398" v="60"/>
          <ac:spMkLst>
            <pc:docMk/>
            <pc:sldMk cId="1542914259" sldId="536"/>
            <ac:spMk id="11" creationId="{B9754568-5195-480C-9459-76CD4C891083}"/>
          </ac:spMkLst>
        </pc:spChg>
        <pc:spChg chg="add del">
          <ac:chgData name="Cristian Chilipirea" userId="34ab170da5908fc4" providerId="LiveId" clId="{33D04B99-FF79-49ED-A2DA-CF2C8C158D30}" dt="2019-10-13T11:42:58.398" v="60"/>
          <ac:spMkLst>
            <pc:docMk/>
            <pc:sldMk cId="1542914259" sldId="536"/>
            <ac:spMk id="12" creationId="{2977B2E0-CB93-4FCB-B8AD-35DA8FB3470B}"/>
          </ac:spMkLst>
        </pc:spChg>
        <pc:spChg chg="add del">
          <ac:chgData name="Cristian Chilipirea" userId="34ab170da5908fc4" providerId="LiveId" clId="{33D04B99-FF79-49ED-A2DA-CF2C8C158D30}" dt="2019-10-13T11:42:58.398" v="60"/>
          <ac:spMkLst>
            <pc:docMk/>
            <pc:sldMk cId="1542914259" sldId="536"/>
            <ac:spMk id="13" creationId="{219FD0C9-F05C-406C-998A-198ADA98DB20}"/>
          </ac:spMkLst>
        </pc:spChg>
        <pc:spChg chg="add del">
          <ac:chgData name="Cristian Chilipirea" userId="34ab170da5908fc4" providerId="LiveId" clId="{33D04B99-FF79-49ED-A2DA-CF2C8C158D30}" dt="2019-10-13T11:42:58.398" v="60"/>
          <ac:spMkLst>
            <pc:docMk/>
            <pc:sldMk cId="1542914259" sldId="536"/>
            <ac:spMk id="14" creationId="{C49B2410-257D-4222-BA75-88B1D633276F}"/>
          </ac:spMkLst>
        </pc:spChg>
        <pc:spChg chg="add del">
          <ac:chgData name="Cristian Chilipirea" userId="34ab170da5908fc4" providerId="LiveId" clId="{33D04B99-FF79-49ED-A2DA-CF2C8C158D30}" dt="2019-10-13T11:42:58.398" v="60"/>
          <ac:spMkLst>
            <pc:docMk/>
            <pc:sldMk cId="1542914259" sldId="536"/>
            <ac:spMk id="15" creationId="{E6D54112-0B7D-4F6C-A4C7-68225055D903}"/>
          </ac:spMkLst>
        </pc:spChg>
        <pc:spChg chg="add del">
          <ac:chgData name="Cristian Chilipirea" userId="34ab170da5908fc4" providerId="LiveId" clId="{33D04B99-FF79-49ED-A2DA-CF2C8C158D30}" dt="2019-10-13T11:42:58.398" v="60"/>
          <ac:spMkLst>
            <pc:docMk/>
            <pc:sldMk cId="1542914259" sldId="536"/>
            <ac:spMk id="16" creationId="{5652D5DE-42D8-4D33-8135-D6C486B583B8}"/>
          </ac:spMkLst>
        </pc:spChg>
        <pc:spChg chg="add del">
          <ac:chgData name="Cristian Chilipirea" userId="34ab170da5908fc4" providerId="LiveId" clId="{33D04B99-FF79-49ED-A2DA-CF2C8C158D30}" dt="2019-10-13T11:42:58.398" v="60"/>
          <ac:spMkLst>
            <pc:docMk/>
            <pc:sldMk cId="1542914259" sldId="536"/>
            <ac:spMk id="17" creationId="{A227E2FB-F410-4767-80A1-36EAEF2E4853}"/>
          </ac:spMkLst>
        </pc:spChg>
        <pc:spChg chg="add del">
          <ac:chgData name="Cristian Chilipirea" userId="34ab170da5908fc4" providerId="LiveId" clId="{33D04B99-FF79-49ED-A2DA-CF2C8C158D30}" dt="2019-10-13T11:42:58.398" v="60"/>
          <ac:spMkLst>
            <pc:docMk/>
            <pc:sldMk cId="1542914259" sldId="536"/>
            <ac:spMk id="18" creationId="{CD4B2E1D-7424-4997-B11B-2F89438BDC6A}"/>
          </ac:spMkLst>
        </pc:spChg>
        <pc:spChg chg="add del">
          <ac:chgData name="Cristian Chilipirea" userId="34ab170da5908fc4" providerId="LiveId" clId="{33D04B99-FF79-49ED-A2DA-CF2C8C158D30}" dt="2019-10-13T11:42:58.398" v="60"/>
          <ac:spMkLst>
            <pc:docMk/>
            <pc:sldMk cId="1542914259" sldId="536"/>
            <ac:spMk id="19" creationId="{8EACDD59-4C38-40D0-88AF-B59DD983AADA}"/>
          </ac:spMkLst>
        </pc:spChg>
        <pc:spChg chg="add del">
          <ac:chgData name="Cristian Chilipirea" userId="34ab170da5908fc4" providerId="LiveId" clId="{33D04B99-FF79-49ED-A2DA-CF2C8C158D30}" dt="2019-10-13T11:42:58.398" v="60"/>
          <ac:spMkLst>
            <pc:docMk/>
            <pc:sldMk cId="1542914259" sldId="536"/>
            <ac:spMk id="20" creationId="{FC24EE43-3213-4114-94F3-89B2F08EFD20}"/>
          </ac:spMkLst>
        </pc:spChg>
        <pc:spChg chg="add del">
          <ac:chgData name="Cristian Chilipirea" userId="34ab170da5908fc4" providerId="LiveId" clId="{33D04B99-FF79-49ED-A2DA-CF2C8C158D30}" dt="2019-10-13T11:43:05.214" v="62"/>
          <ac:spMkLst>
            <pc:docMk/>
            <pc:sldMk cId="1542914259" sldId="536"/>
            <ac:spMk id="21" creationId="{2D788914-F310-4ECD-9F75-A7C60A037DEF}"/>
          </ac:spMkLst>
        </pc:spChg>
        <pc:spChg chg="add del">
          <ac:chgData name="Cristian Chilipirea" userId="34ab170da5908fc4" providerId="LiveId" clId="{33D04B99-FF79-49ED-A2DA-CF2C8C158D30}" dt="2019-10-13T11:43:05.214" v="62"/>
          <ac:spMkLst>
            <pc:docMk/>
            <pc:sldMk cId="1542914259" sldId="536"/>
            <ac:spMk id="22" creationId="{0E801026-D0CA-401E-800A-7D235A437734}"/>
          </ac:spMkLst>
        </pc:spChg>
        <pc:spChg chg="add del">
          <ac:chgData name="Cristian Chilipirea" userId="34ab170da5908fc4" providerId="LiveId" clId="{33D04B99-FF79-49ED-A2DA-CF2C8C158D30}" dt="2019-10-13T11:43:05.214" v="62"/>
          <ac:spMkLst>
            <pc:docMk/>
            <pc:sldMk cId="1542914259" sldId="536"/>
            <ac:spMk id="23" creationId="{85FA466F-0E01-45B0-A479-A235300B2931}"/>
          </ac:spMkLst>
        </pc:spChg>
        <pc:spChg chg="add del">
          <ac:chgData name="Cristian Chilipirea" userId="34ab170da5908fc4" providerId="LiveId" clId="{33D04B99-FF79-49ED-A2DA-CF2C8C158D30}" dt="2019-10-13T11:43:05.214" v="62"/>
          <ac:spMkLst>
            <pc:docMk/>
            <pc:sldMk cId="1542914259" sldId="536"/>
            <ac:spMk id="24" creationId="{AD6C417E-BD4F-4596-A608-6D018532A544}"/>
          </ac:spMkLst>
        </pc:spChg>
        <pc:spChg chg="add del">
          <ac:chgData name="Cristian Chilipirea" userId="34ab170da5908fc4" providerId="LiveId" clId="{33D04B99-FF79-49ED-A2DA-CF2C8C158D30}" dt="2019-10-13T11:43:05.214" v="62"/>
          <ac:spMkLst>
            <pc:docMk/>
            <pc:sldMk cId="1542914259" sldId="536"/>
            <ac:spMk id="25" creationId="{E61C2F2D-DFFF-47E2-8CDA-E004E3C00EB2}"/>
          </ac:spMkLst>
        </pc:spChg>
        <pc:spChg chg="add del">
          <ac:chgData name="Cristian Chilipirea" userId="34ab170da5908fc4" providerId="LiveId" clId="{33D04B99-FF79-49ED-A2DA-CF2C8C158D30}" dt="2019-10-13T11:43:05.214" v="62"/>
          <ac:spMkLst>
            <pc:docMk/>
            <pc:sldMk cId="1542914259" sldId="536"/>
            <ac:spMk id="26" creationId="{30802519-C1C1-4DF6-AFB5-4A0F6CE3329A}"/>
          </ac:spMkLst>
        </pc:spChg>
        <pc:spChg chg="add del">
          <ac:chgData name="Cristian Chilipirea" userId="34ab170da5908fc4" providerId="LiveId" clId="{33D04B99-FF79-49ED-A2DA-CF2C8C158D30}" dt="2019-10-13T11:43:05.214" v="62"/>
          <ac:spMkLst>
            <pc:docMk/>
            <pc:sldMk cId="1542914259" sldId="536"/>
            <ac:spMk id="28" creationId="{AACA1A80-7B4F-4E37-B0F2-52CBDE3B6610}"/>
          </ac:spMkLst>
        </pc:spChg>
        <pc:spChg chg="add del">
          <ac:chgData name="Cristian Chilipirea" userId="34ab170da5908fc4" providerId="LiveId" clId="{33D04B99-FF79-49ED-A2DA-CF2C8C158D30}" dt="2019-10-13T11:43:05.214" v="62"/>
          <ac:spMkLst>
            <pc:docMk/>
            <pc:sldMk cId="1542914259" sldId="536"/>
            <ac:spMk id="29" creationId="{BCA710AC-1B38-4291-B2F7-F4FA54BBA1E0}"/>
          </ac:spMkLst>
        </pc:spChg>
        <pc:spChg chg="add del">
          <ac:chgData name="Cristian Chilipirea" userId="34ab170da5908fc4" providerId="LiveId" clId="{33D04B99-FF79-49ED-A2DA-CF2C8C158D30}" dt="2019-10-13T11:43:05.214" v="62"/>
          <ac:spMkLst>
            <pc:docMk/>
            <pc:sldMk cId="1542914259" sldId="536"/>
            <ac:spMk id="30" creationId="{0C1AF5DA-885F-475E-A55E-1AC171EADB57}"/>
          </ac:spMkLst>
        </pc:spChg>
        <pc:spChg chg="add del">
          <ac:chgData name="Cristian Chilipirea" userId="34ab170da5908fc4" providerId="LiveId" clId="{33D04B99-FF79-49ED-A2DA-CF2C8C158D30}" dt="2019-10-13T11:43:05.214" v="62"/>
          <ac:spMkLst>
            <pc:docMk/>
            <pc:sldMk cId="1542914259" sldId="536"/>
            <ac:spMk id="31" creationId="{9168CC58-F6F3-400D-BD0B-A7B7BD07B59A}"/>
          </ac:spMkLst>
        </pc:spChg>
        <pc:spChg chg="add del">
          <ac:chgData name="Cristian Chilipirea" userId="34ab170da5908fc4" providerId="LiveId" clId="{33D04B99-FF79-49ED-A2DA-CF2C8C158D30}" dt="2019-10-13T11:43:05.214" v="62"/>
          <ac:spMkLst>
            <pc:docMk/>
            <pc:sldMk cId="1542914259" sldId="536"/>
            <ac:spMk id="32" creationId="{44CD4333-E668-46F4-A6DF-C34DB12F984B}"/>
          </ac:spMkLst>
        </pc:spChg>
        <pc:spChg chg="add del">
          <ac:chgData name="Cristian Chilipirea" userId="34ab170da5908fc4" providerId="LiveId" clId="{33D04B99-FF79-49ED-A2DA-CF2C8C158D30}" dt="2019-10-13T11:43:05.214" v="62"/>
          <ac:spMkLst>
            <pc:docMk/>
            <pc:sldMk cId="1542914259" sldId="536"/>
            <ac:spMk id="33" creationId="{34F6A5F2-A1CE-437C-8091-C5E03B619466}"/>
          </ac:spMkLst>
        </pc:spChg>
        <pc:spChg chg="add del">
          <ac:chgData name="Cristian Chilipirea" userId="34ab170da5908fc4" providerId="LiveId" clId="{33D04B99-FF79-49ED-A2DA-CF2C8C158D30}" dt="2019-10-13T11:43:05.214" v="62"/>
          <ac:spMkLst>
            <pc:docMk/>
            <pc:sldMk cId="1542914259" sldId="536"/>
            <ac:spMk id="34" creationId="{9158933C-B6D7-41EE-91B8-B548C57BB70E}"/>
          </ac:spMkLst>
        </pc:spChg>
        <pc:spChg chg="add del">
          <ac:chgData name="Cristian Chilipirea" userId="34ab170da5908fc4" providerId="LiveId" clId="{33D04B99-FF79-49ED-A2DA-CF2C8C158D30}" dt="2019-10-13T11:43:05.214" v="62"/>
          <ac:spMkLst>
            <pc:docMk/>
            <pc:sldMk cId="1542914259" sldId="536"/>
            <ac:spMk id="35" creationId="{4DB84893-3B2F-445E-9484-F34C842B0AB0}"/>
          </ac:spMkLst>
        </pc:spChg>
        <pc:spChg chg="add del">
          <ac:chgData name="Cristian Chilipirea" userId="34ab170da5908fc4" providerId="LiveId" clId="{33D04B99-FF79-49ED-A2DA-CF2C8C158D30}" dt="2019-10-13T11:43:05.214" v="62"/>
          <ac:spMkLst>
            <pc:docMk/>
            <pc:sldMk cId="1542914259" sldId="536"/>
            <ac:spMk id="36" creationId="{07CA967D-CCC2-4FDB-BE9E-40CD985F7680}"/>
          </ac:spMkLst>
        </pc:spChg>
        <pc:spChg chg="add del">
          <ac:chgData name="Cristian Chilipirea" userId="34ab170da5908fc4" providerId="LiveId" clId="{33D04B99-FF79-49ED-A2DA-CF2C8C158D30}" dt="2019-10-13T11:43:05.214" v="62"/>
          <ac:spMkLst>
            <pc:docMk/>
            <pc:sldMk cId="1542914259" sldId="536"/>
            <ac:spMk id="37" creationId="{9094012C-C447-4B77-855B-62DE577A0527}"/>
          </ac:spMkLst>
        </pc:spChg>
        <pc:spChg chg="add del">
          <ac:chgData name="Cristian Chilipirea" userId="34ab170da5908fc4" providerId="LiveId" clId="{33D04B99-FF79-49ED-A2DA-CF2C8C158D30}" dt="2019-10-13T11:43:05.214" v="62"/>
          <ac:spMkLst>
            <pc:docMk/>
            <pc:sldMk cId="1542914259" sldId="536"/>
            <ac:spMk id="38" creationId="{BEDB25FF-D748-47F1-962A-4C42E5058D4B}"/>
          </ac:spMkLst>
        </pc:spChg>
        <pc:spChg chg="add del">
          <ac:chgData name="Cristian Chilipirea" userId="34ab170da5908fc4" providerId="LiveId" clId="{33D04B99-FF79-49ED-A2DA-CF2C8C158D30}" dt="2019-10-13T11:43:10.769" v="64"/>
          <ac:spMkLst>
            <pc:docMk/>
            <pc:sldMk cId="1542914259" sldId="536"/>
            <ac:spMk id="39" creationId="{222E1828-35A1-4EB6-9A36-69BB9E6D8BD0}"/>
          </ac:spMkLst>
        </pc:spChg>
        <pc:spChg chg="add del">
          <ac:chgData name="Cristian Chilipirea" userId="34ab170da5908fc4" providerId="LiveId" clId="{33D04B99-FF79-49ED-A2DA-CF2C8C158D30}" dt="2019-10-13T11:43:10.769" v="64"/>
          <ac:spMkLst>
            <pc:docMk/>
            <pc:sldMk cId="1542914259" sldId="536"/>
            <ac:spMk id="40" creationId="{086B54DE-150E-4D85-BB2E-02A599E0AC0B}"/>
          </ac:spMkLst>
        </pc:spChg>
        <pc:spChg chg="add del">
          <ac:chgData name="Cristian Chilipirea" userId="34ab170da5908fc4" providerId="LiveId" clId="{33D04B99-FF79-49ED-A2DA-CF2C8C158D30}" dt="2019-10-13T11:43:10.769" v="64"/>
          <ac:spMkLst>
            <pc:docMk/>
            <pc:sldMk cId="1542914259" sldId="536"/>
            <ac:spMk id="41" creationId="{E33FC6DB-D1A5-42F4-BB98-ADFD171F5377}"/>
          </ac:spMkLst>
        </pc:spChg>
        <pc:spChg chg="add del">
          <ac:chgData name="Cristian Chilipirea" userId="34ab170da5908fc4" providerId="LiveId" clId="{33D04B99-FF79-49ED-A2DA-CF2C8C158D30}" dt="2019-10-13T11:43:10.769" v="64"/>
          <ac:spMkLst>
            <pc:docMk/>
            <pc:sldMk cId="1542914259" sldId="536"/>
            <ac:spMk id="42" creationId="{08803B7D-0099-482E-A33B-6B49B8633B01}"/>
          </ac:spMkLst>
        </pc:spChg>
        <pc:spChg chg="add del">
          <ac:chgData name="Cristian Chilipirea" userId="34ab170da5908fc4" providerId="LiveId" clId="{33D04B99-FF79-49ED-A2DA-CF2C8C158D30}" dt="2019-10-13T11:43:10.769" v="64"/>
          <ac:spMkLst>
            <pc:docMk/>
            <pc:sldMk cId="1542914259" sldId="536"/>
            <ac:spMk id="43" creationId="{A9F5382D-9CDF-4E9F-A8CD-A395644CCB7C}"/>
          </ac:spMkLst>
        </pc:spChg>
        <pc:spChg chg="add del">
          <ac:chgData name="Cristian Chilipirea" userId="34ab170da5908fc4" providerId="LiveId" clId="{33D04B99-FF79-49ED-A2DA-CF2C8C158D30}" dt="2019-10-13T11:43:10.769" v="64"/>
          <ac:spMkLst>
            <pc:docMk/>
            <pc:sldMk cId="1542914259" sldId="536"/>
            <ac:spMk id="44" creationId="{6F73B60C-9CF7-43DF-B286-7C7DA85082A7}"/>
          </ac:spMkLst>
        </pc:spChg>
        <pc:spChg chg="add del">
          <ac:chgData name="Cristian Chilipirea" userId="34ab170da5908fc4" providerId="LiveId" clId="{33D04B99-FF79-49ED-A2DA-CF2C8C158D30}" dt="2019-10-13T11:43:10.769" v="64"/>
          <ac:spMkLst>
            <pc:docMk/>
            <pc:sldMk cId="1542914259" sldId="536"/>
            <ac:spMk id="46" creationId="{20812827-9579-4B3D-BF37-3E7A345666DC}"/>
          </ac:spMkLst>
        </pc:spChg>
        <pc:spChg chg="add del">
          <ac:chgData name="Cristian Chilipirea" userId="34ab170da5908fc4" providerId="LiveId" clId="{33D04B99-FF79-49ED-A2DA-CF2C8C158D30}" dt="2019-10-13T11:43:10.769" v="64"/>
          <ac:spMkLst>
            <pc:docMk/>
            <pc:sldMk cId="1542914259" sldId="536"/>
            <ac:spMk id="47" creationId="{7550721C-A065-414D-8105-8BFDEB349F2C}"/>
          </ac:spMkLst>
        </pc:spChg>
        <pc:spChg chg="add del">
          <ac:chgData name="Cristian Chilipirea" userId="34ab170da5908fc4" providerId="LiveId" clId="{33D04B99-FF79-49ED-A2DA-CF2C8C158D30}" dt="2019-10-13T11:43:10.769" v="64"/>
          <ac:spMkLst>
            <pc:docMk/>
            <pc:sldMk cId="1542914259" sldId="536"/>
            <ac:spMk id="48" creationId="{BBCFCF79-E01D-4B6D-AF5D-5B3417B4F1CF}"/>
          </ac:spMkLst>
        </pc:spChg>
        <pc:spChg chg="add del">
          <ac:chgData name="Cristian Chilipirea" userId="34ab170da5908fc4" providerId="LiveId" clId="{33D04B99-FF79-49ED-A2DA-CF2C8C158D30}" dt="2019-10-13T11:43:10.769" v="64"/>
          <ac:spMkLst>
            <pc:docMk/>
            <pc:sldMk cId="1542914259" sldId="536"/>
            <ac:spMk id="49" creationId="{659109A6-0760-40BD-88E1-9300DD7FDFA6}"/>
          </ac:spMkLst>
        </pc:spChg>
        <pc:spChg chg="add del">
          <ac:chgData name="Cristian Chilipirea" userId="34ab170da5908fc4" providerId="LiveId" clId="{33D04B99-FF79-49ED-A2DA-CF2C8C158D30}" dt="2019-10-13T11:43:10.769" v="64"/>
          <ac:spMkLst>
            <pc:docMk/>
            <pc:sldMk cId="1542914259" sldId="536"/>
            <ac:spMk id="50" creationId="{A146EDB7-9B28-45D9-8D38-B6D8013348B5}"/>
          </ac:spMkLst>
        </pc:spChg>
        <pc:spChg chg="add del">
          <ac:chgData name="Cristian Chilipirea" userId="34ab170da5908fc4" providerId="LiveId" clId="{33D04B99-FF79-49ED-A2DA-CF2C8C158D30}" dt="2019-10-13T11:43:10.769" v="64"/>
          <ac:spMkLst>
            <pc:docMk/>
            <pc:sldMk cId="1542914259" sldId="536"/>
            <ac:spMk id="51" creationId="{792BCA0B-AF17-49CE-9F17-13797D52EC3A}"/>
          </ac:spMkLst>
        </pc:spChg>
        <pc:spChg chg="add del">
          <ac:chgData name="Cristian Chilipirea" userId="34ab170da5908fc4" providerId="LiveId" clId="{33D04B99-FF79-49ED-A2DA-CF2C8C158D30}" dt="2019-10-13T11:43:10.769" v="64"/>
          <ac:spMkLst>
            <pc:docMk/>
            <pc:sldMk cId="1542914259" sldId="536"/>
            <ac:spMk id="52" creationId="{668CEE3D-3F59-445E-85D0-C96024D5B7B8}"/>
          </ac:spMkLst>
        </pc:spChg>
        <pc:spChg chg="add del">
          <ac:chgData name="Cristian Chilipirea" userId="34ab170da5908fc4" providerId="LiveId" clId="{33D04B99-FF79-49ED-A2DA-CF2C8C158D30}" dt="2019-10-13T11:43:10.769" v="64"/>
          <ac:spMkLst>
            <pc:docMk/>
            <pc:sldMk cId="1542914259" sldId="536"/>
            <ac:spMk id="53" creationId="{DC7A0426-1675-4A4C-A48C-7904D1E77AD0}"/>
          </ac:spMkLst>
        </pc:spChg>
        <pc:spChg chg="add del">
          <ac:chgData name="Cristian Chilipirea" userId="34ab170da5908fc4" providerId="LiveId" clId="{33D04B99-FF79-49ED-A2DA-CF2C8C158D30}" dt="2019-10-13T11:43:10.769" v="64"/>
          <ac:spMkLst>
            <pc:docMk/>
            <pc:sldMk cId="1542914259" sldId="536"/>
            <ac:spMk id="54" creationId="{D0FBF4C9-57FE-4FF2-9251-F5B25FDD28C9}"/>
          </ac:spMkLst>
        </pc:spChg>
        <pc:spChg chg="add del">
          <ac:chgData name="Cristian Chilipirea" userId="34ab170da5908fc4" providerId="LiveId" clId="{33D04B99-FF79-49ED-A2DA-CF2C8C158D30}" dt="2019-10-13T11:43:10.769" v="64"/>
          <ac:spMkLst>
            <pc:docMk/>
            <pc:sldMk cId="1542914259" sldId="536"/>
            <ac:spMk id="55" creationId="{21319113-438A-4E6F-A17D-6936FB415A58}"/>
          </ac:spMkLst>
        </pc:spChg>
        <pc:spChg chg="add del">
          <ac:chgData name="Cristian Chilipirea" userId="34ab170da5908fc4" providerId="LiveId" clId="{33D04B99-FF79-49ED-A2DA-CF2C8C158D30}" dt="2019-10-13T11:43:10.769" v="64"/>
          <ac:spMkLst>
            <pc:docMk/>
            <pc:sldMk cId="1542914259" sldId="536"/>
            <ac:spMk id="56" creationId="{577217F2-D14C-4E25-AC79-63B285D9F593}"/>
          </ac:spMkLst>
        </pc:spChg>
        <pc:spChg chg="add del">
          <ac:chgData name="Cristian Chilipirea" userId="34ab170da5908fc4" providerId="LiveId" clId="{33D04B99-FF79-49ED-A2DA-CF2C8C158D30}" dt="2019-10-13T11:43:15.898" v="66"/>
          <ac:spMkLst>
            <pc:docMk/>
            <pc:sldMk cId="1542914259" sldId="536"/>
            <ac:spMk id="57" creationId="{7085A039-AA19-4FD6-9458-A4A56E39B0D7}"/>
          </ac:spMkLst>
        </pc:spChg>
        <pc:spChg chg="add del">
          <ac:chgData name="Cristian Chilipirea" userId="34ab170da5908fc4" providerId="LiveId" clId="{33D04B99-FF79-49ED-A2DA-CF2C8C158D30}" dt="2019-10-13T11:43:15.898" v="66"/>
          <ac:spMkLst>
            <pc:docMk/>
            <pc:sldMk cId="1542914259" sldId="536"/>
            <ac:spMk id="58" creationId="{D818E08C-69DC-4D35-BEC7-E9BE770BB54F}"/>
          </ac:spMkLst>
        </pc:spChg>
        <pc:spChg chg="add del">
          <ac:chgData name="Cristian Chilipirea" userId="34ab170da5908fc4" providerId="LiveId" clId="{33D04B99-FF79-49ED-A2DA-CF2C8C158D30}" dt="2019-10-13T11:43:15.898" v="66"/>
          <ac:spMkLst>
            <pc:docMk/>
            <pc:sldMk cId="1542914259" sldId="536"/>
            <ac:spMk id="59" creationId="{B52C0A77-E665-4C9D-9F88-15AD11E4230C}"/>
          </ac:spMkLst>
        </pc:spChg>
        <pc:spChg chg="add del">
          <ac:chgData name="Cristian Chilipirea" userId="34ab170da5908fc4" providerId="LiveId" clId="{33D04B99-FF79-49ED-A2DA-CF2C8C158D30}" dt="2019-10-13T11:43:15.898" v="66"/>
          <ac:spMkLst>
            <pc:docMk/>
            <pc:sldMk cId="1542914259" sldId="536"/>
            <ac:spMk id="60" creationId="{AFE759DD-B025-4259-8A0A-1E67680E0910}"/>
          </ac:spMkLst>
        </pc:spChg>
        <pc:spChg chg="add del">
          <ac:chgData name="Cristian Chilipirea" userId="34ab170da5908fc4" providerId="LiveId" clId="{33D04B99-FF79-49ED-A2DA-CF2C8C158D30}" dt="2019-10-13T11:43:15.898" v="66"/>
          <ac:spMkLst>
            <pc:docMk/>
            <pc:sldMk cId="1542914259" sldId="536"/>
            <ac:spMk id="61" creationId="{FBDA0138-6DF2-4CB1-8877-E5BFC42FA855}"/>
          </ac:spMkLst>
        </pc:spChg>
        <pc:spChg chg="add del">
          <ac:chgData name="Cristian Chilipirea" userId="34ab170da5908fc4" providerId="LiveId" clId="{33D04B99-FF79-49ED-A2DA-CF2C8C158D30}" dt="2019-10-13T11:43:15.898" v="66"/>
          <ac:spMkLst>
            <pc:docMk/>
            <pc:sldMk cId="1542914259" sldId="536"/>
            <ac:spMk id="62" creationId="{51BC5D05-6528-4481-8966-F6377B2DEDCF}"/>
          </ac:spMkLst>
        </pc:spChg>
        <pc:spChg chg="add del">
          <ac:chgData name="Cristian Chilipirea" userId="34ab170da5908fc4" providerId="LiveId" clId="{33D04B99-FF79-49ED-A2DA-CF2C8C158D30}" dt="2019-10-13T11:43:15.898" v="66"/>
          <ac:spMkLst>
            <pc:docMk/>
            <pc:sldMk cId="1542914259" sldId="536"/>
            <ac:spMk id="64" creationId="{81E5B794-F89D-48F3-B128-6882EDF2363F}"/>
          </ac:spMkLst>
        </pc:spChg>
        <pc:spChg chg="add del">
          <ac:chgData name="Cristian Chilipirea" userId="34ab170da5908fc4" providerId="LiveId" clId="{33D04B99-FF79-49ED-A2DA-CF2C8C158D30}" dt="2019-10-13T11:43:15.898" v="66"/>
          <ac:spMkLst>
            <pc:docMk/>
            <pc:sldMk cId="1542914259" sldId="536"/>
            <ac:spMk id="65" creationId="{57DF8216-A1B6-4296-B584-348F23B8F749}"/>
          </ac:spMkLst>
        </pc:spChg>
        <pc:spChg chg="add del">
          <ac:chgData name="Cristian Chilipirea" userId="34ab170da5908fc4" providerId="LiveId" clId="{33D04B99-FF79-49ED-A2DA-CF2C8C158D30}" dt="2019-10-13T11:43:15.898" v="66"/>
          <ac:spMkLst>
            <pc:docMk/>
            <pc:sldMk cId="1542914259" sldId="536"/>
            <ac:spMk id="66" creationId="{DBD1E812-3622-4F73-91DA-1E278A6501FD}"/>
          </ac:spMkLst>
        </pc:spChg>
        <pc:spChg chg="add del">
          <ac:chgData name="Cristian Chilipirea" userId="34ab170da5908fc4" providerId="LiveId" clId="{33D04B99-FF79-49ED-A2DA-CF2C8C158D30}" dt="2019-10-13T11:43:15.898" v="66"/>
          <ac:spMkLst>
            <pc:docMk/>
            <pc:sldMk cId="1542914259" sldId="536"/>
            <ac:spMk id="67" creationId="{B627BF79-442E-48D6-8E25-7DCE4C96F561}"/>
          </ac:spMkLst>
        </pc:spChg>
        <pc:spChg chg="add del">
          <ac:chgData name="Cristian Chilipirea" userId="34ab170da5908fc4" providerId="LiveId" clId="{33D04B99-FF79-49ED-A2DA-CF2C8C158D30}" dt="2019-10-13T11:43:15.898" v="66"/>
          <ac:spMkLst>
            <pc:docMk/>
            <pc:sldMk cId="1542914259" sldId="536"/>
            <ac:spMk id="68" creationId="{A423021E-DD2C-44FE-A590-94D65AED5DBC}"/>
          </ac:spMkLst>
        </pc:spChg>
        <pc:spChg chg="add del">
          <ac:chgData name="Cristian Chilipirea" userId="34ab170da5908fc4" providerId="LiveId" clId="{33D04B99-FF79-49ED-A2DA-CF2C8C158D30}" dt="2019-10-13T11:43:15.898" v="66"/>
          <ac:spMkLst>
            <pc:docMk/>
            <pc:sldMk cId="1542914259" sldId="536"/>
            <ac:spMk id="69" creationId="{C79AB4F4-3D96-4E9F-87F7-E871CC7BE3CC}"/>
          </ac:spMkLst>
        </pc:spChg>
        <pc:spChg chg="add del">
          <ac:chgData name="Cristian Chilipirea" userId="34ab170da5908fc4" providerId="LiveId" clId="{33D04B99-FF79-49ED-A2DA-CF2C8C158D30}" dt="2019-10-13T11:43:15.898" v="66"/>
          <ac:spMkLst>
            <pc:docMk/>
            <pc:sldMk cId="1542914259" sldId="536"/>
            <ac:spMk id="70" creationId="{207F3BE2-46D0-4693-93EA-3F70B9F53DD6}"/>
          </ac:spMkLst>
        </pc:spChg>
        <pc:spChg chg="add del">
          <ac:chgData name="Cristian Chilipirea" userId="34ab170da5908fc4" providerId="LiveId" clId="{33D04B99-FF79-49ED-A2DA-CF2C8C158D30}" dt="2019-10-13T11:43:15.898" v="66"/>
          <ac:spMkLst>
            <pc:docMk/>
            <pc:sldMk cId="1542914259" sldId="536"/>
            <ac:spMk id="71" creationId="{08FF9DA1-F4E5-4529-A6F2-3F23EA788C82}"/>
          </ac:spMkLst>
        </pc:spChg>
        <pc:spChg chg="add del">
          <ac:chgData name="Cristian Chilipirea" userId="34ab170da5908fc4" providerId="LiveId" clId="{33D04B99-FF79-49ED-A2DA-CF2C8C158D30}" dt="2019-10-13T11:43:15.898" v="66"/>
          <ac:spMkLst>
            <pc:docMk/>
            <pc:sldMk cId="1542914259" sldId="536"/>
            <ac:spMk id="72" creationId="{5DAE5540-9BD6-42A9-B482-33BC8038BD45}"/>
          </ac:spMkLst>
        </pc:spChg>
        <pc:spChg chg="add del">
          <ac:chgData name="Cristian Chilipirea" userId="34ab170da5908fc4" providerId="LiveId" clId="{33D04B99-FF79-49ED-A2DA-CF2C8C158D30}" dt="2019-10-13T11:43:15.898" v="66"/>
          <ac:spMkLst>
            <pc:docMk/>
            <pc:sldMk cId="1542914259" sldId="536"/>
            <ac:spMk id="73" creationId="{FF3BCEA5-081D-45AC-9948-F07807132323}"/>
          </ac:spMkLst>
        </pc:spChg>
        <pc:spChg chg="add del">
          <ac:chgData name="Cristian Chilipirea" userId="34ab170da5908fc4" providerId="LiveId" clId="{33D04B99-FF79-49ED-A2DA-CF2C8C158D30}" dt="2019-10-13T11:43:15.898" v="66"/>
          <ac:spMkLst>
            <pc:docMk/>
            <pc:sldMk cId="1542914259" sldId="536"/>
            <ac:spMk id="74" creationId="{920FA2F4-B84C-4ACD-B703-CEC438951DEB}"/>
          </ac:spMkLst>
        </pc:spChg>
        <pc:spChg chg="add del">
          <ac:chgData name="Cristian Chilipirea" userId="34ab170da5908fc4" providerId="LiveId" clId="{33D04B99-FF79-49ED-A2DA-CF2C8C158D30}" dt="2019-10-13T11:43:15.898" v="66"/>
          <ac:spMkLst>
            <pc:docMk/>
            <pc:sldMk cId="1542914259" sldId="536"/>
            <ac:spMk id="75" creationId="{3A7DFC1E-8FAD-40C0-81D2-7D191500009E}"/>
          </ac:spMkLst>
        </pc:spChg>
        <pc:spChg chg="add del">
          <ac:chgData name="Cristian Chilipirea" userId="34ab170da5908fc4" providerId="LiveId" clId="{33D04B99-FF79-49ED-A2DA-CF2C8C158D30}" dt="2019-10-13T11:43:15.898" v="66"/>
          <ac:spMkLst>
            <pc:docMk/>
            <pc:sldMk cId="1542914259" sldId="536"/>
            <ac:spMk id="76" creationId="{E98147B2-C3D3-47EC-A607-480F66939828}"/>
          </ac:spMkLst>
        </pc:spChg>
        <pc:spChg chg="add mod">
          <ac:chgData name="Cristian Chilipirea" userId="34ab170da5908fc4" providerId="LiveId" clId="{33D04B99-FF79-49ED-A2DA-CF2C8C158D30}" dt="2019-10-13T11:43:18.015" v="68" actId="1076"/>
          <ac:spMkLst>
            <pc:docMk/>
            <pc:sldMk cId="1542914259" sldId="536"/>
            <ac:spMk id="77" creationId="{DA8F0C81-E6F2-483A-8101-F068B078786E}"/>
          </ac:spMkLst>
        </pc:spChg>
        <pc:spChg chg="add mod">
          <ac:chgData name="Cristian Chilipirea" userId="34ab170da5908fc4" providerId="LiveId" clId="{33D04B99-FF79-49ED-A2DA-CF2C8C158D30}" dt="2019-10-13T11:43:18.015" v="68" actId="1076"/>
          <ac:spMkLst>
            <pc:docMk/>
            <pc:sldMk cId="1542914259" sldId="536"/>
            <ac:spMk id="78" creationId="{2EE6CC04-F353-4B82-91EC-FE9FAFFC0CDB}"/>
          </ac:spMkLst>
        </pc:spChg>
        <pc:spChg chg="add mod">
          <ac:chgData name="Cristian Chilipirea" userId="34ab170da5908fc4" providerId="LiveId" clId="{33D04B99-FF79-49ED-A2DA-CF2C8C158D30}" dt="2019-10-13T11:43:18.015" v="68" actId="1076"/>
          <ac:spMkLst>
            <pc:docMk/>
            <pc:sldMk cId="1542914259" sldId="536"/>
            <ac:spMk id="79" creationId="{A55D08AA-C662-49C3-B142-2AFC96FBC1DF}"/>
          </ac:spMkLst>
        </pc:spChg>
        <pc:spChg chg="add mod">
          <ac:chgData name="Cristian Chilipirea" userId="34ab170da5908fc4" providerId="LiveId" clId="{33D04B99-FF79-49ED-A2DA-CF2C8C158D30}" dt="2019-10-13T11:43:18.015" v="68" actId="1076"/>
          <ac:spMkLst>
            <pc:docMk/>
            <pc:sldMk cId="1542914259" sldId="536"/>
            <ac:spMk id="80" creationId="{7E0B563A-5614-4040-BB38-F2630FE33C75}"/>
          </ac:spMkLst>
        </pc:spChg>
        <pc:spChg chg="add mod">
          <ac:chgData name="Cristian Chilipirea" userId="34ab170da5908fc4" providerId="LiveId" clId="{33D04B99-FF79-49ED-A2DA-CF2C8C158D30}" dt="2019-10-13T11:43:18.015" v="68" actId="1076"/>
          <ac:spMkLst>
            <pc:docMk/>
            <pc:sldMk cId="1542914259" sldId="536"/>
            <ac:spMk id="81" creationId="{EE42A16C-44B3-442D-A4FF-F378B0D69F59}"/>
          </ac:spMkLst>
        </pc:spChg>
        <pc:spChg chg="add mod">
          <ac:chgData name="Cristian Chilipirea" userId="34ab170da5908fc4" providerId="LiveId" clId="{33D04B99-FF79-49ED-A2DA-CF2C8C158D30}" dt="2019-10-13T11:43:18.015" v="68" actId="1076"/>
          <ac:spMkLst>
            <pc:docMk/>
            <pc:sldMk cId="1542914259" sldId="536"/>
            <ac:spMk id="82" creationId="{3EFACEA2-E1F7-4F72-AD4F-C12D28260DAD}"/>
          </ac:spMkLst>
        </pc:spChg>
        <pc:spChg chg="add mod">
          <ac:chgData name="Cristian Chilipirea" userId="34ab170da5908fc4" providerId="LiveId" clId="{33D04B99-FF79-49ED-A2DA-CF2C8C158D30}" dt="2019-10-13T11:43:18.015" v="68" actId="1076"/>
          <ac:spMkLst>
            <pc:docMk/>
            <pc:sldMk cId="1542914259" sldId="536"/>
            <ac:spMk id="84" creationId="{08CABDE6-FFDD-4C04-A7B9-E828528542BB}"/>
          </ac:spMkLst>
        </pc:spChg>
        <pc:spChg chg="add mod">
          <ac:chgData name="Cristian Chilipirea" userId="34ab170da5908fc4" providerId="LiveId" clId="{33D04B99-FF79-49ED-A2DA-CF2C8C158D30}" dt="2019-10-13T11:43:18.015" v="68" actId="1076"/>
          <ac:spMkLst>
            <pc:docMk/>
            <pc:sldMk cId="1542914259" sldId="536"/>
            <ac:spMk id="85" creationId="{913E7054-AA79-4777-995D-D38F5419A93D}"/>
          </ac:spMkLst>
        </pc:spChg>
        <pc:spChg chg="add mod">
          <ac:chgData name="Cristian Chilipirea" userId="34ab170da5908fc4" providerId="LiveId" clId="{33D04B99-FF79-49ED-A2DA-CF2C8C158D30}" dt="2019-10-13T11:43:18.015" v="68" actId="1076"/>
          <ac:spMkLst>
            <pc:docMk/>
            <pc:sldMk cId="1542914259" sldId="536"/>
            <ac:spMk id="86" creationId="{69C4ACA9-109A-4FE5-B42D-DD2B43B1B9F3}"/>
          </ac:spMkLst>
        </pc:spChg>
        <pc:spChg chg="add mod">
          <ac:chgData name="Cristian Chilipirea" userId="34ab170da5908fc4" providerId="LiveId" clId="{33D04B99-FF79-49ED-A2DA-CF2C8C158D30}" dt="2019-10-13T11:43:18.015" v="68" actId="1076"/>
          <ac:spMkLst>
            <pc:docMk/>
            <pc:sldMk cId="1542914259" sldId="536"/>
            <ac:spMk id="87" creationId="{E98AD51E-14A9-4F20-A6E0-009DDFDE9C75}"/>
          </ac:spMkLst>
        </pc:spChg>
        <pc:spChg chg="add mod">
          <ac:chgData name="Cristian Chilipirea" userId="34ab170da5908fc4" providerId="LiveId" clId="{33D04B99-FF79-49ED-A2DA-CF2C8C158D30}" dt="2019-10-13T11:43:18.015" v="68" actId="1076"/>
          <ac:spMkLst>
            <pc:docMk/>
            <pc:sldMk cId="1542914259" sldId="536"/>
            <ac:spMk id="88" creationId="{71B9777D-2BAE-4729-BD9B-C306AD7AA5BB}"/>
          </ac:spMkLst>
        </pc:spChg>
        <pc:spChg chg="add mod">
          <ac:chgData name="Cristian Chilipirea" userId="34ab170da5908fc4" providerId="LiveId" clId="{33D04B99-FF79-49ED-A2DA-CF2C8C158D30}" dt="2019-10-13T11:43:18.015" v="68" actId="1076"/>
          <ac:spMkLst>
            <pc:docMk/>
            <pc:sldMk cId="1542914259" sldId="536"/>
            <ac:spMk id="89" creationId="{BA6128C5-BB78-407E-97C6-7E1E3E13ADC3}"/>
          </ac:spMkLst>
        </pc:spChg>
        <pc:spChg chg="add mod">
          <ac:chgData name="Cristian Chilipirea" userId="34ab170da5908fc4" providerId="LiveId" clId="{33D04B99-FF79-49ED-A2DA-CF2C8C158D30}" dt="2019-10-13T11:43:18.015" v="68" actId="1076"/>
          <ac:spMkLst>
            <pc:docMk/>
            <pc:sldMk cId="1542914259" sldId="536"/>
            <ac:spMk id="90" creationId="{E55371D3-B703-4A63-A2EC-5C9577C4809A}"/>
          </ac:spMkLst>
        </pc:spChg>
        <pc:spChg chg="add mod">
          <ac:chgData name="Cristian Chilipirea" userId="34ab170da5908fc4" providerId="LiveId" clId="{33D04B99-FF79-49ED-A2DA-CF2C8C158D30}" dt="2019-10-13T11:43:18.015" v="68" actId="1076"/>
          <ac:spMkLst>
            <pc:docMk/>
            <pc:sldMk cId="1542914259" sldId="536"/>
            <ac:spMk id="91" creationId="{9C04591D-9E1C-4755-8D6F-7F4BD88049F5}"/>
          </ac:spMkLst>
        </pc:spChg>
        <pc:spChg chg="add mod">
          <ac:chgData name="Cristian Chilipirea" userId="34ab170da5908fc4" providerId="LiveId" clId="{33D04B99-FF79-49ED-A2DA-CF2C8C158D30}" dt="2019-10-13T11:43:18.015" v="68" actId="1076"/>
          <ac:spMkLst>
            <pc:docMk/>
            <pc:sldMk cId="1542914259" sldId="536"/>
            <ac:spMk id="92" creationId="{1B91B62B-0F97-4128-AFDD-C625B41B9D8F}"/>
          </ac:spMkLst>
        </pc:spChg>
        <pc:spChg chg="add mod">
          <ac:chgData name="Cristian Chilipirea" userId="34ab170da5908fc4" providerId="LiveId" clId="{33D04B99-FF79-49ED-A2DA-CF2C8C158D30}" dt="2019-10-13T11:43:18.015" v="68" actId="1076"/>
          <ac:spMkLst>
            <pc:docMk/>
            <pc:sldMk cId="1542914259" sldId="536"/>
            <ac:spMk id="93" creationId="{704AE449-E64C-4C0A-9EDB-6C3430ABADB9}"/>
          </ac:spMkLst>
        </pc:spChg>
        <pc:spChg chg="add mod">
          <ac:chgData name="Cristian Chilipirea" userId="34ab170da5908fc4" providerId="LiveId" clId="{33D04B99-FF79-49ED-A2DA-CF2C8C158D30}" dt="2019-10-13T11:43:18.015" v="68" actId="1076"/>
          <ac:spMkLst>
            <pc:docMk/>
            <pc:sldMk cId="1542914259" sldId="536"/>
            <ac:spMk id="94" creationId="{10811BD8-9441-48C4-A56F-7FF4C8D15152}"/>
          </ac:spMkLst>
        </pc:spChg>
        <pc:spChg chg="add mod">
          <ac:chgData name="Cristian Chilipirea" userId="34ab170da5908fc4" providerId="LiveId" clId="{33D04B99-FF79-49ED-A2DA-CF2C8C158D30}" dt="2019-10-13T11:43:18.015" v="68" actId="1076"/>
          <ac:spMkLst>
            <pc:docMk/>
            <pc:sldMk cId="1542914259" sldId="536"/>
            <ac:spMk id="95" creationId="{26389FC4-F6D3-46D5-9D29-E6BFE9AD9D3C}"/>
          </ac:spMkLst>
        </pc:spChg>
        <pc:spChg chg="add del mod">
          <ac:chgData name="Cristian Chilipirea" userId="34ab170da5908fc4" providerId="LiveId" clId="{33D04B99-FF79-49ED-A2DA-CF2C8C158D30}" dt="2019-10-13T11:43:19.892" v="69" actId="478"/>
          <ac:spMkLst>
            <pc:docMk/>
            <pc:sldMk cId="1542914259" sldId="536"/>
            <ac:spMk id="96" creationId="{5B0D425F-1EC1-4796-A6B2-DB259CF2C79B}"/>
          </ac:spMkLst>
        </pc:spChg>
        <pc:graphicFrameChg chg="add del">
          <ac:chgData name="Cristian Chilipirea" userId="34ab170da5908fc4" providerId="LiveId" clId="{33D04B99-FF79-49ED-A2DA-CF2C8C158D30}" dt="2019-10-13T11:42:58.398" v="60"/>
          <ac:graphicFrameMkLst>
            <pc:docMk/>
            <pc:sldMk cId="1542914259" sldId="536"/>
            <ac:graphicFrameMk id="10" creationId="{6D3570BA-0605-4174-8605-1A595F04E685}"/>
          </ac:graphicFrameMkLst>
        </pc:graphicFrameChg>
        <pc:graphicFrameChg chg="add del">
          <ac:chgData name="Cristian Chilipirea" userId="34ab170da5908fc4" providerId="LiveId" clId="{33D04B99-FF79-49ED-A2DA-CF2C8C158D30}" dt="2019-10-13T11:43:05.214" v="62"/>
          <ac:graphicFrameMkLst>
            <pc:docMk/>
            <pc:sldMk cId="1542914259" sldId="536"/>
            <ac:graphicFrameMk id="27" creationId="{E83B0610-6335-47EE-8CF1-69C7F0051CA2}"/>
          </ac:graphicFrameMkLst>
        </pc:graphicFrameChg>
        <pc:graphicFrameChg chg="add del">
          <ac:chgData name="Cristian Chilipirea" userId="34ab170da5908fc4" providerId="LiveId" clId="{33D04B99-FF79-49ED-A2DA-CF2C8C158D30}" dt="2019-10-13T11:43:10.769" v="64"/>
          <ac:graphicFrameMkLst>
            <pc:docMk/>
            <pc:sldMk cId="1542914259" sldId="536"/>
            <ac:graphicFrameMk id="45" creationId="{9DF586D8-1B5F-4A41-BF37-6D3DE869C0BD}"/>
          </ac:graphicFrameMkLst>
        </pc:graphicFrameChg>
        <pc:graphicFrameChg chg="add del">
          <ac:chgData name="Cristian Chilipirea" userId="34ab170da5908fc4" providerId="LiveId" clId="{33D04B99-FF79-49ED-A2DA-CF2C8C158D30}" dt="2019-10-13T11:43:15.898" v="66"/>
          <ac:graphicFrameMkLst>
            <pc:docMk/>
            <pc:sldMk cId="1542914259" sldId="536"/>
            <ac:graphicFrameMk id="63" creationId="{BD917F84-742E-43B4-81DE-8F6E84C4E4F2}"/>
          </ac:graphicFrameMkLst>
        </pc:graphicFrameChg>
        <pc:graphicFrameChg chg="add mod">
          <ac:chgData name="Cristian Chilipirea" userId="34ab170da5908fc4" providerId="LiveId" clId="{33D04B99-FF79-49ED-A2DA-CF2C8C158D30}" dt="2019-10-13T11:43:18.015" v="68" actId="1076"/>
          <ac:graphicFrameMkLst>
            <pc:docMk/>
            <pc:sldMk cId="1542914259" sldId="536"/>
            <ac:graphicFrameMk id="83" creationId="{D21B78A4-11D6-4FC9-AB34-D8E338F0C887}"/>
          </ac:graphicFrameMkLst>
        </pc:graphicFrameChg>
      </pc:sldChg>
      <pc:sldChg chg="del">
        <pc:chgData name="Cristian Chilipirea" userId="34ab170da5908fc4" providerId="LiveId" clId="{33D04B99-FF79-49ED-A2DA-CF2C8C158D30}" dt="2019-10-13T11:40:50.392" v="4" actId="2696"/>
        <pc:sldMkLst>
          <pc:docMk/>
          <pc:sldMk cId="2880386226" sldId="536"/>
        </pc:sldMkLst>
      </pc:sldChg>
      <pc:sldChg chg="del">
        <pc:chgData name="Cristian Chilipirea" userId="34ab170da5908fc4" providerId="LiveId" clId="{33D04B99-FF79-49ED-A2DA-CF2C8C158D30}" dt="2019-10-13T11:40:50.424" v="5" actId="2696"/>
        <pc:sldMkLst>
          <pc:docMk/>
          <pc:sldMk cId="2271778429" sldId="537"/>
        </pc:sldMkLst>
      </pc:sldChg>
      <pc:sldChg chg="addSp delSp modSp add modAnim">
        <pc:chgData name="Cristian Chilipirea" userId="34ab170da5908fc4" providerId="LiveId" clId="{33D04B99-FF79-49ED-A2DA-CF2C8C158D30}" dt="2019-10-13T11:43:52.384" v="83" actId="478"/>
        <pc:sldMkLst>
          <pc:docMk/>
          <pc:sldMk cId="2565202449" sldId="537"/>
        </pc:sldMkLst>
        <pc:spChg chg="mod">
          <ac:chgData name="Cristian Chilipirea" userId="34ab170da5908fc4" providerId="LiveId" clId="{33D04B99-FF79-49ED-A2DA-CF2C8C158D30}" dt="2019-10-13T11:43:40.380" v="77" actId="20577"/>
          <ac:spMkLst>
            <pc:docMk/>
            <pc:sldMk cId="2565202449" sldId="537"/>
            <ac:spMk id="2" creationId="{13B3A17B-B2B2-4A77-8DF4-1F2DB4356392}"/>
          </ac:spMkLst>
        </pc:spChg>
        <pc:spChg chg="del">
          <ac:chgData name="Cristian Chilipirea" userId="34ab170da5908fc4" providerId="LiveId" clId="{33D04B99-FF79-49ED-A2DA-CF2C8C158D30}" dt="2019-10-13T11:43:30.708" v="72" actId="478"/>
          <ac:spMkLst>
            <pc:docMk/>
            <pc:sldMk cId="2565202449" sldId="537"/>
            <ac:spMk id="3" creationId="{E6865F8A-17BC-429E-9C1A-4EA5E7C3365A}"/>
          </ac:spMkLst>
        </pc:spChg>
        <pc:spChg chg="add del">
          <ac:chgData name="Cristian Chilipirea" userId="34ab170da5908fc4" providerId="LiveId" clId="{33D04B99-FF79-49ED-A2DA-CF2C8C158D30}" dt="2019-10-13T11:43:47.210" v="79"/>
          <ac:spMkLst>
            <pc:docMk/>
            <pc:sldMk cId="2565202449" sldId="537"/>
            <ac:spMk id="4" creationId="{F591F877-FBA0-4259-B1C0-43DB155BA4C1}"/>
          </ac:spMkLst>
        </pc:spChg>
        <pc:spChg chg="add del">
          <ac:chgData name="Cristian Chilipirea" userId="34ab170da5908fc4" providerId="LiveId" clId="{33D04B99-FF79-49ED-A2DA-CF2C8C158D30}" dt="2019-10-13T11:43:47.210" v="79"/>
          <ac:spMkLst>
            <pc:docMk/>
            <pc:sldMk cId="2565202449" sldId="537"/>
            <ac:spMk id="5" creationId="{A6916CC0-E3B7-4CCB-A16E-1F61025BCD0B}"/>
          </ac:spMkLst>
        </pc:spChg>
        <pc:spChg chg="add del">
          <ac:chgData name="Cristian Chilipirea" userId="34ab170da5908fc4" providerId="LiveId" clId="{33D04B99-FF79-49ED-A2DA-CF2C8C158D30}" dt="2019-10-13T11:43:47.210" v="79"/>
          <ac:spMkLst>
            <pc:docMk/>
            <pc:sldMk cId="2565202449" sldId="537"/>
            <ac:spMk id="6" creationId="{198BDF77-FC18-4CB9-9E65-5B3806E42524}"/>
          </ac:spMkLst>
        </pc:spChg>
        <pc:spChg chg="add del">
          <ac:chgData name="Cristian Chilipirea" userId="34ab170da5908fc4" providerId="LiveId" clId="{33D04B99-FF79-49ED-A2DA-CF2C8C158D30}" dt="2019-10-13T11:43:47.210" v="79"/>
          <ac:spMkLst>
            <pc:docMk/>
            <pc:sldMk cId="2565202449" sldId="537"/>
            <ac:spMk id="7" creationId="{DEF98990-6D00-4212-BBAE-02DB736027A8}"/>
          </ac:spMkLst>
        </pc:spChg>
        <pc:spChg chg="add del">
          <ac:chgData name="Cristian Chilipirea" userId="34ab170da5908fc4" providerId="LiveId" clId="{33D04B99-FF79-49ED-A2DA-CF2C8C158D30}" dt="2019-10-13T11:43:47.210" v="79"/>
          <ac:spMkLst>
            <pc:docMk/>
            <pc:sldMk cId="2565202449" sldId="537"/>
            <ac:spMk id="8" creationId="{215372B3-9719-4930-987D-9FEA569885ED}"/>
          </ac:spMkLst>
        </pc:spChg>
        <pc:spChg chg="add del">
          <ac:chgData name="Cristian Chilipirea" userId="34ab170da5908fc4" providerId="LiveId" clId="{33D04B99-FF79-49ED-A2DA-CF2C8C158D30}" dt="2019-10-13T11:43:47.210" v="79"/>
          <ac:spMkLst>
            <pc:docMk/>
            <pc:sldMk cId="2565202449" sldId="537"/>
            <ac:spMk id="9" creationId="{F26384F0-C940-4C83-ADBC-ECEB0B74FDE3}"/>
          </ac:spMkLst>
        </pc:spChg>
        <pc:spChg chg="add del">
          <ac:chgData name="Cristian Chilipirea" userId="34ab170da5908fc4" providerId="LiveId" clId="{33D04B99-FF79-49ED-A2DA-CF2C8C158D30}" dt="2019-10-13T11:43:47.210" v="79"/>
          <ac:spMkLst>
            <pc:docMk/>
            <pc:sldMk cId="2565202449" sldId="537"/>
            <ac:spMk id="10" creationId="{B25D210C-3EE3-47EF-B2FD-4778868D9318}"/>
          </ac:spMkLst>
        </pc:spChg>
        <pc:spChg chg="add del">
          <ac:chgData name="Cristian Chilipirea" userId="34ab170da5908fc4" providerId="LiveId" clId="{33D04B99-FF79-49ED-A2DA-CF2C8C158D30}" dt="2019-10-13T11:43:47.210" v="79"/>
          <ac:spMkLst>
            <pc:docMk/>
            <pc:sldMk cId="2565202449" sldId="537"/>
            <ac:spMk id="11" creationId="{5815DCF2-F5F3-4DF7-ACF4-F220F2632DE2}"/>
          </ac:spMkLst>
        </pc:spChg>
        <pc:spChg chg="add del">
          <ac:chgData name="Cristian Chilipirea" userId="34ab170da5908fc4" providerId="LiveId" clId="{33D04B99-FF79-49ED-A2DA-CF2C8C158D30}" dt="2019-10-13T11:43:47.210" v="79"/>
          <ac:spMkLst>
            <pc:docMk/>
            <pc:sldMk cId="2565202449" sldId="537"/>
            <ac:spMk id="12" creationId="{BDFB48ED-8A97-4A37-A250-40EDF41851F2}"/>
          </ac:spMkLst>
        </pc:spChg>
        <pc:spChg chg="add del">
          <ac:chgData name="Cristian Chilipirea" userId="34ab170da5908fc4" providerId="LiveId" clId="{33D04B99-FF79-49ED-A2DA-CF2C8C158D30}" dt="2019-10-13T11:43:47.210" v="79"/>
          <ac:spMkLst>
            <pc:docMk/>
            <pc:sldMk cId="2565202449" sldId="537"/>
            <ac:spMk id="13" creationId="{2BF350D3-DA24-4FCB-9DB1-429BC28474DF}"/>
          </ac:spMkLst>
        </pc:spChg>
        <pc:spChg chg="add del">
          <ac:chgData name="Cristian Chilipirea" userId="34ab170da5908fc4" providerId="LiveId" clId="{33D04B99-FF79-49ED-A2DA-CF2C8C158D30}" dt="2019-10-13T11:43:47.210" v="79"/>
          <ac:spMkLst>
            <pc:docMk/>
            <pc:sldMk cId="2565202449" sldId="537"/>
            <ac:spMk id="14" creationId="{53CFD0A2-3D6F-4613-81FE-5DED3491E3E9}"/>
          </ac:spMkLst>
        </pc:spChg>
        <pc:spChg chg="add del">
          <ac:chgData name="Cristian Chilipirea" userId="34ab170da5908fc4" providerId="LiveId" clId="{33D04B99-FF79-49ED-A2DA-CF2C8C158D30}" dt="2019-10-13T11:43:47.210" v="79"/>
          <ac:spMkLst>
            <pc:docMk/>
            <pc:sldMk cId="2565202449" sldId="537"/>
            <ac:spMk id="15" creationId="{A2F2F5F6-F5A7-40A4-A87C-CF66BC19BE2D}"/>
          </ac:spMkLst>
        </pc:spChg>
        <pc:spChg chg="add del">
          <ac:chgData name="Cristian Chilipirea" userId="34ab170da5908fc4" providerId="LiveId" clId="{33D04B99-FF79-49ED-A2DA-CF2C8C158D30}" dt="2019-10-13T11:43:47.210" v="79"/>
          <ac:spMkLst>
            <pc:docMk/>
            <pc:sldMk cId="2565202449" sldId="537"/>
            <ac:spMk id="16" creationId="{79D3EA01-C907-427F-AEA9-102901A7DAD5}"/>
          </ac:spMkLst>
        </pc:spChg>
        <pc:spChg chg="add del">
          <ac:chgData name="Cristian Chilipirea" userId="34ab170da5908fc4" providerId="LiveId" clId="{33D04B99-FF79-49ED-A2DA-CF2C8C158D30}" dt="2019-10-13T11:43:47.210" v="79"/>
          <ac:spMkLst>
            <pc:docMk/>
            <pc:sldMk cId="2565202449" sldId="537"/>
            <ac:spMk id="17" creationId="{1E90158B-9E25-41F1-8DC1-D598FC6265C1}"/>
          </ac:spMkLst>
        </pc:spChg>
        <pc:spChg chg="add del">
          <ac:chgData name="Cristian Chilipirea" userId="34ab170da5908fc4" providerId="LiveId" clId="{33D04B99-FF79-49ED-A2DA-CF2C8C158D30}" dt="2019-10-13T11:43:47.210" v="79"/>
          <ac:spMkLst>
            <pc:docMk/>
            <pc:sldMk cId="2565202449" sldId="537"/>
            <ac:spMk id="18" creationId="{30F78B5E-467C-466C-BCA6-D4E01EB0DBD7}"/>
          </ac:spMkLst>
        </pc:spChg>
        <pc:spChg chg="add del">
          <ac:chgData name="Cristian Chilipirea" userId="34ab170da5908fc4" providerId="LiveId" clId="{33D04B99-FF79-49ED-A2DA-CF2C8C158D30}" dt="2019-10-13T11:43:47.210" v="79"/>
          <ac:spMkLst>
            <pc:docMk/>
            <pc:sldMk cId="2565202449" sldId="537"/>
            <ac:spMk id="19" creationId="{74A81490-FC5B-49A5-AB55-5A968959E40A}"/>
          </ac:spMkLst>
        </pc:spChg>
        <pc:spChg chg="add del">
          <ac:chgData name="Cristian Chilipirea" userId="34ab170da5908fc4" providerId="LiveId" clId="{33D04B99-FF79-49ED-A2DA-CF2C8C158D30}" dt="2019-10-13T11:43:47.210" v="79"/>
          <ac:spMkLst>
            <pc:docMk/>
            <pc:sldMk cId="2565202449" sldId="537"/>
            <ac:spMk id="20" creationId="{09544FA9-09D0-4E9D-BC7C-3B14F42CFA41}"/>
          </ac:spMkLst>
        </pc:spChg>
        <pc:spChg chg="add del">
          <ac:chgData name="Cristian Chilipirea" userId="34ab170da5908fc4" providerId="LiveId" clId="{33D04B99-FF79-49ED-A2DA-CF2C8C158D30}" dt="2019-10-13T11:43:47.210" v="79"/>
          <ac:spMkLst>
            <pc:docMk/>
            <pc:sldMk cId="2565202449" sldId="537"/>
            <ac:spMk id="21" creationId="{DECA98AE-41B1-4ABD-92B0-8F63B6B90E7E}"/>
          </ac:spMkLst>
        </pc:spChg>
        <pc:spChg chg="add del">
          <ac:chgData name="Cristian Chilipirea" userId="34ab170da5908fc4" providerId="LiveId" clId="{33D04B99-FF79-49ED-A2DA-CF2C8C158D30}" dt="2019-10-13T11:43:47.210" v="79"/>
          <ac:spMkLst>
            <pc:docMk/>
            <pc:sldMk cId="2565202449" sldId="537"/>
            <ac:spMk id="22" creationId="{72C35BC6-10CA-4F7D-9B13-415355374777}"/>
          </ac:spMkLst>
        </pc:spChg>
        <pc:spChg chg="add del">
          <ac:chgData name="Cristian Chilipirea" userId="34ab170da5908fc4" providerId="LiveId" clId="{33D04B99-FF79-49ED-A2DA-CF2C8C158D30}" dt="2019-10-13T11:43:47.210" v="79"/>
          <ac:spMkLst>
            <pc:docMk/>
            <pc:sldMk cId="2565202449" sldId="537"/>
            <ac:spMk id="23" creationId="{00520B51-9C4B-47E2-BEA5-19C88D55C864}"/>
          </ac:spMkLst>
        </pc:spChg>
        <pc:spChg chg="add del">
          <ac:chgData name="Cristian Chilipirea" userId="34ab170da5908fc4" providerId="LiveId" clId="{33D04B99-FF79-49ED-A2DA-CF2C8C158D30}" dt="2019-10-13T11:43:47.210" v="79"/>
          <ac:spMkLst>
            <pc:docMk/>
            <pc:sldMk cId="2565202449" sldId="537"/>
            <ac:spMk id="24" creationId="{02B330F9-1A9F-45DF-9279-16EDC2BA2C8D}"/>
          </ac:spMkLst>
        </pc:spChg>
        <pc:spChg chg="add del">
          <ac:chgData name="Cristian Chilipirea" userId="34ab170da5908fc4" providerId="LiveId" clId="{33D04B99-FF79-49ED-A2DA-CF2C8C158D30}" dt="2019-10-13T11:43:47.210" v="79"/>
          <ac:spMkLst>
            <pc:docMk/>
            <pc:sldMk cId="2565202449" sldId="537"/>
            <ac:spMk id="25" creationId="{0689D5C3-8E05-427D-B13C-FDEEBB65A606}"/>
          </ac:spMkLst>
        </pc:spChg>
        <pc:spChg chg="add del">
          <ac:chgData name="Cristian Chilipirea" userId="34ab170da5908fc4" providerId="LiveId" clId="{33D04B99-FF79-49ED-A2DA-CF2C8C158D30}" dt="2019-10-13T11:43:47.210" v="79"/>
          <ac:spMkLst>
            <pc:docMk/>
            <pc:sldMk cId="2565202449" sldId="537"/>
            <ac:spMk id="26" creationId="{92E7257C-63B7-4105-8B33-A330B2E94A8A}"/>
          </ac:spMkLst>
        </pc:spChg>
        <pc:spChg chg="add del">
          <ac:chgData name="Cristian Chilipirea" userId="34ab170da5908fc4" providerId="LiveId" clId="{33D04B99-FF79-49ED-A2DA-CF2C8C158D30}" dt="2019-10-13T11:43:47.210" v="79"/>
          <ac:spMkLst>
            <pc:docMk/>
            <pc:sldMk cId="2565202449" sldId="537"/>
            <ac:spMk id="27" creationId="{8B42AC9D-8576-4A82-B01A-8BCDB1FC1418}"/>
          </ac:spMkLst>
        </pc:spChg>
        <pc:spChg chg="add mod">
          <ac:chgData name="Cristian Chilipirea" userId="34ab170da5908fc4" providerId="LiveId" clId="{33D04B99-FF79-49ED-A2DA-CF2C8C158D30}" dt="2019-10-13T11:43:50.032" v="82" actId="1076"/>
          <ac:spMkLst>
            <pc:docMk/>
            <pc:sldMk cId="2565202449" sldId="537"/>
            <ac:spMk id="28" creationId="{025E1358-0E92-4A39-BCA0-BB1ECB088831}"/>
          </ac:spMkLst>
        </pc:spChg>
        <pc:spChg chg="add">
          <ac:chgData name="Cristian Chilipirea" userId="34ab170da5908fc4" providerId="LiveId" clId="{33D04B99-FF79-49ED-A2DA-CF2C8C158D30}" dt="2019-10-13T11:43:47.224" v="80"/>
          <ac:spMkLst>
            <pc:docMk/>
            <pc:sldMk cId="2565202449" sldId="537"/>
            <ac:spMk id="29" creationId="{041045D8-BB8E-4721-9B6E-95417DB8075C}"/>
          </ac:spMkLst>
        </pc:spChg>
        <pc:spChg chg="add">
          <ac:chgData name="Cristian Chilipirea" userId="34ab170da5908fc4" providerId="LiveId" clId="{33D04B99-FF79-49ED-A2DA-CF2C8C158D30}" dt="2019-10-13T11:43:47.224" v="80"/>
          <ac:spMkLst>
            <pc:docMk/>
            <pc:sldMk cId="2565202449" sldId="537"/>
            <ac:spMk id="30" creationId="{F7893534-C988-42F2-8286-A43C1B21FC57}"/>
          </ac:spMkLst>
        </pc:spChg>
        <pc:spChg chg="add">
          <ac:chgData name="Cristian Chilipirea" userId="34ab170da5908fc4" providerId="LiveId" clId="{33D04B99-FF79-49ED-A2DA-CF2C8C158D30}" dt="2019-10-13T11:43:47.224" v="80"/>
          <ac:spMkLst>
            <pc:docMk/>
            <pc:sldMk cId="2565202449" sldId="537"/>
            <ac:spMk id="31" creationId="{4A724B70-230E-4392-8C9A-2FBB1DD74B07}"/>
          </ac:spMkLst>
        </pc:spChg>
        <pc:spChg chg="add">
          <ac:chgData name="Cristian Chilipirea" userId="34ab170da5908fc4" providerId="LiveId" clId="{33D04B99-FF79-49ED-A2DA-CF2C8C158D30}" dt="2019-10-13T11:43:47.224" v="80"/>
          <ac:spMkLst>
            <pc:docMk/>
            <pc:sldMk cId="2565202449" sldId="537"/>
            <ac:spMk id="32" creationId="{76DEDAE5-1C91-4363-BFFE-040EC69D7EFE}"/>
          </ac:spMkLst>
        </pc:spChg>
        <pc:spChg chg="add">
          <ac:chgData name="Cristian Chilipirea" userId="34ab170da5908fc4" providerId="LiveId" clId="{33D04B99-FF79-49ED-A2DA-CF2C8C158D30}" dt="2019-10-13T11:43:47.224" v="80"/>
          <ac:spMkLst>
            <pc:docMk/>
            <pc:sldMk cId="2565202449" sldId="537"/>
            <ac:spMk id="33" creationId="{D5E9475C-FEF6-4FA9-9FE1-33B6F8B8658C}"/>
          </ac:spMkLst>
        </pc:spChg>
        <pc:spChg chg="add">
          <ac:chgData name="Cristian Chilipirea" userId="34ab170da5908fc4" providerId="LiveId" clId="{33D04B99-FF79-49ED-A2DA-CF2C8C158D30}" dt="2019-10-13T11:43:47.224" v="80"/>
          <ac:spMkLst>
            <pc:docMk/>
            <pc:sldMk cId="2565202449" sldId="537"/>
            <ac:spMk id="34" creationId="{1931A4A4-E996-4C5D-945A-357F7B40F5F7}"/>
          </ac:spMkLst>
        </pc:spChg>
        <pc:spChg chg="add">
          <ac:chgData name="Cristian Chilipirea" userId="34ab170da5908fc4" providerId="LiveId" clId="{33D04B99-FF79-49ED-A2DA-CF2C8C158D30}" dt="2019-10-13T11:43:47.224" v="80"/>
          <ac:spMkLst>
            <pc:docMk/>
            <pc:sldMk cId="2565202449" sldId="537"/>
            <ac:spMk id="35" creationId="{0ECFF31F-8525-4E88-BD76-B6C266B0F0DE}"/>
          </ac:spMkLst>
        </pc:spChg>
        <pc:spChg chg="add">
          <ac:chgData name="Cristian Chilipirea" userId="34ab170da5908fc4" providerId="LiveId" clId="{33D04B99-FF79-49ED-A2DA-CF2C8C158D30}" dt="2019-10-13T11:43:47.224" v="80"/>
          <ac:spMkLst>
            <pc:docMk/>
            <pc:sldMk cId="2565202449" sldId="537"/>
            <ac:spMk id="36" creationId="{2354FF02-6779-413F-AD84-B3E8C9B49D57}"/>
          </ac:spMkLst>
        </pc:spChg>
        <pc:spChg chg="add">
          <ac:chgData name="Cristian Chilipirea" userId="34ab170da5908fc4" providerId="LiveId" clId="{33D04B99-FF79-49ED-A2DA-CF2C8C158D30}" dt="2019-10-13T11:43:47.224" v="80"/>
          <ac:spMkLst>
            <pc:docMk/>
            <pc:sldMk cId="2565202449" sldId="537"/>
            <ac:spMk id="37" creationId="{61255C92-D65C-4231-B819-D571014EDF43}"/>
          </ac:spMkLst>
        </pc:spChg>
        <pc:spChg chg="add">
          <ac:chgData name="Cristian Chilipirea" userId="34ab170da5908fc4" providerId="LiveId" clId="{33D04B99-FF79-49ED-A2DA-CF2C8C158D30}" dt="2019-10-13T11:43:47.224" v="80"/>
          <ac:spMkLst>
            <pc:docMk/>
            <pc:sldMk cId="2565202449" sldId="537"/>
            <ac:spMk id="38" creationId="{58AFEF8B-2E66-44EB-8144-E09597E23CE4}"/>
          </ac:spMkLst>
        </pc:spChg>
        <pc:spChg chg="add">
          <ac:chgData name="Cristian Chilipirea" userId="34ab170da5908fc4" providerId="LiveId" clId="{33D04B99-FF79-49ED-A2DA-CF2C8C158D30}" dt="2019-10-13T11:43:47.224" v="80"/>
          <ac:spMkLst>
            <pc:docMk/>
            <pc:sldMk cId="2565202449" sldId="537"/>
            <ac:spMk id="39" creationId="{C3916ACE-C578-4030-B341-B358AD2B21B7}"/>
          </ac:spMkLst>
        </pc:spChg>
        <pc:spChg chg="add">
          <ac:chgData name="Cristian Chilipirea" userId="34ab170da5908fc4" providerId="LiveId" clId="{33D04B99-FF79-49ED-A2DA-CF2C8C158D30}" dt="2019-10-13T11:43:47.224" v="80"/>
          <ac:spMkLst>
            <pc:docMk/>
            <pc:sldMk cId="2565202449" sldId="537"/>
            <ac:spMk id="40" creationId="{298713AB-F366-4F1E-8739-129DDF4DF4B7}"/>
          </ac:spMkLst>
        </pc:spChg>
        <pc:spChg chg="add">
          <ac:chgData name="Cristian Chilipirea" userId="34ab170da5908fc4" providerId="LiveId" clId="{33D04B99-FF79-49ED-A2DA-CF2C8C158D30}" dt="2019-10-13T11:43:47.224" v="80"/>
          <ac:spMkLst>
            <pc:docMk/>
            <pc:sldMk cId="2565202449" sldId="537"/>
            <ac:spMk id="41" creationId="{6D4D0B75-F289-4736-B582-331BECE752CC}"/>
          </ac:spMkLst>
        </pc:spChg>
        <pc:spChg chg="add">
          <ac:chgData name="Cristian Chilipirea" userId="34ab170da5908fc4" providerId="LiveId" clId="{33D04B99-FF79-49ED-A2DA-CF2C8C158D30}" dt="2019-10-13T11:43:47.224" v="80"/>
          <ac:spMkLst>
            <pc:docMk/>
            <pc:sldMk cId="2565202449" sldId="537"/>
            <ac:spMk id="42" creationId="{54AFB4AF-98E7-4804-8A67-BB740BAA4BF5}"/>
          </ac:spMkLst>
        </pc:spChg>
        <pc:spChg chg="add">
          <ac:chgData name="Cristian Chilipirea" userId="34ab170da5908fc4" providerId="LiveId" clId="{33D04B99-FF79-49ED-A2DA-CF2C8C158D30}" dt="2019-10-13T11:43:47.224" v="80"/>
          <ac:spMkLst>
            <pc:docMk/>
            <pc:sldMk cId="2565202449" sldId="537"/>
            <ac:spMk id="43" creationId="{C45334F6-DABC-4881-B2E6-C97FC2679640}"/>
          </ac:spMkLst>
        </pc:spChg>
        <pc:spChg chg="add">
          <ac:chgData name="Cristian Chilipirea" userId="34ab170da5908fc4" providerId="LiveId" clId="{33D04B99-FF79-49ED-A2DA-CF2C8C158D30}" dt="2019-10-13T11:43:47.224" v="80"/>
          <ac:spMkLst>
            <pc:docMk/>
            <pc:sldMk cId="2565202449" sldId="537"/>
            <ac:spMk id="44" creationId="{02058325-336F-4E52-A11B-74710EECAD8E}"/>
          </ac:spMkLst>
        </pc:spChg>
        <pc:spChg chg="add">
          <ac:chgData name="Cristian Chilipirea" userId="34ab170da5908fc4" providerId="LiveId" clId="{33D04B99-FF79-49ED-A2DA-CF2C8C158D30}" dt="2019-10-13T11:43:47.224" v="80"/>
          <ac:spMkLst>
            <pc:docMk/>
            <pc:sldMk cId="2565202449" sldId="537"/>
            <ac:spMk id="45" creationId="{4015ACA3-5EC4-403E-96BF-E71CBFDAF8AA}"/>
          </ac:spMkLst>
        </pc:spChg>
        <pc:spChg chg="add">
          <ac:chgData name="Cristian Chilipirea" userId="34ab170da5908fc4" providerId="LiveId" clId="{33D04B99-FF79-49ED-A2DA-CF2C8C158D30}" dt="2019-10-13T11:43:47.224" v="80"/>
          <ac:spMkLst>
            <pc:docMk/>
            <pc:sldMk cId="2565202449" sldId="537"/>
            <ac:spMk id="46" creationId="{BBB8A7F3-79CE-4DA9-8584-76144B6884BD}"/>
          </ac:spMkLst>
        </pc:spChg>
        <pc:spChg chg="add">
          <ac:chgData name="Cristian Chilipirea" userId="34ab170da5908fc4" providerId="LiveId" clId="{33D04B99-FF79-49ED-A2DA-CF2C8C158D30}" dt="2019-10-13T11:43:47.224" v="80"/>
          <ac:spMkLst>
            <pc:docMk/>
            <pc:sldMk cId="2565202449" sldId="537"/>
            <ac:spMk id="47" creationId="{B89F338B-FC3F-458E-B530-A0CAE9EF4F46}"/>
          </ac:spMkLst>
        </pc:spChg>
        <pc:spChg chg="add">
          <ac:chgData name="Cristian Chilipirea" userId="34ab170da5908fc4" providerId="LiveId" clId="{33D04B99-FF79-49ED-A2DA-CF2C8C158D30}" dt="2019-10-13T11:43:47.224" v="80"/>
          <ac:spMkLst>
            <pc:docMk/>
            <pc:sldMk cId="2565202449" sldId="537"/>
            <ac:spMk id="48" creationId="{665F9833-916D-4BA8-91C9-D6C95C1534E2}"/>
          </ac:spMkLst>
        </pc:spChg>
        <pc:spChg chg="add">
          <ac:chgData name="Cristian Chilipirea" userId="34ab170da5908fc4" providerId="LiveId" clId="{33D04B99-FF79-49ED-A2DA-CF2C8C158D30}" dt="2019-10-13T11:43:47.224" v="80"/>
          <ac:spMkLst>
            <pc:docMk/>
            <pc:sldMk cId="2565202449" sldId="537"/>
            <ac:spMk id="49" creationId="{C878CD07-D925-4E46-A95A-E86DEAF521BF}"/>
          </ac:spMkLst>
        </pc:spChg>
        <pc:spChg chg="add">
          <ac:chgData name="Cristian Chilipirea" userId="34ab170da5908fc4" providerId="LiveId" clId="{33D04B99-FF79-49ED-A2DA-CF2C8C158D30}" dt="2019-10-13T11:43:47.224" v="80"/>
          <ac:spMkLst>
            <pc:docMk/>
            <pc:sldMk cId="2565202449" sldId="537"/>
            <ac:spMk id="50" creationId="{BC0F86F1-5217-4ED1-B902-32690E49CF51}"/>
          </ac:spMkLst>
        </pc:spChg>
        <pc:spChg chg="add del">
          <ac:chgData name="Cristian Chilipirea" userId="34ab170da5908fc4" providerId="LiveId" clId="{33D04B99-FF79-49ED-A2DA-CF2C8C158D30}" dt="2019-10-13T11:43:52.384" v="83" actId="478"/>
          <ac:spMkLst>
            <pc:docMk/>
            <pc:sldMk cId="2565202449" sldId="537"/>
            <ac:spMk id="51" creationId="{522E2D2E-9791-42EE-9A31-F58A50FE5E12}"/>
          </ac:spMkLst>
        </pc:spChg>
      </pc:sldChg>
      <pc:sldChg chg="del">
        <pc:chgData name="Cristian Chilipirea" userId="34ab170da5908fc4" providerId="LiveId" clId="{33D04B99-FF79-49ED-A2DA-CF2C8C158D30}" dt="2019-10-13T11:40:50.452" v="6" actId="2696"/>
        <pc:sldMkLst>
          <pc:docMk/>
          <pc:sldMk cId="3031735753" sldId="538"/>
        </pc:sldMkLst>
      </pc:sldChg>
      <pc:sldChg chg="addSp delSp modSp add">
        <pc:chgData name="Cristian Chilipirea" userId="34ab170da5908fc4" providerId="LiveId" clId="{33D04B99-FF79-49ED-A2DA-CF2C8C158D30}" dt="2019-10-13T11:44:14.196" v="91" actId="1076"/>
        <pc:sldMkLst>
          <pc:docMk/>
          <pc:sldMk cId="3033829751" sldId="538"/>
        </pc:sldMkLst>
        <pc:spChg chg="mod">
          <ac:chgData name="Cristian Chilipirea" userId="34ab170da5908fc4" providerId="LiveId" clId="{33D04B99-FF79-49ED-A2DA-CF2C8C158D30}" dt="2019-10-13T11:44:06.048" v="87" actId="6549"/>
          <ac:spMkLst>
            <pc:docMk/>
            <pc:sldMk cId="3033829751" sldId="538"/>
            <ac:spMk id="2" creationId="{86A762DB-1126-4A74-92F8-85698AEF80BA}"/>
          </ac:spMkLst>
        </pc:spChg>
        <pc:spChg chg="del">
          <ac:chgData name="Cristian Chilipirea" userId="34ab170da5908fc4" providerId="LiveId" clId="{33D04B99-FF79-49ED-A2DA-CF2C8C158D30}" dt="2019-10-13T11:44:04.016" v="86" actId="478"/>
          <ac:spMkLst>
            <pc:docMk/>
            <pc:sldMk cId="3033829751" sldId="538"/>
            <ac:spMk id="3" creationId="{8EF8B0EC-1EFE-4583-BF15-80A7469E32E9}"/>
          </ac:spMkLst>
        </pc:spChg>
        <pc:spChg chg="add del">
          <ac:chgData name="Cristian Chilipirea" userId="34ab170da5908fc4" providerId="LiveId" clId="{33D04B99-FF79-49ED-A2DA-CF2C8C158D30}" dt="2019-10-13T11:44:12.222" v="89"/>
          <ac:spMkLst>
            <pc:docMk/>
            <pc:sldMk cId="3033829751" sldId="538"/>
            <ac:spMk id="4" creationId="{A58D5E58-8A99-42CE-AFC3-C2ECA32BA1B4}"/>
          </ac:spMkLst>
        </pc:spChg>
        <pc:spChg chg="add mod">
          <ac:chgData name="Cristian Chilipirea" userId="34ab170da5908fc4" providerId="LiveId" clId="{33D04B99-FF79-49ED-A2DA-CF2C8C158D30}" dt="2019-10-13T11:44:14.196" v="91" actId="1076"/>
          <ac:spMkLst>
            <pc:docMk/>
            <pc:sldMk cId="3033829751" sldId="538"/>
            <ac:spMk id="5" creationId="{5DE99235-ECB9-4F08-9DC9-7561269385EA}"/>
          </ac:spMkLst>
        </pc:spChg>
      </pc:sldChg>
      <pc:sldChg chg="addSp delSp modSp add modAnim">
        <pc:chgData name="Cristian Chilipirea" userId="34ab170da5908fc4" providerId="LiveId" clId="{33D04B99-FF79-49ED-A2DA-CF2C8C158D30}" dt="2019-10-13T11:44:38.692" v="100" actId="478"/>
        <pc:sldMkLst>
          <pc:docMk/>
          <pc:sldMk cId="433005299" sldId="539"/>
        </pc:sldMkLst>
        <pc:spChg chg="mod">
          <ac:chgData name="Cristian Chilipirea" userId="34ab170da5908fc4" providerId="LiveId" clId="{33D04B99-FF79-49ED-A2DA-CF2C8C158D30}" dt="2019-10-13T11:44:27.085" v="95" actId="6549"/>
          <ac:spMkLst>
            <pc:docMk/>
            <pc:sldMk cId="433005299" sldId="539"/>
            <ac:spMk id="2" creationId="{8E27A7B6-8675-43EF-A2AF-182E2CA7FD01}"/>
          </ac:spMkLst>
        </pc:spChg>
        <pc:spChg chg="del">
          <ac:chgData name="Cristian Chilipirea" userId="34ab170da5908fc4" providerId="LiveId" clId="{33D04B99-FF79-49ED-A2DA-CF2C8C158D30}" dt="2019-10-13T11:44:24.476" v="94" actId="478"/>
          <ac:spMkLst>
            <pc:docMk/>
            <pc:sldMk cId="433005299" sldId="539"/>
            <ac:spMk id="3" creationId="{700FF4BA-99AE-4064-AE6D-36652F65DF28}"/>
          </ac:spMkLst>
        </pc:spChg>
        <pc:spChg chg="add del">
          <ac:chgData name="Cristian Chilipirea" userId="34ab170da5908fc4" providerId="LiveId" clId="{33D04B99-FF79-49ED-A2DA-CF2C8C158D30}" dt="2019-10-13T11:44:33.924" v="97"/>
          <ac:spMkLst>
            <pc:docMk/>
            <pc:sldMk cId="433005299" sldId="539"/>
            <ac:spMk id="4" creationId="{97B11C63-AC8E-4F2B-9AB2-C1B599E15F37}"/>
          </ac:spMkLst>
        </pc:spChg>
        <pc:spChg chg="add del">
          <ac:chgData name="Cristian Chilipirea" userId="34ab170da5908fc4" providerId="LiveId" clId="{33D04B99-FF79-49ED-A2DA-CF2C8C158D30}" dt="2019-10-13T11:44:33.924" v="97"/>
          <ac:spMkLst>
            <pc:docMk/>
            <pc:sldMk cId="433005299" sldId="539"/>
            <ac:spMk id="5" creationId="{A46B79D3-3BE7-412F-9CF8-4002A0A1446E}"/>
          </ac:spMkLst>
        </pc:spChg>
        <pc:spChg chg="add del">
          <ac:chgData name="Cristian Chilipirea" userId="34ab170da5908fc4" providerId="LiveId" clId="{33D04B99-FF79-49ED-A2DA-CF2C8C158D30}" dt="2019-10-13T11:44:33.924" v="97"/>
          <ac:spMkLst>
            <pc:docMk/>
            <pc:sldMk cId="433005299" sldId="539"/>
            <ac:spMk id="6" creationId="{37A4D1BF-0063-4819-8096-2F13DF29C4A7}"/>
          </ac:spMkLst>
        </pc:spChg>
        <pc:spChg chg="add del">
          <ac:chgData name="Cristian Chilipirea" userId="34ab170da5908fc4" providerId="LiveId" clId="{33D04B99-FF79-49ED-A2DA-CF2C8C158D30}" dt="2019-10-13T11:44:33.924" v="97"/>
          <ac:spMkLst>
            <pc:docMk/>
            <pc:sldMk cId="433005299" sldId="539"/>
            <ac:spMk id="7" creationId="{3EDC1B5A-2B84-478D-8B81-358C2C3FB681}"/>
          </ac:spMkLst>
        </pc:spChg>
        <pc:spChg chg="add del">
          <ac:chgData name="Cristian Chilipirea" userId="34ab170da5908fc4" providerId="LiveId" clId="{33D04B99-FF79-49ED-A2DA-CF2C8C158D30}" dt="2019-10-13T11:44:33.924" v="97"/>
          <ac:spMkLst>
            <pc:docMk/>
            <pc:sldMk cId="433005299" sldId="539"/>
            <ac:spMk id="8" creationId="{6CA1D416-4F08-40DB-831F-7F2207F7BB65}"/>
          </ac:spMkLst>
        </pc:spChg>
        <pc:spChg chg="add del">
          <ac:chgData name="Cristian Chilipirea" userId="34ab170da5908fc4" providerId="LiveId" clId="{33D04B99-FF79-49ED-A2DA-CF2C8C158D30}" dt="2019-10-13T11:44:33.924" v="97"/>
          <ac:spMkLst>
            <pc:docMk/>
            <pc:sldMk cId="433005299" sldId="539"/>
            <ac:spMk id="24" creationId="{7D8E75AD-C41C-47F5-9082-DE726267EA0F}"/>
          </ac:spMkLst>
        </pc:spChg>
        <pc:spChg chg="add del">
          <ac:chgData name="Cristian Chilipirea" userId="34ab170da5908fc4" providerId="LiveId" clId="{33D04B99-FF79-49ED-A2DA-CF2C8C158D30}" dt="2019-10-13T11:44:33.924" v="97"/>
          <ac:spMkLst>
            <pc:docMk/>
            <pc:sldMk cId="433005299" sldId="539"/>
            <ac:spMk id="25" creationId="{313ED376-06A4-4089-AA49-E12166881738}"/>
          </ac:spMkLst>
        </pc:spChg>
        <pc:spChg chg="add del">
          <ac:chgData name="Cristian Chilipirea" userId="34ab170da5908fc4" providerId="LiveId" clId="{33D04B99-FF79-49ED-A2DA-CF2C8C158D30}" dt="2019-10-13T11:44:33.924" v="97"/>
          <ac:spMkLst>
            <pc:docMk/>
            <pc:sldMk cId="433005299" sldId="539"/>
            <ac:spMk id="26" creationId="{B8C1F5ED-09F7-456E-8E44-F3345ED496B3}"/>
          </ac:spMkLst>
        </pc:spChg>
        <pc:spChg chg="add del">
          <ac:chgData name="Cristian Chilipirea" userId="34ab170da5908fc4" providerId="LiveId" clId="{33D04B99-FF79-49ED-A2DA-CF2C8C158D30}" dt="2019-10-13T11:44:33.924" v="97"/>
          <ac:spMkLst>
            <pc:docMk/>
            <pc:sldMk cId="433005299" sldId="539"/>
            <ac:spMk id="27" creationId="{00B0694B-5C2A-482A-974D-E49F94B2F1F1}"/>
          </ac:spMkLst>
        </pc:spChg>
        <pc:spChg chg="add del">
          <ac:chgData name="Cristian Chilipirea" userId="34ab170da5908fc4" providerId="LiveId" clId="{33D04B99-FF79-49ED-A2DA-CF2C8C158D30}" dt="2019-10-13T11:44:33.924" v="97"/>
          <ac:spMkLst>
            <pc:docMk/>
            <pc:sldMk cId="433005299" sldId="539"/>
            <ac:spMk id="28" creationId="{756F27F6-AC6E-4B1C-9280-12645B18689E}"/>
          </ac:spMkLst>
        </pc:spChg>
        <pc:spChg chg="add del">
          <ac:chgData name="Cristian Chilipirea" userId="34ab170da5908fc4" providerId="LiveId" clId="{33D04B99-FF79-49ED-A2DA-CF2C8C158D30}" dt="2019-10-13T11:44:33.924" v="97"/>
          <ac:spMkLst>
            <pc:docMk/>
            <pc:sldMk cId="433005299" sldId="539"/>
            <ac:spMk id="29" creationId="{D9C61BC3-1DFA-4262-AF4B-6D5CC9CB8C40}"/>
          </ac:spMkLst>
        </pc:spChg>
        <pc:spChg chg="add del">
          <ac:chgData name="Cristian Chilipirea" userId="34ab170da5908fc4" providerId="LiveId" clId="{33D04B99-FF79-49ED-A2DA-CF2C8C158D30}" dt="2019-10-13T11:44:33.924" v="97"/>
          <ac:spMkLst>
            <pc:docMk/>
            <pc:sldMk cId="433005299" sldId="539"/>
            <ac:spMk id="30" creationId="{6E80220D-098E-4DEF-B4B7-27E2125D162E}"/>
          </ac:spMkLst>
        </pc:spChg>
        <pc:spChg chg="add del">
          <ac:chgData name="Cristian Chilipirea" userId="34ab170da5908fc4" providerId="LiveId" clId="{33D04B99-FF79-49ED-A2DA-CF2C8C158D30}" dt="2019-10-13T11:44:33.924" v="97"/>
          <ac:spMkLst>
            <pc:docMk/>
            <pc:sldMk cId="433005299" sldId="539"/>
            <ac:spMk id="31" creationId="{37A951B8-87BA-4290-965A-3709BA23C48D}"/>
          </ac:spMkLst>
        </pc:spChg>
        <pc:spChg chg="add del">
          <ac:chgData name="Cristian Chilipirea" userId="34ab170da5908fc4" providerId="LiveId" clId="{33D04B99-FF79-49ED-A2DA-CF2C8C158D30}" dt="2019-10-13T11:44:33.924" v="97"/>
          <ac:spMkLst>
            <pc:docMk/>
            <pc:sldMk cId="433005299" sldId="539"/>
            <ac:spMk id="32" creationId="{426A4DDD-2BB3-45F0-B489-C4CB488D2856}"/>
          </ac:spMkLst>
        </pc:spChg>
        <pc:spChg chg="add del">
          <ac:chgData name="Cristian Chilipirea" userId="34ab170da5908fc4" providerId="LiveId" clId="{33D04B99-FF79-49ED-A2DA-CF2C8C158D30}" dt="2019-10-13T11:44:33.924" v="97"/>
          <ac:spMkLst>
            <pc:docMk/>
            <pc:sldMk cId="433005299" sldId="539"/>
            <ac:spMk id="33" creationId="{15B44FD6-5DB6-48CC-B07E-3CB99830D90B}"/>
          </ac:spMkLst>
        </pc:spChg>
        <pc:spChg chg="add del">
          <ac:chgData name="Cristian Chilipirea" userId="34ab170da5908fc4" providerId="LiveId" clId="{33D04B99-FF79-49ED-A2DA-CF2C8C158D30}" dt="2019-10-13T11:44:33.924" v="97"/>
          <ac:spMkLst>
            <pc:docMk/>
            <pc:sldMk cId="433005299" sldId="539"/>
            <ac:spMk id="34" creationId="{6FE7CCD7-C65E-47BB-A4E8-0BC237DD1856}"/>
          </ac:spMkLst>
        </pc:spChg>
        <pc:spChg chg="add del">
          <ac:chgData name="Cristian Chilipirea" userId="34ab170da5908fc4" providerId="LiveId" clId="{33D04B99-FF79-49ED-A2DA-CF2C8C158D30}" dt="2019-10-13T11:44:33.924" v="97"/>
          <ac:spMkLst>
            <pc:docMk/>
            <pc:sldMk cId="433005299" sldId="539"/>
            <ac:spMk id="35" creationId="{BD51F01A-339F-4B71-9B4E-CAE882917C97}"/>
          </ac:spMkLst>
        </pc:spChg>
        <pc:spChg chg="add del">
          <ac:chgData name="Cristian Chilipirea" userId="34ab170da5908fc4" providerId="LiveId" clId="{33D04B99-FF79-49ED-A2DA-CF2C8C158D30}" dt="2019-10-13T11:44:33.924" v="97"/>
          <ac:spMkLst>
            <pc:docMk/>
            <pc:sldMk cId="433005299" sldId="539"/>
            <ac:spMk id="36" creationId="{7F7631A2-963A-4190-B455-A95D5B833CBE}"/>
          </ac:spMkLst>
        </pc:spChg>
        <pc:spChg chg="add del">
          <ac:chgData name="Cristian Chilipirea" userId="34ab170da5908fc4" providerId="LiveId" clId="{33D04B99-FF79-49ED-A2DA-CF2C8C158D30}" dt="2019-10-13T11:44:33.924" v="97"/>
          <ac:spMkLst>
            <pc:docMk/>
            <pc:sldMk cId="433005299" sldId="539"/>
            <ac:spMk id="37" creationId="{C07310B8-6FB4-434E-BE65-59308C820D20}"/>
          </ac:spMkLst>
        </pc:spChg>
        <pc:spChg chg="add del">
          <ac:chgData name="Cristian Chilipirea" userId="34ab170da5908fc4" providerId="LiveId" clId="{33D04B99-FF79-49ED-A2DA-CF2C8C158D30}" dt="2019-10-13T11:44:33.924" v="97"/>
          <ac:spMkLst>
            <pc:docMk/>
            <pc:sldMk cId="433005299" sldId="539"/>
            <ac:spMk id="38" creationId="{0F69A3BE-5076-4CD0-94EB-C660A1BE4AAB}"/>
          </ac:spMkLst>
        </pc:spChg>
        <pc:spChg chg="add del">
          <ac:chgData name="Cristian Chilipirea" userId="34ab170da5908fc4" providerId="LiveId" clId="{33D04B99-FF79-49ED-A2DA-CF2C8C158D30}" dt="2019-10-13T11:44:33.924" v="97"/>
          <ac:spMkLst>
            <pc:docMk/>
            <pc:sldMk cId="433005299" sldId="539"/>
            <ac:spMk id="39" creationId="{1F11DA66-8F7C-45AF-BCBE-A9FE60C4CE5C}"/>
          </ac:spMkLst>
        </pc:spChg>
        <pc:spChg chg="add mod">
          <ac:chgData name="Cristian Chilipirea" userId="34ab170da5908fc4" providerId="LiveId" clId="{33D04B99-FF79-49ED-A2DA-CF2C8C158D30}" dt="2019-10-13T11:44:36.004" v="99" actId="1076"/>
          <ac:spMkLst>
            <pc:docMk/>
            <pc:sldMk cId="433005299" sldId="539"/>
            <ac:spMk id="40" creationId="{F98EB1E5-FA8C-482F-80CA-85A5BAC366DF}"/>
          </ac:spMkLst>
        </pc:spChg>
        <pc:spChg chg="add mod">
          <ac:chgData name="Cristian Chilipirea" userId="34ab170da5908fc4" providerId="LiveId" clId="{33D04B99-FF79-49ED-A2DA-CF2C8C158D30}" dt="2019-10-13T11:44:36.004" v="99" actId="1076"/>
          <ac:spMkLst>
            <pc:docMk/>
            <pc:sldMk cId="433005299" sldId="539"/>
            <ac:spMk id="41" creationId="{55CB0B2F-97A7-4208-A8FA-03B9F8272A10}"/>
          </ac:spMkLst>
        </pc:spChg>
        <pc:spChg chg="add mod">
          <ac:chgData name="Cristian Chilipirea" userId="34ab170da5908fc4" providerId="LiveId" clId="{33D04B99-FF79-49ED-A2DA-CF2C8C158D30}" dt="2019-10-13T11:44:36.004" v="99" actId="1076"/>
          <ac:spMkLst>
            <pc:docMk/>
            <pc:sldMk cId="433005299" sldId="539"/>
            <ac:spMk id="42" creationId="{0D044C26-8D89-4D3E-BFDB-ACA0CF810E48}"/>
          </ac:spMkLst>
        </pc:spChg>
        <pc:spChg chg="add mod">
          <ac:chgData name="Cristian Chilipirea" userId="34ab170da5908fc4" providerId="LiveId" clId="{33D04B99-FF79-49ED-A2DA-CF2C8C158D30}" dt="2019-10-13T11:44:36.004" v="99" actId="1076"/>
          <ac:spMkLst>
            <pc:docMk/>
            <pc:sldMk cId="433005299" sldId="539"/>
            <ac:spMk id="43" creationId="{159EE81E-2BC7-4EE3-B5CA-8B87A2E8FB11}"/>
          </ac:spMkLst>
        </pc:spChg>
        <pc:spChg chg="add mod">
          <ac:chgData name="Cristian Chilipirea" userId="34ab170da5908fc4" providerId="LiveId" clId="{33D04B99-FF79-49ED-A2DA-CF2C8C158D30}" dt="2019-10-13T11:44:36.004" v="99" actId="1076"/>
          <ac:spMkLst>
            <pc:docMk/>
            <pc:sldMk cId="433005299" sldId="539"/>
            <ac:spMk id="44" creationId="{AA1AC0F3-D1DF-495E-BAA4-48F9A05EB61D}"/>
          </ac:spMkLst>
        </pc:spChg>
        <pc:spChg chg="add mod">
          <ac:chgData name="Cristian Chilipirea" userId="34ab170da5908fc4" providerId="LiveId" clId="{33D04B99-FF79-49ED-A2DA-CF2C8C158D30}" dt="2019-10-13T11:44:36.004" v="99" actId="1076"/>
          <ac:spMkLst>
            <pc:docMk/>
            <pc:sldMk cId="433005299" sldId="539"/>
            <ac:spMk id="60" creationId="{1B3E77AD-D6CE-4A8C-8613-8846AAF09EE6}"/>
          </ac:spMkLst>
        </pc:spChg>
        <pc:spChg chg="add mod">
          <ac:chgData name="Cristian Chilipirea" userId="34ab170da5908fc4" providerId="LiveId" clId="{33D04B99-FF79-49ED-A2DA-CF2C8C158D30}" dt="2019-10-13T11:44:36.004" v="99" actId="1076"/>
          <ac:spMkLst>
            <pc:docMk/>
            <pc:sldMk cId="433005299" sldId="539"/>
            <ac:spMk id="61" creationId="{B36C1D1D-F25D-4DE2-9A19-BE8B54A9827A}"/>
          </ac:spMkLst>
        </pc:spChg>
        <pc:spChg chg="add mod">
          <ac:chgData name="Cristian Chilipirea" userId="34ab170da5908fc4" providerId="LiveId" clId="{33D04B99-FF79-49ED-A2DA-CF2C8C158D30}" dt="2019-10-13T11:44:36.004" v="99" actId="1076"/>
          <ac:spMkLst>
            <pc:docMk/>
            <pc:sldMk cId="433005299" sldId="539"/>
            <ac:spMk id="62" creationId="{A92E2AFB-00D7-4B15-8659-0D0E16572EBE}"/>
          </ac:spMkLst>
        </pc:spChg>
        <pc:spChg chg="add mod">
          <ac:chgData name="Cristian Chilipirea" userId="34ab170da5908fc4" providerId="LiveId" clId="{33D04B99-FF79-49ED-A2DA-CF2C8C158D30}" dt="2019-10-13T11:44:36.004" v="99" actId="1076"/>
          <ac:spMkLst>
            <pc:docMk/>
            <pc:sldMk cId="433005299" sldId="539"/>
            <ac:spMk id="63" creationId="{3B7A269A-2740-43CF-9820-48EA9D7B1999}"/>
          </ac:spMkLst>
        </pc:spChg>
        <pc:spChg chg="add mod">
          <ac:chgData name="Cristian Chilipirea" userId="34ab170da5908fc4" providerId="LiveId" clId="{33D04B99-FF79-49ED-A2DA-CF2C8C158D30}" dt="2019-10-13T11:44:36.004" v="99" actId="1076"/>
          <ac:spMkLst>
            <pc:docMk/>
            <pc:sldMk cId="433005299" sldId="539"/>
            <ac:spMk id="64" creationId="{69F7F0AB-2F21-44AB-B7F3-3B2EBA693EBD}"/>
          </ac:spMkLst>
        </pc:spChg>
        <pc:spChg chg="add mod">
          <ac:chgData name="Cristian Chilipirea" userId="34ab170da5908fc4" providerId="LiveId" clId="{33D04B99-FF79-49ED-A2DA-CF2C8C158D30}" dt="2019-10-13T11:44:36.004" v="99" actId="1076"/>
          <ac:spMkLst>
            <pc:docMk/>
            <pc:sldMk cId="433005299" sldId="539"/>
            <ac:spMk id="65" creationId="{497E1630-0C9C-46F3-85D5-BFBD38E6A089}"/>
          </ac:spMkLst>
        </pc:spChg>
        <pc:spChg chg="add mod">
          <ac:chgData name="Cristian Chilipirea" userId="34ab170da5908fc4" providerId="LiveId" clId="{33D04B99-FF79-49ED-A2DA-CF2C8C158D30}" dt="2019-10-13T11:44:36.004" v="99" actId="1076"/>
          <ac:spMkLst>
            <pc:docMk/>
            <pc:sldMk cId="433005299" sldId="539"/>
            <ac:spMk id="66" creationId="{EB921689-BFDF-4CA1-BFC0-1835477E1DE4}"/>
          </ac:spMkLst>
        </pc:spChg>
        <pc:spChg chg="add mod">
          <ac:chgData name="Cristian Chilipirea" userId="34ab170da5908fc4" providerId="LiveId" clId="{33D04B99-FF79-49ED-A2DA-CF2C8C158D30}" dt="2019-10-13T11:44:36.004" v="99" actId="1076"/>
          <ac:spMkLst>
            <pc:docMk/>
            <pc:sldMk cId="433005299" sldId="539"/>
            <ac:spMk id="67" creationId="{BB766FA5-734B-417D-9AF9-CE1A41D80A34}"/>
          </ac:spMkLst>
        </pc:spChg>
        <pc:spChg chg="add mod">
          <ac:chgData name="Cristian Chilipirea" userId="34ab170da5908fc4" providerId="LiveId" clId="{33D04B99-FF79-49ED-A2DA-CF2C8C158D30}" dt="2019-10-13T11:44:36.004" v="99" actId="1076"/>
          <ac:spMkLst>
            <pc:docMk/>
            <pc:sldMk cId="433005299" sldId="539"/>
            <ac:spMk id="68" creationId="{82F8AD3F-C9C2-4788-A373-C567ACBD666F}"/>
          </ac:spMkLst>
        </pc:spChg>
        <pc:spChg chg="add mod">
          <ac:chgData name="Cristian Chilipirea" userId="34ab170da5908fc4" providerId="LiveId" clId="{33D04B99-FF79-49ED-A2DA-CF2C8C158D30}" dt="2019-10-13T11:44:36.004" v="99" actId="1076"/>
          <ac:spMkLst>
            <pc:docMk/>
            <pc:sldMk cId="433005299" sldId="539"/>
            <ac:spMk id="69" creationId="{E690E350-CBC6-449C-AF1E-5DF095CE06FF}"/>
          </ac:spMkLst>
        </pc:spChg>
        <pc:spChg chg="add mod">
          <ac:chgData name="Cristian Chilipirea" userId="34ab170da5908fc4" providerId="LiveId" clId="{33D04B99-FF79-49ED-A2DA-CF2C8C158D30}" dt="2019-10-13T11:44:36.004" v="99" actId="1076"/>
          <ac:spMkLst>
            <pc:docMk/>
            <pc:sldMk cId="433005299" sldId="539"/>
            <ac:spMk id="70" creationId="{901EE7C6-3328-47CB-A563-87BA32B598AD}"/>
          </ac:spMkLst>
        </pc:spChg>
        <pc:spChg chg="add mod">
          <ac:chgData name="Cristian Chilipirea" userId="34ab170da5908fc4" providerId="LiveId" clId="{33D04B99-FF79-49ED-A2DA-CF2C8C158D30}" dt="2019-10-13T11:44:36.004" v="99" actId="1076"/>
          <ac:spMkLst>
            <pc:docMk/>
            <pc:sldMk cId="433005299" sldId="539"/>
            <ac:spMk id="71" creationId="{A3C26A7A-2847-496F-898E-464009464D5E}"/>
          </ac:spMkLst>
        </pc:spChg>
        <pc:spChg chg="add mod">
          <ac:chgData name="Cristian Chilipirea" userId="34ab170da5908fc4" providerId="LiveId" clId="{33D04B99-FF79-49ED-A2DA-CF2C8C158D30}" dt="2019-10-13T11:44:36.004" v="99" actId="1076"/>
          <ac:spMkLst>
            <pc:docMk/>
            <pc:sldMk cId="433005299" sldId="539"/>
            <ac:spMk id="72" creationId="{B0B5CECA-92EA-414D-A2CC-F22B68776C0C}"/>
          </ac:spMkLst>
        </pc:spChg>
        <pc:spChg chg="add mod">
          <ac:chgData name="Cristian Chilipirea" userId="34ab170da5908fc4" providerId="LiveId" clId="{33D04B99-FF79-49ED-A2DA-CF2C8C158D30}" dt="2019-10-13T11:44:36.004" v="99" actId="1076"/>
          <ac:spMkLst>
            <pc:docMk/>
            <pc:sldMk cId="433005299" sldId="539"/>
            <ac:spMk id="73" creationId="{4AB3A5D2-2DCF-4EAD-976A-B7973A37FFAB}"/>
          </ac:spMkLst>
        </pc:spChg>
        <pc:spChg chg="add mod">
          <ac:chgData name="Cristian Chilipirea" userId="34ab170da5908fc4" providerId="LiveId" clId="{33D04B99-FF79-49ED-A2DA-CF2C8C158D30}" dt="2019-10-13T11:44:36.004" v="99" actId="1076"/>
          <ac:spMkLst>
            <pc:docMk/>
            <pc:sldMk cId="433005299" sldId="539"/>
            <ac:spMk id="74" creationId="{74745C17-5553-4BBD-9097-A69186D82FF6}"/>
          </ac:spMkLst>
        </pc:spChg>
        <pc:spChg chg="add del mod">
          <ac:chgData name="Cristian Chilipirea" userId="34ab170da5908fc4" providerId="LiveId" clId="{33D04B99-FF79-49ED-A2DA-CF2C8C158D30}" dt="2019-10-13T11:44:38.692" v="100" actId="478"/>
          <ac:spMkLst>
            <pc:docMk/>
            <pc:sldMk cId="433005299" sldId="539"/>
            <ac:spMk id="75" creationId="{C6D4BCE8-8849-4A6D-8854-6DFDAB303EF1}"/>
          </ac:spMkLst>
        </pc:spChg>
        <pc:graphicFrameChg chg="add del">
          <ac:chgData name="Cristian Chilipirea" userId="34ab170da5908fc4" providerId="LiveId" clId="{33D04B99-FF79-49ED-A2DA-CF2C8C158D30}" dt="2019-10-13T11:44:33.924" v="97"/>
          <ac:graphicFrameMkLst>
            <pc:docMk/>
            <pc:sldMk cId="433005299" sldId="539"/>
            <ac:graphicFrameMk id="23" creationId="{44C36E02-63C8-4791-ABBC-D9AE645C4F39}"/>
          </ac:graphicFrameMkLst>
        </pc:graphicFrameChg>
        <pc:graphicFrameChg chg="add mod">
          <ac:chgData name="Cristian Chilipirea" userId="34ab170da5908fc4" providerId="LiveId" clId="{33D04B99-FF79-49ED-A2DA-CF2C8C158D30}" dt="2019-10-13T11:44:36.004" v="99" actId="1076"/>
          <ac:graphicFrameMkLst>
            <pc:docMk/>
            <pc:sldMk cId="433005299" sldId="539"/>
            <ac:graphicFrameMk id="59" creationId="{2FA162C1-DBEE-4225-B338-1A286D7B77A7}"/>
          </ac:graphicFrameMkLst>
        </pc:graphicFrameChg>
        <pc:cxnChg chg="add del">
          <ac:chgData name="Cristian Chilipirea" userId="34ab170da5908fc4" providerId="LiveId" clId="{33D04B99-FF79-49ED-A2DA-CF2C8C158D30}" dt="2019-10-13T11:44:33.924" v="97"/>
          <ac:cxnSpMkLst>
            <pc:docMk/>
            <pc:sldMk cId="433005299" sldId="539"/>
            <ac:cxnSpMk id="9" creationId="{7E3EE803-0DC0-4D2B-8EF5-48B2CD4606D3}"/>
          </ac:cxnSpMkLst>
        </pc:cxnChg>
        <pc:cxnChg chg="add del">
          <ac:chgData name="Cristian Chilipirea" userId="34ab170da5908fc4" providerId="LiveId" clId="{33D04B99-FF79-49ED-A2DA-CF2C8C158D30}" dt="2019-10-13T11:44:33.924" v="97"/>
          <ac:cxnSpMkLst>
            <pc:docMk/>
            <pc:sldMk cId="433005299" sldId="539"/>
            <ac:cxnSpMk id="10" creationId="{E208814F-A331-44B7-80A4-500B17FE36CF}"/>
          </ac:cxnSpMkLst>
        </pc:cxnChg>
        <pc:cxnChg chg="add del">
          <ac:chgData name="Cristian Chilipirea" userId="34ab170da5908fc4" providerId="LiveId" clId="{33D04B99-FF79-49ED-A2DA-CF2C8C158D30}" dt="2019-10-13T11:44:33.924" v="97"/>
          <ac:cxnSpMkLst>
            <pc:docMk/>
            <pc:sldMk cId="433005299" sldId="539"/>
            <ac:cxnSpMk id="11" creationId="{A9138E20-79CE-4F8F-B418-914728F300EE}"/>
          </ac:cxnSpMkLst>
        </pc:cxnChg>
        <pc:cxnChg chg="add del">
          <ac:chgData name="Cristian Chilipirea" userId="34ab170da5908fc4" providerId="LiveId" clId="{33D04B99-FF79-49ED-A2DA-CF2C8C158D30}" dt="2019-10-13T11:44:33.924" v="97"/>
          <ac:cxnSpMkLst>
            <pc:docMk/>
            <pc:sldMk cId="433005299" sldId="539"/>
            <ac:cxnSpMk id="12" creationId="{CD1EB916-B6AB-4490-B313-7BDC25F65BF9}"/>
          </ac:cxnSpMkLst>
        </pc:cxnChg>
        <pc:cxnChg chg="add del">
          <ac:chgData name="Cristian Chilipirea" userId="34ab170da5908fc4" providerId="LiveId" clId="{33D04B99-FF79-49ED-A2DA-CF2C8C158D30}" dt="2019-10-13T11:44:33.924" v="97"/>
          <ac:cxnSpMkLst>
            <pc:docMk/>
            <pc:sldMk cId="433005299" sldId="539"/>
            <ac:cxnSpMk id="13" creationId="{B7556879-EFAF-4AF8-8B67-BE9A29FF3B87}"/>
          </ac:cxnSpMkLst>
        </pc:cxnChg>
        <pc:cxnChg chg="add del">
          <ac:chgData name="Cristian Chilipirea" userId="34ab170da5908fc4" providerId="LiveId" clId="{33D04B99-FF79-49ED-A2DA-CF2C8C158D30}" dt="2019-10-13T11:44:33.924" v="97"/>
          <ac:cxnSpMkLst>
            <pc:docMk/>
            <pc:sldMk cId="433005299" sldId="539"/>
            <ac:cxnSpMk id="14" creationId="{AE5C0C54-9C4B-4373-8D38-EF8FD558FF37}"/>
          </ac:cxnSpMkLst>
        </pc:cxnChg>
        <pc:cxnChg chg="add del">
          <ac:chgData name="Cristian Chilipirea" userId="34ab170da5908fc4" providerId="LiveId" clId="{33D04B99-FF79-49ED-A2DA-CF2C8C158D30}" dt="2019-10-13T11:44:33.924" v="97"/>
          <ac:cxnSpMkLst>
            <pc:docMk/>
            <pc:sldMk cId="433005299" sldId="539"/>
            <ac:cxnSpMk id="15" creationId="{7B2E4F38-F135-47CA-8076-BB483F48F2BD}"/>
          </ac:cxnSpMkLst>
        </pc:cxnChg>
        <pc:cxnChg chg="add del">
          <ac:chgData name="Cristian Chilipirea" userId="34ab170da5908fc4" providerId="LiveId" clId="{33D04B99-FF79-49ED-A2DA-CF2C8C158D30}" dt="2019-10-13T11:44:33.924" v="97"/>
          <ac:cxnSpMkLst>
            <pc:docMk/>
            <pc:sldMk cId="433005299" sldId="539"/>
            <ac:cxnSpMk id="16" creationId="{231E4C1C-D811-483B-AFA2-CD49449EDA16}"/>
          </ac:cxnSpMkLst>
        </pc:cxnChg>
        <pc:cxnChg chg="add del">
          <ac:chgData name="Cristian Chilipirea" userId="34ab170da5908fc4" providerId="LiveId" clId="{33D04B99-FF79-49ED-A2DA-CF2C8C158D30}" dt="2019-10-13T11:44:33.924" v="97"/>
          <ac:cxnSpMkLst>
            <pc:docMk/>
            <pc:sldMk cId="433005299" sldId="539"/>
            <ac:cxnSpMk id="17" creationId="{E1F97E31-5653-4743-BE28-0E86F9C1C8F8}"/>
          </ac:cxnSpMkLst>
        </pc:cxnChg>
        <pc:cxnChg chg="add del">
          <ac:chgData name="Cristian Chilipirea" userId="34ab170da5908fc4" providerId="LiveId" clId="{33D04B99-FF79-49ED-A2DA-CF2C8C158D30}" dt="2019-10-13T11:44:33.924" v="97"/>
          <ac:cxnSpMkLst>
            <pc:docMk/>
            <pc:sldMk cId="433005299" sldId="539"/>
            <ac:cxnSpMk id="18" creationId="{BDC1836F-9FE2-4AE8-A4B4-ABE9D621057E}"/>
          </ac:cxnSpMkLst>
        </pc:cxnChg>
        <pc:cxnChg chg="add del">
          <ac:chgData name="Cristian Chilipirea" userId="34ab170da5908fc4" providerId="LiveId" clId="{33D04B99-FF79-49ED-A2DA-CF2C8C158D30}" dt="2019-10-13T11:44:33.924" v="97"/>
          <ac:cxnSpMkLst>
            <pc:docMk/>
            <pc:sldMk cId="433005299" sldId="539"/>
            <ac:cxnSpMk id="19" creationId="{BE39D405-D7E2-449D-A7AD-BE3F5A2207A3}"/>
          </ac:cxnSpMkLst>
        </pc:cxnChg>
        <pc:cxnChg chg="add del">
          <ac:chgData name="Cristian Chilipirea" userId="34ab170da5908fc4" providerId="LiveId" clId="{33D04B99-FF79-49ED-A2DA-CF2C8C158D30}" dt="2019-10-13T11:44:33.924" v="97"/>
          <ac:cxnSpMkLst>
            <pc:docMk/>
            <pc:sldMk cId="433005299" sldId="539"/>
            <ac:cxnSpMk id="20" creationId="{27C387C8-A187-4BBF-8C39-4D4925363403}"/>
          </ac:cxnSpMkLst>
        </pc:cxnChg>
        <pc:cxnChg chg="add del">
          <ac:chgData name="Cristian Chilipirea" userId="34ab170da5908fc4" providerId="LiveId" clId="{33D04B99-FF79-49ED-A2DA-CF2C8C158D30}" dt="2019-10-13T11:44:33.924" v="97"/>
          <ac:cxnSpMkLst>
            <pc:docMk/>
            <pc:sldMk cId="433005299" sldId="539"/>
            <ac:cxnSpMk id="21" creationId="{84C2F632-81AA-4AC3-847F-8938F38DFE37}"/>
          </ac:cxnSpMkLst>
        </pc:cxnChg>
        <pc:cxnChg chg="add del">
          <ac:chgData name="Cristian Chilipirea" userId="34ab170da5908fc4" providerId="LiveId" clId="{33D04B99-FF79-49ED-A2DA-CF2C8C158D30}" dt="2019-10-13T11:44:33.924" v="97"/>
          <ac:cxnSpMkLst>
            <pc:docMk/>
            <pc:sldMk cId="433005299" sldId="539"/>
            <ac:cxnSpMk id="22" creationId="{71D97BAA-682B-4D81-BB07-6A4DF9EACC80}"/>
          </ac:cxnSpMkLst>
        </pc:cxnChg>
        <pc:cxnChg chg="add mod">
          <ac:chgData name="Cristian Chilipirea" userId="34ab170da5908fc4" providerId="LiveId" clId="{33D04B99-FF79-49ED-A2DA-CF2C8C158D30}" dt="2019-10-13T11:44:36.004" v="99" actId="1076"/>
          <ac:cxnSpMkLst>
            <pc:docMk/>
            <pc:sldMk cId="433005299" sldId="539"/>
            <ac:cxnSpMk id="45" creationId="{F37F67B5-86D5-4B65-8DDA-00A88189F4AC}"/>
          </ac:cxnSpMkLst>
        </pc:cxnChg>
        <pc:cxnChg chg="add mod">
          <ac:chgData name="Cristian Chilipirea" userId="34ab170da5908fc4" providerId="LiveId" clId="{33D04B99-FF79-49ED-A2DA-CF2C8C158D30}" dt="2019-10-13T11:44:36.004" v="99" actId="1076"/>
          <ac:cxnSpMkLst>
            <pc:docMk/>
            <pc:sldMk cId="433005299" sldId="539"/>
            <ac:cxnSpMk id="46" creationId="{DDC3CFE9-20BF-472D-AE28-8A2000C50ACC}"/>
          </ac:cxnSpMkLst>
        </pc:cxnChg>
        <pc:cxnChg chg="add mod">
          <ac:chgData name="Cristian Chilipirea" userId="34ab170da5908fc4" providerId="LiveId" clId="{33D04B99-FF79-49ED-A2DA-CF2C8C158D30}" dt="2019-10-13T11:44:36.004" v="99" actId="1076"/>
          <ac:cxnSpMkLst>
            <pc:docMk/>
            <pc:sldMk cId="433005299" sldId="539"/>
            <ac:cxnSpMk id="47" creationId="{0CFA71FF-0B24-4D88-9D1C-D7FDCC2FC577}"/>
          </ac:cxnSpMkLst>
        </pc:cxnChg>
        <pc:cxnChg chg="add mod">
          <ac:chgData name="Cristian Chilipirea" userId="34ab170da5908fc4" providerId="LiveId" clId="{33D04B99-FF79-49ED-A2DA-CF2C8C158D30}" dt="2019-10-13T11:44:36.004" v="99" actId="1076"/>
          <ac:cxnSpMkLst>
            <pc:docMk/>
            <pc:sldMk cId="433005299" sldId="539"/>
            <ac:cxnSpMk id="48" creationId="{D2B9E4FD-BE97-4CAB-8CD8-A6AC9F0C1962}"/>
          </ac:cxnSpMkLst>
        </pc:cxnChg>
        <pc:cxnChg chg="add mod">
          <ac:chgData name="Cristian Chilipirea" userId="34ab170da5908fc4" providerId="LiveId" clId="{33D04B99-FF79-49ED-A2DA-CF2C8C158D30}" dt="2019-10-13T11:44:36.004" v="99" actId="1076"/>
          <ac:cxnSpMkLst>
            <pc:docMk/>
            <pc:sldMk cId="433005299" sldId="539"/>
            <ac:cxnSpMk id="49" creationId="{06D3EFE4-346E-4957-861C-06F6D6EB27E3}"/>
          </ac:cxnSpMkLst>
        </pc:cxnChg>
        <pc:cxnChg chg="add mod">
          <ac:chgData name="Cristian Chilipirea" userId="34ab170da5908fc4" providerId="LiveId" clId="{33D04B99-FF79-49ED-A2DA-CF2C8C158D30}" dt="2019-10-13T11:44:36.004" v="99" actId="1076"/>
          <ac:cxnSpMkLst>
            <pc:docMk/>
            <pc:sldMk cId="433005299" sldId="539"/>
            <ac:cxnSpMk id="50" creationId="{91810ADC-6EF6-4F77-80B8-FBE1BA8133BB}"/>
          </ac:cxnSpMkLst>
        </pc:cxnChg>
        <pc:cxnChg chg="add mod">
          <ac:chgData name="Cristian Chilipirea" userId="34ab170da5908fc4" providerId="LiveId" clId="{33D04B99-FF79-49ED-A2DA-CF2C8C158D30}" dt="2019-10-13T11:44:36.004" v="99" actId="1076"/>
          <ac:cxnSpMkLst>
            <pc:docMk/>
            <pc:sldMk cId="433005299" sldId="539"/>
            <ac:cxnSpMk id="51" creationId="{B2BA6DBD-D46D-4CF9-A93A-4BB1C12C5D0A}"/>
          </ac:cxnSpMkLst>
        </pc:cxnChg>
        <pc:cxnChg chg="add mod">
          <ac:chgData name="Cristian Chilipirea" userId="34ab170da5908fc4" providerId="LiveId" clId="{33D04B99-FF79-49ED-A2DA-CF2C8C158D30}" dt="2019-10-13T11:44:36.004" v="99" actId="1076"/>
          <ac:cxnSpMkLst>
            <pc:docMk/>
            <pc:sldMk cId="433005299" sldId="539"/>
            <ac:cxnSpMk id="52" creationId="{BF9C8C3A-EB3E-4A3A-90A0-0F0341C11017}"/>
          </ac:cxnSpMkLst>
        </pc:cxnChg>
        <pc:cxnChg chg="add mod">
          <ac:chgData name="Cristian Chilipirea" userId="34ab170da5908fc4" providerId="LiveId" clId="{33D04B99-FF79-49ED-A2DA-CF2C8C158D30}" dt="2019-10-13T11:44:36.004" v="99" actId="1076"/>
          <ac:cxnSpMkLst>
            <pc:docMk/>
            <pc:sldMk cId="433005299" sldId="539"/>
            <ac:cxnSpMk id="53" creationId="{ACB7EB05-72FF-4068-98BE-59F349A9828F}"/>
          </ac:cxnSpMkLst>
        </pc:cxnChg>
        <pc:cxnChg chg="add mod">
          <ac:chgData name="Cristian Chilipirea" userId="34ab170da5908fc4" providerId="LiveId" clId="{33D04B99-FF79-49ED-A2DA-CF2C8C158D30}" dt="2019-10-13T11:44:36.004" v="99" actId="1076"/>
          <ac:cxnSpMkLst>
            <pc:docMk/>
            <pc:sldMk cId="433005299" sldId="539"/>
            <ac:cxnSpMk id="54" creationId="{6BC06153-92C0-4A71-9A3C-85B6272B8390}"/>
          </ac:cxnSpMkLst>
        </pc:cxnChg>
        <pc:cxnChg chg="add mod">
          <ac:chgData name="Cristian Chilipirea" userId="34ab170da5908fc4" providerId="LiveId" clId="{33D04B99-FF79-49ED-A2DA-CF2C8C158D30}" dt="2019-10-13T11:44:36.004" v="99" actId="1076"/>
          <ac:cxnSpMkLst>
            <pc:docMk/>
            <pc:sldMk cId="433005299" sldId="539"/>
            <ac:cxnSpMk id="55" creationId="{9A18204D-63EB-4BED-B081-6E5101126690}"/>
          </ac:cxnSpMkLst>
        </pc:cxnChg>
        <pc:cxnChg chg="add mod">
          <ac:chgData name="Cristian Chilipirea" userId="34ab170da5908fc4" providerId="LiveId" clId="{33D04B99-FF79-49ED-A2DA-CF2C8C158D30}" dt="2019-10-13T11:44:36.004" v="99" actId="1076"/>
          <ac:cxnSpMkLst>
            <pc:docMk/>
            <pc:sldMk cId="433005299" sldId="539"/>
            <ac:cxnSpMk id="56" creationId="{B0C243BA-3BE5-4E78-87EC-80917E7ED2FE}"/>
          </ac:cxnSpMkLst>
        </pc:cxnChg>
        <pc:cxnChg chg="add mod">
          <ac:chgData name="Cristian Chilipirea" userId="34ab170da5908fc4" providerId="LiveId" clId="{33D04B99-FF79-49ED-A2DA-CF2C8C158D30}" dt="2019-10-13T11:44:36.004" v="99" actId="1076"/>
          <ac:cxnSpMkLst>
            <pc:docMk/>
            <pc:sldMk cId="433005299" sldId="539"/>
            <ac:cxnSpMk id="57" creationId="{C10DDF97-0DED-49B7-B00C-6CF3E978CF64}"/>
          </ac:cxnSpMkLst>
        </pc:cxnChg>
        <pc:cxnChg chg="add mod">
          <ac:chgData name="Cristian Chilipirea" userId="34ab170da5908fc4" providerId="LiveId" clId="{33D04B99-FF79-49ED-A2DA-CF2C8C158D30}" dt="2019-10-13T11:44:36.004" v="99" actId="1076"/>
          <ac:cxnSpMkLst>
            <pc:docMk/>
            <pc:sldMk cId="433005299" sldId="539"/>
            <ac:cxnSpMk id="58" creationId="{86EA5D5F-28C7-44D2-B7DC-8EE1EA8FF1B1}"/>
          </ac:cxnSpMkLst>
        </pc:cxnChg>
      </pc:sldChg>
      <pc:sldChg chg="del">
        <pc:chgData name="Cristian Chilipirea" userId="34ab170da5908fc4" providerId="LiveId" clId="{33D04B99-FF79-49ED-A2DA-CF2C8C158D30}" dt="2019-10-13T11:40:50.474" v="7" actId="2696"/>
        <pc:sldMkLst>
          <pc:docMk/>
          <pc:sldMk cId="4106351921" sldId="539"/>
        </pc:sldMkLst>
      </pc:sldChg>
      <pc:sldChg chg="del">
        <pc:chgData name="Cristian Chilipirea" userId="34ab170da5908fc4" providerId="LiveId" clId="{33D04B99-FF79-49ED-A2DA-CF2C8C158D30}" dt="2019-10-13T11:40:50.549" v="8" actId="2696"/>
        <pc:sldMkLst>
          <pc:docMk/>
          <pc:sldMk cId="1960201223" sldId="540"/>
        </pc:sldMkLst>
      </pc:sldChg>
      <pc:sldChg chg="addSp delSp modSp add modAnim">
        <pc:chgData name="Cristian Chilipirea" userId="34ab170da5908fc4" providerId="LiveId" clId="{33D04B99-FF79-49ED-A2DA-CF2C8C158D30}" dt="2019-10-13T11:44:55.907" v="107" actId="1076"/>
        <pc:sldMkLst>
          <pc:docMk/>
          <pc:sldMk cId="2868159076" sldId="540"/>
        </pc:sldMkLst>
        <pc:spChg chg="mod">
          <ac:chgData name="Cristian Chilipirea" userId="34ab170da5908fc4" providerId="LiveId" clId="{33D04B99-FF79-49ED-A2DA-CF2C8C158D30}" dt="2019-10-13T11:44:45.313" v="102"/>
          <ac:spMkLst>
            <pc:docMk/>
            <pc:sldMk cId="2868159076" sldId="540"/>
            <ac:spMk id="2" creationId="{68C8606C-1991-4EFA-80CB-C612095AEF86}"/>
          </ac:spMkLst>
        </pc:spChg>
        <pc:spChg chg="del">
          <ac:chgData name="Cristian Chilipirea" userId="34ab170da5908fc4" providerId="LiveId" clId="{33D04B99-FF79-49ED-A2DA-CF2C8C158D30}" dt="2019-10-13T11:44:47.464" v="103" actId="478"/>
          <ac:spMkLst>
            <pc:docMk/>
            <pc:sldMk cId="2868159076" sldId="540"/>
            <ac:spMk id="3" creationId="{5D390691-4B7E-4F47-BA60-A5A5F3247218}"/>
          </ac:spMkLst>
        </pc:spChg>
        <pc:spChg chg="add del">
          <ac:chgData name="Cristian Chilipirea" userId="34ab170da5908fc4" providerId="LiveId" clId="{33D04B99-FF79-49ED-A2DA-CF2C8C158D30}" dt="2019-10-13T11:44:53.956" v="105"/>
          <ac:spMkLst>
            <pc:docMk/>
            <pc:sldMk cId="2868159076" sldId="540"/>
            <ac:spMk id="4" creationId="{7B8C7A5B-6AE5-49DC-8707-80EBD7637E1F}"/>
          </ac:spMkLst>
        </pc:spChg>
        <pc:spChg chg="add del">
          <ac:chgData name="Cristian Chilipirea" userId="34ab170da5908fc4" providerId="LiveId" clId="{33D04B99-FF79-49ED-A2DA-CF2C8C158D30}" dt="2019-10-13T11:44:53.956" v="105"/>
          <ac:spMkLst>
            <pc:docMk/>
            <pc:sldMk cId="2868159076" sldId="540"/>
            <ac:spMk id="5" creationId="{86C6D643-595A-48DF-B709-7A4F1A8346DA}"/>
          </ac:spMkLst>
        </pc:spChg>
        <pc:spChg chg="add del">
          <ac:chgData name="Cristian Chilipirea" userId="34ab170da5908fc4" providerId="LiveId" clId="{33D04B99-FF79-49ED-A2DA-CF2C8C158D30}" dt="2019-10-13T11:44:53.956" v="105"/>
          <ac:spMkLst>
            <pc:docMk/>
            <pc:sldMk cId="2868159076" sldId="540"/>
            <ac:spMk id="6" creationId="{65714FF9-1ECA-431E-9727-F707D01E7A77}"/>
          </ac:spMkLst>
        </pc:spChg>
        <pc:spChg chg="add del">
          <ac:chgData name="Cristian Chilipirea" userId="34ab170da5908fc4" providerId="LiveId" clId="{33D04B99-FF79-49ED-A2DA-CF2C8C158D30}" dt="2019-10-13T11:44:53.956" v="105"/>
          <ac:spMkLst>
            <pc:docMk/>
            <pc:sldMk cId="2868159076" sldId="540"/>
            <ac:spMk id="7" creationId="{744631EA-5E88-44D8-9ABC-74D982EC5304}"/>
          </ac:spMkLst>
        </pc:spChg>
        <pc:spChg chg="add del">
          <ac:chgData name="Cristian Chilipirea" userId="34ab170da5908fc4" providerId="LiveId" clId="{33D04B99-FF79-49ED-A2DA-CF2C8C158D30}" dt="2019-10-13T11:44:53.956" v="105"/>
          <ac:spMkLst>
            <pc:docMk/>
            <pc:sldMk cId="2868159076" sldId="540"/>
            <ac:spMk id="8" creationId="{EF3BEF88-C0A0-4FE5-B1E8-2C9C68D1EF9C}"/>
          </ac:spMkLst>
        </pc:spChg>
        <pc:spChg chg="add del">
          <ac:chgData name="Cristian Chilipirea" userId="34ab170da5908fc4" providerId="LiveId" clId="{33D04B99-FF79-49ED-A2DA-CF2C8C158D30}" dt="2019-10-13T11:44:53.956" v="105"/>
          <ac:spMkLst>
            <pc:docMk/>
            <pc:sldMk cId="2868159076" sldId="540"/>
            <ac:spMk id="9" creationId="{E26D4D54-4D0E-4087-88E9-45BF57DA63A1}"/>
          </ac:spMkLst>
        </pc:spChg>
        <pc:spChg chg="add del">
          <ac:chgData name="Cristian Chilipirea" userId="34ab170da5908fc4" providerId="LiveId" clId="{33D04B99-FF79-49ED-A2DA-CF2C8C158D30}" dt="2019-10-13T11:44:53.956" v="105"/>
          <ac:spMkLst>
            <pc:docMk/>
            <pc:sldMk cId="2868159076" sldId="540"/>
            <ac:spMk id="10" creationId="{DD70A0BE-D03E-42A1-86C6-E8D149814528}"/>
          </ac:spMkLst>
        </pc:spChg>
        <pc:spChg chg="add del">
          <ac:chgData name="Cristian Chilipirea" userId="34ab170da5908fc4" providerId="LiveId" clId="{33D04B99-FF79-49ED-A2DA-CF2C8C158D30}" dt="2019-10-13T11:44:53.956" v="105"/>
          <ac:spMkLst>
            <pc:docMk/>
            <pc:sldMk cId="2868159076" sldId="540"/>
            <ac:spMk id="11" creationId="{D1E038D3-A79A-4BF8-A8D1-93639EE1F093}"/>
          </ac:spMkLst>
        </pc:spChg>
        <pc:spChg chg="add del">
          <ac:chgData name="Cristian Chilipirea" userId="34ab170da5908fc4" providerId="LiveId" clId="{33D04B99-FF79-49ED-A2DA-CF2C8C158D30}" dt="2019-10-13T11:44:53.956" v="105"/>
          <ac:spMkLst>
            <pc:docMk/>
            <pc:sldMk cId="2868159076" sldId="540"/>
            <ac:spMk id="12" creationId="{385F4496-4643-42A5-A981-4F947AD26807}"/>
          </ac:spMkLst>
        </pc:spChg>
        <pc:spChg chg="add del">
          <ac:chgData name="Cristian Chilipirea" userId="34ab170da5908fc4" providerId="LiveId" clId="{33D04B99-FF79-49ED-A2DA-CF2C8C158D30}" dt="2019-10-13T11:44:53.956" v="105"/>
          <ac:spMkLst>
            <pc:docMk/>
            <pc:sldMk cId="2868159076" sldId="540"/>
            <ac:spMk id="13" creationId="{3018B0D6-DB3B-4D8A-A987-3B5E8DBC5F24}"/>
          </ac:spMkLst>
        </pc:spChg>
        <pc:spChg chg="add del">
          <ac:chgData name="Cristian Chilipirea" userId="34ab170da5908fc4" providerId="LiveId" clId="{33D04B99-FF79-49ED-A2DA-CF2C8C158D30}" dt="2019-10-13T11:44:53.956" v="105"/>
          <ac:spMkLst>
            <pc:docMk/>
            <pc:sldMk cId="2868159076" sldId="540"/>
            <ac:spMk id="14" creationId="{D12A99A8-71FB-43DC-99A7-1EDBF02BE43F}"/>
          </ac:spMkLst>
        </pc:spChg>
        <pc:spChg chg="add del">
          <ac:chgData name="Cristian Chilipirea" userId="34ab170da5908fc4" providerId="LiveId" clId="{33D04B99-FF79-49ED-A2DA-CF2C8C158D30}" dt="2019-10-13T11:44:53.956" v="105"/>
          <ac:spMkLst>
            <pc:docMk/>
            <pc:sldMk cId="2868159076" sldId="540"/>
            <ac:spMk id="15" creationId="{67A34A6B-D754-43FB-BA26-5F66CE15B4E2}"/>
          </ac:spMkLst>
        </pc:spChg>
        <pc:spChg chg="add del">
          <ac:chgData name="Cristian Chilipirea" userId="34ab170da5908fc4" providerId="LiveId" clId="{33D04B99-FF79-49ED-A2DA-CF2C8C158D30}" dt="2019-10-13T11:44:53.956" v="105"/>
          <ac:spMkLst>
            <pc:docMk/>
            <pc:sldMk cId="2868159076" sldId="540"/>
            <ac:spMk id="16" creationId="{D99E59B8-2175-4DC6-B2A3-26C4C5AB7E3A}"/>
          </ac:spMkLst>
        </pc:spChg>
        <pc:spChg chg="add del">
          <ac:chgData name="Cristian Chilipirea" userId="34ab170da5908fc4" providerId="LiveId" clId="{33D04B99-FF79-49ED-A2DA-CF2C8C158D30}" dt="2019-10-13T11:44:53.956" v="105"/>
          <ac:spMkLst>
            <pc:docMk/>
            <pc:sldMk cId="2868159076" sldId="540"/>
            <ac:spMk id="17" creationId="{EF3B35F3-245A-40AA-980D-BC440B8D2A50}"/>
          </ac:spMkLst>
        </pc:spChg>
        <pc:spChg chg="add del">
          <ac:chgData name="Cristian Chilipirea" userId="34ab170da5908fc4" providerId="LiveId" clId="{33D04B99-FF79-49ED-A2DA-CF2C8C158D30}" dt="2019-10-13T11:44:53.956" v="105"/>
          <ac:spMkLst>
            <pc:docMk/>
            <pc:sldMk cId="2868159076" sldId="540"/>
            <ac:spMk id="18" creationId="{8E4E2A81-0B2E-45AB-989A-A51D39C3050B}"/>
          </ac:spMkLst>
        </pc:spChg>
        <pc:spChg chg="add del">
          <ac:chgData name="Cristian Chilipirea" userId="34ab170da5908fc4" providerId="LiveId" clId="{33D04B99-FF79-49ED-A2DA-CF2C8C158D30}" dt="2019-10-13T11:44:53.956" v="105"/>
          <ac:spMkLst>
            <pc:docMk/>
            <pc:sldMk cId="2868159076" sldId="540"/>
            <ac:spMk id="19" creationId="{0A87F1E9-7AAF-443A-B43A-55574A1C5B4C}"/>
          </ac:spMkLst>
        </pc:spChg>
        <pc:spChg chg="add del">
          <ac:chgData name="Cristian Chilipirea" userId="34ab170da5908fc4" providerId="LiveId" clId="{33D04B99-FF79-49ED-A2DA-CF2C8C158D30}" dt="2019-10-13T11:44:53.956" v="105"/>
          <ac:spMkLst>
            <pc:docMk/>
            <pc:sldMk cId="2868159076" sldId="540"/>
            <ac:spMk id="20" creationId="{CC3F0B42-088F-431D-B8AE-5592651DEBAF}"/>
          </ac:spMkLst>
        </pc:spChg>
        <pc:spChg chg="add del">
          <ac:chgData name="Cristian Chilipirea" userId="34ab170da5908fc4" providerId="LiveId" clId="{33D04B99-FF79-49ED-A2DA-CF2C8C158D30}" dt="2019-10-13T11:44:53.956" v="105"/>
          <ac:spMkLst>
            <pc:docMk/>
            <pc:sldMk cId="2868159076" sldId="540"/>
            <ac:spMk id="21" creationId="{F8C8E60A-8E89-47A3-AE6A-143586152D82}"/>
          </ac:spMkLst>
        </pc:spChg>
        <pc:spChg chg="add del">
          <ac:chgData name="Cristian Chilipirea" userId="34ab170da5908fc4" providerId="LiveId" clId="{33D04B99-FF79-49ED-A2DA-CF2C8C158D30}" dt="2019-10-13T11:44:53.956" v="105"/>
          <ac:spMkLst>
            <pc:docMk/>
            <pc:sldMk cId="2868159076" sldId="540"/>
            <ac:spMk id="22" creationId="{DD3CD57C-6C9E-4324-A2EA-D7F4FBB208FA}"/>
          </ac:spMkLst>
        </pc:spChg>
        <pc:spChg chg="add del">
          <ac:chgData name="Cristian Chilipirea" userId="34ab170da5908fc4" providerId="LiveId" clId="{33D04B99-FF79-49ED-A2DA-CF2C8C158D30}" dt="2019-10-13T11:44:53.956" v="105"/>
          <ac:spMkLst>
            <pc:docMk/>
            <pc:sldMk cId="2868159076" sldId="540"/>
            <ac:spMk id="23" creationId="{6EE5525B-1EB2-4786-BCE2-96FAA7F927AA}"/>
          </ac:spMkLst>
        </pc:spChg>
        <pc:spChg chg="add del">
          <ac:chgData name="Cristian Chilipirea" userId="34ab170da5908fc4" providerId="LiveId" clId="{33D04B99-FF79-49ED-A2DA-CF2C8C158D30}" dt="2019-10-13T11:44:53.956" v="105"/>
          <ac:spMkLst>
            <pc:docMk/>
            <pc:sldMk cId="2868159076" sldId="540"/>
            <ac:spMk id="24" creationId="{67A1420A-3E2C-485C-A231-CEFFDE36DFF1}"/>
          </ac:spMkLst>
        </pc:spChg>
        <pc:spChg chg="add del">
          <ac:chgData name="Cristian Chilipirea" userId="34ab170da5908fc4" providerId="LiveId" clId="{33D04B99-FF79-49ED-A2DA-CF2C8C158D30}" dt="2019-10-13T11:44:53.956" v="105"/>
          <ac:spMkLst>
            <pc:docMk/>
            <pc:sldMk cId="2868159076" sldId="540"/>
            <ac:spMk id="25" creationId="{BD8243BD-E2D0-4ACC-A655-590C0AEC98FE}"/>
          </ac:spMkLst>
        </pc:spChg>
        <pc:spChg chg="add del">
          <ac:chgData name="Cristian Chilipirea" userId="34ab170da5908fc4" providerId="LiveId" clId="{33D04B99-FF79-49ED-A2DA-CF2C8C158D30}" dt="2019-10-13T11:44:53.956" v="105"/>
          <ac:spMkLst>
            <pc:docMk/>
            <pc:sldMk cId="2868159076" sldId="540"/>
            <ac:spMk id="26" creationId="{4FBDDD58-A0EB-4FE2-8AD6-4E768B559DA9}"/>
          </ac:spMkLst>
        </pc:spChg>
        <pc:spChg chg="add del">
          <ac:chgData name="Cristian Chilipirea" userId="34ab170da5908fc4" providerId="LiveId" clId="{33D04B99-FF79-49ED-A2DA-CF2C8C158D30}" dt="2019-10-13T11:44:53.956" v="105"/>
          <ac:spMkLst>
            <pc:docMk/>
            <pc:sldMk cId="2868159076" sldId="540"/>
            <ac:spMk id="27" creationId="{26E39E84-7BDF-4B89-8BFC-8108A30778FC}"/>
          </ac:spMkLst>
        </pc:spChg>
        <pc:spChg chg="add del">
          <ac:chgData name="Cristian Chilipirea" userId="34ab170da5908fc4" providerId="LiveId" clId="{33D04B99-FF79-49ED-A2DA-CF2C8C158D30}" dt="2019-10-13T11:44:53.956" v="105"/>
          <ac:spMkLst>
            <pc:docMk/>
            <pc:sldMk cId="2868159076" sldId="540"/>
            <ac:spMk id="28" creationId="{3FEE9CF5-3A7E-4F44-A70F-EA7E3819185C}"/>
          </ac:spMkLst>
        </pc:spChg>
        <pc:spChg chg="add del">
          <ac:chgData name="Cristian Chilipirea" userId="34ab170da5908fc4" providerId="LiveId" clId="{33D04B99-FF79-49ED-A2DA-CF2C8C158D30}" dt="2019-10-13T11:44:53.956" v="105"/>
          <ac:spMkLst>
            <pc:docMk/>
            <pc:sldMk cId="2868159076" sldId="540"/>
            <ac:spMk id="29" creationId="{DC9F52E5-B5EF-436B-A482-8AB93D36F745}"/>
          </ac:spMkLst>
        </pc:spChg>
        <pc:spChg chg="add del">
          <ac:chgData name="Cristian Chilipirea" userId="34ab170da5908fc4" providerId="LiveId" clId="{33D04B99-FF79-49ED-A2DA-CF2C8C158D30}" dt="2019-10-13T11:44:53.956" v="105"/>
          <ac:spMkLst>
            <pc:docMk/>
            <pc:sldMk cId="2868159076" sldId="540"/>
            <ac:spMk id="30" creationId="{D9360B83-4C0D-4FE9-A61A-161EC5BBBFBB}"/>
          </ac:spMkLst>
        </pc:spChg>
        <pc:spChg chg="add del">
          <ac:chgData name="Cristian Chilipirea" userId="34ab170da5908fc4" providerId="LiveId" clId="{33D04B99-FF79-49ED-A2DA-CF2C8C158D30}" dt="2019-10-13T11:44:53.956" v="105"/>
          <ac:spMkLst>
            <pc:docMk/>
            <pc:sldMk cId="2868159076" sldId="540"/>
            <ac:spMk id="31" creationId="{CDC07C85-896A-442F-8F46-D33CBDCC57E8}"/>
          </ac:spMkLst>
        </pc:spChg>
        <pc:spChg chg="add del">
          <ac:chgData name="Cristian Chilipirea" userId="34ab170da5908fc4" providerId="LiveId" clId="{33D04B99-FF79-49ED-A2DA-CF2C8C158D30}" dt="2019-10-13T11:44:53.956" v="105"/>
          <ac:spMkLst>
            <pc:docMk/>
            <pc:sldMk cId="2868159076" sldId="540"/>
            <ac:spMk id="32" creationId="{15D65693-895E-4C50-87AB-18707ED03652}"/>
          </ac:spMkLst>
        </pc:spChg>
        <pc:spChg chg="add del">
          <ac:chgData name="Cristian Chilipirea" userId="34ab170da5908fc4" providerId="LiveId" clId="{33D04B99-FF79-49ED-A2DA-CF2C8C158D30}" dt="2019-10-13T11:44:53.956" v="105"/>
          <ac:spMkLst>
            <pc:docMk/>
            <pc:sldMk cId="2868159076" sldId="540"/>
            <ac:spMk id="33" creationId="{5910009E-9B86-45E0-A9F7-89EF3B0F46BE}"/>
          </ac:spMkLst>
        </pc:spChg>
        <pc:spChg chg="add del">
          <ac:chgData name="Cristian Chilipirea" userId="34ab170da5908fc4" providerId="LiveId" clId="{33D04B99-FF79-49ED-A2DA-CF2C8C158D30}" dt="2019-10-13T11:44:53.956" v="105"/>
          <ac:spMkLst>
            <pc:docMk/>
            <pc:sldMk cId="2868159076" sldId="540"/>
            <ac:spMk id="34" creationId="{D41C18E9-63EC-454B-A106-9D66D24A13A0}"/>
          </ac:spMkLst>
        </pc:spChg>
        <pc:spChg chg="add del">
          <ac:chgData name="Cristian Chilipirea" userId="34ab170da5908fc4" providerId="LiveId" clId="{33D04B99-FF79-49ED-A2DA-CF2C8C158D30}" dt="2019-10-13T11:44:53.956" v="105"/>
          <ac:spMkLst>
            <pc:docMk/>
            <pc:sldMk cId="2868159076" sldId="540"/>
            <ac:spMk id="35" creationId="{35BDDF26-1440-4671-833C-3B276813D580}"/>
          </ac:spMkLst>
        </pc:spChg>
        <pc:spChg chg="add del">
          <ac:chgData name="Cristian Chilipirea" userId="34ab170da5908fc4" providerId="LiveId" clId="{33D04B99-FF79-49ED-A2DA-CF2C8C158D30}" dt="2019-10-13T11:44:53.956" v="105"/>
          <ac:spMkLst>
            <pc:docMk/>
            <pc:sldMk cId="2868159076" sldId="540"/>
            <ac:spMk id="36" creationId="{D385E51B-35A1-466C-BA0D-A698A1B5BC5C}"/>
          </ac:spMkLst>
        </pc:spChg>
        <pc:spChg chg="add del">
          <ac:chgData name="Cristian Chilipirea" userId="34ab170da5908fc4" providerId="LiveId" clId="{33D04B99-FF79-49ED-A2DA-CF2C8C158D30}" dt="2019-10-13T11:44:53.956" v="105"/>
          <ac:spMkLst>
            <pc:docMk/>
            <pc:sldMk cId="2868159076" sldId="540"/>
            <ac:spMk id="37" creationId="{E285AF93-37BE-4364-BBF5-4CD3727AF84E}"/>
          </ac:spMkLst>
        </pc:spChg>
        <pc:spChg chg="add del">
          <ac:chgData name="Cristian Chilipirea" userId="34ab170da5908fc4" providerId="LiveId" clId="{33D04B99-FF79-49ED-A2DA-CF2C8C158D30}" dt="2019-10-13T11:44:53.956" v="105"/>
          <ac:spMkLst>
            <pc:docMk/>
            <pc:sldMk cId="2868159076" sldId="540"/>
            <ac:spMk id="38" creationId="{F8ADE94E-95B2-4DAB-BEB8-827C8B803DAF}"/>
          </ac:spMkLst>
        </pc:spChg>
        <pc:spChg chg="add del">
          <ac:chgData name="Cristian Chilipirea" userId="34ab170da5908fc4" providerId="LiveId" clId="{33D04B99-FF79-49ED-A2DA-CF2C8C158D30}" dt="2019-10-13T11:44:53.956" v="105"/>
          <ac:spMkLst>
            <pc:docMk/>
            <pc:sldMk cId="2868159076" sldId="540"/>
            <ac:spMk id="39" creationId="{D070BCD1-AEC1-4272-AA72-424A635CDA7F}"/>
          </ac:spMkLst>
        </pc:spChg>
        <pc:spChg chg="add del">
          <ac:chgData name="Cristian Chilipirea" userId="34ab170da5908fc4" providerId="LiveId" clId="{33D04B99-FF79-49ED-A2DA-CF2C8C158D30}" dt="2019-10-13T11:44:53.956" v="105"/>
          <ac:spMkLst>
            <pc:docMk/>
            <pc:sldMk cId="2868159076" sldId="540"/>
            <ac:spMk id="40" creationId="{335FD526-19AD-4901-9F1F-F11DDDC93485}"/>
          </ac:spMkLst>
        </pc:spChg>
        <pc:spChg chg="add del">
          <ac:chgData name="Cristian Chilipirea" userId="34ab170da5908fc4" providerId="LiveId" clId="{33D04B99-FF79-49ED-A2DA-CF2C8C158D30}" dt="2019-10-13T11:44:53.956" v="105"/>
          <ac:spMkLst>
            <pc:docMk/>
            <pc:sldMk cId="2868159076" sldId="540"/>
            <ac:spMk id="41" creationId="{9DB8B226-DE58-49C4-A361-C346C3F8A223}"/>
          </ac:spMkLst>
        </pc:spChg>
        <pc:spChg chg="add mod">
          <ac:chgData name="Cristian Chilipirea" userId="34ab170da5908fc4" providerId="LiveId" clId="{33D04B99-FF79-49ED-A2DA-CF2C8C158D30}" dt="2019-10-13T11:44:55.907" v="107" actId="1076"/>
          <ac:spMkLst>
            <pc:docMk/>
            <pc:sldMk cId="2868159076" sldId="540"/>
            <ac:spMk id="42" creationId="{5411FA56-2A26-40EB-8564-AB9992913F05}"/>
          </ac:spMkLst>
        </pc:spChg>
        <pc:spChg chg="add mod">
          <ac:chgData name="Cristian Chilipirea" userId="34ab170da5908fc4" providerId="LiveId" clId="{33D04B99-FF79-49ED-A2DA-CF2C8C158D30}" dt="2019-10-13T11:44:55.907" v="107" actId="1076"/>
          <ac:spMkLst>
            <pc:docMk/>
            <pc:sldMk cId="2868159076" sldId="540"/>
            <ac:spMk id="43" creationId="{ED78B867-A135-4B5F-A6A4-A3016F066D05}"/>
          </ac:spMkLst>
        </pc:spChg>
        <pc:spChg chg="add mod">
          <ac:chgData name="Cristian Chilipirea" userId="34ab170da5908fc4" providerId="LiveId" clId="{33D04B99-FF79-49ED-A2DA-CF2C8C158D30}" dt="2019-10-13T11:44:55.907" v="107" actId="1076"/>
          <ac:spMkLst>
            <pc:docMk/>
            <pc:sldMk cId="2868159076" sldId="540"/>
            <ac:spMk id="44" creationId="{66323E13-A439-4460-8163-7EF684C1015D}"/>
          </ac:spMkLst>
        </pc:spChg>
        <pc:spChg chg="add mod">
          <ac:chgData name="Cristian Chilipirea" userId="34ab170da5908fc4" providerId="LiveId" clId="{33D04B99-FF79-49ED-A2DA-CF2C8C158D30}" dt="2019-10-13T11:44:55.907" v="107" actId="1076"/>
          <ac:spMkLst>
            <pc:docMk/>
            <pc:sldMk cId="2868159076" sldId="540"/>
            <ac:spMk id="45" creationId="{CCA755E8-1C29-4714-82B5-D67DDC3BD84E}"/>
          </ac:spMkLst>
        </pc:spChg>
        <pc:spChg chg="add mod">
          <ac:chgData name="Cristian Chilipirea" userId="34ab170da5908fc4" providerId="LiveId" clId="{33D04B99-FF79-49ED-A2DA-CF2C8C158D30}" dt="2019-10-13T11:44:55.907" v="107" actId="1076"/>
          <ac:spMkLst>
            <pc:docMk/>
            <pc:sldMk cId="2868159076" sldId="540"/>
            <ac:spMk id="46" creationId="{FA1BE7ED-2A56-4C92-9305-20E28C162DAB}"/>
          </ac:spMkLst>
        </pc:spChg>
        <pc:spChg chg="add mod">
          <ac:chgData name="Cristian Chilipirea" userId="34ab170da5908fc4" providerId="LiveId" clId="{33D04B99-FF79-49ED-A2DA-CF2C8C158D30}" dt="2019-10-13T11:44:55.907" v="107" actId="1076"/>
          <ac:spMkLst>
            <pc:docMk/>
            <pc:sldMk cId="2868159076" sldId="540"/>
            <ac:spMk id="47" creationId="{08DB7314-34DC-4FF9-8478-E0272BFFB44C}"/>
          </ac:spMkLst>
        </pc:spChg>
        <pc:spChg chg="add mod">
          <ac:chgData name="Cristian Chilipirea" userId="34ab170da5908fc4" providerId="LiveId" clId="{33D04B99-FF79-49ED-A2DA-CF2C8C158D30}" dt="2019-10-13T11:44:55.907" v="107" actId="1076"/>
          <ac:spMkLst>
            <pc:docMk/>
            <pc:sldMk cId="2868159076" sldId="540"/>
            <ac:spMk id="48" creationId="{016B3116-1369-468D-A0A2-67C253A40082}"/>
          </ac:spMkLst>
        </pc:spChg>
        <pc:spChg chg="add mod">
          <ac:chgData name="Cristian Chilipirea" userId="34ab170da5908fc4" providerId="LiveId" clId="{33D04B99-FF79-49ED-A2DA-CF2C8C158D30}" dt="2019-10-13T11:44:55.907" v="107" actId="1076"/>
          <ac:spMkLst>
            <pc:docMk/>
            <pc:sldMk cId="2868159076" sldId="540"/>
            <ac:spMk id="49" creationId="{2A6279E9-7738-4AD1-A73E-5E7D470D2CD7}"/>
          </ac:spMkLst>
        </pc:spChg>
        <pc:spChg chg="add mod">
          <ac:chgData name="Cristian Chilipirea" userId="34ab170da5908fc4" providerId="LiveId" clId="{33D04B99-FF79-49ED-A2DA-CF2C8C158D30}" dt="2019-10-13T11:44:55.907" v="107" actId="1076"/>
          <ac:spMkLst>
            <pc:docMk/>
            <pc:sldMk cId="2868159076" sldId="540"/>
            <ac:spMk id="50" creationId="{59EE2BEB-E5E0-4DD9-AF91-C04B9D332D30}"/>
          </ac:spMkLst>
        </pc:spChg>
        <pc:spChg chg="add mod">
          <ac:chgData name="Cristian Chilipirea" userId="34ab170da5908fc4" providerId="LiveId" clId="{33D04B99-FF79-49ED-A2DA-CF2C8C158D30}" dt="2019-10-13T11:44:55.907" v="107" actId="1076"/>
          <ac:spMkLst>
            <pc:docMk/>
            <pc:sldMk cId="2868159076" sldId="540"/>
            <ac:spMk id="51" creationId="{B5E69E3F-4343-445B-9172-ECE054F26395}"/>
          </ac:spMkLst>
        </pc:spChg>
        <pc:spChg chg="add mod">
          <ac:chgData name="Cristian Chilipirea" userId="34ab170da5908fc4" providerId="LiveId" clId="{33D04B99-FF79-49ED-A2DA-CF2C8C158D30}" dt="2019-10-13T11:44:55.907" v="107" actId="1076"/>
          <ac:spMkLst>
            <pc:docMk/>
            <pc:sldMk cId="2868159076" sldId="540"/>
            <ac:spMk id="52" creationId="{C2A898B4-4BB7-41DB-89D1-C91CC4CD9EDB}"/>
          </ac:spMkLst>
        </pc:spChg>
        <pc:spChg chg="add mod">
          <ac:chgData name="Cristian Chilipirea" userId="34ab170da5908fc4" providerId="LiveId" clId="{33D04B99-FF79-49ED-A2DA-CF2C8C158D30}" dt="2019-10-13T11:44:55.907" v="107" actId="1076"/>
          <ac:spMkLst>
            <pc:docMk/>
            <pc:sldMk cId="2868159076" sldId="540"/>
            <ac:spMk id="53" creationId="{317998E0-6C44-4D61-9145-93B09D33B1A7}"/>
          </ac:spMkLst>
        </pc:spChg>
        <pc:spChg chg="add mod">
          <ac:chgData name="Cristian Chilipirea" userId="34ab170da5908fc4" providerId="LiveId" clId="{33D04B99-FF79-49ED-A2DA-CF2C8C158D30}" dt="2019-10-13T11:44:55.907" v="107" actId="1076"/>
          <ac:spMkLst>
            <pc:docMk/>
            <pc:sldMk cId="2868159076" sldId="540"/>
            <ac:spMk id="54" creationId="{EF15E129-482E-4B75-A705-DE3E36AEE7D8}"/>
          </ac:spMkLst>
        </pc:spChg>
        <pc:spChg chg="add mod">
          <ac:chgData name="Cristian Chilipirea" userId="34ab170da5908fc4" providerId="LiveId" clId="{33D04B99-FF79-49ED-A2DA-CF2C8C158D30}" dt="2019-10-13T11:44:55.907" v="107" actId="1076"/>
          <ac:spMkLst>
            <pc:docMk/>
            <pc:sldMk cId="2868159076" sldId="540"/>
            <ac:spMk id="55" creationId="{42B003E9-20D1-48BD-B1D2-F11AACFA5736}"/>
          </ac:spMkLst>
        </pc:spChg>
        <pc:spChg chg="add mod">
          <ac:chgData name="Cristian Chilipirea" userId="34ab170da5908fc4" providerId="LiveId" clId="{33D04B99-FF79-49ED-A2DA-CF2C8C158D30}" dt="2019-10-13T11:44:55.907" v="107" actId="1076"/>
          <ac:spMkLst>
            <pc:docMk/>
            <pc:sldMk cId="2868159076" sldId="540"/>
            <ac:spMk id="56" creationId="{1CEBDD4F-0BB0-4B38-83A5-8C020240DB69}"/>
          </ac:spMkLst>
        </pc:spChg>
        <pc:spChg chg="add mod">
          <ac:chgData name="Cristian Chilipirea" userId="34ab170da5908fc4" providerId="LiveId" clId="{33D04B99-FF79-49ED-A2DA-CF2C8C158D30}" dt="2019-10-13T11:44:55.907" v="107" actId="1076"/>
          <ac:spMkLst>
            <pc:docMk/>
            <pc:sldMk cId="2868159076" sldId="540"/>
            <ac:spMk id="57" creationId="{5E6DC063-B7C3-4E6B-A77C-7DBE39917163}"/>
          </ac:spMkLst>
        </pc:spChg>
        <pc:spChg chg="add mod">
          <ac:chgData name="Cristian Chilipirea" userId="34ab170da5908fc4" providerId="LiveId" clId="{33D04B99-FF79-49ED-A2DA-CF2C8C158D30}" dt="2019-10-13T11:44:55.907" v="107" actId="1076"/>
          <ac:spMkLst>
            <pc:docMk/>
            <pc:sldMk cId="2868159076" sldId="540"/>
            <ac:spMk id="58" creationId="{8A1EA01A-6BD1-4F47-A713-94B73B986A00}"/>
          </ac:spMkLst>
        </pc:spChg>
        <pc:spChg chg="add mod">
          <ac:chgData name="Cristian Chilipirea" userId="34ab170da5908fc4" providerId="LiveId" clId="{33D04B99-FF79-49ED-A2DA-CF2C8C158D30}" dt="2019-10-13T11:44:55.907" v="107" actId="1076"/>
          <ac:spMkLst>
            <pc:docMk/>
            <pc:sldMk cId="2868159076" sldId="540"/>
            <ac:spMk id="59" creationId="{3A53939E-C46D-440A-ABFC-C5D75277529D}"/>
          </ac:spMkLst>
        </pc:spChg>
        <pc:spChg chg="add mod">
          <ac:chgData name="Cristian Chilipirea" userId="34ab170da5908fc4" providerId="LiveId" clId="{33D04B99-FF79-49ED-A2DA-CF2C8C158D30}" dt="2019-10-13T11:44:55.907" v="107" actId="1076"/>
          <ac:spMkLst>
            <pc:docMk/>
            <pc:sldMk cId="2868159076" sldId="540"/>
            <ac:spMk id="60" creationId="{57CB99D8-EE7C-4708-9CE1-37AF8F4393C5}"/>
          </ac:spMkLst>
        </pc:spChg>
        <pc:spChg chg="add mod">
          <ac:chgData name="Cristian Chilipirea" userId="34ab170da5908fc4" providerId="LiveId" clId="{33D04B99-FF79-49ED-A2DA-CF2C8C158D30}" dt="2019-10-13T11:44:55.907" v="107" actId="1076"/>
          <ac:spMkLst>
            <pc:docMk/>
            <pc:sldMk cId="2868159076" sldId="540"/>
            <ac:spMk id="61" creationId="{67E0F2C4-B2D2-441D-8700-BB8D773D7A55}"/>
          </ac:spMkLst>
        </pc:spChg>
        <pc:spChg chg="add mod">
          <ac:chgData name="Cristian Chilipirea" userId="34ab170da5908fc4" providerId="LiveId" clId="{33D04B99-FF79-49ED-A2DA-CF2C8C158D30}" dt="2019-10-13T11:44:55.907" v="107" actId="1076"/>
          <ac:spMkLst>
            <pc:docMk/>
            <pc:sldMk cId="2868159076" sldId="540"/>
            <ac:spMk id="62" creationId="{19E0CE07-D301-4E3D-AB00-90BDFF236EC5}"/>
          </ac:spMkLst>
        </pc:spChg>
        <pc:spChg chg="add mod">
          <ac:chgData name="Cristian Chilipirea" userId="34ab170da5908fc4" providerId="LiveId" clId="{33D04B99-FF79-49ED-A2DA-CF2C8C158D30}" dt="2019-10-13T11:44:55.907" v="107" actId="1076"/>
          <ac:spMkLst>
            <pc:docMk/>
            <pc:sldMk cId="2868159076" sldId="540"/>
            <ac:spMk id="63" creationId="{DFDB994E-341F-41AD-B474-FC1541FE8B49}"/>
          </ac:spMkLst>
        </pc:spChg>
        <pc:spChg chg="add mod">
          <ac:chgData name="Cristian Chilipirea" userId="34ab170da5908fc4" providerId="LiveId" clId="{33D04B99-FF79-49ED-A2DA-CF2C8C158D30}" dt="2019-10-13T11:44:55.907" v="107" actId="1076"/>
          <ac:spMkLst>
            <pc:docMk/>
            <pc:sldMk cId="2868159076" sldId="540"/>
            <ac:spMk id="64" creationId="{21B1296D-984B-48D9-9B21-334BC4966237}"/>
          </ac:spMkLst>
        </pc:spChg>
        <pc:spChg chg="add mod">
          <ac:chgData name="Cristian Chilipirea" userId="34ab170da5908fc4" providerId="LiveId" clId="{33D04B99-FF79-49ED-A2DA-CF2C8C158D30}" dt="2019-10-13T11:44:55.907" v="107" actId="1076"/>
          <ac:spMkLst>
            <pc:docMk/>
            <pc:sldMk cId="2868159076" sldId="540"/>
            <ac:spMk id="65" creationId="{D1F94E8C-F869-4E42-8433-9E27755AC439}"/>
          </ac:spMkLst>
        </pc:spChg>
        <pc:spChg chg="add mod">
          <ac:chgData name="Cristian Chilipirea" userId="34ab170da5908fc4" providerId="LiveId" clId="{33D04B99-FF79-49ED-A2DA-CF2C8C158D30}" dt="2019-10-13T11:44:55.907" v="107" actId="1076"/>
          <ac:spMkLst>
            <pc:docMk/>
            <pc:sldMk cId="2868159076" sldId="540"/>
            <ac:spMk id="66" creationId="{ED7BC4E1-6073-4666-872E-A6951CA4346C}"/>
          </ac:spMkLst>
        </pc:spChg>
        <pc:spChg chg="add mod">
          <ac:chgData name="Cristian Chilipirea" userId="34ab170da5908fc4" providerId="LiveId" clId="{33D04B99-FF79-49ED-A2DA-CF2C8C158D30}" dt="2019-10-13T11:44:55.907" v="107" actId="1076"/>
          <ac:spMkLst>
            <pc:docMk/>
            <pc:sldMk cId="2868159076" sldId="540"/>
            <ac:spMk id="67" creationId="{1EC7ED84-2384-4969-94BB-3604E51D7055}"/>
          </ac:spMkLst>
        </pc:spChg>
        <pc:spChg chg="add mod">
          <ac:chgData name="Cristian Chilipirea" userId="34ab170da5908fc4" providerId="LiveId" clId="{33D04B99-FF79-49ED-A2DA-CF2C8C158D30}" dt="2019-10-13T11:44:55.907" v="107" actId="1076"/>
          <ac:spMkLst>
            <pc:docMk/>
            <pc:sldMk cId="2868159076" sldId="540"/>
            <ac:spMk id="68" creationId="{40A0B3F4-2CCC-4F11-8383-761997863326}"/>
          </ac:spMkLst>
        </pc:spChg>
        <pc:spChg chg="add mod">
          <ac:chgData name="Cristian Chilipirea" userId="34ab170da5908fc4" providerId="LiveId" clId="{33D04B99-FF79-49ED-A2DA-CF2C8C158D30}" dt="2019-10-13T11:44:55.907" v="107" actId="1076"/>
          <ac:spMkLst>
            <pc:docMk/>
            <pc:sldMk cId="2868159076" sldId="540"/>
            <ac:spMk id="69" creationId="{10EBB408-94E1-4AD0-84E5-B83356A8FC26}"/>
          </ac:spMkLst>
        </pc:spChg>
        <pc:spChg chg="add mod">
          <ac:chgData name="Cristian Chilipirea" userId="34ab170da5908fc4" providerId="LiveId" clId="{33D04B99-FF79-49ED-A2DA-CF2C8C158D30}" dt="2019-10-13T11:44:55.907" v="107" actId="1076"/>
          <ac:spMkLst>
            <pc:docMk/>
            <pc:sldMk cId="2868159076" sldId="540"/>
            <ac:spMk id="70" creationId="{FEA6AC52-AA8C-4B0C-B827-75EFE1FF4135}"/>
          </ac:spMkLst>
        </pc:spChg>
        <pc:spChg chg="add mod">
          <ac:chgData name="Cristian Chilipirea" userId="34ab170da5908fc4" providerId="LiveId" clId="{33D04B99-FF79-49ED-A2DA-CF2C8C158D30}" dt="2019-10-13T11:44:55.907" v="107" actId="1076"/>
          <ac:spMkLst>
            <pc:docMk/>
            <pc:sldMk cId="2868159076" sldId="540"/>
            <ac:spMk id="71" creationId="{43C2DE44-654A-4C8C-AB97-14FFD79FC90F}"/>
          </ac:spMkLst>
        </pc:spChg>
        <pc:spChg chg="add mod">
          <ac:chgData name="Cristian Chilipirea" userId="34ab170da5908fc4" providerId="LiveId" clId="{33D04B99-FF79-49ED-A2DA-CF2C8C158D30}" dt="2019-10-13T11:44:55.907" v="107" actId="1076"/>
          <ac:spMkLst>
            <pc:docMk/>
            <pc:sldMk cId="2868159076" sldId="540"/>
            <ac:spMk id="72" creationId="{27CB6E31-06F4-4C79-B86F-DDDC6B26176A}"/>
          </ac:spMkLst>
        </pc:spChg>
        <pc:spChg chg="add mod">
          <ac:chgData name="Cristian Chilipirea" userId="34ab170da5908fc4" providerId="LiveId" clId="{33D04B99-FF79-49ED-A2DA-CF2C8C158D30}" dt="2019-10-13T11:44:55.907" v="107" actId="1076"/>
          <ac:spMkLst>
            <pc:docMk/>
            <pc:sldMk cId="2868159076" sldId="540"/>
            <ac:spMk id="73" creationId="{16AD0C34-07A7-4D85-80E8-B2593FC4333A}"/>
          </ac:spMkLst>
        </pc:spChg>
        <pc:spChg chg="add mod">
          <ac:chgData name="Cristian Chilipirea" userId="34ab170da5908fc4" providerId="LiveId" clId="{33D04B99-FF79-49ED-A2DA-CF2C8C158D30}" dt="2019-10-13T11:44:55.907" v="107" actId="1076"/>
          <ac:spMkLst>
            <pc:docMk/>
            <pc:sldMk cId="2868159076" sldId="540"/>
            <ac:spMk id="74" creationId="{473A7A5E-EC30-4A92-95AA-EB976581CA64}"/>
          </ac:spMkLst>
        </pc:spChg>
        <pc:spChg chg="add mod">
          <ac:chgData name="Cristian Chilipirea" userId="34ab170da5908fc4" providerId="LiveId" clId="{33D04B99-FF79-49ED-A2DA-CF2C8C158D30}" dt="2019-10-13T11:44:55.907" v="107" actId="1076"/>
          <ac:spMkLst>
            <pc:docMk/>
            <pc:sldMk cId="2868159076" sldId="540"/>
            <ac:spMk id="75" creationId="{7E7E0790-C97A-4D0F-A2E3-AF3DEABFC8FC}"/>
          </ac:spMkLst>
        </pc:spChg>
        <pc:spChg chg="add mod">
          <ac:chgData name="Cristian Chilipirea" userId="34ab170da5908fc4" providerId="LiveId" clId="{33D04B99-FF79-49ED-A2DA-CF2C8C158D30}" dt="2019-10-13T11:44:55.907" v="107" actId="1076"/>
          <ac:spMkLst>
            <pc:docMk/>
            <pc:sldMk cId="2868159076" sldId="540"/>
            <ac:spMk id="76" creationId="{A5AC495E-77C5-4222-98E9-3D205DD6A4F1}"/>
          </ac:spMkLst>
        </pc:spChg>
        <pc:spChg chg="add mod">
          <ac:chgData name="Cristian Chilipirea" userId="34ab170da5908fc4" providerId="LiveId" clId="{33D04B99-FF79-49ED-A2DA-CF2C8C158D30}" dt="2019-10-13T11:44:55.907" v="107" actId="1076"/>
          <ac:spMkLst>
            <pc:docMk/>
            <pc:sldMk cId="2868159076" sldId="540"/>
            <ac:spMk id="77" creationId="{8DC6F7B1-67AD-4167-9BE4-48965193B170}"/>
          </ac:spMkLst>
        </pc:spChg>
        <pc:spChg chg="add mod">
          <ac:chgData name="Cristian Chilipirea" userId="34ab170da5908fc4" providerId="LiveId" clId="{33D04B99-FF79-49ED-A2DA-CF2C8C158D30}" dt="2019-10-13T11:44:55.907" v="107" actId="1076"/>
          <ac:spMkLst>
            <pc:docMk/>
            <pc:sldMk cId="2868159076" sldId="540"/>
            <ac:spMk id="78" creationId="{393F11E2-CBD1-4D6A-8A9B-BF41838A32F8}"/>
          </ac:spMkLst>
        </pc:spChg>
        <pc:spChg chg="add mod">
          <ac:chgData name="Cristian Chilipirea" userId="34ab170da5908fc4" providerId="LiveId" clId="{33D04B99-FF79-49ED-A2DA-CF2C8C158D30}" dt="2019-10-13T11:44:55.907" v="107" actId="1076"/>
          <ac:spMkLst>
            <pc:docMk/>
            <pc:sldMk cId="2868159076" sldId="540"/>
            <ac:spMk id="79" creationId="{7CFECE1E-A7A4-481C-B010-E4C0C43EE015}"/>
          </ac:spMkLst>
        </pc:spChg>
      </pc:sldChg>
      <pc:sldChg chg="addSp delSp modSp add">
        <pc:chgData name="Cristian Chilipirea" userId="34ab170da5908fc4" providerId="LiveId" clId="{33D04B99-FF79-49ED-A2DA-CF2C8C158D30}" dt="2019-10-13T11:45:13.159" v="115" actId="478"/>
        <pc:sldMkLst>
          <pc:docMk/>
          <pc:sldMk cId="1156395587" sldId="541"/>
        </pc:sldMkLst>
        <pc:spChg chg="mod">
          <ac:chgData name="Cristian Chilipirea" userId="34ab170da5908fc4" providerId="LiveId" clId="{33D04B99-FF79-49ED-A2DA-CF2C8C158D30}" dt="2019-10-13T11:45:01.786" v="109"/>
          <ac:spMkLst>
            <pc:docMk/>
            <pc:sldMk cId="1156395587" sldId="541"/>
            <ac:spMk id="2" creationId="{A16F2DC7-CCD6-4694-91F2-5D12903D6CE9}"/>
          </ac:spMkLst>
        </pc:spChg>
        <pc:spChg chg="del">
          <ac:chgData name="Cristian Chilipirea" userId="34ab170da5908fc4" providerId="LiveId" clId="{33D04B99-FF79-49ED-A2DA-CF2C8C158D30}" dt="2019-10-13T11:45:03.104" v="110" actId="478"/>
          <ac:spMkLst>
            <pc:docMk/>
            <pc:sldMk cId="1156395587" sldId="541"/>
            <ac:spMk id="3" creationId="{B3A6E030-9936-4AF9-A088-C06353BFD9D7}"/>
          </ac:spMkLst>
        </pc:spChg>
        <pc:spChg chg="add del">
          <ac:chgData name="Cristian Chilipirea" userId="34ab170da5908fc4" providerId="LiveId" clId="{33D04B99-FF79-49ED-A2DA-CF2C8C158D30}" dt="2019-10-13T11:45:08.264" v="112"/>
          <ac:spMkLst>
            <pc:docMk/>
            <pc:sldMk cId="1156395587" sldId="541"/>
            <ac:spMk id="4" creationId="{74B7666F-0A77-4C0D-9E03-9CE80F09D8B6}"/>
          </ac:spMkLst>
        </pc:spChg>
        <pc:spChg chg="add del">
          <ac:chgData name="Cristian Chilipirea" userId="34ab170da5908fc4" providerId="LiveId" clId="{33D04B99-FF79-49ED-A2DA-CF2C8C158D30}" dt="2019-10-13T11:45:08.264" v="112"/>
          <ac:spMkLst>
            <pc:docMk/>
            <pc:sldMk cId="1156395587" sldId="541"/>
            <ac:spMk id="5" creationId="{4A8381F0-CD02-4C24-9656-A10F6B3B13ED}"/>
          </ac:spMkLst>
        </pc:spChg>
        <pc:spChg chg="add mod">
          <ac:chgData name="Cristian Chilipirea" userId="34ab170da5908fc4" providerId="LiveId" clId="{33D04B99-FF79-49ED-A2DA-CF2C8C158D30}" dt="2019-10-13T11:45:11.180" v="114" actId="1076"/>
          <ac:spMkLst>
            <pc:docMk/>
            <pc:sldMk cId="1156395587" sldId="541"/>
            <ac:spMk id="6" creationId="{E255D5E5-3185-46C2-9F6D-7DA91EECB14B}"/>
          </ac:spMkLst>
        </pc:spChg>
        <pc:spChg chg="add del mod">
          <ac:chgData name="Cristian Chilipirea" userId="34ab170da5908fc4" providerId="LiveId" clId="{33D04B99-FF79-49ED-A2DA-CF2C8C158D30}" dt="2019-10-13T11:45:13.159" v="115" actId="478"/>
          <ac:spMkLst>
            <pc:docMk/>
            <pc:sldMk cId="1156395587" sldId="541"/>
            <ac:spMk id="7" creationId="{1DBC6403-B1A9-43B0-A379-71964CAE437E}"/>
          </ac:spMkLst>
        </pc:spChg>
      </pc:sldChg>
      <pc:sldChg chg="del">
        <pc:chgData name="Cristian Chilipirea" userId="34ab170da5908fc4" providerId="LiveId" clId="{33D04B99-FF79-49ED-A2DA-CF2C8C158D30}" dt="2019-10-13T11:40:50.583" v="9" actId="2696"/>
        <pc:sldMkLst>
          <pc:docMk/>
          <pc:sldMk cId="1429946732" sldId="541"/>
        </pc:sldMkLst>
      </pc:sldChg>
      <pc:sldChg chg="del">
        <pc:chgData name="Cristian Chilipirea" userId="34ab170da5908fc4" providerId="LiveId" clId="{33D04B99-FF79-49ED-A2DA-CF2C8C158D30}" dt="2019-10-13T11:40:50.951" v="10" actId="2696"/>
        <pc:sldMkLst>
          <pc:docMk/>
          <pc:sldMk cId="261802576" sldId="542"/>
        </pc:sldMkLst>
      </pc:sldChg>
      <pc:sldChg chg="addSp delSp modSp add modAnim">
        <pc:chgData name="Cristian Chilipirea" userId="34ab170da5908fc4" providerId="LiveId" clId="{33D04B99-FF79-49ED-A2DA-CF2C8C158D30}" dt="2019-10-13T11:45:31.559" v="122" actId="1076"/>
        <pc:sldMkLst>
          <pc:docMk/>
          <pc:sldMk cId="1098787725" sldId="542"/>
        </pc:sldMkLst>
        <pc:spChg chg="mod">
          <ac:chgData name="Cristian Chilipirea" userId="34ab170da5908fc4" providerId="LiveId" clId="{33D04B99-FF79-49ED-A2DA-CF2C8C158D30}" dt="2019-10-13T11:45:21.621" v="117"/>
          <ac:spMkLst>
            <pc:docMk/>
            <pc:sldMk cId="1098787725" sldId="542"/>
            <ac:spMk id="2" creationId="{66E5A482-D0F6-4C5F-BDC4-E0DFD5B5D4C4}"/>
          </ac:spMkLst>
        </pc:spChg>
        <pc:spChg chg="del">
          <ac:chgData name="Cristian Chilipirea" userId="34ab170da5908fc4" providerId="LiveId" clId="{33D04B99-FF79-49ED-A2DA-CF2C8C158D30}" dt="2019-10-13T11:45:24.157" v="118" actId="478"/>
          <ac:spMkLst>
            <pc:docMk/>
            <pc:sldMk cId="1098787725" sldId="542"/>
            <ac:spMk id="3" creationId="{BE24492D-0B52-45B7-B6D0-20758E51C918}"/>
          </ac:spMkLst>
        </pc:spChg>
        <pc:spChg chg="add del">
          <ac:chgData name="Cristian Chilipirea" userId="34ab170da5908fc4" providerId="LiveId" clId="{33D04B99-FF79-49ED-A2DA-CF2C8C158D30}" dt="2019-10-13T11:45:29.489" v="120"/>
          <ac:spMkLst>
            <pc:docMk/>
            <pc:sldMk cId="1098787725" sldId="542"/>
            <ac:spMk id="4" creationId="{6DB382A3-D471-405B-AC0C-1C9CD81C8FD1}"/>
          </ac:spMkLst>
        </pc:spChg>
        <pc:spChg chg="add del">
          <ac:chgData name="Cristian Chilipirea" userId="34ab170da5908fc4" providerId="LiveId" clId="{33D04B99-FF79-49ED-A2DA-CF2C8C158D30}" dt="2019-10-13T11:45:29.489" v="120"/>
          <ac:spMkLst>
            <pc:docMk/>
            <pc:sldMk cId="1098787725" sldId="542"/>
            <ac:spMk id="5" creationId="{1C41A47D-31FD-4CBA-BAE9-19DFFB31A29F}"/>
          </ac:spMkLst>
        </pc:spChg>
        <pc:spChg chg="add del">
          <ac:chgData name="Cristian Chilipirea" userId="34ab170da5908fc4" providerId="LiveId" clId="{33D04B99-FF79-49ED-A2DA-CF2C8C158D30}" dt="2019-10-13T11:45:29.489" v="120"/>
          <ac:spMkLst>
            <pc:docMk/>
            <pc:sldMk cId="1098787725" sldId="542"/>
            <ac:spMk id="6" creationId="{17A07F67-FBE9-4A40-8C45-38B3301A7BF3}"/>
          </ac:spMkLst>
        </pc:spChg>
        <pc:spChg chg="add del">
          <ac:chgData name="Cristian Chilipirea" userId="34ab170da5908fc4" providerId="LiveId" clId="{33D04B99-FF79-49ED-A2DA-CF2C8C158D30}" dt="2019-10-13T11:45:29.489" v="120"/>
          <ac:spMkLst>
            <pc:docMk/>
            <pc:sldMk cId="1098787725" sldId="542"/>
            <ac:spMk id="7" creationId="{FB78294B-265E-41EF-9EBF-8471747949FC}"/>
          </ac:spMkLst>
        </pc:spChg>
        <pc:spChg chg="add del">
          <ac:chgData name="Cristian Chilipirea" userId="34ab170da5908fc4" providerId="LiveId" clId="{33D04B99-FF79-49ED-A2DA-CF2C8C158D30}" dt="2019-10-13T11:45:29.489" v="120"/>
          <ac:spMkLst>
            <pc:docMk/>
            <pc:sldMk cId="1098787725" sldId="542"/>
            <ac:spMk id="8" creationId="{5557797B-4BCC-414D-A9CE-9CAEB712F6CD}"/>
          </ac:spMkLst>
        </pc:spChg>
        <pc:spChg chg="add mod">
          <ac:chgData name="Cristian Chilipirea" userId="34ab170da5908fc4" providerId="LiveId" clId="{33D04B99-FF79-49ED-A2DA-CF2C8C158D30}" dt="2019-10-13T11:45:31.559" v="122" actId="1076"/>
          <ac:spMkLst>
            <pc:docMk/>
            <pc:sldMk cId="1098787725" sldId="542"/>
            <ac:spMk id="22" creationId="{25373828-9821-4DA4-A60A-2D5D7DDEBD08}"/>
          </ac:spMkLst>
        </pc:spChg>
        <pc:spChg chg="add mod">
          <ac:chgData name="Cristian Chilipirea" userId="34ab170da5908fc4" providerId="LiveId" clId="{33D04B99-FF79-49ED-A2DA-CF2C8C158D30}" dt="2019-10-13T11:45:31.559" v="122" actId="1076"/>
          <ac:spMkLst>
            <pc:docMk/>
            <pc:sldMk cId="1098787725" sldId="542"/>
            <ac:spMk id="23" creationId="{A2B3284F-5BF7-4E32-9557-8E6F129A6C7E}"/>
          </ac:spMkLst>
        </pc:spChg>
        <pc:spChg chg="add mod">
          <ac:chgData name="Cristian Chilipirea" userId="34ab170da5908fc4" providerId="LiveId" clId="{33D04B99-FF79-49ED-A2DA-CF2C8C158D30}" dt="2019-10-13T11:45:31.559" v="122" actId="1076"/>
          <ac:spMkLst>
            <pc:docMk/>
            <pc:sldMk cId="1098787725" sldId="542"/>
            <ac:spMk id="24" creationId="{361FB1A8-3115-409B-8457-AA2F271E1532}"/>
          </ac:spMkLst>
        </pc:spChg>
        <pc:spChg chg="add mod">
          <ac:chgData name="Cristian Chilipirea" userId="34ab170da5908fc4" providerId="LiveId" clId="{33D04B99-FF79-49ED-A2DA-CF2C8C158D30}" dt="2019-10-13T11:45:31.559" v="122" actId="1076"/>
          <ac:spMkLst>
            <pc:docMk/>
            <pc:sldMk cId="1098787725" sldId="542"/>
            <ac:spMk id="25" creationId="{0E9DE10B-C203-4294-B154-197F201EA417}"/>
          </ac:spMkLst>
        </pc:spChg>
        <pc:spChg chg="add mod">
          <ac:chgData name="Cristian Chilipirea" userId="34ab170da5908fc4" providerId="LiveId" clId="{33D04B99-FF79-49ED-A2DA-CF2C8C158D30}" dt="2019-10-13T11:45:31.559" v="122" actId="1076"/>
          <ac:spMkLst>
            <pc:docMk/>
            <pc:sldMk cId="1098787725" sldId="542"/>
            <ac:spMk id="26" creationId="{901EBB5C-8915-4F8F-BF16-B335160B9255}"/>
          </ac:spMkLst>
        </pc:spChg>
        <pc:cxnChg chg="add del">
          <ac:chgData name="Cristian Chilipirea" userId="34ab170da5908fc4" providerId="LiveId" clId="{33D04B99-FF79-49ED-A2DA-CF2C8C158D30}" dt="2019-10-13T11:45:29.489" v="120"/>
          <ac:cxnSpMkLst>
            <pc:docMk/>
            <pc:sldMk cId="1098787725" sldId="542"/>
            <ac:cxnSpMk id="9" creationId="{236F23E2-07DD-4F7E-A184-B56B8DDA56BB}"/>
          </ac:cxnSpMkLst>
        </pc:cxnChg>
        <pc:cxnChg chg="add del">
          <ac:chgData name="Cristian Chilipirea" userId="34ab170da5908fc4" providerId="LiveId" clId="{33D04B99-FF79-49ED-A2DA-CF2C8C158D30}" dt="2019-10-13T11:45:29.489" v="120"/>
          <ac:cxnSpMkLst>
            <pc:docMk/>
            <pc:sldMk cId="1098787725" sldId="542"/>
            <ac:cxnSpMk id="10" creationId="{7DE0F399-C03C-42D2-B6D1-FD8F414B5211}"/>
          </ac:cxnSpMkLst>
        </pc:cxnChg>
        <pc:cxnChg chg="add del">
          <ac:chgData name="Cristian Chilipirea" userId="34ab170da5908fc4" providerId="LiveId" clId="{33D04B99-FF79-49ED-A2DA-CF2C8C158D30}" dt="2019-10-13T11:45:29.489" v="120"/>
          <ac:cxnSpMkLst>
            <pc:docMk/>
            <pc:sldMk cId="1098787725" sldId="542"/>
            <ac:cxnSpMk id="11" creationId="{E9D3D37B-C077-4869-ACC0-88A4EFDC3638}"/>
          </ac:cxnSpMkLst>
        </pc:cxnChg>
        <pc:cxnChg chg="add del">
          <ac:chgData name="Cristian Chilipirea" userId="34ab170da5908fc4" providerId="LiveId" clId="{33D04B99-FF79-49ED-A2DA-CF2C8C158D30}" dt="2019-10-13T11:45:29.489" v="120"/>
          <ac:cxnSpMkLst>
            <pc:docMk/>
            <pc:sldMk cId="1098787725" sldId="542"/>
            <ac:cxnSpMk id="12" creationId="{30E4B139-3B7C-4515-82F5-967893E35973}"/>
          </ac:cxnSpMkLst>
        </pc:cxnChg>
        <pc:cxnChg chg="add del">
          <ac:chgData name="Cristian Chilipirea" userId="34ab170da5908fc4" providerId="LiveId" clId="{33D04B99-FF79-49ED-A2DA-CF2C8C158D30}" dt="2019-10-13T11:45:29.489" v="120"/>
          <ac:cxnSpMkLst>
            <pc:docMk/>
            <pc:sldMk cId="1098787725" sldId="542"/>
            <ac:cxnSpMk id="13" creationId="{5481AE2F-AD62-4036-A164-5439843EADCF}"/>
          </ac:cxnSpMkLst>
        </pc:cxnChg>
        <pc:cxnChg chg="add del">
          <ac:chgData name="Cristian Chilipirea" userId="34ab170da5908fc4" providerId="LiveId" clId="{33D04B99-FF79-49ED-A2DA-CF2C8C158D30}" dt="2019-10-13T11:45:29.489" v="120"/>
          <ac:cxnSpMkLst>
            <pc:docMk/>
            <pc:sldMk cId="1098787725" sldId="542"/>
            <ac:cxnSpMk id="14" creationId="{27F8BB79-55D3-49F9-89B8-9E7D5A25EF00}"/>
          </ac:cxnSpMkLst>
        </pc:cxnChg>
        <pc:cxnChg chg="add del">
          <ac:chgData name="Cristian Chilipirea" userId="34ab170da5908fc4" providerId="LiveId" clId="{33D04B99-FF79-49ED-A2DA-CF2C8C158D30}" dt="2019-10-13T11:45:29.489" v="120"/>
          <ac:cxnSpMkLst>
            <pc:docMk/>
            <pc:sldMk cId="1098787725" sldId="542"/>
            <ac:cxnSpMk id="15" creationId="{AD39CD28-849D-4DCD-BDC3-CE1A01D2439D}"/>
          </ac:cxnSpMkLst>
        </pc:cxnChg>
        <pc:cxnChg chg="add del">
          <ac:chgData name="Cristian Chilipirea" userId="34ab170da5908fc4" providerId="LiveId" clId="{33D04B99-FF79-49ED-A2DA-CF2C8C158D30}" dt="2019-10-13T11:45:29.489" v="120"/>
          <ac:cxnSpMkLst>
            <pc:docMk/>
            <pc:sldMk cId="1098787725" sldId="542"/>
            <ac:cxnSpMk id="16" creationId="{8D1BF0FD-B262-4918-9AF4-648C0F7A7394}"/>
          </ac:cxnSpMkLst>
        </pc:cxnChg>
        <pc:cxnChg chg="add del">
          <ac:chgData name="Cristian Chilipirea" userId="34ab170da5908fc4" providerId="LiveId" clId="{33D04B99-FF79-49ED-A2DA-CF2C8C158D30}" dt="2019-10-13T11:45:29.489" v="120"/>
          <ac:cxnSpMkLst>
            <pc:docMk/>
            <pc:sldMk cId="1098787725" sldId="542"/>
            <ac:cxnSpMk id="17" creationId="{861B9265-2FD5-4E47-AC83-E9E8378E8F6E}"/>
          </ac:cxnSpMkLst>
        </pc:cxnChg>
        <pc:cxnChg chg="add del">
          <ac:chgData name="Cristian Chilipirea" userId="34ab170da5908fc4" providerId="LiveId" clId="{33D04B99-FF79-49ED-A2DA-CF2C8C158D30}" dt="2019-10-13T11:45:29.489" v="120"/>
          <ac:cxnSpMkLst>
            <pc:docMk/>
            <pc:sldMk cId="1098787725" sldId="542"/>
            <ac:cxnSpMk id="18" creationId="{F86EA403-7C0A-4EDA-84F6-92164A76BCEB}"/>
          </ac:cxnSpMkLst>
        </pc:cxnChg>
        <pc:cxnChg chg="add del">
          <ac:chgData name="Cristian Chilipirea" userId="34ab170da5908fc4" providerId="LiveId" clId="{33D04B99-FF79-49ED-A2DA-CF2C8C158D30}" dt="2019-10-13T11:45:29.489" v="120"/>
          <ac:cxnSpMkLst>
            <pc:docMk/>
            <pc:sldMk cId="1098787725" sldId="542"/>
            <ac:cxnSpMk id="19" creationId="{2CC7BA59-47F6-4FEC-A4AD-2437DEA38197}"/>
          </ac:cxnSpMkLst>
        </pc:cxnChg>
        <pc:cxnChg chg="add del">
          <ac:chgData name="Cristian Chilipirea" userId="34ab170da5908fc4" providerId="LiveId" clId="{33D04B99-FF79-49ED-A2DA-CF2C8C158D30}" dt="2019-10-13T11:45:29.489" v="120"/>
          <ac:cxnSpMkLst>
            <pc:docMk/>
            <pc:sldMk cId="1098787725" sldId="542"/>
            <ac:cxnSpMk id="20" creationId="{6DF52F9C-F9A3-4CDB-91A4-0E39A3223FAE}"/>
          </ac:cxnSpMkLst>
        </pc:cxnChg>
        <pc:cxnChg chg="add del">
          <ac:chgData name="Cristian Chilipirea" userId="34ab170da5908fc4" providerId="LiveId" clId="{33D04B99-FF79-49ED-A2DA-CF2C8C158D30}" dt="2019-10-13T11:45:29.489" v="120"/>
          <ac:cxnSpMkLst>
            <pc:docMk/>
            <pc:sldMk cId="1098787725" sldId="542"/>
            <ac:cxnSpMk id="21" creationId="{AF859CDA-8A5D-4F10-9B15-ED1825EE09B5}"/>
          </ac:cxnSpMkLst>
        </pc:cxnChg>
        <pc:cxnChg chg="add mod">
          <ac:chgData name="Cristian Chilipirea" userId="34ab170da5908fc4" providerId="LiveId" clId="{33D04B99-FF79-49ED-A2DA-CF2C8C158D30}" dt="2019-10-13T11:45:31.559" v="122" actId="1076"/>
          <ac:cxnSpMkLst>
            <pc:docMk/>
            <pc:sldMk cId="1098787725" sldId="542"/>
            <ac:cxnSpMk id="27" creationId="{E384F790-BFA0-4ED7-B3F6-ED7208A3E00D}"/>
          </ac:cxnSpMkLst>
        </pc:cxnChg>
        <pc:cxnChg chg="add mod">
          <ac:chgData name="Cristian Chilipirea" userId="34ab170da5908fc4" providerId="LiveId" clId="{33D04B99-FF79-49ED-A2DA-CF2C8C158D30}" dt="2019-10-13T11:45:31.559" v="122" actId="1076"/>
          <ac:cxnSpMkLst>
            <pc:docMk/>
            <pc:sldMk cId="1098787725" sldId="542"/>
            <ac:cxnSpMk id="28" creationId="{C11D9403-FBCD-43D9-B049-D606A022E58D}"/>
          </ac:cxnSpMkLst>
        </pc:cxnChg>
        <pc:cxnChg chg="add mod">
          <ac:chgData name="Cristian Chilipirea" userId="34ab170da5908fc4" providerId="LiveId" clId="{33D04B99-FF79-49ED-A2DA-CF2C8C158D30}" dt="2019-10-13T11:45:31.559" v="122" actId="1076"/>
          <ac:cxnSpMkLst>
            <pc:docMk/>
            <pc:sldMk cId="1098787725" sldId="542"/>
            <ac:cxnSpMk id="29" creationId="{331FD83D-2740-45E4-A794-6DB76352306A}"/>
          </ac:cxnSpMkLst>
        </pc:cxnChg>
        <pc:cxnChg chg="add mod">
          <ac:chgData name="Cristian Chilipirea" userId="34ab170da5908fc4" providerId="LiveId" clId="{33D04B99-FF79-49ED-A2DA-CF2C8C158D30}" dt="2019-10-13T11:45:31.559" v="122" actId="1076"/>
          <ac:cxnSpMkLst>
            <pc:docMk/>
            <pc:sldMk cId="1098787725" sldId="542"/>
            <ac:cxnSpMk id="30" creationId="{0AB3868D-7783-4193-A04A-433B7DCDB1B6}"/>
          </ac:cxnSpMkLst>
        </pc:cxnChg>
        <pc:cxnChg chg="add mod">
          <ac:chgData name="Cristian Chilipirea" userId="34ab170da5908fc4" providerId="LiveId" clId="{33D04B99-FF79-49ED-A2DA-CF2C8C158D30}" dt="2019-10-13T11:45:31.559" v="122" actId="1076"/>
          <ac:cxnSpMkLst>
            <pc:docMk/>
            <pc:sldMk cId="1098787725" sldId="542"/>
            <ac:cxnSpMk id="31" creationId="{3F2CA667-E659-4CF8-8405-1D9B9CD50E96}"/>
          </ac:cxnSpMkLst>
        </pc:cxnChg>
        <pc:cxnChg chg="add mod">
          <ac:chgData name="Cristian Chilipirea" userId="34ab170da5908fc4" providerId="LiveId" clId="{33D04B99-FF79-49ED-A2DA-CF2C8C158D30}" dt="2019-10-13T11:45:31.559" v="122" actId="1076"/>
          <ac:cxnSpMkLst>
            <pc:docMk/>
            <pc:sldMk cId="1098787725" sldId="542"/>
            <ac:cxnSpMk id="32" creationId="{668759FA-7E15-47A3-A8FC-3C47A69FC03D}"/>
          </ac:cxnSpMkLst>
        </pc:cxnChg>
        <pc:cxnChg chg="add mod">
          <ac:chgData name="Cristian Chilipirea" userId="34ab170da5908fc4" providerId="LiveId" clId="{33D04B99-FF79-49ED-A2DA-CF2C8C158D30}" dt="2019-10-13T11:45:31.559" v="122" actId="1076"/>
          <ac:cxnSpMkLst>
            <pc:docMk/>
            <pc:sldMk cId="1098787725" sldId="542"/>
            <ac:cxnSpMk id="33" creationId="{F94AFD80-6205-47FE-AF52-157B7B21B325}"/>
          </ac:cxnSpMkLst>
        </pc:cxnChg>
        <pc:cxnChg chg="add mod">
          <ac:chgData name="Cristian Chilipirea" userId="34ab170da5908fc4" providerId="LiveId" clId="{33D04B99-FF79-49ED-A2DA-CF2C8C158D30}" dt="2019-10-13T11:45:31.559" v="122" actId="1076"/>
          <ac:cxnSpMkLst>
            <pc:docMk/>
            <pc:sldMk cId="1098787725" sldId="542"/>
            <ac:cxnSpMk id="34" creationId="{D4198902-A5EA-46DA-BAF1-7787EDE92E77}"/>
          </ac:cxnSpMkLst>
        </pc:cxnChg>
        <pc:cxnChg chg="add mod">
          <ac:chgData name="Cristian Chilipirea" userId="34ab170da5908fc4" providerId="LiveId" clId="{33D04B99-FF79-49ED-A2DA-CF2C8C158D30}" dt="2019-10-13T11:45:31.559" v="122" actId="1076"/>
          <ac:cxnSpMkLst>
            <pc:docMk/>
            <pc:sldMk cId="1098787725" sldId="542"/>
            <ac:cxnSpMk id="35" creationId="{9C079661-C11C-4E71-8F76-87E986802E04}"/>
          </ac:cxnSpMkLst>
        </pc:cxnChg>
        <pc:cxnChg chg="add mod">
          <ac:chgData name="Cristian Chilipirea" userId="34ab170da5908fc4" providerId="LiveId" clId="{33D04B99-FF79-49ED-A2DA-CF2C8C158D30}" dt="2019-10-13T11:45:31.559" v="122" actId="1076"/>
          <ac:cxnSpMkLst>
            <pc:docMk/>
            <pc:sldMk cId="1098787725" sldId="542"/>
            <ac:cxnSpMk id="36" creationId="{F2286F32-3DAC-452B-9C94-AAF154FA6653}"/>
          </ac:cxnSpMkLst>
        </pc:cxnChg>
        <pc:cxnChg chg="add mod">
          <ac:chgData name="Cristian Chilipirea" userId="34ab170da5908fc4" providerId="LiveId" clId="{33D04B99-FF79-49ED-A2DA-CF2C8C158D30}" dt="2019-10-13T11:45:31.559" v="122" actId="1076"/>
          <ac:cxnSpMkLst>
            <pc:docMk/>
            <pc:sldMk cId="1098787725" sldId="542"/>
            <ac:cxnSpMk id="37" creationId="{AF17ADAB-D011-4A90-BCA8-615FB0244840}"/>
          </ac:cxnSpMkLst>
        </pc:cxnChg>
        <pc:cxnChg chg="add mod">
          <ac:chgData name="Cristian Chilipirea" userId="34ab170da5908fc4" providerId="LiveId" clId="{33D04B99-FF79-49ED-A2DA-CF2C8C158D30}" dt="2019-10-13T11:45:31.559" v="122" actId="1076"/>
          <ac:cxnSpMkLst>
            <pc:docMk/>
            <pc:sldMk cId="1098787725" sldId="542"/>
            <ac:cxnSpMk id="38" creationId="{438C182D-D37D-49F9-8648-512D4AE59F08}"/>
          </ac:cxnSpMkLst>
        </pc:cxnChg>
        <pc:cxnChg chg="add mod">
          <ac:chgData name="Cristian Chilipirea" userId="34ab170da5908fc4" providerId="LiveId" clId="{33D04B99-FF79-49ED-A2DA-CF2C8C158D30}" dt="2019-10-13T11:45:31.559" v="122" actId="1076"/>
          <ac:cxnSpMkLst>
            <pc:docMk/>
            <pc:sldMk cId="1098787725" sldId="542"/>
            <ac:cxnSpMk id="39" creationId="{66D6F34D-52E6-4CF8-B695-23F36BAF50FA}"/>
          </ac:cxnSpMkLst>
        </pc:cxnChg>
      </pc:sldChg>
      <pc:sldChg chg="addSp delSp modSp add modAnim">
        <pc:chgData name="Cristian Chilipirea" userId="34ab170da5908fc4" providerId="LiveId" clId="{33D04B99-FF79-49ED-A2DA-CF2C8C158D30}" dt="2019-10-13T11:45:46.247" v="129" actId="1076"/>
        <pc:sldMkLst>
          <pc:docMk/>
          <pc:sldMk cId="1478444418" sldId="543"/>
        </pc:sldMkLst>
        <pc:spChg chg="mod">
          <ac:chgData name="Cristian Chilipirea" userId="34ab170da5908fc4" providerId="LiveId" clId="{33D04B99-FF79-49ED-A2DA-CF2C8C158D30}" dt="2019-10-13T11:45:37.190" v="124"/>
          <ac:spMkLst>
            <pc:docMk/>
            <pc:sldMk cId="1478444418" sldId="543"/>
            <ac:spMk id="2" creationId="{B40E2237-FB53-4E52-B563-777EC8317E99}"/>
          </ac:spMkLst>
        </pc:spChg>
        <pc:spChg chg="del">
          <ac:chgData name="Cristian Chilipirea" userId="34ab170da5908fc4" providerId="LiveId" clId="{33D04B99-FF79-49ED-A2DA-CF2C8C158D30}" dt="2019-10-13T11:45:38.892" v="125" actId="478"/>
          <ac:spMkLst>
            <pc:docMk/>
            <pc:sldMk cId="1478444418" sldId="543"/>
            <ac:spMk id="3" creationId="{80E6E4C3-8B07-482E-AFD4-06F7B793676C}"/>
          </ac:spMkLst>
        </pc:spChg>
        <pc:spChg chg="add del">
          <ac:chgData name="Cristian Chilipirea" userId="34ab170da5908fc4" providerId="LiveId" clId="{33D04B99-FF79-49ED-A2DA-CF2C8C158D30}" dt="2019-10-13T11:45:43.666" v="127"/>
          <ac:spMkLst>
            <pc:docMk/>
            <pc:sldMk cId="1478444418" sldId="543"/>
            <ac:spMk id="4" creationId="{BF6C6775-A711-4DAD-AE63-3E58DB0A2F98}"/>
          </ac:spMkLst>
        </pc:spChg>
        <pc:spChg chg="add mod">
          <ac:chgData name="Cristian Chilipirea" userId="34ab170da5908fc4" providerId="LiveId" clId="{33D04B99-FF79-49ED-A2DA-CF2C8C158D30}" dt="2019-10-13T11:45:46.247" v="129" actId="1076"/>
          <ac:spMkLst>
            <pc:docMk/>
            <pc:sldMk cId="1478444418" sldId="543"/>
            <ac:spMk id="5" creationId="{105D8728-1784-4AE1-9D5A-660CF4B244DE}"/>
          </ac:spMkLst>
        </pc:spChg>
      </pc:sldChg>
      <pc:sldChg chg="del">
        <pc:chgData name="Cristian Chilipirea" userId="34ab170da5908fc4" providerId="LiveId" clId="{33D04B99-FF79-49ED-A2DA-CF2C8C158D30}" dt="2019-10-13T11:40:51.378" v="11" actId="2696"/>
        <pc:sldMkLst>
          <pc:docMk/>
          <pc:sldMk cId="2459721246" sldId="543"/>
        </pc:sldMkLst>
      </pc:sldChg>
      <pc:sldChg chg="addSp delSp modSp add modAnim">
        <pc:chgData name="Cristian Chilipirea" userId="34ab170da5908fc4" providerId="LiveId" clId="{33D04B99-FF79-49ED-A2DA-CF2C8C158D30}" dt="2019-10-13T11:46:08.716" v="136" actId="1076"/>
        <pc:sldMkLst>
          <pc:docMk/>
          <pc:sldMk cId="1616613351" sldId="544"/>
        </pc:sldMkLst>
        <pc:spChg chg="mod">
          <ac:chgData name="Cristian Chilipirea" userId="34ab170da5908fc4" providerId="LiveId" clId="{33D04B99-FF79-49ED-A2DA-CF2C8C158D30}" dt="2019-10-13T11:45:56.921" v="131"/>
          <ac:spMkLst>
            <pc:docMk/>
            <pc:sldMk cId="1616613351" sldId="544"/>
            <ac:spMk id="2" creationId="{898BDBC7-8F6E-4DB1-BAF3-0B607C3D9ECD}"/>
          </ac:spMkLst>
        </pc:spChg>
        <pc:spChg chg="del">
          <ac:chgData name="Cristian Chilipirea" userId="34ab170da5908fc4" providerId="LiveId" clId="{33D04B99-FF79-49ED-A2DA-CF2C8C158D30}" dt="2019-10-13T11:46:02.636" v="132" actId="478"/>
          <ac:spMkLst>
            <pc:docMk/>
            <pc:sldMk cId="1616613351" sldId="544"/>
            <ac:spMk id="3" creationId="{7265A2E4-E20F-4F52-9068-AE89D4EBD2A0}"/>
          </ac:spMkLst>
        </pc:spChg>
        <pc:spChg chg="add del">
          <ac:chgData name="Cristian Chilipirea" userId="34ab170da5908fc4" providerId="LiveId" clId="{33D04B99-FF79-49ED-A2DA-CF2C8C158D30}" dt="2019-10-13T11:46:05.170" v="134"/>
          <ac:spMkLst>
            <pc:docMk/>
            <pc:sldMk cId="1616613351" sldId="544"/>
            <ac:spMk id="4" creationId="{467F77C2-FA4A-4636-B1EC-2050F14557A4}"/>
          </ac:spMkLst>
        </pc:spChg>
        <pc:spChg chg="add mod">
          <ac:chgData name="Cristian Chilipirea" userId="34ab170da5908fc4" providerId="LiveId" clId="{33D04B99-FF79-49ED-A2DA-CF2C8C158D30}" dt="2019-10-13T11:46:08.716" v="136" actId="1076"/>
          <ac:spMkLst>
            <pc:docMk/>
            <pc:sldMk cId="1616613351" sldId="544"/>
            <ac:spMk id="5" creationId="{94339842-4017-4003-BC77-12C95A37F285}"/>
          </ac:spMkLst>
        </pc:spChg>
      </pc:sldChg>
      <pc:sldChg chg="del">
        <pc:chgData name="Cristian Chilipirea" userId="34ab170da5908fc4" providerId="LiveId" clId="{33D04B99-FF79-49ED-A2DA-CF2C8C158D30}" dt="2019-10-13T11:40:51.477" v="12" actId="2696"/>
        <pc:sldMkLst>
          <pc:docMk/>
          <pc:sldMk cId="2440467227" sldId="544"/>
        </pc:sldMkLst>
      </pc:sldChg>
      <pc:sldChg chg="addSp delSp modSp add modAnim">
        <pc:chgData name="Cristian Chilipirea" userId="34ab170da5908fc4" providerId="LiveId" clId="{33D04B99-FF79-49ED-A2DA-CF2C8C158D30}" dt="2019-10-13T11:46:22.712" v="142"/>
        <pc:sldMkLst>
          <pc:docMk/>
          <pc:sldMk cId="169044228" sldId="545"/>
        </pc:sldMkLst>
        <pc:spChg chg="mod">
          <ac:chgData name="Cristian Chilipirea" userId="34ab170da5908fc4" providerId="LiveId" clId="{33D04B99-FF79-49ED-A2DA-CF2C8C158D30}" dt="2019-10-13T11:46:15.045" v="138"/>
          <ac:spMkLst>
            <pc:docMk/>
            <pc:sldMk cId="169044228" sldId="545"/>
            <ac:spMk id="2" creationId="{97872B26-D801-4188-9E75-910996A8B470}"/>
          </ac:spMkLst>
        </pc:spChg>
        <pc:spChg chg="del">
          <ac:chgData name="Cristian Chilipirea" userId="34ab170da5908fc4" providerId="LiveId" clId="{33D04B99-FF79-49ED-A2DA-CF2C8C158D30}" dt="2019-10-13T11:46:17.236" v="139" actId="478"/>
          <ac:spMkLst>
            <pc:docMk/>
            <pc:sldMk cId="169044228" sldId="545"/>
            <ac:spMk id="3" creationId="{BA4D89FC-B2F7-4EC6-80FD-B9BC3467A1E8}"/>
          </ac:spMkLst>
        </pc:spChg>
        <pc:spChg chg="add del">
          <ac:chgData name="Cristian Chilipirea" userId="34ab170da5908fc4" providerId="LiveId" clId="{33D04B99-FF79-49ED-A2DA-CF2C8C158D30}" dt="2019-10-13T11:46:22.696" v="141"/>
          <ac:spMkLst>
            <pc:docMk/>
            <pc:sldMk cId="169044228" sldId="545"/>
            <ac:spMk id="4" creationId="{2E4B0349-5693-432C-B54A-0359EAEAB13A}"/>
          </ac:spMkLst>
        </pc:spChg>
        <pc:spChg chg="add del">
          <ac:chgData name="Cristian Chilipirea" userId="34ab170da5908fc4" providerId="LiveId" clId="{33D04B99-FF79-49ED-A2DA-CF2C8C158D30}" dt="2019-10-13T11:46:22.696" v="141"/>
          <ac:spMkLst>
            <pc:docMk/>
            <pc:sldMk cId="169044228" sldId="545"/>
            <ac:spMk id="5" creationId="{414900A8-8477-4F63-8347-256DE54F490E}"/>
          </ac:spMkLst>
        </pc:spChg>
        <pc:spChg chg="add del">
          <ac:chgData name="Cristian Chilipirea" userId="34ab170da5908fc4" providerId="LiveId" clId="{33D04B99-FF79-49ED-A2DA-CF2C8C158D30}" dt="2019-10-13T11:46:22.696" v="141"/>
          <ac:spMkLst>
            <pc:docMk/>
            <pc:sldMk cId="169044228" sldId="545"/>
            <ac:spMk id="6" creationId="{E7CD9283-46D9-4426-BB16-9D3699212792}"/>
          </ac:spMkLst>
        </pc:spChg>
        <pc:spChg chg="add del">
          <ac:chgData name="Cristian Chilipirea" userId="34ab170da5908fc4" providerId="LiveId" clId="{33D04B99-FF79-49ED-A2DA-CF2C8C158D30}" dt="2019-10-13T11:46:22.696" v="141"/>
          <ac:spMkLst>
            <pc:docMk/>
            <pc:sldMk cId="169044228" sldId="545"/>
            <ac:spMk id="7" creationId="{08918D62-3D4F-45B8-B443-B52A67188BA0}"/>
          </ac:spMkLst>
        </pc:spChg>
        <pc:spChg chg="add del">
          <ac:chgData name="Cristian Chilipirea" userId="34ab170da5908fc4" providerId="LiveId" clId="{33D04B99-FF79-49ED-A2DA-CF2C8C158D30}" dt="2019-10-13T11:46:22.696" v="141"/>
          <ac:spMkLst>
            <pc:docMk/>
            <pc:sldMk cId="169044228" sldId="545"/>
            <ac:spMk id="8" creationId="{092602E7-4D9D-4FAD-ABEA-AB5CB3973379}"/>
          </ac:spMkLst>
        </pc:spChg>
        <pc:spChg chg="add del">
          <ac:chgData name="Cristian Chilipirea" userId="34ab170da5908fc4" providerId="LiveId" clId="{33D04B99-FF79-49ED-A2DA-CF2C8C158D30}" dt="2019-10-13T11:46:22.696" v="141"/>
          <ac:spMkLst>
            <pc:docMk/>
            <pc:sldMk cId="169044228" sldId="545"/>
            <ac:spMk id="9" creationId="{DA26E60B-30DD-41B8-86C6-7BC5AA9DB966}"/>
          </ac:spMkLst>
        </pc:spChg>
        <pc:spChg chg="add del">
          <ac:chgData name="Cristian Chilipirea" userId="34ab170da5908fc4" providerId="LiveId" clId="{33D04B99-FF79-49ED-A2DA-CF2C8C158D30}" dt="2019-10-13T11:46:22.696" v="141"/>
          <ac:spMkLst>
            <pc:docMk/>
            <pc:sldMk cId="169044228" sldId="545"/>
            <ac:spMk id="10" creationId="{E86BF64B-755A-4861-B291-C731321E99BC}"/>
          </ac:spMkLst>
        </pc:spChg>
        <pc:spChg chg="add del">
          <ac:chgData name="Cristian Chilipirea" userId="34ab170da5908fc4" providerId="LiveId" clId="{33D04B99-FF79-49ED-A2DA-CF2C8C158D30}" dt="2019-10-13T11:46:22.696" v="141"/>
          <ac:spMkLst>
            <pc:docMk/>
            <pc:sldMk cId="169044228" sldId="545"/>
            <ac:spMk id="11" creationId="{6366E215-A84D-4C92-BF10-74AD53C00CBD}"/>
          </ac:spMkLst>
        </pc:spChg>
        <pc:spChg chg="add del">
          <ac:chgData name="Cristian Chilipirea" userId="34ab170da5908fc4" providerId="LiveId" clId="{33D04B99-FF79-49ED-A2DA-CF2C8C158D30}" dt="2019-10-13T11:46:22.696" v="141"/>
          <ac:spMkLst>
            <pc:docMk/>
            <pc:sldMk cId="169044228" sldId="545"/>
            <ac:spMk id="12" creationId="{3AFCA0B2-8CD9-4A18-B586-92E0373496DA}"/>
          </ac:spMkLst>
        </pc:spChg>
        <pc:spChg chg="add del">
          <ac:chgData name="Cristian Chilipirea" userId="34ab170da5908fc4" providerId="LiveId" clId="{33D04B99-FF79-49ED-A2DA-CF2C8C158D30}" dt="2019-10-13T11:46:22.696" v="141"/>
          <ac:spMkLst>
            <pc:docMk/>
            <pc:sldMk cId="169044228" sldId="545"/>
            <ac:spMk id="13" creationId="{B622CDD3-C5B9-4B3B-8074-0E629522F976}"/>
          </ac:spMkLst>
        </pc:spChg>
        <pc:spChg chg="add del">
          <ac:chgData name="Cristian Chilipirea" userId="34ab170da5908fc4" providerId="LiveId" clId="{33D04B99-FF79-49ED-A2DA-CF2C8C158D30}" dt="2019-10-13T11:46:22.696" v="141"/>
          <ac:spMkLst>
            <pc:docMk/>
            <pc:sldMk cId="169044228" sldId="545"/>
            <ac:spMk id="14" creationId="{E2BF0BC6-BD9F-4145-8052-163EC1F4792D}"/>
          </ac:spMkLst>
        </pc:spChg>
        <pc:spChg chg="add del">
          <ac:chgData name="Cristian Chilipirea" userId="34ab170da5908fc4" providerId="LiveId" clId="{33D04B99-FF79-49ED-A2DA-CF2C8C158D30}" dt="2019-10-13T11:46:22.696" v="141"/>
          <ac:spMkLst>
            <pc:docMk/>
            <pc:sldMk cId="169044228" sldId="545"/>
            <ac:spMk id="15" creationId="{9E01B727-F01C-41BF-A766-7A4966C64DA0}"/>
          </ac:spMkLst>
        </pc:spChg>
        <pc:spChg chg="add del">
          <ac:chgData name="Cristian Chilipirea" userId="34ab170da5908fc4" providerId="LiveId" clId="{33D04B99-FF79-49ED-A2DA-CF2C8C158D30}" dt="2019-10-13T11:46:22.696" v="141"/>
          <ac:spMkLst>
            <pc:docMk/>
            <pc:sldMk cId="169044228" sldId="545"/>
            <ac:spMk id="16" creationId="{CD900C4D-096D-4C4B-90DF-54E19CFDF5D9}"/>
          </ac:spMkLst>
        </pc:spChg>
        <pc:spChg chg="add del">
          <ac:chgData name="Cristian Chilipirea" userId="34ab170da5908fc4" providerId="LiveId" clId="{33D04B99-FF79-49ED-A2DA-CF2C8C158D30}" dt="2019-10-13T11:46:22.696" v="141"/>
          <ac:spMkLst>
            <pc:docMk/>
            <pc:sldMk cId="169044228" sldId="545"/>
            <ac:spMk id="17" creationId="{F89BB463-36CD-4692-8AFC-94DF4F2E7591}"/>
          </ac:spMkLst>
        </pc:spChg>
        <pc:spChg chg="add del">
          <ac:chgData name="Cristian Chilipirea" userId="34ab170da5908fc4" providerId="LiveId" clId="{33D04B99-FF79-49ED-A2DA-CF2C8C158D30}" dt="2019-10-13T11:46:22.696" v="141"/>
          <ac:spMkLst>
            <pc:docMk/>
            <pc:sldMk cId="169044228" sldId="545"/>
            <ac:spMk id="18" creationId="{0B445A0D-620E-4555-8AAA-5F78E8E26117}"/>
          </ac:spMkLst>
        </pc:spChg>
        <pc:spChg chg="add del">
          <ac:chgData name="Cristian Chilipirea" userId="34ab170da5908fc4" providerId="LiveId" clId="{33D04B99-FF79-49ED-A2DA-CF2C8C158D30}" dt="2019-10-13T11:46:22.696" v="141"/>
          <ac:spMkLst>
            <pc:docMk/>
            <pc:sldMk cId="169044228" sldId="545"/>
            <ac:spMk id="19" creationId="{55BE1B38-8CA3-4EEE-A7F7-8AF9FA13B1D4}"/>
          </ac:spMkLst>
        </pc:spChg>
        <pc:spChg chg="add del">
          <ac:chgData name="Cristian Chilipirea" userId="34ab170da5908fc4" providerId="LiveId" clId="{33D04B99-FF79-49ED-A2DA-CF2C8C158D30}" dt="2019-10-13T11:46:22.696" v="141"/>
          <ac:spMkLst>
            <pc:docMk/>
            <pc:sldMk cId="169044228" sldId="545"/>
            <ac:spMk id="20" creationId="{49D820E2-667D-488E-8DB8-E117E87A69BF}"/>
          </ac:spMkLst>
        </pc:spChg>
        <pc:spChg chg="add del">
          <ac:chgData name="Cristian Chilipirea" userId="34ab170da5908fc4" providerId="LiveId" clId="{33D04B99-FF79-49ED-A2DA-CF2C8C158D30}" dt="2019-10-13T11:46:22.696" v="141"/>
          <ac:spMkLst>
            <pc:docMk/>
            <pc:sldMk cId="169044228" sldId="545"/>
            <ac:spMk id="21" creationId="{2CAC979D-78BD-4474-8076-D3F77B0EAFB5}"/>
          </ac:spMkLst>
        </pc:spChg>
        <pc:spChg chg="add del">
          <ac:chgData name="Cristian Chilipirea" userId="34ab170da5908fc4" providerId="LiveId" clId="{33D04B99-FF79-49ED-A2DA-CF2C8C158D30}" dt="2019-10-13T11:46:22.696" v="141"/>
          <ac:spMkLst>
            <pc:docMk/>
            <pc:sldMk cId="169044228" sldId="545"/>
            <ac:spMk id="22" creationId="{47D59E4F-D895-4B85-AC52-23EB1E8D1AB8}"/>
          </ac:spMkLst>
        </pc:spChg>
        <pc:spChg chg="add del">
          <ac:chgData name="Cristian Chilipirea" userId="34ab170da5908fc4" providerId="LiveId" clId="{33D04B99-FF79-49ED-A2DA-CF2C8C158D30}" dt="2019-10-13T11:46:22.696" v="141"/>
          <ac:spMkLst>
            <pc:docMk/>
            <pc:sldMk cId="169044228" sldId="545"/>
            <ac:spMk id="23" creationId="{1DE85848-0CC8-4B80-991D-D8E3EE827FAE}"/>
          </ac:spMkLst>
        </pc:spChg>
        <pc:spChg chg="add del">
          <ac:chgData name="Cristian Chilipirea" userId="34ab170da5908fc4" providerId="LiveId" clId="{33D04B99-FF79-49ED-A2DA-CF2C8C158D30}" dt="2019-10-13T11:46:22.696" v="141"/>
          <ac:spMkLst>
            <pc:docMk/>
            <pc:sldMk cId="169044228" sldId="545"/>
            <ac:spMk id="24" creationId="{5E5D7BE3-573C-47A6-8B81-22B31F2B65BD}"/>
          </ac:spMkLst>
        </pc:spChg>
        <pc:spChg chg="add del">
          <ac:chgData name="Cristian Chilipirea" userId="34ab170da5908fc4" providerId="LiveId" clId="{33D04B99-FF79-49ED-A2DA-CF2C8C158D30}" dt="2019-10-13T11:46:22.696" v="141"/>
          <ac:spMkLst>
            <pc:docMk/>
            <pc:sldMk cId="169044228" sldId="545"/>
            <ac:spMk id="25" creationId="{B3BB3B8C-4861-4506-B631-EA288B089FA6}"/>
          </ac:spMkLst>
        </pc:spChg>
        <pc:spChg chg="add del">
          <ac:chgData name="Cristian Chilipirea" userId="34ab170da5908fc4" providerId="LiveId" clId="{33D04B99-FF79-49ED-A2DA-CF2C8C158D30}" dt="2019-10-13T11:46:22.696" v="141"/>
          <ac:spMkLst>
            <pc:docMk/>
            <pc:sldMk cId="169044228" sldId="545"/>
            <ac:spMk id="26" creationId="{88DD5744-853F-4AC2-899A-B552FD66DE83}"/>
          </ac:spMkLst>
        </pc:spChg>
        <pc:spChg chg="add del">
          <ac:chgData name="Cristian Chilipirea" userId="34ab170da5908fc4" providerId="LiveId" clId="{33D04B99-FF79-49ED-A2DA-CF2C8C158D30}" dt="2019-10-13T11:46:22.696" v="141"/>
          <ac:spMkLst>
            <pc:docMk/>
            <pc:sldMk cId="169044228" sldId="545"/>
            <ac:spMk id="27" creationId="{BB680814-0ED1-4BB6-8084-7F3AFC797C41}"/>
          </ac:spMkLst>
        </pc:spChg>
        <pc:spChg chg="add del">
          <ac:chgData name="Cristian Chilipirea" userId="34ab170da5908fc4" providerId="LiveId" clId="{33D04B99-FF79-49ED-A2DA-CF2C8C158D30}" dt="2019-10-13T11:46:22.696" v="141"/>
          <ac:spMkLst>
            <pc:docMk/>
            <pc:sldMk cId="169044228" sldId="545"/>
            <ac:spMk id="28" creationId="{0F3CAA3E-498F-4E2E-A663-0002DEDC0B67}"/>
          </ac:spMkLst>
        </pc:spChg>
        <pc:spChg chg="add del">
          <ac:chgData name="Cristian Chilipirea" userId="34ab170da5908fc4" providerId="LiveId" clId="{33D04B99-FF79-49ED-A2DA-CF2C8C158D30}" dt="2019-10-13T11:46:22.696" v="141"/>
          <ac:spMkLst>
            <pc:docMk/>
            <pc:sldMk cId="169044228" sldId="545"/>
            <ac:spMk id="29" creationId="{7504EE92-0727-4685-9207-258D28B3DDE7}"/>
          </ac:spMkLst>
        </pc:spChg>
        <pc:spChg chg="add del">
          <ac:chgData name="Cristian Chilipirea" userId="34ab170da5908fc4" providerId="LiveId" clId="{33D04B99-FF79-49ED-A2DA-CF2C8C158D30}" dt="2019-10-13T11:46:22.696" v="141"/>
          <ac:spMkLst>
            <pc:docMk/>
            <pc:sldMk cId="169044228" sldId="545"/>
            <ac:spMk id="30" creationId="{5CCE98E3-A5E7-43BA-BFB4-D1D7A07823AB}"/>
          </ac:spMkLst>
        </pc:spChg>
        <pc:spChg chg="add del">
          <ac:chgData name="Cristian Chilipirea" userId="34ab170da5908fc4" providerId="LiveId" clId="{33D04B99-FF79-49ED-A2DA-CF2C8C158D30}" dt="2019-10-13T11:46:22.696" v="141"/>
          <ac:spMkLst>
            <pc:docMk/>
            <pc:sldMk cId="169044228" sldId="545"/>
            <ac:spMk id="31" creationId="{88272126-F77D-4CF6-BF3C-355BEAC220DB}"/>
          </ac:spMkLst>
        </pc:spChg>
        <pc:spChg chg="add del">
          <ac:chgData name="Cristian Chilipirea" userId="34ab170da5908fc4" providerId="LiveId" clId="{33D04B99-FF79-49ED-A2DA-CF2C8C158D30}" dt="2019-10-13T11:46:22.696" v="141"/>
          <ac:spMkLst>
            <pc:docMk/>
            <pc:sldMk cId="169044228" sldId="545"/>
            <ac:spMk id="32" creationId="{C3421283-AB7F-456D-8273-3C2C14500419}"/>
          </ac:spMkLst>
        </pc:spChg>
        <pc:spChg chg="add del">
          <ac:chgData name="Cristian Chilipirea" userId="34ab170da5908fc4" providerId="LiveId" clId="{33D04B99-FF79-49ED-A2DA-CF2C8C158D30}" dt="2019-10-13T11:46:22.696" v="141"/>
          <ac:spMkLst>
            <pc:docMk/>
            <pc:sldMk cId="169044228" sldId="545"/>
            <ac:spMk id="33" creationId="{79C446D7-D812-4321-9DAA-9C81F95AEFD0}"/>
          </ac:spMkLst>
        </pc:spChg>
        <pc:spChg chg="add del">
          <ac:chgData name="Cristian Chilipirea" userId="34ab170da5908fc4" providerId="LiveId" clId="{33D04B99-FF79-49ED-A2DA-CF2C8C158D30}" dt="2019-10-13T11:46:22.696" v="141"/>
          <ac:spMkLst>
            <pc:docMk/>
            <pc:sldMk cId="169044228" sldId="545"/>
            <ac:spMk id="34" creationId="{42188E68-DB10-483D-AA05-EC5F734DF7F2}"/>
          </ac:spMkLst>
        </pc:spChg>
        <pc:spChg chg="add del">
          <ac:chgData name="Cristian Chilipirea" userId="34ab170da5908fc4" providerId="LiveId" clId="{33D04B99-FF79-49ED-A2DA-CF2C8C158D30}" dt="2019-10-13T11:46:22.696" v="141"/>
          <ac:spMkLst>
            <pc:docMk/>
            <pc:sldMk cId="169044228" sldId="545"/>
            <ac:spMk id="35" creationId="{A8BE9FFC-74C2-4E2D-AE42-1538914946E8}"/>
          </ac:spMkLst>
        </pc:spChg>
        <pc:spChg chg="add del">
          <ac:chgData name="Cristian Chilipirea" userId="34ab170da5908fc4" providerId="LiveId" clId="{33D04B99-FF79-49ED-A2DA-CF2C8C158D30}" dt="2019-10-13T11:46:22.696" v="141"/>
          <ac:spMkLst>
            <pc:docMk/>
            <pc:sldMk cId="169044228" sldId="545"/>
            <ac:spMk id="36" creationId="{21129289-1BA2-474D-A51B-934452F4D738}"/>
          </ac:spMkLst>
        </pc:spChg>
        <pc:spChg chg="add del">
          <ac:chgData name="Cristian Chilipirea" userId="34ab170da5908fc4" providerId="LiveId" clId="{33D04B99-FF79-49ED-A2DA-CF2C8C158D30}" dt="2019-10-13T11:46:22.696" v="141"/>
          <ac:spMkLst>
            <pc:docMk/>
            <pc:sldMk cId="169044228" sldId="545"/>
            <ac:spMk id="37" creationId="{00C2C6F8-6985-4494-970B-3266711C3FC8}"/>
          </ac:spMkLst>
        </pc:spChg>
        <pc:spChg chg="add del">
          <ac:chgData name="Cristian Chilipirea" userId="34ab170da5908fc4" providerId="LiveId" clId="{33D04B99-FF79-49ED-A2DA-CF2C8C158D30}" dt="2019-10-13T11:46:22.696" v="141"/>
          <ac:spMkLst>
            <pc:docMk/>
            <pc:sldMk cId="169044228" sldId="545"/>
            <ac:spMk id="38" creationId="{409C6D2E-FB6F-4A49-BA68-9DE06ED8D779}"/>
          </ac:spMkLst>
        </pc:spChg>
        <pc:spChg chg="add del">
          <ac:chgData name="Cristian Chilipirea" userId="34ab170da5908fc4" providerId="LiveId" clId="{33D04B99-FF79-49ED-A2DA-CF2C8C158D30}" dt="2019-10-13T11:46:22.696" v="141"/>
          <ac:spMkLst>
            <pc:docMk/>
            <pc:sldMk cId="169044228" sldId="545"/>
            <ac:spMk id="39" creationId="{0E8366E1-D137-445D-A817-C6113101D22C}"/>
          </ac:spMkLst>
        </pc:spChg>
        <pc:spChg chg="add del">
          <ac:chgData name="Cristian Chilipirea" userId="34ab170da5908fc4" providerId="LiveId" clId="{33D04B99-FF79-49ED-A2DA-CF2C8C158D30}" dt="2019-10-13T11:46:22.696" v="141"/>
          <ac:spMkLst>
            <pc:docMk/>
            <pc:sldMk cId="169044228" sldId="545"/>
            <ac:spMk id="40" creationId="{35A190F0-FA6B-4707-AEAE-6DA4207EB032}"/>
          </ac:spMkLst>
        </pc:spChg>
        <pc:spChg chg="add del">
          <ac:chgData name="Cristian Chilipirea" userId="34ab170da5908fc4" providerId="LiveId" clId="{33D04B99-FF79-49ED-A2DA-CF2C8C158D30}" dt="2019-10-13T11:46:22.696" v="141"/>
          <ac:spMkLst>
            <pc:docMk/>
            <pc:sldMk cId="169044228" sldId="545"/>
            <ac:spMk id="41" creationId="{6403B1B4-5302-415F-9F57-4CE9515CE2F5}"/>
          </ac:spMkLst>
        </pc:spChg>
        <pc:spChg chg="add del">
          <ac:chgData name="Cristian Chilipirea" userId="34ab170da5908fc4" providerId="LiveId" clId="{33D04B99-FF79-49ED-A2DA-CF2C8C158D30}" dt="2019-10-13T11:46:22.696" v="141"/>
          <ac:spMkLst>
            <pc:docMk/>
            <pc:sldMk cId="169044228" sldId="545"/>
            <ac:spMk id="42" creationId="{3B90C6EF-2AF8-49AA-BB38-4AA9D2451F0D}"/>
          </ac:spMkLst>
        </pc:spChg>
        <pc:spChg chg="add del">
          <ac:chgData name="Cristian Chilipirea" userId="34ab170da5908fc4" providerId="LiveId" clId="{33D04B99-FF79-49ED-A2DA-CF2C8C158D30}" dt="2019-10-13T11:46:22.696" v="141"/>
          <ac:spMkLst>
            <pc:docMk/>
            <pc:sldMk cId="169044228" sldId="545"/>
            <ac:spMk id="43" creationId="{C8764470-7AB7-4212-9D97-63EE763E868A}"/>
          </ac:spMkLst>
        </pc:spChg>
        <pc:spChg chg="add del">
          <ac:chgData name="Cristian Chilipirea" userId="34ab170da5908fc4" providerId="LiveId" clId="{33D04B99-FF79-49ED-A2DA-CF2C8C158D30}" dt="2019-10-13T11:46:22.696" v="141"/>
          <ac:spMkLst>
            <pc:docMk/>
            <pc:sldMk cId="169044228" sldId="545"/>
            <ac:spMk id="44" creationId="{C07F1F72-4A95-4F30-BCF8-FD45A19DC3D9}"/>
          </ac:spMkLst>
        </pc:spChg>
        <pc:spChg chg="add del">
          <ac:chgData name="Cristian Chilipirea" userId="34ab170da5908fc4" providerId="LiveId" clId="{33D04B99-FF79-49ED-A2DA-CF2C8C158D30}" dt="2019-10-13T11:46:22.696" v="141"/>
          <ac:spMkLst>
            <pc:docMk/>
            <pc:sldMk cId="169044228" sldId="545"/>
            <ac:spMk id="45" creationId="{4D4BC8C2-7DF6-458E-872E-B73FF9B81DBE}"/>
          </ac:spMkLst>
        </pc:spChg>
        <pc:spChg chg="add">
          <ac:chgData name="Cristian Chilipirea" userId="34ab170da5908fc4" providerId="LiveId" clId="{33D04B99-FF79-49ED-A2DA-CF2C8C158D30}" dt="2019-10-13T11:46:22.712" v="142"/>
          <ac:spMkLst>
            <pc:docMk/>
            <pc:sldMk cId="169044228" sldId="545"/>
            <ac:spMk id="46" creationId="{022A3E5A-A94A-449A-838D-D663312CDF34}"/>
          </ac:spMkLst>
        </pc:spChg>
        <pc:spChg chg="add">
          <ac:chgData name="Cristian Chilipirea" userId="34ab170da5908fc4" providerId="LiveId" clId="{33D04B99-FF79-49ED-A2DA-CF2C8C158D30}" dt="2019-10-13T11:46:22.712" v="142"/>
          <ac:spMkLst>
            <pc:docMk/>
            <pc:sldMk cId="169044228" sldId="545"/>
            <ac:spMk id="47" creationId="{C4CA5FF5-6456-4D1D-A985-89958C076484}"/>
          </ac:spMkLst>
        </pc:spChg>
        <pc:spChg chg="add">
          <ac:chgData name="Cristian Chilipirea" userId="34ab170da5908fc4" providerId="LiveId" clId="{33D04B99-FF79-49ED-A2DA-CF2C8C158D30}" dt="2019-10-13T11:46:22.712" v="142"/>
          <ac:spMkLst>
            <pc:docMk/>
            <pc:sldMk cId="169044228" sldId="545"/>
            <ac:spMk id="48" creationId="{72F84AB4-9078-4E0C-8E03-F046F2FF520D}"/>
          </ac:spMkLst>
        </pc:spChg>
        <pc:spChg chg="add">
          <ac:chgData name="Cristian Chilipirea" userId="34ab170da5908fc4" providerId="LiveId" clId="{33D04B99-FF79-49ED-A2DA-CF2C8C158D30}" dt="2019-10-13T11:46:22.712" v="142"/>
          <ac:spMkLst>
            <pc:docMk/>
            <pc:sldMk cId="169044228" sldId="545"/>
            <ac:spMk id="49" creationId="{F1A2E996-688E-4590-8CEB-B4AB9F8F15AB}"/>
          </ac:spMkLst>
        </pc:spChg>
        <pc:spChg chg="add">
          <ac:chgData name="Cristian Chilipirea" userId="34ab170da5908fc4" providerId="LiveId" clId="{33D04B99-FF79-49ED-A2DA-CF2C8C158D30}" dt="2019-10-13T11:46:22.712" v="142"/>
          <ac:spMkLst>
            <pc:docMk/>
            <pc:sldMk cId="169044228" sldId="545"/>
            <ac:spMk id="50" creationId="{4E788C1C-E078-4DF7-8B73-942695FBA46D}"/>
          </ac:spMkLst>
        </pc:spChg>
        <pc:spChg chg="add">
          <ac:chgData name="Cristian Chilipirea" userId="34ab170da5908fc4" providerId="LiveId" clId="{33D04B99-FF79-49ED-A2DA-CF2C8C158D30}" dt="2019-10-13T11:46:22.712" v="142"/>
          <ac:spMkLst>
            <pc:docMk/>
            <pc:sldMk cId="169044228" sldId="545"/>
            <ac:spMk id="51" creationId="{8F6B6316-43AF-43F4-91AE-81C3B4F877D5}"/>
          </ac:spMkLst>
        </pc:spChg>
        <pc:spChg chg="add">
          <ac:chgData name="Cristian Chilipirea" userId="34ab170da5908fc4" providerId="LiveId" clId="{33D04B99-FF79-49ED-A2DA-CF2C8C158D30}" dt="2019-10-13T11:46:22.712" v="142"/>
          <ac:spMkLst>
            <pc:docMk/>
            <pc:sldMk cId="169044228" sldId="545"/>
            <ac:spMk id="52" creationId="{DE314BA6-A090-42B4-BCCC-88933ED63495}"/>
          </ac:spMkLst>
        </pc:spChg>
        <pc:spChg chg="add">
          <ac:chgData name="Cristian Chilipirea" userId="34ab170da5908fc4" providerId="LiveId" clId="{33D04B99-FF79-49ED-A2DA-CF2C8C158D30}" dt="2019-10-13T11:46:22.712" v="142"/>
          <ac:spMkLst>
            <pc:docMk/>
            <pc:sldMk cId="169044228" sldId="545"/>
            <ac:spMk id="53" creationId="{C493FAE2-5F56-484E-A34F-543ED2567914}"/>
          </ac:spMkLst>
        </pc:spChg>
        <pc:spChg chg="add">
          <ac:chgData name="Cristian Chilipirea" userId="34ab170da5908fc4" providerId="LiveId" clId="{33D04B99-FF79-49ED-A2DA-CF2C8C158D30}" dt="2019-10-13T11:46:22.712" v="142"/>
          <ac:spMkLst>
            <pc:docMk/>
            <pc:sldMk cId="169044228" sldId="545"/>
            <ac:spMk id="54" creationId="{82E1D143-2BEE-47C5-A946-A24D824F088D}"/>
          </ac:spMkLst>
        </pc:spChg>
        <pc:spChg chg="add">
          <ac:chgData name="Cristian Chilipirea" userId="34ab170da5908fc4" providerId="LiveId" clId="{33D04B99-FF79-49ED-A2DA-CF2C8C158D30}" dt="2019-10-13T11:46:22.712" v="142"/>
          <ac:spMkLst>
            <pc:docMk/>
            <pc:sldMk cId="169044228" sldId="545"/>
            <ac:spMk id="55" creationId="{16317C58-1344-4DEA-9CB9-0B6B19B27B0E}"/>
          </ac:spMkLst>
        </pc:spChg>
        <pc:spChg chg="add">
          <ac:chgData name="Cristian Chilipirea" userId="34ab170da5908fc4" providerId="LiveId" clId="{33D04B99-FF79-49ED-A2DA-CF2C8C158D30}" dt="2019-10-13T11:46:22.712" v="142"/>
          <ac:spMkLst>
            <pc:docMk/>
            <pc:sldMk cId="169044228" sldId="545"/>
            <ac:spMk id="56" creationId="{96C826D7-E236-42FE-B740-8CA69F17F81D}"/>
          </ac:spMkLst>
        </pc:spChg>
        <pc:spChg chg="add">
          <ac:chgData name="Cristian Chilipirea" userId="34ab170da5908fc4" providerId="LiveId" clId="{33D04B99-FF79-49ED-A2DA-CF2C8C158D30}" dt="2019-10-13T11:46:22.712" v="142"/>
          <ac:spMkLst>
            <pc:docMk/>
            <pc:sldMk cId="169044228" sldId="545"/>
            <ac:spMk id="57" creationId="{58AF11DC-F1B9-4BC5-9E36-87FAF35C4258}"/>
          </ac:spMkLst>
        </pc:spChg>
        <pc:spChg chg="add">
          <ac:chgData name="Cristian Chilipirea" userId="34ab170da5908fc4" providerId="LiveId" clId="{33D04B99-FF79-49ED-A2DA-CF2C8C158D30}" dt="2019-10-13T11:46:22.712" v="142"/>
          <ac:spMkLst>
            <pc:docMk/>
            <pc:sldMk cId="169044228" sldId="545"/>
            <ac:spMk id="58" creationId="{9910A732-15F5-4616-8471-4834FF12DA37}"/>
          </ac:spMkLst>
        </pc:spChg>
        <pc:spChg chg="add">
          <ac:chgData name="Cristian Chilipirea" userId="34ab170da5908fc4" providerId="LiveId" clId="{33D04B99-FF79-49ED-A2DA-CF2C8C158D30}" dt="2019-10-13T11:46:22.712" v="142"/>
          <ac:spMkLst>
            <pc:docMk/>
            <pc:sldMk cId="169044228" sldId="545"/>
            <ac:spMk id="59" creationId="{E8C4108E-1D29-41D8-AFDF-B55138FCAAFC}"/>
          </ac:spMkLst>
        </pc:spChg>
        <pc:spChg chg="add">
          <ac:chgData name="Cristian Chilipirea" userId="34ab170da5908fc4" providerId="LiveId" clId="{33D04B99-FF79-49ED-A2DA-CF2C8C158D30}" dt="2019-10-13T11:46:22.712" v="142"/>
          <ac:spMkLst>
            <pc:docMk/>
            <pc:sldMk cId="169044228" sldId="545"/>
            <ac:spMk id="60" creationId="{292DD038-FBA7-4241-8305-24ED4EF9DD22}"/>
          </ac:spMkLst>
        </pc:spChg>
        <pc:spChg chg="add">
          <ac:chgData name="Cristian Chilipirea" userId="34ab170da5908fc4" providerId="LiveId" clId="{33D04B99-FF79-49ED-A2DA-CF2C8C158D30}" dt="2019-10-13T11:46:22.712" v="142"/>
          <ac:spMkLst>
            <pc:docMk/>
            <pc:sldMk cId="169044228" sldId="545"/>
            <ac:spMk id="61" creationId="{4C1C511F-3E3D-4F38-8FFD-A36FB8F19F29}"/>
          </ac:spMkLst>
        </pc:spChg>
        <pc:spChg chg="add">
          <ac:chgData name="Cristian Chilipirea" userId="34ab170da5908fc4" providerId="LiveId" clId="{33D04B99-FF79-49ED-A2DA-CF2C8C158D30}" dt="2019-10-13T11:46:22.712" v="142"/>
          <ac:spMkLst>
            <pc:docMk/>
            <pc:sldMk cId="169044228" sldId="545"/>
            <ac:spMk id="62" creationId="{6884EDC0-8919-45F5-B3FF-61861D13EDCD}"/>
          </ac:spMkLst>
        </pc:spChg>
        <pc:spChg chg="add">
          <ac:chgData name="Cristian Chilipirea" userId="34ab170da5908fc4" providerId="LiveId" clId="{33D04B99-FF79-49ED-A2DA-CF2C8C158D30}" dt="2019-10-13T11:46:22.712" v="142"/>
          <ac:spMkLst>
            <pc:docMk/>
            <pc:sldMk cId="169044228" sldId="545"/>
            <ac:spMk id="63" creationId="{5A46865E-A38C-4D2A-A762-4862C854380C}"/>
          </ac:spMkLst>
        </pc:spChg>
        <pc:spChg chg="add">
          <ac:chgData name="Cristian Chilipirea" userId="34ab170da5908fc4" providerId="LiveId" clId="{33D04B99-FF79-49ED-A2DA-CF2C8C158D30}" dt="2019-10-13T11:46:22.712" v="142"/>
          <ac:spMkLst>
            <pc:docMk/>
            <pc:sldMk cId="169044228" sldId="545"/>
            <ac:spMk id="64" creationId="{ED1904E3-3C88-4BF5-881F-6D1FC2AB8A15}"/>
          </ac:spMkLst>
        </pc:spChg>
        <pc:spChg chg="add">
          <ac:chgData name="Cristian Chilipirea" userId="34ab170da5908fc4" providerId="LiveId" clId="{33D04B99-FF79-49ED-A2DA-CF2C8C158D30}" dt="2019-10-13T11:46:22.712" v="142"/>
          <ac:spMkLst>
            <pc:docMk/>
            <pc:sldMk cId="169044228" sldId="545"/>
            <ac:spMk id="65" creationId="{7977C46F-6F21-4045-A343-122387D1223A}"/>
          </ac:spMkLst>
        </pc:spChg>
        <pc:spChg chg="add">
          <ac:chgData name="Cristian Chilipirea" userId="34ab170da5908fc4" providerId="LiveId" clId="{33D04B99-FF79-49ED-A2DA-CF2C8C158D30}" dt="2019-10-13T11:46:22.712" v="142"/>
          <ac:spMkLst>
            <pc:docMk/>
            <pc:sldMk cId="169044228" sldId="545"/>
            <ac:spMk id="66" creationId="{0C50781A-93A8-46C9-BEA9-1CF8AD0C7429}"/>
          </ac:spMkLst>
        </pc:spChg>
        <pc:spChg chg="add">
          <ac:chgData name="Cristian Chilipirea" userId="34ab170da5908fc4" providerId="LiveId" clId="{33D04B99-FF79-49ED-A2DA-CF2C8C158D30}" dt="2019-10-13T11:46:22.712" v="142"/>
          <ac:spMkLst>
            <pc:docMk/>
            <pc:sldMk cId="169044228" sldId="545"/>
            <ac:spMk id="67" creationId="{F678E5FB-A6AE-4146-A70C-20EA396B321A}"/>
          </ac:spMkLst>
        </pc:spChg>
        <pc:spChg chg="add">
          <ac:chgData name="Cristian Chilipirea" userId="34ab170da5908fc4" providerId="LiveId" clId="{33D04B99-FF79-49ED-A2DA-CF2C8C158D30}" dt="2019-10-13T11:46:22.712" v="142"/>
          <ac:spMkLst>
            <pc:docMk/>
            <pc:sldMk cId="169044228" sldId="545"/>
            <ac:spMk id="68" creationId="{A3C10ED8-34B4-4BB1-8E99-2792935D22C9}"/>
          </ac:spMkLst>
        </pc:spChg>
        <pc:spChg chg="add">
          <ac:chgData name="Cristian Chilipirea" userId="34ab170da5908fc4" providerId="LiveId" clId="{33D04B99-FF79-49ED-A2DA-CF2C8C158D30}" dt="2019-10-13T11:46:22.712" v="142"/>
          <ac:spMkLst>
            <pc:docMk/>
            <pc:sldMk cId="169044228" sldId="545"/>
            <ac:spMk id="69" creationId="{5664108E-1E4E-409D-BFD9-DF8162606D78}"/>
          </ac:spMkLst>
        </pc:spChg>
        <pc:spChg chg="add">
          <ac:chgData name="Cristian Chilipirea" userId="34ab170da5908fc4" providerId="LiveId" clId="{33D04B99-FF79-49ED-A2DA-CF2C8C158D30}" dt="2019-10-13T11:46:22.712" v="142"/>
          <ac:spMkLst>
            <pc:docMk/>
            <pc:sldMk cId="169044228" sldId="545"/>
            <ac:spMk id="70" creationId="{268DA327-D8AD-4D0E-86B1-B5CC1AB11254}"/>
          </ac:spMkLst>
        </pc:spChg>
        <pc:spChg chg="add">
          <ac:chgData name="Cristian Chilipirea" userId="34ab170da5908fc4" providerId="LiveId" clId="{33D04B99-FF79-49ED-A2DA-CF2C8C158D30}" dt="2019-10-13T11:46:22.712" v="142"/>
          <ac:spMkLst>
            <pc:docMk/>
            <pc:sldMk cId="169044228" sldId="545"/>
            <ac:spMk id="71" creationId="{B5C216B9-432B-4160-A52B-585C5C9E36C9}"/>
          </ac:spMkLst>
        </pc:spChg>
        <pc:spChg chg="add">
          <ac:chgData name="Cristian Chilipirea" userId="34ab170da5908fc4" providerId="LiveId" clId="{33D04B99-FF79-49ED-A2DA-CF2C8C158D30}" dt="2019-10-13T11:46:22.712" v="142"/>
          <ac:spMkLst>
            <pc:docMk/>
            <pc:sldMk cId="169044228" sldId="545"/>
            <ac:spMk id="72" creationId="{7834BB0A-C7B0-4F51-BA74-E173553ABED8}"/>
          </ac:spMkLst>
        </pc:spChg>
        <pc:spChg chg="add">
          <ac:chgData name="Cristian Chilipirea" userId="34ab170da5908fc4" providerId="LiveId" clId="{33D04B99-FF79-49ED-A2DA-CF2C8C158D30}" dt="2019-10-13T11:46:22.712" v="142"/>
          <ac:spMkLst>
            <pc:docMk/>
            <pc:sldMk cId="169044228" sldId="545"/>
            <ac:spMk id="73" creationId="{722018CC-61B4-4ED3-BF1B-D5DF334FF2C4}"/>
          </ac:spMkLst>
        </pc:spChg>
        <pc:spChg chg="add">
          <ac:chgData name="Cristian Chilipirea" userId="34ab170da5908fc4" providerId="LiveId" clId="{33D04B99-FF79-49ED-A2DA-CF2C8C158D30}" dt="2019-10-13T11:46:22.712" v="142"/>
          <ac:spMkLst>
            <pc:docMk/>
            <pc:sldMk cId="169044228" sldId="545"/>
            <ac:spMk id="74" creationId="{608F6C23-D986-47E5-8699-B7548DB6D1EE}"/>
          </ac:spMkLst>
        </pc:spChg>
        <pc:spChg chg="add">
          <ac:chgData name="Cristian Chilipirea" userId="34ab170da5908fc4" providerId="LiveId" clId="{33D04B99-FF79-49ED-A2DA-CF2C8C158D30}" dt="2019-10-13T11:46:22.712" v="142"/>
          <ac:spMkLst>
            <pc:docMk/>
            <pc:sldMk cId="169044228" sldId="545"/>
            <ac:spMk id="75" creationId="{6E8E6E7A-3D92-4CDE-B34C-5A7EFC2F2AA2}"/>
          </ac:spMkLst>
        </pc:spChg>
        <pc:spChg chg="add">
          <ac:chgData name="Cristian Chilipirea" userId="34ab170da5908fc4" providerId="LiveId" clId="{33D04B99-FF79-49ED-A2DA-CF2C8C158D30}" dt="2019-10-13T11:46:22.712" v="142"/>
          <ac:spMkLst>
            <pc:docMk/>
            <pc:sldMk cId="169044228" sldId="545"/>
            <ac:spMk id="76" creationId="{41FA83DC-12E2-4906-9FFF-F3D66AA8188D}"/>
          </ac:spMkLst>
        </pc:spChg>
        <pc:spChg chg="add">
          <ac:chgData name="Cristian Chilipirea" userId="34ab170da5908fc4" providerId="LiveId" clId="{33D04B99-FF79-49ED-A2DA-CF2C8C158D30}" dt="2019-10-13T11:46:22.712" v="142"/>
          <ac:spMkLst>
            <pc:docMk/>
            <pc:sldMk cId="169044228" sldId="545"/>
            <ac:spMk id="77" creationId="{2343B0F3-DC7E-4AA8-9FAA-4996836B2B00}"/>
          </ac:spMkLst>
        </pc:spChg>
        <pc:spChg chg="add">
          <ac:chgData name="Cristian Chilipirea" userId="34ab170da5908fc4" providerId="LiveId" clId="{33D04B99-FF79-49ED-A2DA-CF2C8C158D30}" dt="2019-10-13T11:46:22.712" v="142"/>
          <ac:spMkLst>
            <pc:docMk/>
            <pc:sldMk cId="169044228" sldId="545"/>
            <ac:spMk id="78" creationId="{ADB7908E-3288-47C7-B067-7FBCB9E3C59A}"/>
          </ac:spMkLst>
        </pc:spChg>
        <pc:spChg chg="add">
          <ac:chgData name="Cristian Chilipirea" userId="34ab170da5908fc4" providerId="LiveId" clId="{33D04B99-FF79-49ED-A2DA-CF2C8C158D30}" dt="2019-10-13T11:46:22.712" v="142"/>
          <ac:spMkLst>
            <pc:docMk/>
            <pc:sldMk cId="169044228" sldId="545"/>
            <ac:spMk id="79" creationId="{095BF408-9A5B-4AC1-AE53-A47C46BAE16B}"/>
          </ac:spMkLst>
        </pc:spChg>
        <pc:spChg chg="add">
          <ac:chgData name="Cristian Chilipirea" userId="34ab170da5908fc4" providerId="LiveId" clId="{33D04B99-FF79-49ED-A2DA-CF2C8C158D30}" dt="2019-10-13T11:46:22.712" v="142"/>
          <ac:spMkLst>
            <pc:docMk/>
            <pc:sldMk cId="169044228" sldId="545"/>
            <ac:spMk id="80" creationId="{1D042739-3073-4C9D-8AF9-9D67330CB510}"/>
          </ac:spMkLst>
        </pc:spChg>
        <pc:spChg chg="add">
          <ac:chgData name="Cristian Chilipirea" userId="34ab170da5908fc4" providerId="LiveId" clId="{33D04B99-FF79-49ED-A2DA-CF2C8C158D30}" dt="2019-10-13T11:46:22.712" v="142"/>
          <ac:spMkLst>
            <pc:docMk/>
            <pc:sldMk cId="169044228" sldId="545"/>
            <ac:spMk id="81" creationId="{B1D48E4A-AD54-4FD7-88D7-1EB1A5141DC7}"/>
          </ac:spMkLst>
        </pc:spChg>
        <pc:spChg chg="add">
          <ac:chgData name="Cristian Chilipirea" userId="34ab170da5908fc4" providerId="LiveId" clId="{33D04B99-FF79-49ED-A2DA-CF2C8C158D30}" dt="2019-10-13T11:46:22.712" v="142"/>
          <ac:spMkLst>
            <pc:docMk/>
            <pc:sldMk cId="169044228" sldId="545"/>
            <ac:spMk id="82" creationId="{13C9569D-9464-4B28-A801-DEA9545456CE}"/>
          </ac:spMkLst>
        </pc:spChg>
        <pc:spChg chg="add">
          <ac:chgData name="Cristian Chilipirea" userId="34ab170da5908fc4" providerId="LiveId" clId="{33D04B99-FF79-49ED-A2DA-CF2C8C158D30}" dt="2019-10-13T11:46:22.712" v="142"/>
          <ac:spMkLst>
            <pc:docMk/>
            <pc:sldMk cId="169044228" sldId="545"/>
            <ac:spMk id="83" creationId="{3EAD35F0-819F-4314-86C0-41A8F5064F97}"/>
          </ac:spMkLst>
        </pc:spChg>
        <pc:spChg chg="add">
          <ac:chgData name="Cristian Chilipirea" userId="34ab170da5908fc4" providerId="LiveId" clId="{33D04B99-FF79-49ED-A2DA-CF2C8C158D30}" dt="2019-10-13T11:46:22.712" v="142"/>
          <ac:spMkLst>
            <pc:docMk/>
            <pc:sldMk cId="169044228" sldId="545"/>
            <ac:spMk id="84" creationId="{CB438127-ABC9-4C7B-86B7-292E36C8481E}"/>
          </ac:spMkLst>
        </pc:spChg>
        <pc:spChg chg="add">
          <ac:chgData name="Cristian Chilipirea" userId="34ab170da5908fc4" providerId="LiveId" clId="{33D04B99-FF79-49ED-A2DA-CF2C8C158D30}" dt="2019-10-13T11:46:22.712" v="142"/>
          <ac:spMkLst>
            <pc:docMk/>
            <pc:sldMk cId="169044228" sldId="545"/>
            <ac:spMk id="85" creationId="{4BBCC0D6-0B85-42E4-A49E-D2D238761BDF}"/>
          </ac:spMkLst>
        </pc:spChg>
        <pc:spChg chg="add">
          <ac:chgData name="Cristian Chilipirea" userId="34ab170da5908fc4" providerId="LiveId" clId="{33D04B99-FF79-49ED-A2DA-CF2C8C158D30}" dt="2019-10-13T11:46:22.712" v="142"/>
          <ac:spMkLst>
            <pc:docMk/>
            <pc:sldMk cId="169044228" sldId="545"/>
            <ac:spMk id="86" creationId="{9C7CC8D1-AA7D-4B3B-95F0-612F6B9C7A73}"/>
          </ac:spMkLst>
        </pc:spChg>
        <pc:spChg chg="add">
          <ac:chgData name="Cristian Chilipirea" userId="34ab170da5908fc4" providerId="LiveId" clId="{33D04B99-FF79-49ED-A2DA-CF2C8C158D30}" dt="2019-10-13T11:46:22.712" v="142"/>
          <ac:spMkLst>
            <pc:docMk/>
            <pc:sldMk cId="169044228" sldId="545"/>
            <ac:spMk id="87" creationId="{D97D82C2-9FBA-4C9E-B5C1-9BAFC74DF77A}"/>
          </ac:spMkLst>
        </pc:spChg>
      </pc:sldChg>
      <pc:sldChg chg="del">
        <pc:chgData name="Cristian Chilipirea" userId="34ab170da5908fc4" providerId="LiveId" clId="{33D04B99-FF79-49ED-A2DA-CF2C8C158D30}" dt="2019-10-13T11:40:51.494" v="13" actId="2696"/>
        <pc:sldMkLst>
          <pc:docMk/>
          <pc:sldMk cId="3123656668" sldId="545"/>
        </pc:sldMkLst>
      </pc:sldChg>
      <pc:sldChg chg="addSp delSp modSp add modAnim">
        <pc:chgData name="Cristian Chilipirea" userId="34ab170da5908fc4" providerId="LiveId" clId="{33D04B99-FF79-49ED-A2DA-CF2C8C158D30}" dt="2019-10-13T11:46:36.935" v="148"/>
        <pc:sldMkLst>
          <pc:docMk/>
          <pc:sldMk cId="1400637235" sldId="546"/>
        </pc:sldMkLst>
        <pc:spChg chg="mod">
          <ac:chgData name="Cristian Chilipirea" userId="34ab170da5908fc4" providerId="LiveId" clId="{33D04B99-FF79-49ED-A2DA-CF2C8C158D30}" dt="2019-10-13T11:46:29.109" v="144"/>
          <ac:spMkLst>
            <pc:docMk/>
            <pc:sldMk cId="1400637235" sldId="546"/>
            <ac:spMk id="2" creationId="{7DD20A96-8555-4858-B6DB-3089A087AEAB}"/>
          </ac:spMkLst>
        </pc:spChg>
        <pc:spChg chg="del">
          <ac:chgData name="Cristian Chilipirea" userId="34ab170da5908fc4" providerId="LiveId" clId="{33D04B99-FF79-49ED-A2DA-CF2C8C158D30}" dt="2019-10-13T11:46:30.824" v="145" actId="478"/>
          <ac:spMkLst>
            <pc:docMk/>
            <pc:sldMk cId="1400637235" sldId="546"/>
            <ac:spMk id="3" creationId="{4CE3876A-8A4A-4598-B117-D7A5A3FA1205}"/>
          </ac:spMkLst>
        </pc:spChg>
        <pc:spChg chg="add del">
          <ac:chgData name="Cristian Chilipirea" userId="34ab170da5908fc4" providerId="LiveId" clId="{33D04B99-FF79-49ED-A2DA-CF2C8C158D30}" dt="2019-10-13T11:46:36.927" v="147"/>
          <ac:spMkLst>
            <pc:docMk/>
            <pc:sldMk cId="1400637235" sldId="546"/>
            <ac:spMk id="6" creationId="{56FACCCA-1F4B-49FB-A577-6675B097BF6D}"/>
          </ac:spMkLst>
        </pc:spChg>
        <pc:spChg chg="add del">
          <ac:chgData name="Cristian Chilipirea" userId="34ab170da5908fc4" providerId="LiveId" clId="{33D04B99-FF79-49ED-A2DA-CF2C8C158D30}" dt="2019-10-13T11:46:36.927" v="147"/>
          <ac:spMkLst>
            <pc:docMk/>
            <pc:sldMk cId="1400637235" sldId="546"/>
            <ac:spMk id="7" creationId="{FE85FCC2-0524-4838-B587-9D98A659F633}"/>
          </ac:spMkLst>
        </pc:spChg>
        <pc:spChg chg="add">
          <ac:chgData name="Cristian Chilipirea" userId="34ab170da5908fc4" providerId="LiveId" clId="{33D04B99-FF79-49ED-A2DA-CF2C8C158D30}" dt="2019-10-13T11:46:36.935" v="148"/>
          <ac:spMkLst>
            <pc:docMk/>
            <pc:sldMk cId="1400637235" sldId="546"/>
            <ac:spMk id="10" creationId="{E518F65A-80DC-4B7A-87B7-DB859F4E6006}"/>
          </ac:spMkLst>
        </pc:spChg>
        <pc:spChg chg="add">
          <ac:chgData name="Cristian Chilipirea" userId="34ab170da5908fc4" providerId="LiveId" clId="{33D04B99-FF79-49ED-A2DA-CF2C8C158D30}" dt="2019-10-13T11:46:36.935" v="148"/>
          <ac:spMkLst>
            <pc:docMk/>
            <pc:sldMk cId="1400637235" sldId="546"/>
            <ac:spMk id="11" creationId="{D03A85AB-03DE-472F-947C-39DB10E0CCE9}"/>
          </ac:spMkLst>
        </pc:spChg>
        <pc:picChg chg="add del">
          <ac:chgData name="Cristian Chilipirea" userId="34ab170da5908fc4" providerId="LiveId" clId="{33D04B99-FF79-49ED-A2DA-CF2C8C158D30}" dt="2019-10-13T11:46:36.927" v="147"/>
          <ac:picMkLst>
            <pc:docMk/>
            <pc:sldMk cId="1400637235" sldId="546"/>
            <ac:picMk id="4" creationId="{28572221-8B3B-4DF8-B37D-EDE24F8F29DF}"/>
          </ac:picMkLst>
        </pc:picChg>
        <pc:picChg chg="add del">
          <ac:chgData name="Cristian Chilipirea" userId="34ab170da5908fc4" providerId="LiveId" clId="{33D04B99-FF79-49ED-A2DA-CF2C8C158D30}" dt="2019-10-13T11:46:36.927" v="147"/>
          <ac:picMkLst>
            <pc:docMk/>
            <pc:sldMk cId="1400637235" sldId="546"/>
            <ac:picMk id="5" creationId="{8F157955-BCBC-465A-9CF1-4310F76D2C69}"/>
          </ac:picMkLst>
        </pc:picChg>
        <pc:picChg chg="add">
          <ac:chgData name="Cristian Chilipirea" userId="34ab170da5908fc4" providerId="LiveId" clId="{33D04B99-FF79-49ED-A2DA-CF2C8C158D30}" dt="2019-10-13T11:46:36.935" v="148"/>
          <ac:picMkLst>
            <pc:docMk/>
            <pc:sldMk cId="1400637235" sldId="546"/>
            <ac:picMk id="8" creationId="{B6112113-BB13-45C8-9063-013DB352E7FD}"/>
          </ac:picMkLst>
        </pc:picChg>
        <pc:picChg chg="add">
          <ac:chgData name="Cristian Chilipirea" userId="34ab170da5908fc4" providerId="LiveId" clId="{33D04B99-FF79-49ED-A2DA-CF2C8C158D30}" dt="2019-10-13T11:46:36.935" v="148"/>
          <ac:picMkLst>
            <pc:docMk/>
            <pc:sldMk cId="1400637235" sldId="546"/>
            <ac:picMk id="9" creationId="{41D8A966-9C43-44EF-A858-5DC82E8886E5}"/>
          </ac:picMkLst>
        </pc:picChg>
      </pc:sldChg>
      <pc:sldChg chg="del">
        <pc:chgData name="Cristian Chilipirea" userId="34ab170da5908fc4" providerId="LiveId" clId="{33D04B99-FF79-49ED-A2DA-CF2C8C158D30}" dt="2019-10-13T11:40:51.507" v="14" actId="2696"/>
        <pc:sldMkLst>
          <pc:docMk/>
          <pc:sldMk cId="3227773393" sldId="546"/>
        </pc:sldMkLst>
      </pc:sldChg>
      <pc:sldChg chg="addSp delSp modSp add modAnim">
        <pc:chgData name="Cristian Chilipirea" userId="34ab170da5908fc4" providerId="LiveId" clId="{33D04B99-FF79-49ED-A2DA-CF2C8C158D30}" dt="2019-10-13T11:46:59.644" v="156" actId="478"/>
        <pc:sldMkLst>
          <pc:docMk/>
          <pc:sldMk cId="1727525740" sldId="547"/>
        </pc:sldMkLst>
        <pc:spChg chg="mod">
          <ac:chgData name="Cristian Chilipirea" userId="34ab170da5908fc4" providerId="LiveId" clId="{33D04B99-FF79-49ED-A2DA-CF2C8C158D30}" dt="2019-10-13T11:46:43.309" v="150"/>
          <ac:spMkLst>
            <pc:docMk/>
            <pc:sldMk cId="1727525740" sldId="547"/>
            <ac:spMk id="2" creationId="{C6729F6E-746F-4BF3-86DB-385F69012AB1}"/>
          </ac:spMkLst>
        </pc:spChg>
        <pc:spChg chg="del">
          <ac:chgData name="Cristian Chilipirea" userId="34ab170da5908fc4" providerId="LiveId" clId="{33D04B99-FF79-49ED-A2DA-CF2C8C158D30}" dt="2019-10-13T11:46:44.940" v="151" actId="478"/>
          <ac:spMkLst>
            <pc:docMk/>
            <pc:sldMk cId="1727525740" sldId="547"/>
            <ac:spMk id="3" creationId="{4E7942AE-A9C2-4CB5-B504-A56BC3BFB813}"/>
          </ac:spMkLst>
        </pc:spChg>
        <pc:spChg chg="add del">
          <ac:chgData name="Cristian Chilipirea" userId="34ab170da5908fc4" providerId="LiveId" clId="{33D04B99-FF79-49ED-A2DA-CF2C8C158D30}" dt="2019-10-13T11:46:55.048" v="153"/>
          <ac:spMkLst>
            <pc:docMk/>
            <pc:sldMk cId="1727525740" sldId="547"/>
            <ac:spMk id="4" creationId="{F96DA0DD-3E94-4F29-A2DC-76DC11866DB8}"/>
          </ac:spMkLst>
        </pc:spChg>
        <pc:spChg chg="add del">
          <ac:chgData name="Cristian Chilipirea" userId="34ab170da5908fc4" providerId="LiveId" clId="{33D04B99-FF79-49ED-A2DA-CF2C8C158D30}" dt="2019-10-13T11:46:55.048" v="153"/>
          <ac:spMkLst>
            <pc:docMk/>
            <pc:sldMk cId="1727525740" sldId="547"/>
            <ac:spMk id="5" creationId="{1384E71D-D3EC-4A74-AC42-88703CA6E251}"/>
          </ac:spMkLst>
        </pc:spChg>
        <pc:spChg chg="add del">
          <ac:chgData name="Cristian Chilipirea" userId="34ab170da5908fc4" providerId="LiveId" clId="{33D04B99-FF79-49ED-A2DA-CF2C8C158D30}" dt="2019-10-13T11:46:55.048" v="153"/>
          <ac:spMkLst>
            <pc:docMk/>
            <pc:sldMk cId="1727525740" sldId="547"/>
            <ac:spMk id="8" creationId="{D471A9CA-9ED8-48A1-B133-5A92A1AE5C52}"/>
          </ac:spMkLst>
        </pc:spChg>
        <pc:spChg chg="add mod">
          <ac:chgData name="Cristian Chilipirea" userId="34ab170da5908fc4" providerId="LiveId" clId="{33D04B99-FF79-49ED-A2DA-CF2C8C158D30}" dt="2019-10-13T11:46:57.267" v="155" actId="1076"/>
          <ac:spMkLst>
            <pc:docMk/>
            <pc:sldMk cId="1727525740" sldId="547"/>
            <ac:spMk id="9" creationId="{507D64B7-3D95-47C3-B730-5DDA51E9804A}"/>
          </ac:spMkLst>
        </pc:spChg>
        <pc:spChg chg="add mod">
          <ac:chgData name="Cristian Chilipirea" userId="34ab170da5908fc4" providerId="LiveId" clId="{33D04B99-FF79-49ED-A2DA-CF2C8C158D30}" dt="2019-10-13T11:46:57.267" v="155" actId="1076"/>
          <ac:spMkLst>
            <pc:docMk/>
            <pc:sldMk cId="1727525740" sldId="547"/>
            <ac:spMk id="10" creationId="{105912E5-BCC8-410D-8329-8A060469F8AF}"/>
          </ac:spMkLst>
        </pc:spChg>
        <pc:spChg chg="add del mod">
          <ac:chgData name="Cristian Chilipirea" userId="34ab170da5908fc4" providerId="LiveId" clId="{33D04B99-FF79-49ED-A2DA-CF2C8C158D30}" dt="2019-10-13T11:46:59.644" v="156" actId="478"/>
          <ac:spMkLst>
            <pc:docMk/>
            <pc:sldMk cId="1727525740" sldId="547"/>
            <ac:spMk id="13" creationId="{1B67B28C-9943-4EAA-9CFD-2E183F8B2D7E}"/>
          </ac:spMkLst>
        </pc:spChg>
        <pc:picChg chg="add del">
          <ac:chgData name="Cristian Chilipirea" userId="34ab170da5908fc4" providerId="LiveId" clId="{33D04B99-FF79-49ED-A2DA-CF2C8C158D30}" dt="2019-10-13T11:46:55.048" v="153"/>
          <ac:picMkLst>
            <pc:docMk/>
            <pc:sldMk cId="1727525740" sldId="547"/>
            <ac:picMk id="6" creationId="{F0A4F60A-B545-4331-9143-841AF515CF8A}"/>
          </ac:picMkLst>
        </pc:picChg>
        <pc:picChg chg="add del">
          <ac:chgData name="Cristian Chilipirea" userId="34ab170da5908fc4" providerId="LiveId" clId="{33D04B99-FF79-49ED-A2DA-CF2C8C158D30}" dt="2019-10-13T11:46:55.048" v="153"/>
          <ac:picMkLst>
            <pc:docMk/>
            <pc:sldMk cId="1727525740" sldId="547"/>
            <ac:picMk id="7" creationId="{F0AE3B9C-F37C-46EB-9F4C-3C817DCA42F4}"/>
          </ac:picMkLst>
        </pc:picChg>
        <pc:picChg chg="add mod">
          <ac:chgData name="Cristian Chilipirea" userId="34ab170da5908fc4" providerId="LiveId" clId="{33D04B99-FF79-49ED-A2DA-CF2C8C158D30}" dt="2019-10-13T11:46:57.267" v="155" actId="1076"/>
          <ac:picMkLst>
            <pc:docMk/>
            <pc:sldMk cId="1727525740" sldId="547"/>
            <ac:picMk id="11" creationId="{1B826933-7B6B-4DDB-9B91-80F41601890E}"/>
          </ac:picMkLst>
        </pc:picChg>
        <pc:picChg chg="add mod">
          <ac:chgData name="Cristian Chilipirea" userId="34ab170da5908fc4" providerId="LiveId" clId="{33D04B99-FF79-49ED-A2DA-CF2C8C158D30}" dt="2019-10-13T11:46:57.267" v="155" actId="1076"/>
          <ac:picMkLst>
            <pc:docMk/>
            <pc:sldMk cId="1727525740" sldId="547"/>
            <ac:picMk id="12" creationId="{049920D7-C718-4824-B513-AB0167F974CC}"/>
          </ac:picMkLst>
        </pc:picChg>
      </pc:sldChg>
      <pc:sldChg chg="del">
        <pc:chgData name="Cristian Chilipirea" userId="34ab170da5908fc4" providerId="LiveId" clId="{33D04B99-FF79-49ED-A2DA-CF2C8C158D30}" dt="2019-10-13T11:40:51.588" v="15" actId="2696"/>
        <pc:sldMkLst>
          <pc:docMk/>
          <pc:sldMk cId="3154494967" sldId="547"/>
        </pc:sldMkLst>
      </pc:sldChg>
      <pc:sldChg chg="addSp delSp modSp add">
        <pc:chgData name="Cristian Chilipirea" userId="34ab170da5908fc4" providerId="LiveId" clId="{33D04B99-FF79-49ED-A2DA-CF2C8C158D30}" dt="2019-10-13T11:47:15.981" v="163" actId="1076"/>
        <pc:sldMkLst>
          <pc:docMk/>
          <pc:sldMk cId="2678600660" sldId="548"/>
        </pc:sldMkLst>
        <pc:spChg chg="mod">
          <ac:chgData name="Cristian Chilipirea" userId="34ab170da5908fc4" providerId="LiveId" clId="{33D04B99-FF79-49ED-A2DA-CF2C8C158D30}" dt="2019-10-13T11:47:05.433" v="158"/>
          <ac:spMkLst>
            <pc:docMk/>
            <pc:sldMk cId="2678600660" sldId="548"/>
            <ac:spMk id="2" creationId="{C4551B79-3D84-4C51-9C4F-78ADD48FB498}"/>
          </ac:spMkLst>
        </pc:spChg>
        <pc:spChg chg="del">
          <ac:chgData name="Cristian Chilipirea" userId="34ab170da5908fc4" providerId="LiveId" clId="{33D04B99-FF79-49ED-A2DA-CF2C8C158D30}" dt="2019-10-13T11:47:07.072" v="159" actId="478"/>
          <ac:spMkLst>
            <pc:docMk/>
            <pc:sldMk cId="2678600660" sldId="548"/>
            <ac:spMk id="3" creationId="{B1950D33-DBC9-4796-B255-E79367DBF7A2}"/>
          </ac:spMkLst>
        </pc:spChg>
        <pc:spChg chg="add del">
          <ac:chgData name="Cristian Chilipirea" userId="34ab170da5908fc4" providerId="LiveId" clId="{33D04B99-FF79-49ED-A2DA-CF2C8C158D30}" dt="2019-10-13T11:47:11.633" v="161"/>
          <ac:spMkLst>
            <pc:docMk/>
            <pc:sldMk cId="2678600660" sldId="548"/>
            <ac:spMk id="4" creationId="{1DC93E8D-885B-4CEF-ADD3-91AED7A75BE8}"/>
          </ac:spMkLst>
        </pc:spChg>
        <pc:spChg chg="add mod">
          <ac:chgData name="Cristian Chilipirea" userId="34ab170da5908fc4" providerId="LiveId" clId="{33D04B99-FF79-49ED-A2DA-CF2C8C158D30}" dt="2019-10-13T11:47:15.981" v="163" actId="1076"/>
          <ac:spMkLst>
            <pc:docMk/>
            <pc:sldMk cId="2678600660" sldId="548"/>
            <ac:spMk id="5" creationId="{EAE00274-F696-48E0-8FD4-8466D3975B22}"/>
          </ac:spMkLst>
        </pc:spChg>
      </pc:sldChg>
      <pc:sldChg chg="del">
        <pc:chgData name="Cristian Chilipirea" userId="34ab170da5908fc4" providerId="LiveId" clId="{33D04B99-FF79-49ED-A2DA-CF2C8C158D30}" dt="2019-10-13T11:40:51.602" v="16" actId="2696"/>
        <pc:sldMkLst>
          <pc:docMk/>
          <pc:sldMk cId="4007111838" sldId="548"/>
        </pc:sldMkLst>
      </pc:sldChg>
      <pc:sldChg chg="del">
        <pc:chgData name="Cristian Chilipirea" userId="34ab170da5908fc4" providerId="LiveId" clId="{33D04B99-FF79-49ED-A2DA-CF2C8C158D30}" dt="2019-10-13T11:40:51.620" v="17" actId="2696"/>
        <pc:sldMkLst>
          <pc:docMk/>
          <pc:sldMk cId="1452298362" sldId="549"/>
        </pc:sldMkLst>
      </pc:sldChg>
      <pc:sldChg chg="addSp delSp modSp add modAnim">
        <pc:chgData name="Cristian Chilipirea" userId="34ab170da5908fc4" providerId="LiveId" clId="{33D04B99-FF79-49ED-A2DA-CF2C8C158D30}" dt="2019-10-13T11:47:39.232" v="171" actId="478"/>
        <pc:sldMkLst>
          <pc:docMk/>
          <pc:sldMk cId="2699331542" sldId="549"/>
        </pc:sldMkLst>
        <pc:spChg chg="mod">
          <ac:chgData name="Cristian Chilipirea" userId="34ab170da5908fc4" providerId="LiveId" clId="{33D04B99-FF79-49ED-A2DA-CF2C8C158D30}" dt="2019-10-13T11:47:25.277" v="165"/>
          <ac:spMkLst>
            <pc:docMk/>
            <pc:sldMk cId="2699331542" sldId="549"/>
            <ac:spMk id="2" creationId="{FAA892A4-259E-4BB1-BF80-5F59C6B30EDE}"/>
          </ac:spMkLst>
        </pc:spChg>
        <pc:spChg chg="del">
          <ac:chgData name="Cristian Chilipirea" userId="34ab170da5908fc4" providerId="LiveId" clId="{33D04B99-FF79-49ED-A2DA-CF2C8C158D30}" dt="2019-10-13T11:47:28.157" v="166" actId="478"/>
          <ac:spMkLst>
            <pc:docMk/>
            <pc:sldMk cId="2699331542" sldId="549"/>
            <ac:spMk id="3" creationId="{420A702C-0D74-4161-9D29-684F23424EF3}"/>
          </ac:spMkLst>
        </pc:spChg>
        <pc:spChg chg="add del">
          <ac:chgData name="Cristian Chilipirea" userId="34ab170da5908fc4" providerId="LiveId" clId="{33D04B99-FF79-49ED-A2DA-CF2C8C158D30}" dt="2019-10-13T11:47:34.290" v="168"/>
          <ac:spMkLst>
            <pc:docMk/>
            <pc:sldMk cId="2699331542" sldId="549"/>
            <ac:spMk id="46" creationId="{686597A3-EF50-42E0-AA24-792A86B5BD15}"/>
          </ac:spMkLst>
        </pc:spChg>
        <pc:spChg chg="add del mod">
          <ac:chgData name="Cristian Chilipirea" userId="34ab170da5908fc4" providerId="LiveId" clId="{33D04B99-FF79-49ED-A2DA-CF2C8C158D30}" dt="2019-10-13T11:47:39.232" v="171" actId="478"/>
          <ac:spMkLst>
            <pc:docMk/>
            <pc:sldMk cId="2699331542" sldId="549"/>
            <ac:spMk id="89" creationId="{A7B62ED2-E894-445E-895B-BB99169679E0}"/>
          </ac:spMkLst>
        </pc:spChg>
        <pc:grpChg chg="add del">
          <ac:chgData name="Cristian Chilipirea" userId="34ab170da5908fc4" providerId="LiveId" clId="{33D04B99-FF79-49ED-A2DA-CF2C8C158D30}" dt="2019-10-13T11:47:34.290" v="168"/>
          <ac:grpSpMkLst>
            <pc:docMk/>
            <pc:sldMk cId="2699331542" sldId="549"/>
            <ac:grpSpMk id="4" creationId="{5A275351-FA5A-4A62-B10E-F1FA22C5F314}"/>
          </ac:grpSpMkLst>
        </pc:grpChg>
        <pc:grpChg chg="add del">
          <ac:chgData name="Cristian Chilipirea" userId="34ab170da5908fc4" providerId="LiveId" clId="{33D04B99-FF79-49ED-A2DA-CF2C8C158D30}" dt="2019-10-13T11:47:34.290" v="168"/>
          <ac:grpSpMkLst>
            <pc:docMk/>
            <pc:sldMk cId="2699331542" sldId="549"/>
            <ac:grpSpMk id="8" creationId="{23E6842F-6666-480B-B99D-EDB6BFE594E8}"/>
          </ac:grpSpMkLst>
        </pc:grpChg>
        <pc:grpChg chg="add del">
          <ac:chgData name="Cristian Chilipirea" userId="34ab170da5908fc4" providerId="LiveId" clId="{33D04B99-FF79-49ED-A2DA-CF2C8C158D30}" dt="2019-10-13T11:47:34.290" v="168"/>
          <ac:grpSpMkLst>
            <pc:docMk/>
            <pc:sldMk cId="2699331542" sldId="549"/>
            <ac:grpSpMk id="16" creationId="{BE4EA863-EDFD-468C-8C77-E2D3CC923865}"/>
          </ac:grpSpMkLst>
        </pc:grpChg>
        <pc:grpChg chg="add del">
          <ac:chgData name="Cristian Chilipirea" userId="34ab170da5908fc4" providerId="LiveId" clId="{33D04B99-FF79-49ED-A2DA-CF2C8C158D30}" dt="2019-10-13T11:47:34.290" v="168"/>
          <ac:grpSpMkLst>
            <pc:docMk/>
            <pc:sldMk cId="2699331542" sldId="549"/>
            <ac:grpSpMk id="23" creationId="{6E0B0C33-61B2-4C7F-B07E-8E4D8DF771A9}"/>
          </ac:grpSpMkLst>
        </pc:grpChg>
        <pc:grpChg chg="add del">
          <ac:chgData name="Cristian Chilipirea" userId="34ab170da5908fc4" providerId="LiveId" clId="{33D04B99-FF79-49ED-A2DA-CF2C8C158D30}" dt="2019-10-13T11:47:34.290" v="168"/>
          <ac:grpSpMkLst>
            <pc:docMk/>
            <pc:sldMk cId="2699331542" sldId="549"/>
            <ac:grpSpMk id="31" creationId="{691E5612-713E-4461-AD79-529987F80C7B}"/>
          </ac:grpSpMkLst>
        </pc:grpChg>
        <pc:grpChg chg="add del">
          <ac:chgData name="Cristian Chilipirea" userId="34ab170da5908fc4" providerId="LiveId" clId="{33D04B99-FF79-49ED-A2DA-CF2C8C158D30}" dt="2019-10-13T11:47:34.290" v="168"/>
          <ac:grpSpMkLst>
            <pc:docMk/>
            <pc:sldMk cId="2699331542" sldId="549"/>
            <ac:grpSpMk id="41" creationId="{69B0574A-A186-487A-81D9-42108B69A501}"/>
          </ac:grpSpMkLst>
        </pc:grpChg>
        <pc:grpChg chg="add mod">
          <ac:chgData name="Cristian Chilipirea" userId="34ab170da5908fc4" providerId="LiveId" clId="{33D04B99-FF79-49ED-A2DA-CF2C8C158D30}" dt="2019-10-13T11:47:37.217" v="170" actId="1076"/>
          <ac:grpSpMkLst>
            <pc:docMk/>
            <pc:sldMk cId="2699331542" sldId="549"/>
            <ac:grpSpMk id="47" creationId="{C3F84EC6-4FBE-4A16-BAC2-B1FB118C2D4A}"/>
          </ac:grpSpMkLst>
        </pc:grpChg>
        <pc:grpChg chg="add mod">
          <ac:chgData name="Cristian Chilipirea" userId="34ab170da5908fc4" providerId="LiveId" clId="{33D04B99-FF79-49ED-A2DA-CF2C8C158D30}" dt="2019-10-13T11:47:37.217" v="170" actId="1076"/>
          <ac:grpSpMkLst>
            <pc:docMk/>
            <pc:sldMk cId="2699331542" sldId="549"/>
            <ac:grpSpMk id="51" creationId="{27D6C9C6-2D3D-4C80-84F8-F10067BC0693}"/>
          </ac:grpSpMkLst>
        </pc:grpChg>
        <pc:grpChg chg="mod">
          <ac:chgData name="Cristian Chilipirea" userId="34ab170da5908fc4" providerId="LiveId" clId="{33D04B99-FF79-49ED-A2DA-CF2C8C158D30}" dt="2019-10-13T11:47:37.217" v="170" actId="1076"/>
          <ac:grpSpMkLst>
            <pc:docMk/>
            <pc:sldMk cId="2699331542" sldId="549"/>
            <ac:grpSpMk id="53" creationId="{A68DF98C-BCC1-4C69-9D36-491455FC65C3}"/>
          </ac:grpSpMkLst>
        </pc:grpChg>
        <pc:grpChg chg="mod">
          <ac:chgData name="Cristian Chilipirea" userId="34ab170da5908fc4" providerId="LiveId" clId="{33D04B99-FF79-49ED-A2DA-CF2C8C158D30}" dt="2019-10-13T11:47:37.217" v="170" actId="1076"/>
          <ac:grpSpMkLst>
            <pc:docMk/>
            <pc:sldMk cId="2699331542" sldId="549"/>
            <ac:grpSpMk id="55" creationId="{42D9DECC-A7DE-48BD-A98B-FCD21598DB37}"/>
          </ac:grpSpMkLst>
        </pc:grpChg>
        <pc:grpChg chg="add mod">
          <ac:chgData name="Cristian Chilipirea" userId="34ab170da5908fc4" providerId="LiveId" clId="{33D04B99-FF79-49ED-A2DA-CF2C8C158D30}" dt="2019-10-13T11:47:37.217" v="170" actId="1076"/>
          <ac:grpSpMkLst>
            <pc:docMk/>
            <pc:sldMk cId="2699331542" sldId="549"/>
            <ac:grpSpMk id="59" creationId="{5B0CD1E1-5B74-4A47-ADDB-C0399F42E8D8}"/>
          </ac:grpSpMkLst>
        </pc:grpChg>
        <pc:grpChg chg="mod">
          <ac:chgData name="Cristian Chilipirea" userId="34ab170da5908fc4" providerId="LiveId" clId="{33D04B99-FF79-49ED-A2DA-CF2C8C158D30}" dt="2019-10-13T11:47:37.217" v="170" actId="1076"/>
          <ac:grpSpMkLst>
            <pc:docMk/>
            <pc:sldMk cId="2699331542" sldId="549"/>
            <ac:grpSpMk id="61" creationId="{B22BAA5A-90E8-4CA5-838A-30FD3412E294}"/>
          </ac:grpSpMkLst>
        </pc:grpChg>
        <pc:grpChg chg="mod">
          <ac:chgData name="Cristian Chilipirea" userId="34ab170da5908fc4" providerId="LiveId" clId="{33D04B99-FF79-49ED-A2DA-CF2C8C158D30}" dt="2019-10-13T11:47:37.217" v="170" actId="1076"/>
          <ac:grpSpMkLst>
            <pc:docMk/>
            <pc:sldMk cId="2699331542" sldId="549"/>
            <ac:grpSpMk id="63" creationId="{412917A7-64FE-4BFA-83BD-7DA569AC7EEA}"/>
          </ac:grpSpMkLst>
        </pc:grpChg>
        <pc:grpChg chg="add mod">
          <ac:chgData name="Cristian Chilipirea" userId="34ab170da5908fc4" providerId="LiveId" clId="{33D04B99-FF79-49ED-A2DA-CF2C8C158D30}" dt="2019-10-13T11:47:37.217" v="170" actId="1076"/>
          <ac:grpSpMkLst>
            <pc:docMk/>
            <pc:sldMk cId="2699331542" sldId="549"/>
            <ac:grpSpMk id="66" creationId="{08DF74F7-C11C-4B7A-A2B2-80603C3D167E}"/>
          </ac:grpSpMkLst>
        </pc:grpChg>
        <pc:grpChg chg="mod">
          <ac:chgData name="Cristian Chilipirea" userId="34ab170da5908fc4" providerId="LiveId" clId="{33D04B99-FF79-49ED-A2DA-CF2C8C158D30}" dt="2019-10-13T11:47:37.217" v="170" actId="1076"/>
          <ac:grpSpMkLst>
            <pc:docMk/>
            <pc:sldMk cId="2699331542" sldId="549"/>
            <ac:grpSpMk id="68" creationId="{20698438-00B5-46D7-95A8-1BC12FC4D5F2}"/>
          </ac:grpSpMkLst>
        </pc:grpChg>
        <pc:grpChg chg="mod">
          <ac:chgData name="Cristian Chilipirea" userId="34ab170da5908fc4" providerId="LiveId" clId="{33D04B99-FF79-49ED-A2DA-CF2C8C158D30}" dt="2019-10-13T11:47:37.217" v="170" actId="1076"/>
          <ac:grpSpMkLst>
            <pc:docMk/>
            <pc:sldMk cId="2699331542" sldId="549"/>
            <ac:grpSpMk id="69" creationId="{13585A19-5AE7-4BF9-8148-EA9E02F197DA}"/>
          </ac:grpSpMkLst>
        </pc:grpChg>
        <pc:grpChg chg="add mod">
          <ac:chgData name="Cristian Chilipirea" userId="34ab170da5908fc4" providerId="LiveId" clId="{33D04B99-FF79-49ED-A2DA-CF2C8C158D30}" dt="2019-10-13T11:47:37.217" v="170" actId="1076"/>
          <ac:grpSpMkLst>
            <pc:docMk/>
            <pc:sldMk cId="2699331542" sldId="549"/>
            <ac:grpSpMk id="74" creationId="{543EF522-3184-4185-B1D4-B4DE09FE9162}"/>
          </ac:grpSpMkLst>
        </pc:grpChg>
        <pc:grpChg chg="mod">
          <ac:chgData name="Cristian Chilipirea" userId="34ab170da5908fc4" providerId="LiveId" clId="{33D04B99-FF79-49ED-A2DA-CF2C8C158D30}" dt="2019-10-13T11:47:37.217" v="170" actId="1076"/>
          <ac:grpSpMkLst>
            <pc:docMk/>
            <pc:sldMk cId="2699331542" sldId="549"/>
            <ac:grpSpMk id="75" creationId="{8C1C49AD-A05B-4ABE-BD9C-89CEEE78E5F4}"/>
          </ac:grpSpMkLst>
        </pc:grpChg>
        <pc:grpChg chg="mod">
          <ac:chgData name="Cristian Chilipirea" userId="34ab170da5908fc4" providerId="LiveId" clId="{33D04B99-FF79-49ED-A2DA-CF2C8C158D30}" dt="2019-10-13T11:47:37.217" v="170" actId="1076"/>
          <ac:grpSpMkLst>
            <pc:docMk/>
            <pc:sldMk cId="2699331542" sldId="549"/>
            <ac:grpSpMk id="77" creationId="{D8CAE570-895B-453E-9858-3A49F096A7B6}"/>
          </ac:grpSpMkLst>
        </pc:grpChg>
        <pc:grpChg chg="add mod">
          <ac:chgData name="Cristian Chilipirea" userId="34ab170da5908fc4" providerId="LiveId" clId="{33D04B99-FF79-49ED-A2DA-CF2C8C158D30}" dt="2019-10-13T11:47:37.217" v="170" actId="1076"/>
          <ac:grpSpMkLst>
            <pc:docMk/>
            <pc:sldMk cId="2699331542" sldId="549"/>
            <ac:grpSpMk id="84" creationId="{66AAC4ED-FB34-4791-92B7-379919309BB7}"/>
          </ac:grpSpMkLst>
        </pc:grpChg>
        <pc:grpChg chg="mod">
          <ac:chgData name="Cristian Chilipirea" userId="34ab170da5908fc4" providerId="LiveId" clId="{33D04B99-FF79-49ED-A2DA-CF2C8C158D30}" dt="2019-10-13T11:47:37.217" v="170" actId="1076"/>
          <ac:grpSpMkLst>
            <pc:docMk/>
            <pc:sldMk cId="2699331542" sldId="549"/>
            <ac:grpSpMk id="85" creationId="{04E9C6F0-A6E9-4022-8437-3127C2D615BD}"/>
          </ac:grpSpMkLst>
        </pc:grpChg>
      </pc:sldChg>
      <pc:sldChg chg="del">
        <pc:chgData name="Cristian Chilipirea" userId="34ab170da5908fc4" providerId="LiveId" clId="{33D04B99-FF79-49ED-A2DA-CF2C8C158D30}" dt="2019-10-13T11:40:51.629" v="18" actId="2696"/>
        <pc:sldMkLst>
          <pc:docMk/>
          <pc:sldMk cId="33544704" sldId="550"/>
        </pc:sldMkLst>
      </pc:sldChg>
      <pc:sldChg chg="addSp delSp modSp add">
        <pc:chgData name="Cristian Chilipirea" userId="34ab170da5908fc4" providerId="LiveId" clId="{33D04B99-FF79-49ED-A2DA-CF2C8C158D30}" dt="2019-10-13T11:47:54.435" v="177"/>
        <pc:sldMkLst>
          <pc:docMk/>
          <pc:sldMk cId="3967145193" sldId="550"/>
        </pc:sldMkLst>
        <pc:spChg chg="mod">
          <ac:chgData name="Cristian Chilipirea" userId="34ab170da5908fc4" providerId="LiveId" clId="{33D04B99-FF79-49ED-A2DA-CF2C8C158D30}" dt="2019-10-13T11:47:47.813" v="173"/>
          <ac:spMkLst>
            <pc:docMk/>
            <pc:sldMk cId="3967145193" sldId="550"/>
            <ac:spMk id="2" creationId="{1AF66ED9-360C-40B6-A2A5-28BA8D56A9E4}"/>
          </ac:spMkLst>
        </pc:spChg>
        <pc:spChg chg="del">
          <ac:chgData name="Cristian Chilipirea" userId="34ab170da5908fc4" providerId="LiveId" clId="{33D04B99-FF79-49ED-A2DA-CF2C8C158D30}" dt="2019-10-13T11:47:49.749" v="174" actId="478"/>
          <ac:spMkLst>
            <pc:docMk/>
            <pc:sldMk cId="3967145193" sldId="550"/>
            <ac:spMk id="3" creationId="{A48298F0-282F-407D-90DE-D715827B2A48}"/>
          </ac:spMkLst>
        </pc:spChg>
        <pc:spChg chg="add del">
          <ac:chgData name="Cristian Chilipirea" userId="34ab170da5908fc4" providerId="LiveId" clId="{33D04B99-FF79-49ED-A2DA-CF2C8C158D30}" dt="2019-10-13T11:47:54.420" v="176"/>
          <ac:spMkLst>
            <pc:docMk/>
            <pc:sldMk cId="3967145193" sldId="550"/>
            <ac:spMk id="4" creationId="{1D6AB09B-44E1-4BFB-8EF4-6AE18AAF6BCB}"/>
          </ac:spMkLst>
        </pc:spChg>
        <pc:spChg chg="add">
          <ac:chgData name="Cristian Chilipirea" userId="34ab170da5908fc4" providerId="LiveId" clId="{33D04B99-FF79-49ED-A2DA-CF2C8C158D30}" dt="2019-10-13T11:47:54.435" v="177"/>
          <ac:spMkLst>
            <pc:docMk/>
            <pc:sldMk cId="3967145193" sldId="550"/>
            <ac:spMk id="5" creationId="{A7A56D25-ACD4-47DD-AD74-25736CE9CE39}"/>
          </ac:spMkLst>
        </pc:spChg>
      </pc:sldChg>
      <pc:sldChg chg="addSp delSp modSp add modAnim">
        <pc:chgData name="Cristian Chilipirea" userId="34ab170da5908fc4" providerId="LiveId" clId="{33D04B99-FF79-49ED-A2DA-CF2C8C158D30}" dt="2019-10-13T11:48:16.460" v="184" actId="478"/>
        <pc:sldMkLst>
          <pc:docMk/>
          <pc:sldMk cId="229507901" sldId="551"/>
        </pc:sldMkLst>
        <pc:spChg chg="mod">
          <ac:chgData name="Cristian Chilipirea" userId="34ab170da5908fc4" providerId="LiveId" clId="{33D04B99-FF79-49ED-A2DA-CF2C8C158D30}" dt="2019-10-13T11:48:06.254" v="179"/>
          <ac:spMkLst>
            <pc:docMk/>
            <pc:sldMk cId="229507901" sldId="551"/>
            <ac:spMk id="2" creationId="{91646FF6-A0DD-4E08-847D-1536E0D7051C}"/>
          </ac:spMkLst>
        </pc:spChg>
        <pc:spChg chg="del">
          <ac:chgData name="Cristian Chilipirea" userId="34ab170da5908fc4" providerId="LiveId" clId="{33D04B99-FF79-49ED-A2DA-CF2C8C158D30}" dt="2019-10-13T11:48:07.876" v="180" actId="478"/>
          <ac:spMkLst>
            <pc:docMk/>
            <pc:sldMk cId="229507901" sldId="551"/>
            <ac:spMk id="3" creationId="{E81334F6-AD5E-4877-B354-4657B0A9B4A9}"/>
          </ac:spMkLst>
        </pc:spChg>
        <pc:spChg chg="add del">
          <ac:chgData name="Cristian Chilipirea" userId="34ab170da5908fc4" providerId="LiveId" clId="{33D04B99-FF79-49ED-A2DA-CF2C8C158D30}" dt="2019-10-13T11:48:14.081" v="182"/>
          <ac:spMkLst>
            <pc:docMk/>
            <pc:sldMk cId="229507901" sldId="551"/>
            <ac:spMk id="4" creationId="{1F56532D-BEC1-4E79-AA38-2640B399C737}"/>
          </ac:spMkLst>
        </pc:spChg>
        <pc:spChg chg="add del">
          <ac:chgData name="Cristian Chilipirea" userId="34ab170da5908fc4" providerId="LiveId" clId="{33D04B99-FF79-49ED-A2DA-CF2C8C158D30}" dt="2019-10-13T11:48:14.081" v="182"/>
          <ac:spMkLst>
            <pc:docMk/>
            <pc:sldMk cId="229507901" sldId="551"/>
            <ac:spMk id="5" creationId="{55DD97FC-7817-41B6-B69D-B279D3EF76FF}"/>
          </ac:spMkLst>
        </pc:spChg>
        <pc:spChg chg="add del">
          <ac:chgData name="Cristian Chilipirea" userId="34ab170da5908fc4" providerId="LiveId" clId="{33D04B99-FF79-49ED-A2DA-CF2C8C158D30}" dt="2019-10-13T11:48:14.081" v="182"/>
          <ac:spMkLst>
            <pc:docMk/>
            <pc:sldMk cId="229507901" sldId="551"/>
            <ac:spMk id="6" creationId="{1F6ECE0B-20D7-4830-8ADF-A517EE58985E}"/>
          </ac:spMkLst>
        </pc:spChg>
        <pc:spChg chg="add del">
          <ac:chgData name="Cristian Chilipirea" userId="34ab170da5908fc4" providerId="LiveId" clId="{33D04B99-FF79-49ED-A2DA-CF2C8C158D30}" dt="2019-10-13T11:48:14.081" v="182"/>
          <ac:spMkLst>
            <pc:docMk/>
            <pc:sldMk cId="229507901" sldId="551"/>
            <ac:spMk id="7" creationId="{D87C8AE8-3ADF-40BE-BFBA-3D6A51461AF4}"/>
          </ac:spMkLst>
        </pc:spChg>
        <pc:spChg chg="add del">
          <ac:chgData name="Cristian Chilipirea" userId="34ab170da5908fc4" providerId="LiveId" clId="{33D04B99-FF79-49ED-A2DA-CF2C8C158D30}" dt="2019-10-13T11:48:14.081" v="182"/>
          <ac:spMkLst>
            <pc:docMk/>
            <pc:sldMk cId="229507901" sldId="551"/>
            <ac:spMk id="8" creationId="{952D8F88-198C-450D-91A9-1430047F4BB5}"/>
          </ac:spMkLst>
        </pc:spChg>
        <pc:spChg chg="add del">
          <ac:chgData name="Cristian Chilipirea" userId="34ab170da5908fc4" providerId="LiveId" clId="{33D04B99-FF79-49ED-A2DA-CF2C8C158D30}" dt="2019-10-13T11:48:14.081" v="182"/>
          <ac:spMkLst>
            <pc:docMk/>
            <pc:sldMk cId="229507901" sldId="551"/>
            <ac:spMk id="9" creationId="{ECB59A13-E1F4-4BDA-B502-9D186138F4A1}"/>
          </ac:spMkLst>
        </pc:spChg>
        <pc:spChg chg="add del">
          <ac:chgData name="Cristian Chilipirea" userId="34ab170da5908fc4" providerId="LiveId" clId="{33D04B99-FF79-49ED-A2DA-CF2C8C158D30}" dt="2019-10-13T11:48:14.081" v="182"/>
          <ac:spMkLst>
            <pc:docMk/>
            <pc:sldMk cId="229507901" sldId="551"/>
            <ac:spMk id="10" creationId="{D66CCD7D-80BA-49FE-9715-5BA0DF9F7D10}"/>
          </ac:spMkLst>
        </pc:spChg>
        <pc:spChg chg="add">
          <ac:chgData name="Cristian Chilipirea" userId="34ab170da5908fc4" providerId="LiveId" clId="{33D04B99-FF79-49ED-A2DA-CF2C8C158D30}" dt="2019-10-13T11:48:14.100" v="183"/>
          <ac:spMkLst>
            <pc:docMk/>
            <pc:sldMk cId="229507901" sldId="551"/>
            <ac:spMk id="11" creationId="{42878DD0-3736-42AD-B810-890F353C8803}"/>
          </ac:spMkLst>
        </pc:spChg>
        <pc:spChg chg="add">
          <ac:chgData name="Cristian Chilipirea" userId="34ab170da5908fc4" providerId="LiveId" clId="{33D04B99-FF79-49ED-A2DA-CF2C8C158D30}" dt="2019-10-13T11:48:14.100" v="183"/>
          <ac:spMkLst>
            <pc:docMk/>
            <pc:sldMk cId="229507901" sldId="551"/>
            <ac:spMk id="12" creationId="{B9A57C24-A139-4077-9CE0-F09A8135DBEF}"/>
          </ac:spMkLst>
        </pc:spChg>
        <pc:spChg chg="add">
          <ac:chgData name="Cristian Chilipirea" userId="34ab170da5908fc4" providerId="LiveId" clId="{33D04B99-FF79-49ED-A2DA-CF2C8C158D30}" dt="2019-10-13T11:48:14.100" v="183"/>
          <ac:spMkLst>
            <pc:docMk/>
            <pc:sldMk cId="229507901" sldId="551"/>
            <ac:spMk id="13" creationId="{76F084EF-E84D-41FD-B553-07B1D2A9153C}"/>
          </ac:spMkLst>
        </pc:spChg>
        <pc:spChg chg="add">
          <ac:chgData name="Cristian Chilipirea" userId="34ab170da5908fc4" providerId="LiveId" clId="{33D04B99-FF79-49ED-A2DA-CF2C8C158D30}" dt="2019-10-13T11:48:14.100" v="183"/>
          <ac:spMkLst>
            <pc:docMk/>
            <pc:sldMk cId="229507901" sldId="551"/>
            <ac:spMk id="14" creationId="{EB91064E-4AAF-4F1C-B676-F9DD5959C13D}"/>
          </ac:spMkLst>
        </pc:spChg>
        <pc:spChg chg="add">
          <ac:chgData name="Cristian Chilipirea" userId="34ab170da5908fc4" providerId="LiveId" clId="{33D04B99-FF79-49ED-A2DA-CF2C8C158D30}" dt="2019-10-13T11:48:14.100" v="183"/>
          <ac:spMkLst>
            <pc:docMk/>
            <pc:sldMk cId="229507901" sldId="551"/>
            <ac:spMk id="15" creationId="{17DF6C1E-4B9B-4141-AB2C-618B127BA772}"/>
          </ac:spMkLst>
        </pc:spChg>
        <pc:spChg chg="add">
          <ac:chgData name="Cristian Chilipirea" userId="34ab170da5908fc4" providerId="LiveId" clId="{33D04B99-FF79-49ED-A2DA-CF2C8C158D30}" dt="2019-10-13T11:48:14.100" v="183"/>
          <ac:spMkLst>
            <pc:docMk/>
            <pc:sldMk cId="229507901" sldId="551"/>
            <ac:spMk id="16" creationId="{3C8438F9-E613-47D2-859D-52AA895E3D64}"/>
          </ac:spMkLst>
        </pc:spChg>
        <pc:spChg chg="add del">
          <ac:chgData name="Cristian Chilipirea" userId="34ab170da5908fc4" providerId="LiveId" clId="{33D04B99-FF79-49ED-A2DA-CF2C8C158D30}" dt="2019-10-13T11:48:16.460" v="184" actId="478"/>
          <ac:spMkLst>
            <pc:docMk/>
            <pc:sldMk cId="229507901" sldId="551"/>
            <ac:spMk id="17" creationId="{0C2E9C0C-E08F-47F3-9CCA-89B6EA6FCDBE}"/>
          </ac:spMkLst>
        </pc:spChg>
      </pc:sldChg>
      <pc:sldChg chg="del">
        <pc:chgData name="Cristian Chilipirea" userId="34ab170da5908fc4" providerId="LiveId" clId="{33D04B99-FF79-49ED-A2DA-CF2C8C158D30}" dt="2019-10-13T11:40:51.671" v="19" actId="2696"/>
        <pc:sldMkLst>
          <pc:docMk/>
          <pc:sldMk cId="1922012248" sldId="551"/>
        </pc:sldMkLst>
      </pc:sldChg>
      <pc:sldChg chg="del">
        <pc:chgData name="Cristian Chilipirea" userId="34ab170da5908fc4" providerId="LiveId" clId="{33D04B99-FF79-49ED-A2DA-CF2C8C158D30}" dt="2019-10-13T11:40:51.698" v="20" actId="2696"/>
        <pc:sldMkLst>
          <pc:docMk/>
          <pc:sldMk cId="1576772618" sldId="552"/>
        </pc:sldMkLst>
      </pc:sldChg>
      <pc:sldChg chg="addSp delSp modSp add modAnim">
        <pc:chgData name="Cristian Chilipirea" userId="34ab170da5908fc4" providerId="LiveId" clId="{33D04B99-FF79-49ED-A2DA-CF2C8C158D30}" dt="2019-10-13T11:48:39.199" v="192" actId="478"/>
        <pc:sldMkLst>
          <pc:docMk/>
          <pc:sldMk cId="3830792455" sldId="552"/>
        </pc:sldMkLst>
        <pc:spChg chg="mod">
          <ac:chgData name="Cristian Chilipirea" userId="34ab170da5908fc4" providerId="LiveId" clId="{33D04B99-FF79-49ED-A2DA-CF2C8C158D30}" dt="2019-10-13T11:48:27.097" v="186"/>
          <ac:spMkLst>
            <pc:docMk/>
            <pc:sldMk cId="3830792455" sldId="552"/>
            <ac:spMk id="2" creationId="{172BD2B5-0DB0-4B35-98AE-6DD175D6511D}"/>
          </ac:spMkLst>
        </pc:spChg>
        <pc:spChg chg="del">
          <ac:chgData name="Cristian Chilipirea" userId="34ab170da5908fc4" providerId="LiveId" clId="{33D04B99-FF79-49ED-A2DA-CF2C8C158D30}" dt="2019-10-13T11:48:28.816" v="187" actId="478"/>
          <ac:spMkLst>
            <pc:docMk/>
            <pc:sldMk cId="3830792455" sldId="552"/>
            <ac:spMk id="3" creationId="{F8DC54BE-70ED-432E-AA23-2789D6112572}"/>
          </ac:spMkLst>
        </pc:spChg>
        <pc:spChg chg="add del">
          <ac:chgData name="Cristian Chilipirea" userId="34ab170da5908fc4" providerId="LiveId" clId="{33D04B99-FF79-49ED-A2DA-CF2C8C158D30}" dt="2019-10-13T11:48:34.528" v="189"/>
          <ac:spMkLst>
            <pc:docMk/>
            <pc:sldMk cId="3830792455" sldId="552"/>
            <ac:spMk id="4" creationId="{242CDB09-165F-4028-8816-82C1781EA9E8}"/>
          </ac:spMkLst>
        </pc:spChg>
        <pc:spChg chg="add del">
          <ac:chgData name="Cristian Chilipirea" userId="34ab170da5908fc4" providerId="LiveId" clId="{33D04B99-FF79-49ED-A2DA-CF2C8C158D30}" dt="2019-10-13T11:48:34.528" v="189"/>
          <ac:spMkLst>
            <pc:docMk/>
            <pc:sldMk cId="3830792455" sldId="552"/>
            <ac:spMk id="5" creationId="{A7AE9055-F00E-4463-8E88-3334BB29DFA4}"/>
          </ac:spMkLst>
        </pc:spChg>
        <pc:spChg chg="add del">
          <ac:chgData name="Cristian Chilipirea" userId="34ab170da5908fc4" providerId="LiveId" clId="{33D04B99-FF79-49ED-A2DA-CF2C8C158D30}" dt="2019-10-13T11:48:34.528" v="189"/>
          <ac:spMkLst>
            <pc:docMk/>
            <pc:sldMk cId="3830792455" sldId="552"/>
            <ac:spMk id="6" creationId="{433A6157-B3D4-4B26-A4C6-C2C88083C506}"/>
          </ac:spMkLst>
        </pc:spChg>
        <pc:spChg chg="add del">
          <ac:chgData name="Cristian Chilipirea" userId="34ab170da5908fc4" providerId="LiveId" clId="{33D04B99-FF79-49ED-A2DA-CF2C8C158D30}" dt="2019-10-13T11:48:34.528" v="189"/>
          <ac:spMkLst>
            <pc:docMk/>
            <pc:sldMk cId="3830792455" sldId="552"/>
            <ac:spMk id="7" creationId="{F377D63B-AC25-46CA-8D6C-8117F4BE5BF0}"/>
          </ac:spMkLst>
        </pc:spChg>
        <pc:spChg chg="add del">
          <ac:chgData name="Cristian Chilipirea" userId="34ab170da5908fc4" providerId="LiveId" clId="{33D04B99-FF79-49ED-A2DA-CF2C8C158D30}" dt="2019-10-13T11:48:34.528" v="189"/>
          <ac:spMkLst>
            <pc:docMk/>
            <pc:sldMk cId="3830792455" sldId="552"/>
            <ac:spMk id="8" creationId="{29397987-F9FE-4D08-9494-F5463B67BB52}"/>
          </ac:spMkLst>
        </pc:spChg>
        <pc:spChg chg="add del">
          <ac:chgData name="Cristian Chilipirea" userId="34ab170da5908fc4" providerId="LiveId" clId="{33D04B99-FF79-49ED-A2DA-CF2C8C158D30}" dt="2019-10-13T11:48:34.528" v="189"/>
          <ac:spMkLst>
            <pc:docMk/>
            <pc:sldMk cId="3830792455" sldId="552"/>
            <ac:spMk id="9" creationId="{415341C8-21ED-4ED8-986A-89B6E15D65F2}"/>
          </ac:spMkLst>
        </pc:spChg>
        <pc:spChg chg="add del">
          <ac:chgData name="Cristian Chilipirea" userId="34ab170da5908fc4" providerId="LiveId" clId="{33D04B99-FF79-49ED-A2DA-CF2C8C158D30}" dt="2019-10-13T11:48:34.528" v="189"/>
          <ac:spMkLst>
            <pc:docMk/>
            <pc:sldMk cId="3830792455" sldId="552"/>
            <ac:spMk id="10" creationId="{49856267-11D5-4A90-8C8B-FD4BE929DC59}"/>
          </ac:spMkLst>
        </pc:spChg>
        <pc:spChg chg="add del">
          <ac:chgData name="Cristian Chilipirea" userId="34ab170da5908fc4" providerId="LiveId" clId="{33D04B99-FF79-49ED-A2DA-CF2C8C158D30}" dt="2019-10-13T11:48:34.528" v="189"/>
          <ac:spMkLst>
            <pc:docMk/>
            <pc:sldMk cId="3830792455" sldId="552"/>
            <ac:spMk id="11" creationId="{DEA946AC-19FE-41F9-B989-1B92171C0527}"/>
          </ac:spMkLst>
        </pc:spChg>
        <pc:spChg chg="add del">
          <ac:chgData name="Cristian Chilipirea" userId="34ab170da5908fc4" providerId="LiveId" clId="{33D04B99-FF79-49ED-A2DA-CF2C8C158D30}" dt="2019-10-13T11:48:34.528" v="189"/>
          <ac:spMkLst>
            <pc:docMk/>
            <pc:sldMk cId="3830792455" sldId="552"/>
            <ac:spMk id="12" creationId="{87850F71-CF7A-4779-8906-4100EFC9933D}"/>
          </ac:spMkLst>
        </pc:spChg>
        <pc:spChg chg="add del">
          <ac:chgData name="Cristian Chilipirea" userId="34ab170da5908fc4" providerId="LiveId" clId="{33D04B99-FF79-49ED-A2DA-CF2C8C158D30}" dt="2019-10-13T11:48:34.528" v="189"/>
          <ac:spMkLst>
            <pc:docMk/>
            <pc:sldMk cId="3830792455" sldId="552"/>
            <ac:spMk id="13" creationId="{DCCBAF36-DA00-45B3-A3C8-55A07A11DC02}"/>
          </ac:spMkLst>
        </pc:spChg>
        <pc:spChg chg="add del">
          <ac:chgData name="Cristian Chilipirea" userId="34ab170da5908fc4" providerId="LiveId" clId="{33D04B99-FF79-49ED-A2DA-CF2C8C158D30}" dt="2019-10-13T11:48:34.528" v="189"/>
          <ac:spMkLst>
            <pc:docMk/>
            <pc:sldMk cId="3830792455" sldId="552"/>
            <ac:spMk id="14" creationId="{1169C2BB-BFFF-40FA-B129-DD40078C2283}"/>
          </ac:spMkLst>
        </pc:spChg>
        <pc:spChg chg="add del">
          <ac:chgData name="Cristian Chilipirea" userId="34ab170da5908fc4" providerId="LiveId" clId="{33D04B99-FF79-49ED-A2DA-CF2C8C158D30}" dt="2019-10-13T11:48:34.528" v="189"/>
          <ac:spMkLst>
            <pc:docMk/>
            <pc:sldMk cId="3830792455" sldId="552"/>
            <ac:spMk id="15" creationId="{FFEAD265-CF4B-4779-BE60-1CCBA50DFE4B}"/>
          </ac:spMkLst>
        </pc:spChg>
        <pc:spChg chg="add del">
          <ac:chgData name="Cristian Chilipirea" userId="34ab170da5908fc4" providerId="LiveId" clId="{33D04B99-FF79-49ED-A2DA-CF2C8C158D30}" dt="2019-10-13T11:48:34.528" v="189"/>
          <ac:spMkLst>
            <pc:docMk/>
            <pc:sldMk cId="3830792455" sldId="552"/>
            <ac:spMk id="16" creationId="{98034E2C-4360-4449-949E-58A98BB0AFD2}"/>
          </ac:spMkLst>
        </pc:spChg>
        <pc:spChg chg="add del">
          <ac:chgData name="Cristian Chilipirea" userId="34ab170da5908fc4" providerId="LiveId" clId="{33D04B99-FF79-49ED-A2DA-CF2C8C158D30}" dt="2019-10-13T11:48:34.528" v="189"/>
          <ac:spMkLst>
            <pc:docMk/>
            <pc:sldMk cId="3830792455" sldId="552"/>
            <ac:spMk id="17" creationId="{C5A4B86A-CDF3-4790-9F5D-9EA7129F8909}"/>
          </ac:spMkLst>
        </pc:spChg>
        <pc:spChg chg="add del">
          <ac:chgData name="Cristian Chilipirea" userId="34ab170da5908fc4" providerId="LiveId" clId="{33D04B99-FF79-49ED-A2DA-CF2C8C158D30}" dt="2019-10-13T11:48:34.528" v="189"/>
          <ac:spMkLst>
            <pc:docMk/>
            <pc:sldMk cId="3830792455" sldId="552"/>
            <ac:spMk id="18" creationId="{E4E4D2DE-10DA-47F3-8537-79A0199A2436}"/>
          </ac:spMkLst>
        </pc:spChg>
        <pc:spChg chg="add del">
          <ac:chgData name="Cristian Chilipirea" userId="34ab170da5908fc4" providerId="LiveId" clId="{33D04B99-FF79-49ED-A2DA-CF2C8C158D30}" dt="2019-10-13T11:48:34.528" v="189"/>
          <ac:spMkLst>
            <pc:docMk/>
            <pc:sldMk cId="3830792455" sldId="552"/>
            <ac:spMk id="19" creationId="{27D0A094-5704-447F-B9CA-D487F2C8FC45}"/>
          </ac:spMkLst>
        </pc:spChg>
        <pc:spChg chg="add del">
          <ac:chgData name="Cristian Chilipirea" userId="34ab170da5908fc4" providerId="LiveId" clId="{33D04B99-FF79-49ED-A2DA-CF2C8C158D30}" dt="2019-10-13T11:48:34.528" v="189"/>
          <ac:spMkLst>
            <pc:docMk/>
            <pc:sldMk cId="3830792455" sldId="552"/>
            <ac:spMk id="20" creationId="{8E5327E7-B3E3-4D09-BAA4-935D5E4E5123}"/>
          </ac:spMkLst>
        </pc:spChg>
        <pc:spChg chg="add del">
          <ac:chgData name="Cristian Chilipirea" userId="34ab170da5908fc4" providerId="LiveId" clId="{33D04B99-FF79-49ED-A2DA-CF2C8C158D30}" dt="2019-10-13T11:48:34.528" v="189"/>
          <ac:spMkLst>
            <pc:docMk/>
            <pc:sldMk cId="3830792455" sldId="552"/>
            <ac:spMk id="21" creationId="{E7FCE318-ABBE-4927-A264-29C3A8A89DF7}"/>
          </ac:spMkLst>
        </pc:spChg>
        <pc:spChg chg="add del">
          <ac:chgData name="Cristian Chilipirea" userId="34ab170da5908fc4" providerId="LiveId" clId="{33D04B99-FF79-49ED-A2DA-CF2C8C158D30}" dt="2019-10-13T11:48:34.528" v="189"/>
          <ac:spMkLst>
            <pc:docMk/>
            <pc:sldMk cId="3830792455" sldId="552"/>
            <ac:spMk id="22" creationId="{C38475F7-68C0-458D-A899-AABAEED39342}"/>
          </ac:spMkLst>
        </pc:spChg>
        <pc:spChg chg="add mod">
          <ac:chgData name="Cristian Chilipirea" userId="34ab170da5908fc4" providerId="LiveId" clId="{33D04B99-FF79-49ED-A2DA-CF2C8C158D30}" dt="2019-10-13T11:48:36.449" v="191" actId="1076"/>
          <ac:spMkLst>
            <pc:docMk/>
            <pc:sldMk cId="3830792455" sldId="552"/>
            <ac:spMk id="23" creationId="{306A43CE-4FBD-4EB3-A3B6-FD2A7F536500}"/>
          </ac:spMkLst>
        </pc:spChg>
        <pc:spChg chg="add mod">
          <ac:chgData name="Cristian Chilipirea" userId="34ab170da5908fc4" providerId="LiveId" clId="{33D04B99-FF79-49ED-A2DA-CF2C8C158D30}" dt="2019-10-13T11:48:36.449" v="191" actId="1076"/>
          <ac:spMkLst>
            <pc:docMk/>
            <pc:sldMk cId="3830792455" sldId="552"/>
            <ac:spMk id="24" creationId="{48C6473C-7EAF-43D1-B681-727186F5CCF8}"/>
          </ac:spMkLst>
        </pc:spChg>
        <pc:spChg chg="add mod">
          <ac:chgData name="Cristian Chilipirea" userId="34ab170da5908fc4" providerId="LiveId" clId="{33D04B99-FF79-49ED-A2DA-CF2C8C158D30}" dt="2019-10-13T11:48:36.449" v="191" actId="1076"/>
          <ac:spMkLst>
            <pc:docMk/>
            <pc:sldMk cId="3830792455" sldId="552"/>
            <ac:spMk id="25" creationId="{FE7D15D9-848A-400B-99B7-215808E6ABFD}"/>
          </ac:spMkLst>
        </pc:spChg>
        <pc:spChg chg="add mod">
          <ac:chgData name="Cristian Chilipirea" userId="34ab170da5908fc4" providerId="LiveId" clId="{33D04B99-FF79-49ED-A2DA-CF2C8C158D30}" dt="2019-10-13T11:48:36.449" v="191" actId="1076"/>
          <ac:spMkLst>
            <pc:docMk/>
            <pc:sldMk cId="3830792455" sldId="552"/>
            <ac:spMk id="26" creationId="{6E54D3B6-A81A-4D4D-BB80-EA18D3DEB1F5}"/>
          </ac:spMkLst>
        </pc:spChg>
        <pc:spChg chg="add mod">
          <ac:chgData name="Cristian Chilipirea" userId="34ab170da5908fc4" providerId="LiveId" clId="{33D04B99-FF79-49ED-A2DA-CF2C8C158D30}" dt="2019-10-13T11:48:36.449" v="191" actId="1076"/>
          <ac:spMkLst>
            <pc:docMk/>
            <pc:sldMk cId="3830792455" sldId="552"/>
            <ac:spMk id="27" creationId="{1D6FD37E-7F62-44B1-A9FA-9D19096477C4}"/>
          </ac:spMkLst>
        </pc:spChg>
        <pc:spChg chg="add mod">
          <ac:chgData name="Cristian Chilipirea" userId="34ab170da5908fc4" providerId="LiveId" clId="{33D04B99-FF79-49ED-A2DA-CF2C8C158D30}" dt="2019-10-13T11:48:36.449" v="191" actId="1076"/>
          <ac:spMkLst>
            <pc:docMk/>
            <pc:sldMk cId="3830792455" sldId="552"/>
            <ac:spMk id="28" creationId="{67FB0626-885D-4AB3-B3AB-2F9F13DC8CDC}"/>
          </ac:spMkLst>
        </pc:spChg>
        <pc:spChg chg="add mod">
          <ac:chgData name="Cristian Chilipirea" userId="34ab170da5908fc4" providerId="LiveId" clId="{33D04B99-FF79-49ED-A2DA-CF2C8C158D30}" dt="2019-10-13T11:48:36.449" v="191" actId="1076"/>
          <ac:spMkLst>
            <pc:docMk/>
            <pc:sldMk cId="3830792455" sldId="552"/>
            <ac:spMk id="29" creationId="{9F9DA165-95A5-4C57-9701-EA9682729F0C}"/>
          </ac:spMkLst>
        </pc:spChg>
        <pc:spChg chg="add mod">
          <ac:chgData name="Cristian Chilipirea" userId="34ab170da5908fc4" providerId="LiveId" clId="{33D04B99-FF79-49ED-A2DA-CF2C8C158D30}" dt="2019-10-13T11:48:36.449" v="191" actId="1076"/>
          <ac:spMkLst>
            <pc:docMk/>
            <pc:sldMk cId="3830792455" sldId="552"/>
            <ac:spMk id="30" creationId="{6B2FAFBD-9405-4827-9505-772A9EC050B9}"/>
          </ac:spMkLst>
        </pc:spChg>
        <pc:spChg chg="add mod">
          <ac:chgData name="Cristian Chilipirea" userId="34ab170da5908fc4" providerId="LiveId" clId="{33D04B99-FF79-49ED-A2DA-CF2C8C158D30}" dt="2019-10-13T11:48:36.449" v="191" actId="1076"/>
          <ac:spMkLst>
            <pc:docMk/>
            <pc:sldMk cId="3830792455" sldId="552"/>
            <ac:spMk id="31" creationId="{7D368A75-0B9B-4975-8393-CD87EB88099B}"/>
          </ac:spMkLst>
        </pc:spChg>
        <pc:spChg chg="add mod">
          <ac:chgData name="Cristian Chilipirea" userId="34ab170da5908fc4" providerId="LiveId" clId="{33D04B99-FF79-49ED-A2DA-CF2C8C158D30}" dt="2019-10-13T11:48:36.449" v="191" actId="1076"/>
          <ac:spMkLst>
            <pc:docMk/>
            <pc:sldMk cId="3830792455" sldId="552"/>
            <ac:spMk id="32" creationId="{FE92B96C-ED73-4C4F-93DD-057871222E78}"/>
          </ac:spMkLst>
        </pc:spChg>
        <pc:spChg chg="add mod">
          <ac:chgData name="Cristian Chilipirea" userId="34ab170da5908fc4" providerId="LiveId" clId="{33D04B99-FF79-49ED-A2DA-CF2C8C158D30}" dt="2019-10-13T11:48:36.449" v="191" actId="1076"/>
          <ac:spMkLst>
            <pc:docMk/>
            <pc:sldMk cId="3830792455" sldId="552"/>
            <ac:spMk id="33" creationId="{14EE07F9-0013-4247-A484-5693057F463C}"/>
          </ac:spMkLst>
        </pc:spChg>
        <pc:spChg chg="add mod">
          <ac:chgData name="Cristian Chilipirea" userId="34ab170da5908fc4" providerId="LiveId" clId="{33D04B99-FF79-49ED-A2DA-CF2C8C158D30}" dt="2019-10-13T11:48:36.449" v="191" actId="1076"/>
          <ac:spMkLst>
            <pc:docMk/>
            <pc:sldMk cId="3830792455" sldId="552"/>
            <ac:spMk id="34" creationId="{F7E45A37-8EA2-4184-BA41-6A28F42096BF}"/>
          </ac:spMkLst>
        </pc:spChg>
        <pc:spChg chg="add mod">
          <ac:chgData name="Cristian Chilipirea" userId="34ab170da5908fc4" providerId="LiveId" clId="{33D04B99-FF79-49ED-A2DA-CF2C8C158D30}" dt="2019-10-13T11:48:36.449" v="191" actId="1076"/>
          <ac:spMkLst>
            <pc:docMk/>
            <pc:sldMk cId="3830792455" sldId="552"/>
            <ac:spMk id="35" creationId="{134A17CF-7AE4-4994-A4B6-32F2EC98979C}"/>
          </ac:spMkLst>
        </pc:spChg>
        <pc:spChg chg="add mod">
          <ac:chgData name="Cristian Chilipirea" userId="34ab170da5908fc4" providerId="LiveId" clId="{33D04B99-FF79-49ED-A2DA-CF2C8C158D30}" dt="2019-10-13T11:48:36.449" v="191" actId="1076"/>
          <ac:spMkLst>
            <pc:docMk/>
            <pc:sldMk cId="3830792455" sldId="552"/>
            <ac:spMk id="36" creationId="{D339B2F4-9BEB-4871-BAAA-25C6D3CC16F7}"/>
          </ac:spMkLst>
        </pc:spChg>
        <pc:spChg chg="add mod">
          <ac:chgData name="Cristian Chilipirea" userId="34ab170da5908fc4" providerId="LiveId" clId="{33D04B99-FF79-49ED-A2DA-CF2C8C158D30}" dt="2019-10-13T11:48:36.449" v="191" actId="1076"/>
          <ac:spMkLst>
            <pc:docMk/>
            <pc:sldMk cId="3830792455" sldId="552"/>
            <ac:spMk id="37" creationId="{A70A6EF6-BDAB-456E-936E-C7297DDDAEE7}"/>
          </ac:spMkLst>
        </pc:spChg>
        <pc:spChg chg="add mod">
          <ac:chgData name="Cristian Chilipirea" userId="34ab170da5908fc4" providerId="LiveId" clId="{33D04B99-FF79-49ED-A2DA-CF2C8C158D30}" dt="2019-10-13T11:48:36.449" v="191" actId="1076"/>
          <ac:spMkLst>
            <pc:docMk/>
            <pc:sldMk cId="3830792455" sldId="552"/>
            <ac:spMk id="38" creationId="{2A472AAC-4A57-462F-9047-0586A4F73BB0}"/>
          </ac:spMkLst>
        </pc:spChg>
        <pc:spChg chg="add mod">
          <ac:chgData name="Cristian Chilipirea" userId="34ab170da5908fc4" providerId="LiveId" clId="{33D04B99-FF79-49ED-A2DA-CF2C8C158D30}" dt="2019-10-13T11:48:36.449" v="191" actId="1076"/>
          <ac:spMkLst>
            <pc:docMk/>
            <pc:sldMk cId="3830792455" sldId="552"/>
            <ac:spMk id="39" creationId="{0EB91043-BF37-4B4D-8247-C2EC2DF641E7}"/>
          </ac:spMkLst>
        </pc:spChg>
        <pc:spChg chg="add mod">
          <ac:chgData name="Cristian Chilipirea" userId="34ab170da5908fc4" providerId="LiveId" clId="{33D04B99-FF79-49ED-A2DA-CF2C8C158D30}" dt="2019-10-13T11:48:36.449" v="191" actId="1076"/>
          <ac:spMkLst>
            <pc:docMk/>
            <pc:sldMk cId="3830792455" sldId="552"/>
            <ac:spMk id="40" creationId="{D2D44EC5-00BA-4759-963C-F95202435F37}"/>
          </ac:spMkLst>
        </pc:spChg>
        <pc:spChg chg="add del mod">
          <ac:chgData name="Cristian Chilipirea" userId="34ab170da5908fc4" providerId="LiveId" clId="{33D04B99-FF79-49ED-A2DA-CF2C8C158D30}" dt="2019-10-13T11:48:39.199" v="192" actId="478"/>
          <ac:spMkLst>
            <pc:docMk/>
            <pc:sldMk cId="3830792455" sldId="552"/>
            <ac:spMk id="41" creationId="{6FB7C983-7DE8-425C-B87F-B9B5B99237A0}"/>
          </ac:spMkLst>
        </pc:spChg>
      </pc:sldChg>
      <pc:sldChg chg="del">
        <pc:chgData name="Cristian Chilipirea" userId="34ab170da5908fc4" providerId="LiveId" clId="{33D04B99-FF79-49ED-A2DA-CF2C8C158D30}" dt="2019-10-13T11:40:51.703" v="21" actId="2696"/>
        <pc:sldMkLst>
          <pc:docMk/>
          <pc:sldMk cId="794567927" sldId="553"/>
        </pc:sldMkLst>
      </pc:sldChg>
      <pc:sldChg chg="addSp delSp modSp add">
        <pc:chgData name="Cristian Chilipirea" userId="34ab170da5908fc4" providerId="LiveId" clId="{33D04B99-FF79-49ED-A2DA-CF2C8C158D30}" dt="2019-10-13T11:48:54.849" v="200" actId="1076"/>
        <pc:sldMkLst>
          <pc:docMk/>
          <pc:sldMk cId="2974196115" sldId="553"/>
        </pc:sldMkLst>
        <pc:spChg chg="mod">
          <ac:chgData name="Cristian Chilipirea" userId="34ab170da5908fc4" providerId="LiveId" clId="{33D04B99-FF79-49ED-A2DA-CF2C8C158D30}" dt="2019-10-13T11:48:45.097" v="194"/>
          <ac:spMkLst>
            <pc:docMk/>
            <pc:sldMk cId="2974196115" sldId="553"/>
            <ac:spMk id="2" creationId="{CBC8F612-5681-435F-8646-216DC3746486}"/>
          </ac:spMkLst>
        </pc:spChg>
        <pc:spChg chg="del">
          <ac:chgData name="Cristian Chilipirea" userId="34ab170da5908fc4" providerId="LiveId" clId="{33D04B99-FF79-49ED-A2DA-CF2C8C158D30}" dt="2019-10-13T11:48:46.312" v="195" actId="478"/>
          <ac:spMkLst>
            <pc:docMk/>
            <pc:sldMk cId="2974196115" sldId="553"/>
            <ac:spMk id="3" creationId="{791320BA-EDAB-40BE-831A-CC2730DBA33B}"/>
          </ac:spMkLst>
        </pc:spChg>
        <pc:spChg chg="add del mod">
          <ac:chgData name="Cristian Chilipirea" userId="34ab170da5908fc4" providerId="LiveId" clId="{33D04B99-FF79-49ED-A2DA-CF2C8C158D30}" dt="2019-10-13T11:48:53.054" v="198"/>
          <ac:spMkLst>
            <pc:docMk/>
            <pc:sldMk cId="2974196115" sldId="553"/>
            <ac:spMk id="4" creationId="{559A7838-985F-4490-A034-BC2309A9BE56}"/>
          </ac:spMkLst>
        </pc:spChg>
        <pc:spChg chg="add mod">
          <ac:chgData name="Cristian Chilipirea" userId="34ab170da5908fc4" providerId="LiveId" clId="{33D04B99-FF79-49ED-A2DA-CF2C8C158D30}" dt="2019-10-13T11:48:54.849" v="200" actId="1076"/>
          <ac:spMkLst>
            <pc:docMk/>
            <pc:sldMk cId="2974196115" sldId="553"/>
            <ac:spMk id="5" creationId="{BC9DAFBA-1931-4262-8844-FE40B3539E7E}"/>
          </ac:spMkLst>
        </pc:spChg>
      </pc:sldChg>
      <pc:sldChg chg="addSp delSp modSp add">
        <pc:chgData name="Cristian Chilipirea" userId="34ab170da5908fc4" providerId="LiveId" clId="{33D04B99-FF79-49ED-A2DA-CF2C8C158D30}" dt="2019-10-13T11:49:12.245" v="208" actId="1076"/>
        <pc:sldMkLst>
          <pc:docMk/>
          <pc:sldMk cId="1399098828" sldId="554"/>
        </pc:sldMkLst>
        <pc:spChg chg="mod">
          <ac:chgData name="Cristian Chilipirea" userId="34ab170da5908fc4" providerId="LiveId" clId="{33D04B99-FF79-49ED-A2DA-CF2C8C158D30}" dt="2019-10-13T11:49:03.782" v="202"/>
          <ac:spMkLst>
            <pc:docMk/>
            <pc:sldMk cId="1399098828" sldId="554"/>
            <ac:spMk id="2" creationId="{12F94B44-48DA-4376-AB01-D6BC5A908B13}"/>
          </ac:spMkLst>
        </pc:spChg>
        <pc:spChg chg="del">
          <ac:chgData name="Cristian Chilipirea" userId="34ab170da5908fc4" providerId="LiveId" clId="{33D04B99-FF79-49ED-A2DA-CF2C8C158D30}" dt="2019-10-13T11:49:05.323" v="203" actId="478"/>
          <ac:spMkLst>
            <pc:docMk/>
            <pc:sldMk cId="1399098828" sldId="554"/>
            <ac:spMk id="3" creationId="{91DBF8B0-2957-45ED-B3D5-340DCEB1FF63}"/>
          </ac:spMkLst>
        </pc:spChg>
        <pc:spChg chg="add del mod">
          <ac:chgData name="Cristian Chilipirea" userId="34ab170da5908fc4" providerId="LiveId" clId="{33D04B99-FF79-49ED-A2DA-CF2C8C158D30}" dt="2019-10-13T11:49:10.353" v="206"/>
          <ac:spMkLst>
            <pc:docMk/>
            <pc:sldMk cId="1399098828" sldId="554"/>
            <ac:spMk id="4" creationId="{F96AB8AC-AC02-44F8-BDFD-640AE6676AD6}"/>
          </ac:spMkLst>
        </pc:spChg>
        <pc:spChg chg="add mod">
          <ac:chgData name="Cristian Chilipirea" userId="34ab170da5908fc4" providerId="LiveId" clId="{33D04B99-FF79-49ED-A2DA-CF2C8C158D30}" dt="2019-10-13T11:49:12.245" v="208" actId="1076"/>
          <ac:spMkLst>
            <pc:docMk/>
            <pc:sldMk cId="1399098828" sldId="554"/>
            <ac:spMk id="5" creationId="{17F51B94-BCA8-4AD6-A9F2-B1E413DB9C42}"/>
          </ac:spMkLst>
        </pc:spChg>
      </pc:sldChg>
      <pc:sldChg chg="addSp delSp modSp add modAnim">
        <pc:chgData name="Cristian Chilipirea" userId="34ab170da5908fc4" providerId="LiveId" clId="{33D04B99-FF79-49ED-A2DA-CF2C8C158D30}" dt="2019-10-13T11:49:27.559" v="216" actId="478"/>
        <pc:sldMkLst>
          <pc:docMk/>
          <pc:sldMk cId="176239088" sldId="555"/>
        </pc:sldMkLst>
        <pc:spChg chg="mod">
          <ac:chgData name="Cristian Chilipirea" userId="34ab170da5908fc4" providerId="LiveId" clId="{33D04B99-FF79-49ED-A2DA-CF2C8C158D30}" dt="2019-10-13T11:49:17.958" v="210"/>
          <ac:spMkLst>
            <pc:docMk/>
            <pc:sldMk cId="176239088" sldId="555"/>
            <ac:spMk id="2" creationId="{78AB943E-47FF-4667-96CE-3EA4D3EFFEB4}"/>
          </ac:spMkLst>
        </pc:spChg>
        <pc:spChg chg="del">
          <ac:chgData name="Cristian Chilipirea" userId="34ab170da5908fc4" providerId="LiveId" clId="{33D04B99-FF79-49ED-A2DA-CF2C8C158D30}" dt="2019-10-13T11:49:20.012" v="211" actId="478"/>
          <ac:spMkLst>
            <pc:docMk/>
            <pc:sldMk cId="176239088" sldId="555"/>
            <ac:spMk id="3" creationId="{B609C0F5-193A-43A8-B498-70C79CBF7E23}"/>
          </ac:spMkLst>
        </pc:spChg>
        <pc:spChg chg="add del mod">
          <ac:chgData name="Cristian Chilipirea" userId="34ab170da5908fc4" providerId="LiveId" clId="{33D04B99-FF79-49ED-A2DA-CF2C8C158D30}" dt="2019-10-13T11:49:25.349" v="214"/>
          <ac:spMkLst>
            <pc:docMk/>
            <pc:sldMk cId="176239088" sldId="555"/>
            <ac:spMk id="4" creationId="{7363B532-3113-43B4-9F86-8DE67AC66248}"/>
          </ac:spMkLst>
        </pc:spChg>
        <pc:spChg chg="add del mod">
          <ac:chgData name="Cristian Chilipirea" userId="34ab170da5908fc4" providerId="LiveId" clId="{33D04B99-FF79-49ED-A2DA-CF2C8C158D30}" dt="2019-10-13T11:49:25.349" v="214"/>
          <ac:spMkLst>
            <pc:docMk/>
            <pc:sldMk cId="176239088" sldId="555"/>
            <ac:spMk id="5" creationId="{A7CB73E1-E0A5-48FC-A168-A50E0F28F920}"/>
          </ac:spMkLst>
        </pc:spChg>
        <pc:spChg chg="add del mod">
          <ac:chgData name="Cristian Chilipirea" userId="34ab170da5908fc4" providerId="LiveId" clId="{33D04B99-FF79-49ED-A2DA-CF2C8C158D30}" dt="2019-10-13T11:49:25.349" v="214"/>
          <ac:spMkLst>
            <pc:docMk/>
            <pc:sldMk cId="176239088" sldId="555"/>
            <ac:spMk id="6" creationId="{6E1B14A6-211B-4F7C-9F88-9AD680379D5D}"/>
          </ac:spMkLst>
        </pc:spChg>
        <pc:spChg chg="add del mod">
          <ac:chgData name="Cristian Chilipirea" userId="34ab170da5908fc4" providerId="LiveId" clId="{33D04B99-FF79-49ED-A2DA-CF2C8C158D30}" dt="2019-10-13T11:49:25.349" v="214"/>
          <ac:spMkLst>
            <pc:docMk/>
            <pc:sldMk cId="176239088" sldId="555"/>
            <ac:spMk id="7" creationId="{ADFADF82-9A88-4EF6-B535-BABC7E99A650}"/>
          </ac:spMkLst>
        </pc:spChg>
        <pc:spChg chg="add del mod">
          <ac:chgData name="Cristian Chilipirea" userId="34ab170da5908fc4" providerId="LiveId" clId="{33D04B99-FF79-49ED-A2DA-CF2C8C158D30}" dt="2019-10-13T11:49:25.349" v="214"/>
          <ac:spMkLst>
            <pc:docMk/>
            <pc:sldMk cId="176239088" sldId="555"/>
            <ac:spMk id="8" creationId="{96E77486-A434-47F5-858C-0372A30BCAB8}"/>
          </ac:spMkLst>
        </pc:spChg>
        <pc:spChg chg="add del mod">
          <ac:chgData name="Cristian Chilipirea" userId="34ab170da5908fc4" providerId="LiveId" clId="{33D04B99-FF79-49ED-A2DA-CF2C8C158D30}" dt="2019-10-13T11:49:25.349" v="214"/>
          <ac:spMkLst>
            <pc:docMk/>
            <pc:sldMk cId="176239088" sldId="555"/>
            <ac:spMk id="9" creationId="{8146CF5D-37E8-4473-BD99-96D3107FE5FC}"/>
          </ac:spMkLst>
        </pc:spChg>
        <pc:spChg chg="add">
          <ac:chgData name="Cristian Chilipirea" userId="34ab170da5908fc4" providerId="LiveId" clId="{33D04B99-FF79-49ED-A2DA-CF2C8C158D30}" dt="2019-10-13T11:49:25.363" v="215"/>
          <ac:spMkLst>
            <pc:docMk/>
            <pc:sldMk cId="176239088" sldId="555"/>
            <ac:spMk id="10" creationId="{22025C5A-DF56-4870-91C8-7281C76F5B38}"/>
          </ac:spMkLst>
        </pc:spChg>
        <pc:spChg chg="add">
          <ac:chgData name="Cristian Chilipirea" userId="34ab170da5908fc4" providerId="LiveId" clId="{33D04B99-FF79-49ED-A2DA-CF2C8C158D30}" dt="2019-10-13T11:49:25.363" v="215"/>
          <ac:spMkLst>
            <pc:docMk/>
            <pc:sldMk cId="176239088" sldId="555"/>
            <ac:spMk id="11" creationId="{1146492C-BD95-4112-B59F-7569725C5A9F}"/>
          </ac:spMkLst>
        </pc:spChg>
        <pc:spChg chg="add">
          <ac:chgData name="Cristian Chilipirea" userId="34ab170da5908fc4" providerId="LiveId" clId="{33D04B99-FF79-49ED-A2DA-CF2C8C158D30}" dt="2019-10-13T11:49:25.363" v="215"/>
          <ac:spMkLst>
            <pc:docMk/>
            <pc:sldMk cId="176239088" sldId="555"/>
            <ac:spMk id="12" creationId="{5B856F35-8A73-478E-B045-2767B43FDF4E}"/>
          </ac:spMkLst>
        </pc:spChg>
        <pc:spChg chg="add">
          <ac:chgData name="Cristian Chilipirea" userId="34ab170da5908fc4" providerId="LiveId" clId="{33D04B99-FF79-49ED-A2DA-CF2C8C158D30}" dt="2019-10-13T11:49:25.363" v="215"/>
          <ac:spMkLst>
            <pc:docMk/>
            <pc:sldMk cId="176239088" sldId="555"/>
            <ac:spMk id="13" creationId="{1004540F-C713-42BB-ACB7-E9D404067D70}"/>
          </ac:spMkLst>
        </pc:spChg>
        <pc:spChg chg="add">
          <ac:chgData name="Cristian Chilipirea" userId="34ab170da5908fc4" providerId="LiveId" clId="{33D04B99-FF79-49ED-A2DA-CF2C8C158D30}" dt="2019-10-13T11:49:25.363" v="215"/>
          <ac:spMkLst>
            <pc:docMk/>
            <pc:sldMk cId="176239088" sldId="555"/>
            <ac:spMk id="14" creationId="{3FFA4DB3-5D11-4B73-81C8-7EA895483216}"/>
          </ac:spMkLst>
        </pc:spChg>
        <pc:spChg chg="add del">
          <ac:chgData name="Cristian Chilipirea" userId="34ab170da5908fc4" providerId="LiveId" clId="{33D04B99-FF79-49ED-A2DA-CF2C8C158D30}" dt="2019-10-13T11:49:27.559" v="216" actId="478"/>
          <ac:spMkLst>
            <pc:docMk/>
            <pc:sldMk cId="176239088" sldId="555"/>
            <ac:spMk id="15" creationId="{48FC1348-402F-491B-B294-E0EA5AC4D5D9}"/>
          </ac:spMkLst>
        </pc:spChg>
      </pc:sldChg>
      <pc:sldChg chg="addSp delSp modSp add">
        <pc:chgData name="Cristian Chilipirea" userId="34ab170da5908fc4" providerId="LiveId" clId="{33D04B99-FF79-49ED-A2DA-CF2C8C158D30}" dt="2019-10-13T11:49:44.194" v="223" actId="1076"/>
        <pc:sldMkLst>
          <pc:docMk/>
          <pc:sldMk cId="1791965767" sldId="556"/>
        </pc:sldMkLst>
        <pc:spChg chg="mod">
          <ac:chgData name="Cristian Chilipirea" userId="34ab170da5908fc4" providerId="LiveId" clId="{33D04B99-FF79-49ED-A2DA-CF2C8C158D30}" dt="2019-10-13T11:49:44.194" v="223" actId="1076"/>
          <ac:spMkLst>
            <pc:docMk/>
            <pc:sldMk cId="1791965767" sldId="556"/>
            <ac:spMk id="2" creationId="{A5B7D9DB-ECAA-4FD7-A022-C4E782865F5E}"/>
          </ac:spMkLst>
        </pc:spChg>
        <pc:spChg chg="del">
          <ac:chgData name="Cristian Chilipirea" userId="34ab170da5908fc4" providerId="LiveId" clId="{33D04B99-FF79-49ED-A2DA-CF2C8C158D30}" dt="2019-10-13T11:49:35.888" v="219" actId="478"/>
          <ac:spMkLst>
            <pc:docMk/>
            <pc:sldMk cId="1791965767" sldId="556"/>
            <ac:spMk id="3" creationId="{CCC5E237-55D8-42BF-B897-BCD1ECAE6D9D}"/>
          </ac:spMkLst>
        </pc:spChg>
        <pc:spChg chg="add del">
          <ac:chgData name="Cristian Chilipirea" userId="34ab170da5908fc4" providerId="LiveId" clId="{33D04B99-FF79-49ED-A2DA-CF2C8C158D30}" dt="2019-10-13T11:49:40.988" v="221"/>
          <ac:spMkLst>
            <pc:docMk/>
            <pc:sldMk cId="1791965767" sldId="556"/>
            <ac:spMk id="4" creationId="{7E220F13-B461-4DA8-B76A-82D238FD503B}"/>
          </ac:spMkLst>
        </pc:spChg>
        <pc:spChg chg="add">
          <ac:chgData name="Cristian Chilipirea" userId="34ab170da5908fc4" providerId="LiveId" clId="{33D04B99-FF79-49ED-A2DA-CF2C8C158D30}" dt="2019-10-13T11:49:41.001" v="222"/>
          <ac:spMkLst>
            <pc:docMk/>
            <pc:sldMk cId="1791965767" sldId="556"/>
            <ac:spMk id="5" creationId="{4C08CA93-4139-4CD9-ADA8-25D82551EBFC}"/>
          </ac:spMkLst>
        </pc:spChg>
      </pc:sldChg>
      <pc:sldChg chg="addSp delSp modSp add">
        <pc:chgData name="Cristian Chilipirea" userId="34ab170da5908fc4" providerId="LiveId" clId="{33D04B99-FF79-49ED-A2DA-CF2C8C158D30}" dt="2019-10-13T11:50:06.789" v="230" actId="1076"/>
        <pc:sldMkLst>
          <pc:docMk/>
          <pc:sldMk cId="3093053078" sldId="557"/>
        </pc:sldMkLst>
        <pc:spChg chg="mod">
          <ac:chgData name="Cristian Chilipirea" userId="34ab170da5908fc4" providerId="LiveId" clId="{33D04B99-FF79-49ED-A2DA-CF2C8C158D30}" dt="2019-10-13T11:50:06.789" v="230" actId="1076"/>
          <ac:spMkLst>
            <pc:docMk/>
            <pc:sldMk cId="3093053078" sldId="557"/>
            <ac:spMk id="2" creationId="{8073D462-8D9A-4980-B8C0-BBF79E2A96A8}"/>
          </ac:spMkLst>
        </pc:spChg>
        <pc:spChg chg="del">
          <ac:chgData name="Cristian Chilipirea" userId="34ab170da5908fc4" providerId="LiveId" clId="{33D04B99-FF79-49ED-A2DA-CF2C8C158D30}" dt="2019-10-13T11:49:58.908" v="226" actId="478"/>
          <ac:spMkLst>
            <pc:docMk/>
            <pc:sldMk cId="3093053078" sldId="557"/>
            <ac:spMk id="3" creationId="{BDBC021F-BF9C-4CB0-B163-192B40E1F376}"/>
          </ac:spMkLst>
        </pc:spChg>
        <pc:spChg chg="add del">
          <ac:chgData name="Cristian Chilipirea" userId="34ab170da5908fc4" providerId="LiveId" clId="{33D04B99-FF79-49ED-A2DA-CF2C8C158D30}" dt="2019-10-13T11:50:03.697" v="228"/>
          <ac:spMkLst>
            <pc:docMk/>
            <pc:sldMk cId="3093053078" sldId="557"/>
            <ac:spMk id="4" creationId="{A5B70198-5156-44F8-A392-3E41C672987D}"/>
          </ac:spMkLst>
        </pc:spChg>
        <pc:spChg chg="add">
          <ac:chgData name="Cristian Chilipirea" userId="34ab170da5908fc4" providerId="LiveId" clId="{33D04B99-FF79-49ED-A2DA-CF2C8C158D30}" dt="2019-10-13T11:50:03.718" v="229"/>
          <ac:spMkLst>
            <pc:docMk/>
            <pc:sldMk cId="3093053078" sldId="557"/>
            <ac:spMk id="5" creationId="{B2BFC17F-4ACF-48AA-A2A6-7B25A6A5332E}"/>
          </ac:spMkLst>
        </pc:spChg>
      </pc:sldChg>
      <pc:sldChg chg="addSp delSp modSp add">
        <pc:chgData name="Cristian Chilipirea" userId="34ab170da5908fc4" providerId="LiveId" clId="{33D04B99-FF79-49ED-A2DA-CF2C8C158D30}" dt="2019-10-13T11:50:20.666" v="236"/>
        <pc:sldMkLst>
          <pc:docMk/>
          <pc:sldMk cId="192619019" sldId="558"/>
        </pc:sldMkLst>
        <pc:spChg chg="mod">
          <ac:chgData name="Cristian Chilipirea" userId="34ab170da5908fc4" providerId="LiveId" clId="{33D04B99-FF79-49ED-A2DA-CF2C8C158D30}" dt="2019-10-13T11:50:13.341" v="232"/>
          <ac:spMkLst>
            <pc:docMk/>
            <pc:sldMk cId="192619019" sldId="558"/>
            <ac:spMk id="2" creationId="{48918C1C-B015-4F1E-84A0-72C93DFF1256}"/>
          </ac:spMkLst>
        </pc:spChg>
        <pc:spChg chg="del">
          <ac:chgData name="Cristian Chilipirea" userId="34ab170da5908fc4" providerId="LiveId" clId="{33D04B99-FF79-49ED-A2DA-CF2C8C158D30}" dt="2019-10-13T11:50:15.147" v="233" actId="478"/>
          <ac:spMkLst>
            <pc:docMk/>
            <pc:sldMk cId="192619019" sldId="558"/>
            <ac:spMk id="3" creationId="{9D36FA8D-EDB0-430F-ACAE-A6DE442F1122}"/>
          </ac:spMkLst>
        </pc:spChg>
        <pc:spChg chg="add del">
          <ac:chgData name="Cristian Chilipirea" userId="34ab170da5908fc4" providerId="LiveId" clId="{33D04B99-FF79-49ED-A2DA-CF2C8C158D30}" dt="2019-10-13T11:50:20.656" v="235"/>
          <ac:spMkLst>
            <pc:docMk/>
            <pc:sldMk cId="192619019" sldId="558"/>
            <ac:spMk id="4" creationId="{0114F742-5A6B-48CD-9674-B66DEB596511}"/>
          </ac:spMkLst>
        </pc:spChg>
        <pc:spChg chg="add">
          <ac:chgData name="Cristian Chilipirea" userId="34ab170da5908fc4" providerId="LiveId" clId="{33D04B99-FF79-49ED-A2DA-CF2C8C158D30}" dt="2019-10-13T11:50:20.666" v="236"/>
          <ac:spMkLst>
            <pc:docMk/>
            <pc:sldMk cId="192619019" sldId="558"/>
            <ac:spMk id="5" creationId="{20EB3BE4-7DC7-4863-9AF0-519EB2443C8F}"/>
          </ac:spMkLst>
        </pc:spChg>
      </pc:sldChg>
      <pc:sldChg chg="addSp delSp modSp add">
        <pc:chgData name="Cristian Chilipirea" userId="34ab170da5908fc4" providerId="LiveId" clId="{33D04B99-FF79-49ED-A2DA-CF2C8C158D30}" dt="2019-10-13T11:50:36.857" v="243" actId="1076"/>
        <pc:sldMkLst>
          <pc:docMk/>
          <pc:sldMk cId="2964332295" sldId="559"/>
        </pc:sldMkLst>
        <pc:spChg chg="mod">
          <ac:chgData name="Cristian Chilipirea" userId="34ab170da5908fc4" providerId="LiveId" clId="{33D04B99-FF79-49ED-A2DA-CF2C8C158D30}" dt="2019-10-13T11:50:26.649" v="238"/>
          <ac:spMkLst>
            <pc:docMk/>
            <pc:sldMk cId="2964332295" sldId="559"/>
            <ac:spMk id="2" creationId="{4A38770C-1702-417A-A43D-246C21A575C7}"/>
          </ac:spMkLst>
        </pc:spChg>
        <pc:spChg chg="del">
          <ac:chgData name="Cristian Chilipirea" userId="34ab170da5908fc4" providerId="LiveId" clId="{33D04B99-FF79-49ED-A2DA-CF2C8C158D30}" dt="2019-10-13T11:50:28.304" v="239" actId="478"/>
          <ac:spMkLst>
            <pc:docMk/>
            <pc:sldMk cId="2964332295" sldId="559"/>
            <ac:spMk id="3" creationId="{255916A9-CD09-4F58-997F-81B22F8CBFFE}"/>
          </ac:spMkLst>
        </pc:spChg>
        <pc:spChg chg="add del">
          <ac:chgData name="Cristian Chilipirea" userId="34ab170da5908fc4" providerId="LiveId" clId="{33D04B99-FF79-49ED-A2DA-CF2C8C158D30}" dt="2019-10-13T11:50:33.521" v="241"/>
          <ac:spMkLst>
            <pc:docMk/>
            <pc:sldMk cId="2964332295" sldId="559"/>
            <ac:spMk id="4" creationId="{0D4AA612-4436-4780-9CC7-1BF791E1B71C}"/>
          </ac:spMkLst>
        </pc:spChg>
        <pc:spChg chg="add mod">
          <ac:chgData name="Cristian Chilipirea" userId="34ab170da5908fc4" providerId="LiveId" clId="{33D04B99-FF79-49ED-A2DA-CF2C8C158D30}" dt="2019-10-13T11:50:36.857" v="243" actId="1076"/>
          <ac:spMkLst>
            <pc:docMk/>
            <pc:sldMk cId="2964332295" sldId="559"/>
            <ac:spMk id="5" creationId="{F0BA242D-8DF2-488B-9F82-DDFFB9DB419B}"/>
          </ac:spMkLst>
        </pc:spChg>
      </pc:sldChg>
      <pc:sldChg chg="addSp delSp modSp add">
        <pc:chgData name="Cristian Chilipirea" userId="34ab170da5908fc4" providerId="LiveId" clId="{33D04B99-FF79-49ED-A2DA-CF2C8C158D30}" dt="2019-10-13T11:50:51.288" v="251" actId="1076"/>
        <pc:sldMkLst>
          <pc:docMk/>
          <pc:sldMk cId="1017448321" sldId="560"/>
        </pc:sldMkLst>
        <pc:spChg chg="mod">
          <ac:chgData name="Cristian Chilipirea" userId="34ab170da5908fc4" providerId="LiveId" clId="{33D04B99-FF79-49ED-A2DA-CF2C8C158D30}" dt="2019-10-13T11:50:42.577" v="245"/>
          <ac:spMkLst>
            <pc:docMk/>
            <pc:sldMk cId="1017448321" sldId="560"/>
            <ac:spMk id="2" creationId="{19FD5A8C-EEC1-4351-8A3A-EE4EB05EE15B}"/>
          </ac:spMkLst>
        </pc:spChg>
        <pc:spChg chg="del">
          <ac:chgData name="Cristian Chilipirea" userId="34ab170da5908fc4" providerId="LiveId" clId="{33D04B99-FF79-49ED-A2DA-CF2C8C158D30}" dt="2019-10-13T11:50:44.233" v="246" actId="478"/>
          <ac:spMkLst>
            <pc:docMk/>
            <pc:sldMk cId="1017448321" sldId="560"/>
            <ac:spMk id="3" creationId="{B6CBE101-0C18-4236-8DB1-5CE65427F670}"/>
          </ac:spMkLst>
        </pc:spChg>
        <pc:spChg chg="add del mod">
          <ac:chgData name="Cristian Chilipirea" userId="34ab170da5908fc4" providerId="LiveId" clId="{33D04B99-FF79-49ED-A2DA-CF2C8C158D30}" dt="2019-10-13T11:50:49.552" v="249"/>
          <ac:spMkLst>
            <pc:docMk/>
            <pc:sldMk cId="1017448321" sldId="560"/>
            <ac:spMk id="4" creationId="{8DC9336D-1829-4CED-B457-2A537DA9C325}"/>
          </ac:spMkLst>
        </pc:spChg>
        <pc:spChg chg="add mod">
          <ac:chgData name="Cristian Chilipirea" userId="34ab170da5908fc4" providerId="LiveId" clId="{33D04B99-FF79-49ED-A2DA-CF2C8C158D30}" dt="2019-10-13T11:50:51.288" v="251" actId="1076"/>
          <ac:spMkLst>
            <pc:docMk/>
            <pc:sldMk cId="1017448321" sldId="560"/>
            <ac:spMk id="5" creationId="{1F5ED98E-A963-4687-84C7-11DAB7ABD0B9}"/>
          </ac:spMkLst>
        </pc:spChg>
      </pc:sldChg>
      <pc:sldChg chg="addSp delSp modSp add modAnim">
        <pc:chgData name="Cristian Chilipirea" userId="34ab170da5908fc4" providerId="LiveId" clId="{33D04B99-FF79-49ED-A2DA-CF2C8C158D30}" dt="2019-10-13T11:51:05.291" v="258" actId="478"/>
        <pc:sldMkLst>
          <pc:docMk/>
          <pc:sldMk cId="894889330" sldId="561"/>
        </pc:sldMkLst>
        <pc:spChg chg="mod">
          <ac:chgData name="Cristian Chilipirea" userId="34ab170da5908fc4" providerId="LiveId" clId="{33D04B99-FF79-49ED-A2DA-CF2C8C158D30}" dt="2019-10-13T11:50:56.373" v="253"/>
          <ac:spMkLst>
            <pc:docMk/>
            <pc:sldMk cId="894889330" sldId="561"/>
            <ac:spMk id="2" creationId="{1AE22E29-19EE-4906-97CE-031E08807253}"/>
          </ac:spMkLst>
        </pc:spChg>
        <pc:spChg chg="del">
          <ac:chgData name="Cristian Chilipirea" userId="34ab170da5908fc4" providerId="LiveId" clId="{33D04B99-FF79-49ED-A2DA-CF2C8C158D30}" dt="2019-10-13T11:50:57.884" v="254" actId="478"/>
          <ac:spMkLst>
            <pc:docMk/>
            <pc:sldMk cId="894889330" sldId="561"/>
            <ac:spMk id="3" creationId="{69593144-94F1-46FC-A298-BB9EF1BF6DCB}"/>
          </ac:spMkLst>
        </pc:spChg>
        <pc:spChg chg="add del">
          <ac:chgData name="Cristian Chilipirea" userId="34ab170da5908fc4" providerId="LiveId" clId="{33D04B99-FF79-49ED-A2DA-CF2C8C158D30}" dt="2019-10-13T11:51:03.358" v="256"/>
          <ac:spMkLst>
            <pc:docMk/>
            <pc:sldMk cId="894889330" sldId="561"/>
            <ac:spMk id="4" creationId="{9E87A7A5-6DA8-4B90-8B80-EE5E222CDFC0}"/>
          </ac:spMkLst>
        </pc:spChg>
        <pc:spChg chg="add del">
          <ac:chgData name="Cristian Chilipirea" userId="34ab170da5908fc4" providerId="LiveId" clId="{33D04B99-FF79-49ED-A2DA-CF2C8C158D30}" dt="2019-10-13T11:51:03.358" v="256"/>
          <ac:spMkLst>
            <pc:docMk/>
            <pc:sldMk cId="894889330" sldId="561"/>
            <ac:spMk id="5" creationId="{AD24F85E-1CE1-4106-A08B-2571BAD86D80}"/>
          </ac:spMkLst>
        </pc:spChg>
        <pc:spChg chg="add del">
          <ac:chgData name="Cristian Chilipirea" userId="34ab170da5908fc4" providerId="LiveId" clId="{33D04B99-FF79-49ED-A2DA-CF2C8C158D30}" dt="2019-10-13T11:51:03.358" v="256"/>
          <ac:spMkLst>
            <pc:docMk/>
            <pc:sldMk cId="894889330" sldId="561"/>
            <ac:spMk id="6" creationId="{58DC3ED1-0A39-49BC-A6E3-5A03B102B485}"/>
          </ac:spMkLst>
        </pc:spChg>
        <pc:spChg chg="add del">
          <ac:chgData name="Cristian Chilipirea" userId="34ab170da5908fc4" providerId="LiveId" clId="{33D04B99-FF79-49ED-A2DA-CF2C8C158D30}" dt="2019-10-13T11:51:03.358" v="256"/>
          <ac:spMkLst>
            <pc:docMk/>
            <pc:sldMk cId="894889330" sldId="561"/>
            <ac:spMk id="7" creationId="{191961B6-0CCC-46EE-B9A7-2DD9C2DDAD2F}"/>
          </ac:spMkLst>
        </pc:spChg>
        <pc:spChg chg="add del">
          <ac:chgData name="Cristian Chilipirea" userId="34ab170da5908fc4" providerId="LiveId" clId="{33D04B99-FF79-49ED-A2DA-CF2C8C158D30}" dt="2019-10-13T11:51:03.358" v="256"/>
          <ac:spMkLst>
            <pc:docMk/>
            <pc:sldMk cId="894889330" sldId="561"/>
            <ac:spMk id="8" creationId="{D145A5D7-7EEA-4CF6-ADB0-AB56A318BDF0}"/>
          </ac:spMkLst>
        </pc:spChg>
        <pc:spChg chg="add del">
          <ac:chgData name="Cristian Chilipirea" userId="34ab170da5908fc4" providerId="LiveId" clId="{33D04B99-FF79-49ED-A2DA-CF2C8C158D30}" dt="2019-10-13T11:51:03.358" v="256"/>
          <ac:spMkLst>
            <pc:docMk/>
            <pc:sldMk cId="894889330" sldId="561"/>
            <ac:spMk id="9" creationId="{C276A660-55DA-4F06-9CDD-52FB1067EEC1}"/>
          </ac:spMkLst>
        </pc:spChg>
        <pc:spChg chg="add del">
          <ac:chgData name="Cristian Chilipirea" userId="34ab170da5908fc4" providerId="LiveId" clId="{33D04B99-FF79-49ED-A2DA-CF2C8C158D30}" dt="2019-10-13T11:51:03.358" v="256"/>
          <ac:spMkLst>
            <pc:docMk/>
            <pc:sldMk cId="894889330" sldId="561"/>
            <ac:spMk id="17" creationId="{A179D25A-C0B9-444B-81E2-F6F697EE9E3B}"/>
          </ac:spMkLst>
        </pc:spChg>
        <pc:spChg chg="add del">
          <ac:chgData name="Cristian Chilipirea" userId="34ab170da5908fc4" providerId="LiveId" clId="{33D04B99-FF79-49ED-A2DA-CF2C8C158D30}" dt="2019-10-13T11:51:03.358" v="256"/>
          <ac:spMkLst>
            <pc:docMk/>
            <pc:sldMk cId="894889330" sldId="561"/>
            <ac:spMk id="18" creationId="{41035171-CA9A-401B-8C07-D8E43ECF5999}"/>
          </ac:spMkLst>
        </pc:spChg>
        <pc:spChg chg="add del">
          <ac:chgData name="Cristian Chilipirea" userId="34ab170da5908fc4" providerId="LiveId" clId="{33D04B99-FF79-49ED-A2DA-CF2C8C158D30}" dt="2019-10-13T11:51:03.358" v="256"/>
          <ac:spMkLst>
            <pc:docMk/>
            <pc:sldMk cId="894889330" sldId="561"/>
            <ac:spMk id="19" creationId="{FD03A086-28F2-4F39-9D24-FC1AA1267FD8}"/>
          </ac:spMkLst>
        </pc:spChg>
        <pc:spChg chg="add del">
          <ac:chgData name="Cristian Chilipirea" userId="34ab170da5908fc4" providerId="LiveId" clId="{33D04B99-FF79-49ED-A2DA-CF2C8C158D30}" dt="2019-10-13T11:51:03.358" v="256"/>
          <ac:spMkLst>
            <pc:docMk/>
            <pc:sldMk cId="894889330" sldId="561"/>
            <ac:spMk id="20" creationId="{BFBE5399-ECF3-4454-A903-E421BE604529}"/>
          </ac:spMkLst>
        </pc:spChg>
        <pc:spChg chg="add del">
          <ac:chgData name="Cristian Chilipirea" userId="34ab170da5908fc4" providerId="LiveId" clId="{33D04B99-FF79-49ED-A2DA-CF2C8C158D30}" dt="2019-10-13T11:51:03.358" v="256"/>
          <ac:spMkLst>
            <pc:docMk/>
            <pc:sldMk cId="894889330" sldId="561"/>
            <ac:spMk id="21" creationId="{4D991E23-22DE-4362-95AE-289F9CC09D70}"/>
          </ac:spMkLst>
        </pc:spChg>
        <pc:spChg chg="add del">
          <ac:chgData name="Cristian Chilipirea" userId="34ab170da5908fc4" providerId="LiveId" clId="{33D04B99-FF79-49ED-A2DA-CF2C8C158D30}" dt="2019-10-13T11:51:03.358" v="256"/>
          <ac:spMkLst>
            <pc:docMk/>
            <pc:sldMk cId="894889330" sldId="561"/>
            <ac:spMk id="22" creationId="{4BF313CF-C25B-4988-9AD3-CC25B251C4D7}"/>
          </ac:spMkLst>
        </pc:spChg>
        <pc:spChg chg="add del">
          <ac:chgData name="Cristian Chilipirea" userId="34ab170da5908fc4" providerId="LiveId" clId="{33D04B99-FF79-49ED-A2DA-CF2C8C158D30}" dt="2019-10-13T11:51:03.358" v="256"/>
          <ac:spMkLst>
            <pc:docMk/>
            <pc:sldMk cId="894889330" sldId="561"/>
            <ac:spMk id="28" creationId="{2F374A60-A6E9-4BC7-8481-48D61F0BD58B}"/>
          </ac:spMkLst>
        </pc:spChg>
        <pc:spChg chg="add">
          <ac:chgData name="Cristian Chilipirea" userId="34ab170da5908fc4" providerId="LiveId" clId="{33D04B99-FF79-49ED-A2DA-CF2C8C158D30}" dt="2019-10-13T11:51:03.374" v="257"/>
          <ac:spMkLst>
            <pc:docMk/>
            <pc:sldMk cId="894889330" sldId="561"/>
            <ac:spMk id="29" creationId="{A04AEC78-513D-47E2-8802-E4C0CEE38EB6}"/>
          </ac:spMkLst>
        </pc:spChg>
        <pc:spChg chg="add">
          <ac:chgData name="Cristian Chilipirea" userId="34ab170da5908fc4" providerId="LiveId" clId="{33D04B99-FF79-49ED-A2DA-CF2C8C158D30}" dt="2019-10-13T11:51:03.374" v="257"/>
          <ac:spMkLst>
            <pc:docMk/>
            <pc:sldMk cId="894889330" sldId="561"/>
            <ac:spMk id="30" creationId="{A1D16430-F451-4B25-8BFB-FF05CE20946F}"/>
          </ac:spMkLst>
        </pc:spChg>
        <pc:spChg chg="add">
          <ac:chgData name="Cristian Chilipirea" userId="34ab170da5908fc4" providerId="LiveId" clId="{33D04B99-FF79-49ED-A2DA-CF2C8C158D30}" dt="2019-10-13T11:51:03.374" v="257"/>
          <ac:spMkLst>
            <pc:docMk/>
            <pc:sldMk cId="894889330" sldId="561"/>
            <ac:spMk id="31" creationId="{2939E91F-2EAD-40AB-B236-A0C10A7DC963}"/>
          </ac:spMkLst>
        </pc:spChg>
        <pc:spChg chg="add">
          <ac:chgData name="Cristian Chilipirea" userId="34ab170da5908fc4" providerId="LiveId" clId="{33D04B99-FF79-49ED-A2DA-CF2C8C158D30}" dt="2019-10-13T11:51:03.374" v="257"/>
          <ac:spMkLst>
            <pc:docMk/>
            <pc:sldMk cId="894889330" sldId="561"/>
            <ac:spMk id="32" creationId="{49BFD144-F37F-43F7-AABC-1B8DF2660896}"/>
          </ac:spMkLst>
        </pc:spChg>
        <pc:spChg chg="add">
          <ac:chgData name="Cristian Chilipirea" userId="34ab170da5908fc4" providerId="LiveId" clId="{33D04B99-FF79-49ED-A2DA-CF2C8C158D30}" dt="2019-10-13T11:51:03.374" v="257"/>
          <ac:spMkLst>
            <pc:docMk/>
            <pc:sldMk cId="894889330" sldId="561"/>
            <ac:spMk id="33" creationId="{5728BD6D-FC08-436C-967F-F8B3CB7E624F}"/>
          </ac:spMkLst>
        </pc:spChg>
        <pc:spChg chg="add">
          <ac:chgData name="Cristian Chilipirea" userId="34ab170da5908fc4" providerId="LiveId" clId="{33D04B99-FF79-49ED-A2DA-CF2C8C158D30}" dt="2019-10-13T11:51:03.374" v="257"/>
          <ac:spMkLst>
            <pc:docMk/>
            <pc:sldMk cId="894889330" sldId="561"/>
            <ac:spMk id="34" creationId="{B2F31E19-C1C0-435F-80AC-8F8C1E42976D}"/>
          </ac:spMkLst>
        </pc:spChg>
        <pc:spChg chg="add">
          <ac:chgData name="Cristian Chilipirea" userId="34ab170da5908fc4" providerId="LiveId" clId="{33D04B99-FF79-49ED-A2DA-CF2C8C158D30}" dt="2019-10-13T11:51:03.374" v="257"/>
          <ac:spMkLst>
            <pc:docMk/>
            <pc:sldMk cId="894889330" sldId="561"/>
            <ac:spMk id="42" creationId="{C67028BB-AE3F-4BE2-85CA-F229C3DEAA26}"/>
          </ac:spMkLst>
        </pc:spChg>
        <pc:spChg chg="add">
          <ac:chgData name="Cristian Chilipirea" userId="34ab170da5908fc4" providerId="LiveId" clId="{33D04B99-FF79-49ED-A2DA-CF2C8C158D30}" dt="2019-10-13T11:51:03.374" v="257"/>
          <ac:spMkLst>
            <pc:docMk/>
            <pc:sldMk cId="894889330" sldId="561"/>
            <ac:spMk id="43" creationId="{9E7907A3-05A6-4693-9A90-0E5B3CBFBA78}"/>
          </ac:spMkLst>
        </pc:spChg>
        <pc:spChg chg="add">
          <ac:chgData name="Cristian Chilipirea" userId="34ab170da5908fc4" providerId="LiveId" clId="{33D04B99-FF79-49ED-A2DA-CF2C8C158D30}" dt="2019-10-13T11:51:03.374" v="257"/>
          <ac:spMkLst>
            <pc:docMk/>
            <pc:sldMk cId="894889330" sldId="561"/>
            <ac:spMk id="44" creationId="{31084F87-076A-41F3-BF1C-EBE0D589FAD3}"/>
          </ac:spMkLst>
        </pc:spChg>
        <pc:spChg chg="add">
          <ac:chgData name="Cristian Chilipirea" userId="34ab170da5908fc4" providerId="LiveId" clId="{33D04B99-FF79-49ED-A2DA-CF2C8C158D30}" dt="2019-10-13T11:51:03.374" v="257"/>
          <ac:spMkLst>
            <pc:docMk/>
            <pc:sldMk cId="894889330" sldId="561"/>
            <ac:spMk id="45" creationId="{4A7ADBE0-5E7D-4425-9E81-170BBD5A067A}"/>
          </ac:spMkLst>
        </pc:spChg>
        <pc:spChg chg="add">
          <ac:chgData name="Cristian Chilipirea" userId="34ab170da5908fc4" providerId="LiveId" clId="{33D04B99-FF79-49ED-A2DA-CF2C8C158D30}" dt="2019-10-13T11:51:03.374" v="257"/>
          <ac:spMkLst>
            <pc:docMk/>
            <pc:sldMk cId="894889330" sldId="561"/>
            <ac:spMk id="46" creationId="{7C6F7D09-51D1-469D-AF21-4022C0EBCE12}"/>
          </ac:spMkLst>
        </pc:spChg>
        <pc:spChg chg="add">
          <ac:chgData name="Cristian Chilipirea" userId="34ab170da5908fc4" providerId="LiveId" clId="{33D04B99-FF79-49ED-A2DA-CF2C8C158D30}" dt="2019-10-13T11:51:03.374" v="257"/>
          <ac:spMkLst>
            <pc:docMk/>
            <pc:sldMk cId="894889330" sldId="561"/>
            <ac:spMk id="47" creationId="{BD2B81FC-01F0-4698-98A8-F0B9731AF948}"/>
          </ac:spMkLst>
        </pc:spChg>
        <pc:spChg chg="add del">
          <ac:chgData name="Cristian Chilipirea" userId="34ab170da5908fc4" providerId="LiveId" clId="{33D04B99-FF79-49ED-A2DA-CF2C8C158D30}" dt="2019-10-13T11:51:05.291" v="258" actId="478"/>
          <ac:spMkLst>
            <pc:docMk/>
            <pc:sldMk cId="894889330" sldId="561"/>
            <ac:spMk id="53" creationId="{F6A58848-20BD-456A-86E6-B0416B984838}"/>
          </ac:spMkLst>
        </pc:spChg>
        <pc:grpChg chg="add del">
          <ac:chgData name="Cristian Chilipirea" userId="34ab170da5908fc4" providerId="LiveId" clId="{33D04B99-FF79-49ED-A2DA-CF2C8C158D30}" dt="2019-10-13T11:51:03.358" v="256"/>
          <ac:grpSpMkLst>
            <pc:docMk/>
            <pc:sldMk cId="894889330" sldId="561"/>
            <ac:grpSpMk id="24" creationId="{3E9BBBC2-2CB0-4702-9D67-07942962128A}"/>
          </ac:grpSpMkLst>
        </pc:grpChg>
        <pc:grpChg chg="add">
          <ac:chgData name="Cristian Chilipirea" userId="34ab170da5908fc4" providerId="LiveId" clId="{33D04B99-FF79-49ED-A2DA-CF2C8C158D30}" dt="2019-10-13T11:51:03.374" v="257"/>
          <ac:grpSpMkLst>
            <pc:docMk/>
            <pc:sldMk cId="894889330" sldId="561"/>
            <ac:grpSpMk id="49" creationId="{67F16150-7BA4-48D1-943E-4732C21E5524}"/>
          </ac:grpSpMkLst>
        </pc:grpChg>
        <pc:graphicFrameChg chg="add del">
          <ac:chgData name="Cristian Chilipirea" userId="34ab170da5908fc4" providerId="LiveId" clId="{33D04B99-FF79-49ED-A2DA-CF2C8C158D30}" dt="2019-10-13T11:51:03.358" v="256"/>
          <ac:graphicFrameMkLst>
            <pc:docMk/>
            <pc:sldMk cId="894889330" sldId="561"/>
            <ac:graphicFrameMk id="16" creationId="{EA7B379F-F0FC-4978-8DDF-C5ADD8FBD78A}"/>
          </ac:graphicFrameMkLst>
        </pc:graphicFrameChg>
        <pc:graphicFrameChg chg="add del">
          <ac:chgData name="Cristian Chilipirea" userId="34ab170da5908fc4" providerId="LiveId" clId="{33D04B99-FF79-49ED-A2DA-CF2C8C158D30}" dt="2019-10-13T11:51:03.358" v="256"/>
          <ac:graphicFrameMkLst>
            <pc:docMk/>
            <pc:sldMk cId="894889330" sldId="561"/>
            <ac:graphicFrameMk id="23" creationId="{B101FD41-B12A-477D-93AA-FB19D5EF2321}"/>
          </ac:graphicFrameMkLst>
        </pc:graphicFrameChg>
        <pc:graphicFrameChg chg="add">
          <ac:chgData name="Cristian Chilipirea" userId="34ab170da5908fc4" providerId="LiveId" clId="{33D04B99-FF79-49ED-A2DA-CF2C8C158D30}" dt="2019-10-13T11:51:03.374" v="257"/>
          <ac:graphicFrameMkLst>
            <pc:docMk/>
            <pc:sldMk cId="894889330" sldId="561"/>
            <ac:graphicFrameMk id="41" creationId="{05228455-D316-4A1F-8B22-8267E870D662}"/>
          </ac:graphicFrameMkLst>
        </pc:graphicFrameChg>
        <pc:graphicFrameChg chg="add">
          <ac:chgData name="Cristian Chilipirea" userId="34ab170da5908fc4" providerId="LiveId" clId="{33D04B99-FF79-49ED-A2DA-CF2C8C158D30}" dt="2019-10-13T11:51:03.374" v="257"/>
          <ac:graphicFrameMkLst>
            <pc:docMk/>
            <pc:sldMk cId="894889330" sldId="561"/>
            <ac:graphicFrameMk id="48" creationId="{5ED102CB-6F69-4A80-A163-16AE42107837}"/>
          </ac:graphicFrameMkLst>
        </pc:graphicFrameChg>
        <pc:cxnChg chg="add del">
          <ac:chgData name="Cristian Chilipirea" userId="34ab170da5908fc4" providerId="LiveId" clId="{33D04B99-FF79-49ED-A2DA-CF2C8C158D30}" dt="2019-10-13T11:51:03.358" v="256"/>
          <ac:cxnSpMkLst>
            <pc:docMk/>
            <pc:sldMk cId="894889330" sldId="561"/>
            <ac:cxnSpMk id="10" creationId="{7AD7DD01-1C83-4130-B86E-EC0BD2E21960}"/>
          </ac:cxnSpMkLst>
        </pc:cxnChg>
        <pc:cxnChg chg="add del">
          <ac:chgData name="Cristian Chilipirea" userId="34ab170da5908fc4" providerId="LiveId" clId="{33D04B99-FF79-49ED-A2DA-CF2C8C158D30}" dt="2019-10-13T11:51:03.358" v="256"/>
          <ac:cxnSpMkLst>
            <pc:docMk/>
            <pc:sldMk cId="894889330" sldId="561"/>
            <ac:cxnSpMk id="11" creationId="{A3628AB2-5321-4209-AEBC-8A143AA46253}"/>
          </ac:cxnSpMkLst>
        </pc:cxnChg>
        <pc:cxnChg chg="add del">
          <ac:chgData name="Cristian Chilipirea" userId="34ab170da5908fc4" providerId="LiveId" clId="{33D04B99-FF79-49ED-A2DA-CF2C8C158D30}" dt="2019-10-13T11:51:03.358" v="256"/>
          <ac:cxnSpMkLst>
            <pc:docMk/>
            <pc:sldMk cId="894889330" sldId="561"/>
            <ac:cxnSpMk id="12" creationId="{AED09BB3-ABA7-4C00-9B2B-9769F164287B}"/>
          </ac:cxnSpMkLst>
        </pc:cxnChg>
        <pc:cxnChg chg="add del">
          <ac:chgData name="Cristian Chilipirea" userId="34ab170da5908fc4" providerId="LiveId" clId="{33D04B99-FF79-49ED-A2DA-CF2C8C158D30}" dt="2019-10-13T11:51:03.358" v="256"/>
          <ac:cxnSpMkLst>
            <pc:docMk/>
            <pc:sldMk cId="894889330" sldId="561"/>
            <ac:cxnSpMk id="13" creationId="{B392CABE-56A6-4B38-B092-86B1EA13609B}"/>
          </ac:cxnSpMkLst>
        </pc:cxnChg>
        <pc:cxnChg chg="add del">
          <ac:chgData name="Cristian Chilipirea" userId="34ab170da5908fc4" providerId="LiveId" clId="{33D04B99-FF79-49ED-A2DA-CF2C8C158D30}" dt="2019-10-13T11:51:03.358" v="256"/>
          <ac:cxnSpMkLst>
            <pc:docMk/>
            <pc:sldMk cId="894889330" sldId="561"/>
            <ac:cxnSpMk id="14" creationId="{9CB99DCE-AA4C-4BC5-BC28-A12DF65B5100}"/>
          </ac:cxnSpMkLst>
        </pc:cxnChg>
        <pc:cxnChg chg="add del">
          <ac:chgData name="Cristian Chilipirea" userId="34ab170da5908fc4" providerId="LiveId" clId="{33D04B99-FF79-49ED-A2DA-CF2C8C158D30}" dt="2019-10-13T11:51:03.358" v="256"/>
          <ac:cxnSpMkLst>
            <pc:docMk/>
            <pc:sldMk cId="894889330" sldId="561"/>
            <ac:cxnSpMk id="15" creationId="{4EE3E6BB-8872-4DD5-89D5-C6ECEF224F6F}"/>
          </ac:cxnSpMkLst>
        </pc:cxnChg>
        <pc:cxnChg chg="add">
          <ac:chgData name="Cristian Chilipirea" userId="34ab170da5908fc4" providerId="LiveId" clId="{33D04B99-FF79-49ED-A2DA-CF2C8C158D30}" dt="2019-10-13T11:51:03.374" v="257"/>
          <ac:cxnSpMkLst>
            <pc:docMk/>
            <pc:sldMk cId="894889330" sldId="561"/>
            <ac:cxnSpMk id="35" creationId="{472BBE78-C75D-4250-BB6D-A9AF1409A750}"/>
          </ac:cxnSpMkLst>
        </pc:cxnChg>
        <pc:cxnChg chg="add">
          <ac:chgData name="Cristian Chilipirea" userId="34ab170da5908fc4" providerId="LiveId" clId="{33D04B99-FF79-49ED-A2DA-CF2C8C158D30}" dt="2019-10-13T11:51:03.374" v="257"/>
          <ac:cxnSpMkLst>
            <pc:docMk/>
            <pc:sldMk cId="894889330" sldId="561"/>
            <ac:cxnSpMk id="36" creationId="{FFBE6C60-DA22-4C08-8035-2207C6CF1D2E}"/>
          </ac:cxnSpMkLst>
        </pc:cxnChg>
        <pc:cxnChg chg="add">
          <ac:chgData name="Cristian Chilipirea" userId="34ab170da5908fc4" providerId="LiveId" clId="{33D04B99-FF79-49ED-A2DA-CF2C8C158D30}" dt="2019-10-13T11:51:03.374" v="257"/>
          <ac:cxnSpMkLst>
            <pc:docMk/>
            <pc:sldMk cId="894889330" sldId="561"/>
            <ac:cxnSpMk id="37" creationId="{347C4562-C4B9-4F5F-AF29-E2FD0A9CCB6F}"/>
          </ac:cxnSpMkLst>
        </pc:cxnChg>
        <pc:cxnChg chg="add">
          <ac:chgData name="Cristian Chilipirea" userId="34ab170da5908fc4" providerId="LiveId" clId="{33D04B99-FF79-49ED-A2DA-CF2C8C158D30}" dt="2019-10-13T11:51:03.374" v="257"/>
          <ac:cxnSpMkLst>
            <pc:docMk/>
            <pc:sldMk cId="894889330" sldId="561"/>
            <ac:cxnSpMk id="38" creationId="{D5D83EBF-1891-4208-A49F-854A14355B8F}"/>
          </ac:cxnSpMkLst>
        </pc:cxnChg>
        <pc:cxnChg chg="add">
          <ac:chgData name="Cristian Chilipirea" userId="34ab170da5908fc4" providerId="LiveId" clId="{33D04B99-FF79-49ED-A2DA-CF2C8C158D30}" dt="2019-10-13T11:51:03.374" v="257"/>
          <ac:cxnSpMkLst>
            <pc:docMk/>
            <pc:sldMk cId="894889330" sldId="561"/>
            <ac:cxnSpMk id="39" creationId="{E6A17848-8F09-4593-9325-D9FA0187DAA0}"/>
          </ac:cxnSpMkLst>
        </pc:cxnChg>
        <pc:cxnChg chg="add">
          <ac:chgData name="Cristian Chilipirea" userId="34ab170da5908fc4" providerId="LiveId" clId="{33D04B99-FF79-49ED-A2DA-CF2C8C158D30}" dt="2019-10-13T11:51:03.374" v="257"/>
          <ac:cxnSpMkLst>
            <pc:docMk/>
            <pc:sldMk cId="894889330" sldId="561"/>
            <ac:cxnSpMk id="40" creationId="{83AA3372-109B-454F-A737-E36789588033}"/>
          </ac:cxnSpMkLst>
        </pc:cxnChg>
      </pc:sldChg>
      <pc:sldChg chg="addSp delSp modSp add modAnim">
        <pc:chgData name="Cristian Chilipirea" userId="34ab170da5908fc4" providerId="LiveId" clId="{33D04B99-FF79-49ED-A2DA-CF2C8C158D30}" dt="2019-10-13T11:51:22.426" v="265" actId="478"/>
        <pc:sldMkLst>
          <pc:docMk/>
          <pc:sldMk cId="1002592798" sldId="562"/>
        </pc:sldMkLst>
        <pc:spChg chg="mod">
          <ac:chgData name="Cristian Chilipirea" userId="34ab170da5908fc4" providerId="LiveId" clId="{33D04B99-FF79-49ED-A2DA-CF2C8C158D30}" dt="2019-10-13T11:51:13.269" v="260"/>
          <ac:spMkLst>
            <pc:docMk/>
            <pc:sldMk cId="1002592798" sldId="562"/>
            <ac:spMk id="2" creationId="{8721AE3C-880A-4E27-956C-8F0109A446A3}"/>
          </ac:spMkLst>
        </pc:spChg>
        <pc:spChg chg="del">
          <ac:chgData name="Cristian Chilipirea" userId="34ab170da5908fc4" providerId="LiveId" clId="{33D04B99-FF79-49ED-A2DA-CF2C8C158D30}" dt="2019-10-13T11:51:14.780" v="261" actId="478"/>
          <ac:spMkLst>
            <pc:docMk/>
            <pc:sldMk cId="1002592798" sldId="562"/>
            <ac:spMk id="3" creationId="{4426A3BA-3024-472F-AC3A-6348EF5108D9}"/>
          </ac:spMkLst>
        </pc:spChg>
        <pc:spChg chg="add del">
          <ac:chgData name="Cristian Chilipirea" userId="34ab170da5908fc4" providerId="LiveId" clId="{33D04B99-FF79-49ED-A2DA-CF2C8C158D30}" dt="2019-10-13T11:51:20.619" v="263"/>
          <ac:spMkLst>
            <pc:docMk/>
            <pc:sldMk cId="1002592798" sldId="562"/>
            <ac:spMk id="4" creationId="{8E27F5E7-7155-4C48-A2DA-23276D271A97}"/>
          </ac:spMkLst>
        </pc:spChg>
        <pc:spChg chg="add del">
          <ac:chgData name="Cristian Chilipirea" userId="34ab170da5908fc4" providerId="LiveId" clId="{33D04B99-FF79-49ED-A2DA-CF2C8C158D30}" dt="2019-10-13T11:51:20.619" v="263"/>
          <ac:spMkLst>
            <pc:docMk/>
            <pc:sldMk cId="1002592798" sldId="562"/>
            <ac:spMk id="5" creationId="{4F14EE38-169B-402F-967B-182CBA3852EF}"/>
          </ac:spMkLst>
        </pc:spChg>
        <pc:spChg chg="add del">
          <ac:chgData name="Cristian Chilipirea" userId="34ab170da5908fc4" providerId="LiveId" clId="{33D04B99-FF79-49ED-A2DA-CF2C8C158D30}" dt="2019-10-13T11:51:20.619" v="263"/>
          <ac:spMkLst>
            <pc:docMk/>
            <pc:sldMk cId="1002592798" sldId="562"/>
            <ac:spMk id="6" creationId="{A11389C8-6E75-4649-9766-73B0D940BD5D}"/>
          </ac:spMkLst>
        </pc:spChg>
        <pc:spChg chg="add del">
          <ac:chgData name="Cristian Chilipirea" userId="34ab170da5908fc4" providerId="LiveId" clId="{33D04B99-FF79-49ED-A2DA-CF2C8C158D30}" dt="2019-10-13T11:51:20.619" v="263"/>
          <ac:spMkLst>
            <pc:docMk/>
            <pc:sldMk cId="1002592798" sldId="562"/>
            <ac:spMk id="7" creationId="{DD26E759-95BB-4993-ABE4-69E3C0181A2D}"/>
          </ac:spMkLst>
        </pc:spChg>
        <pc:spChg chg="add del">
          <ac:chgData name="Cristian Chilipirea" userId="34ab170da5908fc4" providerId="LiveId" clId="{33D04B99-FF79-49ED-A2DA-CF2C8C158D30}" dt="2019-10-13T11:51:20.619" v="263"/>
          <ac:spMkLst>
            <pc:docMk/>
            <pc:sldMk cId="1002592798" sldId="562"/>
            <ac:spMk id="8" creationId="{D4CCFDED-7112-46A3-8052-9907C45B3997}"/>
          </ac:spMkLst>
        </pc:spChg>
        <pc:spChg chg="add del">
          <ac:chgData name="Cristian Chilipirea" userId="34ab170da5908fc4" providerId="LiveId" clId="{33D04B99-FF79-49ED-A2DA-CF2C8C158D30}" dt="2019-10-13T11:51:20.619" v="263"/>
          <ac:spMkLst>
            <pc:docMk/>
            <pc:sldMk cId="1002592798" sldId="562"/>
            <ac:spMk id="9" creationId="{ADA284E1-BE5F-4864-AA4A-0EB08B196505}"/>
          </ac:spMkLst>
        </pc:spChg>
        <pc:spChg chg="add del">
          <ac:chgData name="Cristian Chilipirea" userId="34ab170da5908fc4" providerId="LiveId" clId="{33D04B99-FF79-49ED-A2DA-CF2C8C158D30}" dt="2019-10-13T11:51:20.619" v="263"/>
          <ac:spMkLst>
            <pc:docMk/>
            <pc:sldMk cId="1002592798" sldId="562"/>
            <ac:spMk id="17" creationId="{E1AF3A7C-684E-4BB7-AF54-755E0CD7CE4F}"/>
          </ac:spMkLst>
        </pc:spChg>
        <pc:spChg chg="add del">
          <ac:chgData name="Cristian Chilipirea" userId="34ab170da5908fc4" providerId="LiveId" clId="{33D04B99-FF79-49ED-A2DA-CF2C8C158D30}" dt="2019-10-13T11:51:20.619" v="263"/>
          <ac:spMkLst>
            <pc:docMk/>
            <pc:sldMk cId="1002592798" sldId="562"/>
            <ac:spMk id="18" creationId="{89DEE675-C670-4083-A1CF-904A837FB673}"/>
          </ac:spMkLst>
        </pc:spChg>
        <pc:spChg chg="add del">
          <ac:chgData name="Cristian Chilipirea" userId="34ab170da5908fc4" providerId="LiveId" clId="{33D04B99-FF79-49ED-A2DA-CF2C8C158D30}" dt="2019-10-13T11:51:20.619" v="263"/>
          <ac:spMkLst>
            <pc:docMk/>
            <pc:sldMk cId="1002592798" sldId="562"/>
            <ac:spMk id="19" creationId="{7EF976CA-0487-4522-A96F-EBFF3E2C861D}"/>
          </ac:spMkLst>
        </pc:spChg>
        <pc:spChg chg="add del">
          <ac:chgData name="Cristian Chilipirea" userId="34ab170da5908fc4" providerId="LiveId" clId="{33D04B99-FF79-49ED-A2DA-CF2C8C158D30}" dt="2019-10-13T11:51:20.619" v="263"/>
          <ac:spMkLst>
            <pc:docMk/>
            <pc:sldMk cId="1002592798" sldId="562"/>
            <ac:spMk id="20" creationId="{009022AF-2DAF-465D-AD7D-A7498814E793}"/>
          </ac:spMkLst>
        </pc:spChg>
        <pc:spChg chg="add del">
          <ac:chgData name="Cristian Chilipirea" userId="34ab170da5908fc4" providerId="LiveId" clId="{33D04B99-FF79-49ED-A2DA-CF2C8C158D30}" dt="2019-10-13T11:51:20.619" v="263"/>
          <ac:spMkLst>
            <pc:docMk/>
            <pc:sldMk cId="1002592798" sldId="562"/>
            <ac:spMk id="21" creationId="{ED3F5F7B-2D75-4DA0-A4E8-9DD2EB93E8B7}"/>
          </ac:spMkLst>
        </pc:spChg>
        <pc:spChg chg="add del">
          <ac:chgData name="Cristian Chilipirea" userId="34ab170da5908fc4" providerId="LiveId" clId="{33D04B99-FF79-49ED-A2DA-CF2C8C158D30}" dt="2019-10-13T11:51:20.619" v="263"/>
          <ac:spMkLst>
            <pc:docMk/>
            <pc:sldMk cId="1002592798" sldId="562"/>
            <ac:spMk id="22" creationId="{280E2404-A97D-4C6D-A635-B58E9877DC01}"/>
          </ac:spMkLst>
        </pc:spChg>
        <pc:spChg chg="add del">
          <ac:chgData name="Cristian Chilipirea" userId="34ab170da5908fc4" providerId="LiveId" clId="{33D04B99-FF79-49ED-A2DA-CF2C8C158D30}" dt="2019-10-13T11:51:20.619" v="263"/>
          <ac:spMkLst>
            <pc:docMk/>
            <pc:sldMk cId="1002592798" sldId="562"/>
            <ac:spMk id="32" creationId="{D2086347-2CCE-4040-85C1-2FC78C41707C}"/>
          </ac:spMkLst>
        </pc:spChg>
        <pc:spChg chg="add">
          <ac:chgData name="Cristian Chilipirea" userId="34ab170da5908fc4" providerId="LiveId" clId="{33D04B99-FF79-49ED-A2DA-CF2C8C158D30}" dt="2019-10-13T11:51:20.637" v="264"/>
          <ac:spMkLst>
            <pc:docMk/>
            <pc:sldMk cId="1002592798" sldId="562"/>
            <ac:spMk id="33" creationId="{95FAB622-AE7B-433E-A339-8A37718F7803}"/>
          </ac:spMkLst>
        </pc:spChg>
        <pc:spChg chg="add">
          <ac:chgData name="Cristian Chilipirea" userId="34ab170da5908fc4" providerId="LiveId" clId="{33D04B99-FF79-49ED-A2DA-CF2C8C158D30}" dt="2019-10-13T11:51:20.637" v="264"/>
          <ac:spMkLst>
            <pc:docMk/>
            <pc:sldMk cId="1002592798" sldId="562"/>
            <ac:spMk id="34" creationId="{1D70A428-2575-47FD-9182-0B8BC129B96A}"/>
          </ac:spMkLst>
        </pc:spChg>
        <pc:spChg chg="add">
          <ac:chgData name="Cristian Chilipirea" userId="34ab170da5908fc4" providerId="LiveId" clId="{33D04B99-FF79-49ED-A2DA-CF2C8C158D30}" dt="2019-10-13T11:51:20.637" v="264"/>
          <ac:spMkLst>
            <pc:docMk/>
            <pc:sldMk cId="1002592798" sldId="562"/>
            <ac:spMk id="35" creationId="{2079160A-3B1D-4CD6-AEE8-0BAA01FE84EF}"/>
          </ac:spMkLst>
        </pc:spChg>
        <pc:spChg chg="add">
          <ac:chgData name="Cristian Chilipirea" userId="34ab170da5908fc4" providerId="LiveId" clId="{33D04B99-FF79-49ED-A2DA-CF2C8C158D30}" dt="2019-10-13T11:51:20.637" v="264"/>
          <ac:spMkLst>
            <pc:docMk/>
            <pc:sldMk cId="1002592798" sldId="562"/>
            <ac:spMk id="36" creationId="{1285152D-ECE6-423C-AA9B-7FB51D0047DC}"/>
          </ac:spMkLst>
        </pc:spChg>
        <pc:spChg chg="add">
          <ac:chgData name="Cristian Chilipirea" userId="34ab170da5908fc4" providerId="LiveId" clId="{33D04B99-FF79-49ED-A2DA-CF2C8C158D30}" dt="2019-10-13T11:51:20.637" v="264"/>
          <ac:spMkLst>
            <pc:docMk/>
            <pc:sldMk cId="1002592798" sldId="562"/>
            <ac:spMk id="37" creationId="{133C7DD6-86B7-4CFA-A59C-F9087D543363}"/>
          </ac:spMkLst>
        </pc:spChg>
        <pc:spChg chg="add">
          <ac:chgData name="Cristian Chilipirea" userId="34ab170da5908fc4" providerId="LiveId" clId="{33D04B99-FF79-49ED-A2DA-CF2C8C158D30}" dt="2019-10-13T11:51:20.637" v="264"/>
          <ac:spMkLst>
            <pc:docMk/>
            <pc:sldMk cId="1002592798" sldId="562"/>
            <ac:spMk id="38" creationId="{CF14969A-1E48-4E03-B7DB-7D8A3DAAF815}"/>
          </ac:spMkLst>
        </pc:spChg>
        <pc:spChg chg="add">
          <ac:chgData name="Cristian Chilipirea" userId="34ab170da5908fc4" providerId="LiveId" clId="{33D04B99-FF79-49ED-A2DA-CF2C8C158D30}" dt="2019-10-13T11:51:20.637" v="264"/>
          <ac:spMkLst>
            <pc:docMk/>
            <pc:sldMk cId="1002592798" sldId="562"/>
            <ac:spMk id="46" creationId="{8F7CDAEA-23E7-4384-80E9-1A88A7A3DFF5}"/>
          </ac:spMkLst>
        </pc:spChg>
        <pc:spChg chg="add">
          <ac:chgData name="Cristian Chilipirea" userId="34ab170da5908fc4" providerId="LiveId" clId="{33D04B99-FF79-49ED-A2DA-CF2C8C158D30}" dt="2019-10-13T11:51:20.637" v="264"/>
          <ac:spMkLst>
            <pc:docMk/>
            <pc:sldMk cId="1002592798" sldId="562"/>
            <ac:spMk id="47" creationId="{E78D69A1-A403-4416-8E76-0BC4BCA93FF4}"/>
          </ac:spMkLst>
        </pc:spChg>
        <pc:spChg chg="add">
          <ac:chgData name="Cristian Chilipirea" userId="34ab170da5908fc4" providerId="LiveId" clId="{33D04B99-FF79-49ED-A2DA-CF2C8C158D30}" dt="2019-10-13T11:51:20.637" v="264"/>
          <ac:spMkLst>
            <pc:docMk/>
            <pc:sldMk cId="1002592798" sldId="562"/>
            <ac:spMk id="48" creationId="{D469601A-90FA-49FD-8374-520C4239ECF6}"/>
          </ac:spMkLst>
        </pc:spChg>
        <pc:spChg chg="add">
          <ac:chgData name="Cristian Chilipirea" userId="34ab170da5908fc4" providerId="LiveId" clId="{33D04B99-FF79-49ED-A2DA-CF2C8C158D30}" dt="2019-10-13T11:51:20.637" v="264"/>
          <ac:spMkLst>
            <pc:docMk/>
            <pc:sldMk cId="1002592798" sldId="562"/>
            <ac:spMk id="49" creationId="{BD98F8A0-A57C-4C01-B46B-C5DEAB88A5E0}"/>
          </ac:spMkLst>
        </pc:spChg>
        <pc:spChg chg="add">
          <ac:chgData name="Cristian Chilipirea" userId="34ab170da5908fc4" providerId="LiveId" clId="{33D04B99-FF79-49ED-A2DA-CF2C8C158D30}" dt="2019-10-13T11:51:20.637" v="264"/>
          <ac:spMkLst>
            <pc:docMk/>
            <pc:sldMk cId="1002592798" sldId="562"/>
            <ac:spMk id="50" creationId="{3DDBEB46-9684-461D-AFAC-A2E315BA6BA1}"/>
          </ac:spMkLst>
        </pc:spChg>
        <pc:spChg chg="add">
          <ac:chgData name="Cristian Chilipirea" userId="34ab170da5908fc4" providerId="LiveId" clId="{33D04B99-FF79-49ED-A2DA-CF2C8C158D30}" dt="2019-10-13T11:51:20.637" v="264"/>
          <ac:spMkLst>
            <pc:docMk/>
            <pc:sldMk cId="1002592798" sldId="562"/>
            <ac:spMk id="51" creationId="{0050CC18-3C39-423B-AA73-EB7171F8222D}"/>
          </ac:spMkLst>
        </pc:spChg>
        <pc:spChg chg="add del">
          <ac:chgData name="Cristian Chilipirea" userId="34ab170da5908fc4" providerId="LiveId" clId="{33D04B99-FF79-49ED-A2DA-CF2C8C158D30}" dt="2019-10-13T11:51:22.426" v="265" actId="478"/>
          <ac:spMkLst>
            <pc:docMk/>
            <pc:sldMk cId="1002592798" sldId="562"/>
            <ac:spMk id="61" creationId="{A5FCFE71-35A0-4848-A888-363C4FBA12DB}"/>
          </ac:spMkLst>
        </pc:spChg>
        <pc:grpChg chg="add del">
          <ac:chgData name="Cristian Chilipirea" userId="34ab170da5908fc4" providerId="LiveId" clId="{33D04B99-FF79-49ED-A2DA-CF2C8C158D30}" dt="2019-10-13T11:51:20.619" v="263"/>
          <ac:grpSpMkLst>
            <pc:docMk/>
            <pc:sldMk cId="1002592798" sldId="562"/>
            <ac:grpSpMk id="24" creationId="{7B15349D-E034-4FEB-96EA-91A479339058}"/>
          </ac:grpSpMkLst>
        </pc:grpChg>
        <pc:grpChg chg="add del">
          <ac:chgData name="Cristian Chilipirea" userId="34ab170da5908fc4" providerId="LiveId" clId="{33D04B99-FF79-49ED-A2DA-CF2C8C158D30}" dt="2019-10-13T11:51:20.619" v="263"/>
          <ac:grpSpMkLst>
            <pc:docMk/>
            <pc:sldMk cId="1002592798" sldId="562"/>
            <ac:grpSpMk id="28" creationId="{52EC01CF-22C6-4831-811B-AC735842E60A}"/>
          </ac:grpSpMkLst>
        </pc:grpChg>
        <pc:grpChg chg="add">
          <ac:chgData name="Cristian Chilipirea" userId="34ab170da5908fc4" providerId="LiveId" clId="{33D04B99-FF79-49ED-A2DA-CF2C8C158D30}" dt="2019-10-13T11:51:20.637" v="264"/>
          <ac:grpSpMkLst>
            <pc:docMk/>
            <pc:sldMk cId="1002592798" sldId="562"/>
            <ac:grpSpMk id="53" creationId="{91831F71-1004-49EE-A9BE-A634652EF36A}"/>
          </ac:grpSpMkLst>
        </pc:grpChg>
        <pc:grpChg chg="add">
          <ac:chgData name="Cristian Chilipirea" userId="34ab170da5908fc4" providerId="LiveId" clId="{33D04B99-FF79-49ED-A2DA-CF2C8C158D30}" dt="2019-10-13T11:51:20.637" v="264"/>
          <ac:grpSpMkLst>
            <pc:docMk/>
            <pc:sldMk cId="1002592798" sldId="562"/>
            <ac:grpSpMk id="57" creationId="{B2044948-2AB7-4D99-B90E-3DDCA1352594}"/>
          </ac:grpSpMkLst>
        </pc:grpChg>
        <pc:graphicFrameChg chg="add del">
          <ac:chgData name="Cristian Chilipirea" userId="34ab170da5908fc4" providerId="LiveId" clId="{33D04B99-FF79-49ED-A2DA-CF2C8C158D30}" dt="2019-10-13T11:51:20.619" v="263"/>
          <ac:graphicFrameMkLst>
            <pc:docMk/>
            <pc:sldMk cId="1002592798" sldId="562"/>
            <ac:graphicFrameMk id="16" creationId="{CA3047FD-E4F3-47CA-BD09-5CBCF0123EC5}"/>
          </ac:graphicFrameMkLst>
        </pc:graphicFrameChg>
        <pc:graphicFrameChg chg="add del">
          <ac:chgData name="Cristian Chilipirea" userId="34ab170da5908fc4" providerId="LiveId" clId="{33D04B99-FF79-49ED-A2DA-CF2C8C158D30}" dt="2019-10-13T11:51:20.619" v="263"/>
          <ac:graphicFrameMkLst>
            <pc:docMk/>
            <pc:sldMk cId="1002592798" sldId="562"/>
            <ac:graphicFrameMk id="23" creationId="{5335D0F8-9664-4BBE-BF4B-937BC35AA82F}"/>
          </ac:graphicFrameMkLst>
        </pc:graphicFrameChg>
        <pc:graphicFrameChg chg="add">
          <ac:chgData name="Cristian Chilipirea" userId="34ab170da5908fc4" providerId="LiveId" clId="{33D04B99-FF79-49ED-A2DA-CF2C8C158D30}" dt="2019-10-13T11:51:20.637" v="264"/>
          <ac:graphicFrameMkLst>
            <pc:docMk/>
            <pc:sldMk cId="1002592798" sldId="562"/>
            <ac:graphicFrameMk id="45" creationId="{271C6F90-D91E-4A13-8DD4-6A31D07E5DAA}"/>
          </ac:graphicFrameMkLst>
        </pc:graphicFrameChg>
        <pc:graphicFrameChg chg="add">
          <ac:chgData name="Cristian Chilipirea" userId="34ab170da5908fc4" providerId="LiveId" clId="{33D04B99-FF79-49ED-A2DA-CF2C8C158D30}" dt="2019-10-13T11:51:20.637" v="264"/>
          <ac:graphicFrameMkLst>
            <pc:docMk/>
            <pc:sldMk cId="1002592798" sldId="562"/>
            <ac:graphicFrameMk id="52" creationId="{CD7CA651-C1A0-41F5-A84A-3FFC60D96293}"/>
          </ac:graphicFrameMkLst>
        </pc:graphicFrameChg>
        <pc:cxnChg chg="add del">
          <ac:chgData name="Cristian Chilipirea" userId="34ab170da5908fc4" providerId="LiveId" clId="{33D04B99-FF79-49ED-A2DA-CF2C8C158D30}" dt="2019-10-13T11:51:20.619" v="263"/>
          <ac:cxnSpMkLst>
            <pc:docMk/>
            <pc:sldMk cId="1002592798" sldId="562"/>
            <ac:cxnSpMk id="10" creationId="{C9F0B00E-5021-466D-AB0E-1BBEF22A81C1}"/>
          </ac:cxnSpMkLst>
        </pc:cxnChg>
        <pc:cxnChg chg="add del">
          <ac:chgData name="Cristian Chilipirea" userId="34ab170da5908fc4" providerId="LiveId" clId="{33D04B99-FF79-49ED-A2DA-CF2C8C158D30}" dt="2019-10-13T11:51:20.619" v="263"/>
          <ac:cxnSpMkLst>
            <pc:docMk/>
            <pc:sldMk cId="1002592798" sldId="562"/>
            <ac:cxnSpMk id="11" creationId="{43A9F42E-B5F8-4D71-B8F7-7822F9257D57}"/>
          </ac:cxnSpMkLst>
        </pc:cxnChg>
        <pc:cxnChg chg="add del">
          <ac:chgData name="Cristian Chilipirea" userId="34ab170da5908fc4" providerId="LiveId" clId="{33D04B99-FF79-49ED-A2DA-CF2C8C158D30}" dt="2019-10-13T11:51:20.619" v="263"/>
          <ac:cxnSpMkLst>
            <pc:docMk/>
            <pc:sldMk cId="1002592798" sldId="562"/>
            <ac:cxnSpMk id="12" creationId="{F28A3057-069F-4AC6-B321-0C7722A9E92A}"/>
          </ac:cxnSpMkLst>
        </pc:cxnChg>
        <pc:cxnChg chg="add del">
          <ac:chgData name="Cristian Chilipirea" userId="34ab170da5908fc4" providerId="LiveId" clId="{33D04B99-FF79-49ED-A2DA-CF2C8C158D30}" dt="2019-10-13T11:51:20.619" v="263"/>
          <ac:cxnSpMkLst>
            <pc:docMk/>
            <pc:sldMk cId="1002592798" sldId="562"/>
            <ac:cxnSpMk id="13" creationId="{50645FDA-E1A8-47B2-A5F7-BAC2650CB284}"/>
          </ac:cxnSpMkLst>
        </pc:cxnChg>
        <pc:cxnChg chg="add del">
          <ac:chgData name="Cristian Chilipirea" userId="34ab170da5908fc4" providerId="LiveId" clId="{33D04B99-FF79-49ED-A2DA-CF2C8C158D30}" dt="2019-10-13T11:51:20.619" v="263"/>
          <ac:cxnSpMkLst>
            <pc:docMk/>
            <pc:sldMk cId="1002592798" sldId="562"/>
            <ac:cxnSpMk id="14" creationId="{03A6AA73-E0C3-4B95-A7EE-9B7682A5F830}"/>
          </ac:cxnSpMkLst>
        </pc:cxnChg>
        <pc:cxnChg chg="add del">
          <ac:chgData name="Cristian Chilipirea" userId="34ab170da5908fc4" providerId="LiveId" clId="{33D04B99-FF79-49ED-A2DA-CF2C8C158D30}" dt="2019-10-13T11:51:20.619" v="263"/>
          <ac:cxnSpMkLst>
            <pc:docMk/>
            <pc:sldMk cId="1002592798" sldId="562"/>
            <ac:cxnSpMk id="15" creationId="{5CABD246-9427-41BE-A696-FE25724FDA0F}"/>
          </ac:cxnSpMkLst>
        </pc:cxnChg>
        <pc:cxnChg chg="add">
          <ac:chgData name="Cristian Chilipirea" userId="34ab170da5908fc4" providerId="LiveId" clId="{33D04B99-FF79-49ED-A2DA-CF2C8C158D30}" dt="2019-10-13T11:51:20.637" v="264"/>
          <ac:cxnSpMkLst>
            <pc:docMk/>
            <pc:sldMk cId="1002592798" sldId="562"/>
            <ac:cxnSpMk id="39" creationId="{90EFA26A-0833-441A-95CC-A8DA0167A273}"/>
          </ac:cxnSpMkLst>
        </pc:cxnChg>
        <pc:cxnChg chg="add">
          <ac:chgData name="Cristian Chilipirea" userId="34ab170da5908fc4" providerId="LiveId" clId="{33D04B99-FF79-49ED-A2DA-CF2C8C158D30}" dt="2019-10-13T11:51:20.637" v="264"/>
          <ac:cxnSpMkLst>
            <pc:docMk/>
            <pc:sldMk cId="1002592798" sldId="562"/>
            <ac:cxnSpMk id="40" creationId="{75D8EF5B-B21B-4D0E-BEB2-C92DE447C35E}"/>
          </ac:cxnSpMkLst>
        </pc:cxnChg>
        <pc:cxnChg chg="add">
          <ac:chgData name="Cristian Chilipirea" userId="34ab170da5908fc4" providerId="LiveId" clId="{33D04B99-FF79-49ED-A2DA-CF2C8C158D30}" dt="2019-10-13T11:51:20.637" v="264"/>
          <ac:cxnSpMkLst>
            <pc:docMk/>
            <pc:sldMk cId="1002592798" sldId="562"/>
            <ac:cxnSpMk id="41" creationId="{E0BCA02B-22A6-4DB7-877D-9B8887139F51}"/>
          </ac:cxnSpMkLst>
        </pc:cxnChg>
        <pc:cxnChg chg="add">
          <ac:chgData name="Cristian Chilipirea" userId="34ab170da5908fc4" providerId="LiveId" clId="{33D04B99-FF79-49ED-A2DA-CF2C8C158D30}" dt="2019-10-13T11:51:20.637" v="264"/>
          <ac:cxnSpMkLst>
            <pc:docMk/>
            <pc:sldMk cId="1002592798" sldId="562"/>
            <ac:cxnSpMk id="42" creationId="{CB971002-55A1-488E-8088-444BA69F2F58}"/>
          </ac:cxnSpMkLst>
        </pc:cxnChg>
        <pc:cxnChg chg="add">
          <ac:chgData name="Cristian Chilipirea" userId="34ab170da5908fc4" providerId="LiveId" clId="{33D04B99-FF79-49ED-A2DA-CF2C8C158D30}" dt="2019-10-13T11:51:20.637" v="264"/>
          <ac:cxnSpMkLst>
            <pc:docMk/>
            <pc:sldMk cId="1002592798" sldId="562"/>
            <ac:cxnSpMk id="43" creationId="{3A09798A-1BC4-41C8-B7A1-8E143318B572}"/>
          </ac:cxnSpMkLst>
        </pc:cxnChg>
        <pc:cxnChg chg="add">
          <ac:chgData name="Cristian Chilipirea" userId="34ab170da5908fc4" providerId="LiveId" clId="{33D04B99-FF79-49ED-A2DA-CF2C8C158D30}" dt="2019-10-13T11:51:20.637" v="264"/>
          <ac:cxnSpMkLst>
            <pc:docMk/>
            <pc:sldMk cId="1002592798" sldId="562"/>
            <ac:cxnSpMk id="44" creationId="{BFF80D5C-4C85-49E8-A06F-936D8DD1D1EA}"/>
          </ac:cxnSpMkLst>
        </pc:cxnChg>
      </pc:sldChg>
      <pc:sldChg chg="addSp delSp modSp add modAnim">
        <pc:chgData name="Cristian Chilipirea" userId="34ab170da5908fc4" providerId="LiveId" clId="{33D04B99-FF79-49ED-A2DA-CF2C8C158D30}" dt="2019-10-13T11:51:38.334" v="271"/>
        <pc:sldMkLst>
          <pc:docMk/>
          <pc:sldMk cId="1099778563" sldId="563"/>
        </pc:sldMkLst>
        <pc:spChg chg="mod">
          <ac:chgData name="Cristian Chilipirea" userId="34ab170da5908fc4" providerId="LiveId" clId="{33D04B99-FF79-49ED-A2DA-CF2C8C158D30}" dt="2019-10-13T11:51:28.641" v="267"/>
          <ac:spMkLst>
            <pc:docMk/>
            <pc:sldMk cId="1099778563" sldId="563"/>
            <ac:spMk id="2" creationId="{2400A554-6559-432E-A01B-662B09488FDB}"/>
          </ac:spMkLst>
        </pc:spChg>
        <pc:spChg chg="del">
          <ac:chgData name="Cristian Chilipirea" userId="34ab170da5908fc4" providerId="LiveId" clId="{33D04B99-FF79-49ED-A2DA-CF2C8C158D30}" dt="2019-10-13T11:51:30.768" v="268" actId="478"/>
          <ac:spMkLst>
            <pc:docMk/>
            <pc:sldMk cId="1099778563" sldId="563"/>
            <ac:spMk id="3" creationId="{80B3602D-ED6E-4355-9C15-6616B7F5344C}"/>
          </ac:spMkLst>
        </pc:spChg>
        <pc:spChg chg="add del">
          <ac:chgData name="Cristian Chilipirea" userId="34ab170da5908fc4" providerId="LiveId" clId="{33D04B99-FF79-49ED-A2DA-CF2C8C158D30}" dt="2019-10-13T11:51:38.317" v="270"/>
          <ac:spMkLst>
            <pc:docMk/>
            <pc:sldMk cId="1099778563" sldId="563"/>
            <ac:spMk id="4" creationId="{18708B9F-93FC-408C-A7F9-4017E32C3D5F}"/>
          </ac:spMkLst>
        </pc:spChg>
        <pc:spChg chg="add del">
          <ac:chgData name="Cristian Chilipirea" userId="34ab170da5908fc4" providerId="LiveId" clId="{33D04B99-FF79-49ED-A2DA-CF2C8C158D30}" dt="2019-10-13T11:51:38.317" v="270"/>
          <ac:spMkLst>
            <pc:docMk/>
            <pc:sldMk cId="1099778563" sldId="563"/>
            <ac:spMk id="5" creationId="{2A370E7B-0544-4D71-8690-7EC0216BBE0C}"/>
          </ac:spMkLst>
        </pc:spChg>
        <pc:spChg chg="add del">
          <ac:chgData name="Cristian Chilipirea" userId="34ab170da5908fc4" providerId="LiveId" clId="{33D04B99-FF79-49ED-A2DA-CF2C8C158D30}" dt="2019-10-13T11:51:38.317" v="270"/>
          <ac:spMkLst>
            <pc:docMk/>
            <pc:sldMk cId="1099778563" sldId="563"/>
            <ac:spMk id="6" creationId="{5F209C03-0CF6-4AAD-AEC8-21DF3DED2FE6}"/>
          </ac:spMkLst>
        </pc:spChg>
        <pc:spChg chg="add del">
          <ac:chgData name="Cristian Chilipirea" userId="34ab170da5908fc4" providerId="LiveId" clId="{33D04B99-FF79-49ED-A2DA-CF2C8C158D30}" dt="2019-10-13T11:51:38.317" v="270"/>
          <ac:spMkLst>
            <pc:docMk/>
            <pc:sldMk cId="1099778563" sldId="563"/>
            <ac:spMk id="7" creationId="{BE220B32-B103-440E-B3BE-D65939EFDCD4}"/>
          </ac:spMkLst>
        </pc:spChg>
        <pc:spChg chg="add del">
          <ac:chgData name="Cristian Chilipirea" userId="34ab170da5908fc4" providerId="LiveId" clId="{33D04B99-FF79-49ED-A2DA-CF2C8C158D30}" dt="2019-10-13T11:51:38.317" v="270"/>
          <ac:spMkLst>
            <pc:docMk/>
            <pc:sldMk cId="1099778563" sldId="563"/>
            <ac:spMk id="8" creationId="{B93E2FD6-EF6E-4621-8D68-218358D5BCFB}"/>
          </ac:spMkLst>
        </pc:spChg>
        <pc:spChg chg="add del">
          <ac:chgData name="Cristian Chilipirea" userId="34ab170da5908fc4" providerId="LiveId" clId="{33D04B99-FF79-49ED-A2DA-CF2C8C158D30}" dt="2019-10-13T11:51:38.317" v="270"/>
          <ac:spMkLst>
            <pc:docMk/>
            <pc:sldMk cId="1099778563" sldId="563"/>
            <ac:spMk id="9" creationId="{17C10F45-8F61-46B8-B695-DBA0190868E0}"/>
          </ac:spMkLst>
        </pc:spChg>
        <pc:spChg chg="add del">
          <ac:chgData name="Cristian Chilipirea" userId="34ab170da5908fc4" providerId="LiveId" clId="{33D04B99-FF79-49ED-A2DA-CF2C8C158D30}" dt="2019-10-13T11:51:38.317" v="270"/>
          <ac:spMkLst>
            <pc:docMk/>
            <pc:sldMk cId="1099778563" sldId="563"/>
            <ac:spMk id="17" creationId="{305AD325-BCA4-49F6-8B69-3FE1A6DB2BF7}"/>
          </ac:spMkLst>
        </pc:spChg>
        <pc:spChg chg="add del">
          <ac:chgData name="Cristian Chilipirea" userId="34ab170da5908fc4" providerId="LiveId" clId="{33D04B99-FF79-49ED-A2DA-CF2C8C158D30}" dt="2019-10-13T11:51:38.317" v="270"/>
          <ac:spMkLst>
            <pc:docMk/>
            <pc:sldMk cId="1099778563" sldId="563"/>
            <ac:spMk id="18" creationId="{2579B53D-B0F5-48B1-855A-A043A23161BB}"/>
          </ac:spMkLst>
        </pc:spChg>
        <pc:spChg chg="add del">
          <ac:chgData name="Cristian Chilipirea" userId="34ab170da5908fc4" providerId="LiveId" clId="{33D04B99-FF79-49ED-A2DA-CF2C8C158D30}" dt="2019-10-13T11:51:38.317" v="270"/>
          <ac:spMkLst>
            <pc:docMk/>
            <pc:sldMk cId="1099778563" sldId="563"/>
            <ac:spMk id="19" creationId="{52FE9FCB-FA78-406B-8D8C-3A4118006BF5}"/>
          </ac:spMkLst>
        </pc:spChg>
        <pc:spChg chg="add del">
          <ac:chgData name="Cristian Chilipirea" userId="34ab170da5908fc4" providerId="LiveId" clId="{33D04B99-FF79-49ED-A2DA-CF2C8C158D30}" dt="2019-10-13T11:51:38.317" v="270"/>
          <ac:spMkLst>
            <pc:docMk/>
            <pc:sldMk cId="1099778563" sldId="563"/>
            <ac:spMk id="20" creationId="{7F4AB2AD-7DD9-491F-8769-E418B1078588}"/>
          </ac:spMkLst>
        </pc:spChg>
        <pc:spChg chg="add del">
          <ac:chgData name="Cristian Chilipirea" userId="34ab170da5908fc4" providerId="LiveId" clId="{33D04B99-FF79-49ED-A2DA-CF2C8C158D30}" dt="2019-10-13T11:51:38.317" v="270"/>
          <ac:spMkLst>
            <pc:docMk/>
            <pc:sldMk cId="1099778563" sldId="563"/>
            <ac:spMk id="21" creationId="{5747B72D-2058-4037-8B3E-A1099A0E9551}"/>
          </ac:spMkLst>
        </pc:spChg>
        <pc:spChg chg="add del">
          <ac:chgData name="Cristian Chilipirea" userId="34ab170da5908fc4" providerId="LiveId" clId="{33D04B99-FF79-49ED-A2DA-CF2C8C158D30}" dt="2019-10-13T11:51:38.317" v="270"/>
          <ac:spMkLst>
            <pc:docMk/>
            <pc:sldMk cId="1099778563" sldId="563"/>
            <ac:spMk id="22" creationId="{548FDFE0-EFEF-488D-964D-E1E6679F35CA}"/>
          </ac:spMkLst>
        </pc:spChg>
        <pc:spChg chg="add">
          <ac:chgData name="Cristian Chilipirea" userId="34ab170da5908fc4" providerId="LiveId" clId="{33D04B99-FF79-49ED-A2DA-CF2C8C158D30}" dt="2019-10-13T11:51:38.334" v="271"/>
          <ac:spMkLst>
            <pc:docMk/>
            <pc:sldMk cId="1099778563" sldId="563"/>
            <ac:spMk id="36" creationId="{3761F447-35CB-4976-BCFD-1801DB32CD12}"/>
          </ac:spMkLst>
        </pc:spChg>
        <pc:spChg chg="add">
          <ac:chgData name="Cristian Chilipirea" userId="34ab170da5908fc4" providerId="LiveId" clId="{33D04B99-FF79-49ED-A2DA-CF2C8C158D30}" dt="2019-10-13T11:51:38.334" v="271"/>
          <ac:spMkLst>
            <pc:docMk/>
            <pc:sldMk cId="1099778563" sldId="563"/>
            <ac:spMk id="37" creationId="{9A34F76F-04DF-4167-B72C-2ECB4A444D17}"/>
          </ac:spMkLst>
        </pc:spChg>
        <pc:spChg chg="add">
          <ac:chgData name="Cristian Chilipirea" userId="34ab170da5908fc4" providerId="LiveId" clId="{33D04B99-FF79-49ED-A2DA-CF2C8C158D30}" dt="2019-10-13T11:51:38.334" v="271"/>
          <ac:spMkLst>
            <pc:docMk/>
            <pc:sldMk cId="1099778563" sldId="563"/>
            <ac:spMk id="38" creationId="{A1193D4E-CD86-4279-9E8D-007EE63679A4}"/>
          </ac:spMkLst>
        </pc:spChg>
        <pc:spChg chg="add">
          <ac:chgData name="Cristian Chilipirea" userId="34ab170da5908fc4" providerId="LiveId" clId="{33D04B99-FF79-49ED-A2DA-CF2C8C158D30}" dt="2019-10-13T11:51:38.334" v="271"/>
          <ac:spMkLst>
            <pc:docMk/>
            <pc:sldMk cId="1099778563" sldId="563"/>
            <ac:spMk id="39" creationId="{66A47A6E-2FAA-4E0C-B83D-E11C2B561A7A}"/>
          </ac:spMkLst>
        </pc:spChg>
        <pc:spChg chg="add">
          <ac:chgData name="Cristian Chilipirea" userId="34ab170da5908fc4" providerId="LiveId" clId="{33D04B99-FF79-49ED-A2DA-CF2C8C158D30}" dt="2019-10-13T11:51:38.334" v="271"/>
          <ac:spMkLst>
            <pc:docMk/>
            <pc:sldMk cId="1099778563" sldId="563"/>
            <ac:spMk id="40" creationId="{AB2C979D-E53A-4578-854F-C69EBC686F5B}"/>
          </ac:spMkLst>
        </pc:spChg>
        <pc:spChg chg="add">
          <ac:chgData name="Cristian Chilipirea" userId="34ab170da5908fc4" providerId="LiveId" clId="{33D04B99-FF79-49ED-A2DA-CF2C8C158D30}" dt="2019-10-13T11:51:38.334" v="271"/>
          <ac:spMkLst>
            <pc:docMk/>
            <pc:sldMk cId="1099778563" sldId="563"/>
            <ac:spMk id="41" creationId="{A773D13A-4359-4AF7-A9BF-38DC38325BBE}"/>
          </ac:spMkLst>
        </pc:spChg>
        <pc:spChg chg="add">
          <ac:chgData name="Cristian Chilipirea" userId="34ab170da5908fc4" providerId="LiveId" clId="{33D04B99-FF79-49ED-A2DA-CF2C8C158D30}" dt="2019-10-13T11:51:38.334" v="271"/>
          <ac:spMkLst>
            <pc:docMk/>
            <pc:sldMk cId="1099778563" sldId="563"/>
            <ac:spMk id="49" creationId="{B60B8ED0-69D5-4790-9A0D-0A7F1E03D1A4}"/>
          </ac:spMkLst>
        </pc:spChg>
        <pc:spChg chg="add">
          <ac:chgData name="Cristian Chilipirea" userId="34ab170da5908fc4" providerId="LiveId" clId="{33D04B99-FF79-49ED-A2DA-CF2C8C158D30}" dt="2019-10-13T11:51:38.334" v="271"/>
          <ac:spMkLst>
            <pc:docMk/>
            <pc:sldMk cId="1099778563" sldId="563"/>
            <ac:spMk id="50" creationId="{642AC9E2-9F01-4B05-AEAE-04ACEAFA0F67}"/>
          </ac:spMkLst>
        </pc:spChg>
        <pc:spChg chg="add">
          <ac:chgData name="Cristian Chilipirea" userId="34ab170da5908fc4" providerId="LiveId" clId="{33D04B99-FF79-49ED-A2DA-CF2C8C158D30}" dt="2019-10-13T11:51:38.334" v="271"/>
          <ac:spMkLst>
            <pc:docMk/>
            <pc:sldMk cId="1099778563" sldId="563"/>
            <ac:spMk id="51" creationId="{D281CF4B-A4F1-4545-9CEA-E0E667C29AAD}"/>
          </ac:spMkLst>
        </pc:spChg>
        <pc:spChg chg="add">
          <ac:chgData name="Cristian Chilipirea" userId="34ab170da5908fc4" providerId="LiveId" clId="{33D04B99-FF79-49ED-A2DA-CF2C8C158D30}" dt="2019-10-13T11:51:38.334" v="271"/>
          <ac:spMkLst>
            <pc:docMk/>
            <pc:sldMk cId="1099778563" sldId="563"/>
            <ac:spMk id="52" creationId="{9DFF56A0-989A-4A62-97C8-7244677188C8}"/>
          </ac:spMkLst>
        </pc:spChg>
        <pc:spChg chg="add">
          <ac:chgData name="Cristian Chilipirea" userId="34ab170da5908fc4" providerId="LiveId" clId="{33D04B99-FF79-49ED-A2DA-CF2C8C158D30}" dt="2019-10-13T11:51:38.334" v="271"/>
          <ac:spMkLst>
            <pc:docMk/>
            <pc:sldMk cId="1099778563" sldId="563"/>
            <ac:spMk id="53" creationId="{2A471EBD-6851-4A45-BEDA-5B327F9A3E47}"/>
          </ac:spMkLst>
        </pc:spChg>
        <pc:spChg chg="add">
          <ac:chgData name="Cristian Chilipirea" userId="34ab170da5908fc4" providerId="LiveId" clId="{33D04B99-FF79-49ED-A2DA-CF2C8C158D30}" dt="2019-10-13T11:51:38.334" v="271"/>
          <ac:spMkLst>
            <pc:docMk/>
            <pc:sldMk cId="1099778563" sldId="563"/>
            <ac:spMk id="54" creationId="{E0306D57-EDFA-424B-AF62-72D0C449CABB}"/>
          </ac:spMkLst>
        </pc:spChg>
        <pc:grpChg chg="add del">
          <ac:chgData name="Cristian Chilipirea" userId="34ab170da5908fc4" providerId="LiveId" clId="{33D04B99-FF79-49ED-A2DA-CF2C8C158D30}" dt="2019-10-13T11:51:38.317" v="270"/>
          <ac:grpSpMkLst>
            <pc:docMk/>
            <pc:sldMk cId="1099778563" sldId="563"/>
            <ac:grpSpMk id="24" creationId="{19E2E255-054B-429C-907C-939ED56FB8D0}"/>
          </ac:grpSpMkLst>
        </pc:grpChg>
        <pc:grpChg chg="add del">
          <ac:chgData name="Cristian Chilipirea" userId="34ab170da5908fc4" providerId="LiveId" clId="{33D04B99-FF79-49ED-A2DA-CF2C8C158D30}" dt="2019-10-13T11:51:38.317" v="270"/>
          <ac:grpSpMkLst>
            <pc:docMk/>
            <pc:sldMk cId="1099778563" sldId="563"/>
            <ac:grpSpMk id="28" creationId="{E4A639F5-8E88-4E62-9EDC-ACEF2DD7A910}"/>
          </ac:grpSpMkLst>
        </pc:grpChg>
        <pc:grpChg chg="add del">
          <ac:chgData name="Cristian Chilipirea" userId="34ab170da5908fc4" providerId="LiveId" clId="{33D04B99-FF79-49ED-A2DA-CF2C8C158D30}" dt="2019-10-13T11:51:38.317" v="270"/>
          <ac:grpSpMkLst>
            <pc:docMk/>
            <pc:sldMk cId="1099778563" sldId="563"/>
            <ac:grpSpMk id="32" creationId="{972BAAA0-8DE1-42FB-AC30-55CEDA340FB4}"/>
          </ac:grpSpMkLst>
        </pc:grpChg>
        <pc:grpChg chg="add">
          <ac:chgData name="Cristian Chilipirea" userId="34ab170da5908fc4" providerId="LiveId" clId="{33D04B99-FF79-49ED-A2DA-CF2C8C158D30}" dt="2019-10-13T11:51:38.334" v="271"/>
          <ac:grpSpMkLst>
            <pc:docMk/>
            <pc:sldMk cId="1099778563" sldId="563"/>
            <ac:grpSpMk id="56" creationId="{7BCCD980-FFFB-4D88-8E73-37E7597D2E22}"/>
          </ac:grpSpMkLst>
        </pc:grpChg>
        <pc:grpChg chg="add">
          <ac:chgData name="Cristian Chilipirea" userId="34ab170da5908fc4" providerId="LiveId" clId="{33D04B99-FF79-49ED-A2DA-CF2C8C158D30}" dt="2019-10-13T11:51:38.334" v="271"/>
          <ac:grpSpMkLst>
            <pc:docMk/>
            <pc:sldMk cId="1099778563" sldId="563"/>
            <ac:grpSpMk id="60" creationId="{75BD4976-0312-4044-9952-7FC552D7A0B9}"/>
          </ac:grpSpMkLst>
        </pc:grpChg>
        <pc:grpChg chg="add">
          <ac:chgData name="Cristian Chilipirea" userId="34ab170da5908fc4" providerId="LiveId" clId="{33D04B99-FF79-49ED-A2DA-CF2C8C158D30}" dt="2019-10-13T11:51:38.334" v="271"/>
          <ac:grpSpMkLst>
            <pc:docMk/>
            <pc:sldMk cId="1099778563" sldId="563"/>
            <ac:grpSpMk id="64" creationId="{D2D23DC8-B5F4-402E-9873-276DC133CF93}"/>
          </ac:grpSpMkLst>
        </pc:grpChg>
        <pc:graphicFrameChg chg="add del">
          <ac:chgData name="Cristian Chilipirea" userId="34ab170da5908fc4" providerId="LiveId" clId="{33D04B99-FF79-49ED-A2DA-CF2C8C158D30}" dt="2019-10-13T11:51:38.317" v="270"/>
          <ac:graphicFrameMkLst>
            <pc:docMk/>
            <pc:sldMk cId="1099778563" sldId="563"/>
            <ac:graphicFrameMk id="16" creationId="{8B7D9887-9E89-42C1-9724-815DD18AC032}"/>
          </ac:graphicFrameMkLst>
        </pc:graphicFrameChg>
        <pc:graphicFrameChg chg="add del">
          <ac:chgData name="Cristian Chilipirea" userId="34ab170da5908fc4" providerId="LiveId" clId="{33D04B99-FF79-49ED-A2DA-CF2C8C158D30}" dt="2019-10-13T11:51:38.317" v="270"/>
          <ac:graphicFrameMkLst>
            <pc:docMk/>
            <pc:sldMk cId="1099778563" sldId="563"/>
            <ac:graphicFrameMk id="23" creationId="{BDC52D32-F798-4A60-BDF3-9396CFA431A6}"/>
          </ac:graphicFrameMkLst>
        </pc:graphicFrameChg>
        <pc:graphicFrameChg chg="add">
          <ac:chgData name="Cristian Chilipirea" userId="34ab170da5908fc4" providerId="LiveId" clId="{33D04B99-FF79-49ED-A2DA-CF2C8C158D30}" dt="2019-10-13T11:51:38.334" v="271"/>
          <ac:graphicFrameMkLst>
            <pc:docMk/>
            <pc:sldMk cId="1099778563" sldId="563"/>
            <ac:graphicFrameMk id="48" creationId="{0CE8343B-D044-4895-8107-EC0E9C3B6565}"/>
          </ac:graphicFrameMkLst>
        </pc:graphicFrameChg>
        <pc:graphicFrameChg chg="add">
          <ac:chgData name="Cristian Chilipirea" userId="34ab170da5908fc4" providerId="LiveId" clId="{33D04B99-FF79-49ED-A2DA-CF2C8C158D30}" dt="2019-10-13T11:51:38.334" v="271"/>
          <ac:graphicFrameMkLst>
            <pc:docMk/>
            <pc:sldMk cId="1099778563" sldId="563"/>
            <ac:graphicFrameMk id="55" creationId="{5C763D0C-DCAB-4F81-B4F5-1899C19DFDE2}"/>
          </ac:graphicFrameMkLst>
        </pc:graphicFrameChg>
        <pc:cxnChg chg="add del">
          <ac:chgData name="Cristian Chilipirea" userId="34ab170da5908fc4" providerId="LiveId" clId="{33D04B99-FF79-49ED-A2DA-CF2C8C158D30}" dt="2019-10-13T11:51:38.317" v="270"/>
          <ac:cxnSpMkLst>
            <pc:docMk/>
            <pc:sldMk cId="1099778563" sldId="563"/>
            <ac:cxnSpMk id="10" creationId="{0AC52B6C-5BD5-43C6-AC9D-4FE8F7B7962F}"/>
          </ac:cxnSpMkLst>
        </pc:cxnChg>
        <pc:cxnChg chg="add del">
          <ac:chgData name="Cristian Chilipirea" userId="34ab170da5908fc4" providerId="LiveId" clId="{33D04B99-FF79-49ED-A2DA-CF2C8C158D30}" dt="2019-10-13T11:51:38.317" v="270"/>
          <ac:cxnSpMkLst>
            <pc:docMk/>
            <pc:sldMk cId="1099778563" sldId="563"/>
            <ac:cxnSpMk id="11" creationId="{17499B8B-2A97-429D-845A-1F55E3144584}"/>
          </ac:cxnSpMkLst>
        </pc:cxnChg>
        <pc:cxnChg chg="add del">
          <ac:chgData name="Cristian Chilipirea" userId="34ab170da5908fc4" providerId="LiveId" clId="{33D04B99-FF79-49ED-A2DA-CF2C8C158D30}" dt="2019-10-13T11:51:38.317" v="270"/>
          <ac:cxnSpMkLst>
            <pc:docMk/>
            <pc:sldMk cId="1099778563" sldId="563"/>
            <ac:cxnSpMk id="12" creationId="{B2C93469-D05B-4BAE-827E-D069BC4213E2}"/>
          </ac:cxnSpMkLst>
        </pc:cxnChg>
        <pc:cxnChg chg="add del">
          <ac:chgData name="Cristian Chilipirea" userId="34ab170da5908fc4" providerId="LiveId" clId="{33D04B99-FF79-49ED-A2DA-CF2C8C158D30}" dt="2019-10-13T11:51:38.317" v="270"/>
          <ac:cxnSpMkLst>
            <pc:docMk/>
            <pc:sldMk cId="1099778563" sldId="563"/>
            <ac:cxnSpMk id="13" creationId="{4E8D2877-7405-40DB-9906-39EC10229469}"/>
          </ac:cxnSpMkLst>
        </pc:cxnChg>
        <pc:cxnChg chg="add del">
          <ac:chgData name="Cristian Chilipirea" userId="34ab170da5908fc4" providerId="LiveId" clId="{33D04B99-FF79-49ED-A2DA-CF2C8C158D30}" dt="2019-10-13T11:51:38.317" v="270"/>
          <ac:cxnSpMkLst>
            <pc:docMk/>
            <pc:sldMk cId="1099778563" sldId="563"/>
            <ac:cxnSpMk id="14" creationId="{605F109B-6D7B-4F94-8B74-AFDDF7F8584E}"/>
          </ac:cxnSpMkLst>
        </pc:cxnChg>
        <pc:cxnChg chg="add del">
          <ac:chgData name="Cristian Chilipirea" userId="34ab170da5908fc4" providerId="LiveId" clId="{33D04B99-FF79-49ED-A2DA-CF2C8C158D30}" dt="2019-10-13T11:51:38.317" v="270"/>
          <ac:cxnSpMkLst>
            <pc:docMk/>
            <pc:sldMk cId="1099778563" sldId="563"/>
            <ac:cxnSpMk id="15" creationId="{8EFA5856-1371-4FE0-A5B8-E886BFEDC05E}"/>
          </ac:cxnSpMkLst>
        </pc:cxnChg>
        <pc:cxnChg chg="add">
          <ac:chgData name="Cristian Chilipirea" userId="34ab170da5908fc4" providerId="LiveId" clId="{33D04B99-FF79-49ED-A2DA-CF2C8C158D30}" dt="2019-10-13T11:51:38.334" v="271"/>
          <ac:cxnSpMkLst>
            <pc:docMk/>
            <pc:sldMk cId="1099778563" sldId="563"/>
            <ac:cxnSpMk id="42" creationId="{F5E0AD92-6E9F-4950-B0A9-736F87DAE1E8}"/>
          </ac:cxnSpMkLst>
        </pc:cxnChg>
        <pc:cxnChg chg="add">
          <ac:chgData name="Cristian Chilipirea" userId="34ab170da5908fc4" providerId="LiveId" clId="{33D04B99-FF79-49ED-A2DA-CF2C8C158D30}" dt="2019-10-13T11:51:38.334" v="271"/>
          <ac:cxnSpMkLst>
            <pc:docMk/>
            <pc:sldMk cId="1099778563" sldId="563"/>
            <ac:cxnSpMk id="43" creationId="{4022A156-9F83-4F85-B3EE-FF86BDB633BC}"/>
          </ac:cxnSpMkLst>
        </pc:cxnChg>
        <pc:cxnChg chg="add">
          <ac:chgData name="Cristian Chilipirea" userId="34ab170da5908fc4" providerId="LiveId" clId="{33D04B99-FF79-49ED-A2DA-CF2C8C158D30}" dt="2019-10-13T11:51:38.334" v="271"/>
          <ac:cxnSpMkLst>
            <pc:docMk/>
            <pc:sldMk cId="1099778563" sldId="563"/>
            <ac:cxnSpMk id="44" creationId="{3E913E4E-B5F6-4C94-8ED4-7AB0E414C102}"/>
          </ac:cxnSpMkLst>
        </pc:cxnChg>
        <pc:cxnChg chg="add">
          <ac:chgData name="Cristian Chilipirea" userId="34ab170da5908fc4" providerId="LiveId" clId="{33D04B99-FF79-49ED-A2DA-CF2C8C158D30}" dt="2019-10-13T11:51:38.334" v="271"/>
          <ac:cxnSpMkLst>
            <pc:docMk/>
            <pc:sldMk cId="1099778563" sldId="563"/>
            <ac:cxnSpMk id="45" creationId="{F993D7E6-2665-4F21-81AE-420C9FA0738F}"/>
          </ac:cxnSpMkLst>
        </pc:cxnChg>
        <pc:cxnChg chg="add">
          <ac:chgData name="Cristian Chilipirea" userId="34ab170da5908fc4" providerId="LiveId" clId="{33D04B99-FF79-49ED-A2DA-CF2C8C158D30}" dt="2019-10-13T11:51:38.334" v="271"/>
          <ac:cxnSpMkLst>
            <pc:docMk/>
            <pc:sldMk cId="1099778563" sldId="563"/>
            <ac:cxnSpMk id="46" creationId="{1FCDE618-E520-4F30-AC6C-89CCA2E8E14D}"/>
          </ac:cxnSpMkLst>
        </pc:cxnChg>
        <pc:cxnChg chg="add">
          <ac:chgData name="Cristian Chilipirea" userId="34ab170da5908fc4" providerId="LiveId" clId="{33D04B99-FF79-49ED-A2DA-CF2C8C158D30}" dt="2019-10-13T11:51:38.334" v="271"/>
          <ac:cxnSpMkLst>
            <pc:docMk/>
            <pc:sldMk cId="1099778563" sldId="563"/>
            <ac:cxnSpMk id="47" creationId="{8D164BBA-248D-4542-A063-C81EF85BC4E6}"/>
          </ac:cxnSpMkLst>
        </pc:cxnChg>
      </pc:sldChg>
      <pc:sldChg chg="addSp delSp modSp add modAnim">
        <pc:chgData name="Cristian Chilipirea" userId="34ab170da5908fc4" providerId="LiveId" clId="{33D04B99-FF79-49ED-A2DA-CF2C8C158D30}" dt="2019-10-13T11:51:58.291" v="278" actId="478"/>
        <pc:sldMkLst>
          <pc:docMk/>
          <pc:sldMk cId="700922627" sldId="564"/>
        </pc:sldMkLst>
        <pc:spChg chg="mod">
          <ac:chgData name="Cristian Chilipirea" userId="34ab170da5908fc4" providerId="LiveId" clId="{33D04B99-FF79-49ED-A2DA-CF2C8C158D30}" dt="2019-10-13T11:51:47.321" v="273"/>
          <ac:spMkLst>
            <pc:docMk/>
            <pc:sldMk cId="700922627" sldId="564"/>
            <ac:spMk id="2" creationId="{F16EF0FA-ADBD-4384-AC99-BC5248B98D70}"/>
          </ac:spMkLst>
        </pc:spChg>
        <pc:spChg chg="del">
          <ac:chgData name="Cristian Chilipirea" userId="34ab170da5908fc4" providerId="LiveId" clId="{33D04B99-FF79-49ED-A2DA-CF2C8C158D30}" dt="2019-10-13T11:51:50.636" v="274" actId="478"/>
          <ac:spMkLst>
            <pc:docMk/>
            <pc:sldMk cId="700922627" sldId="564"/>
            <ac:spMk id="3" creationId="{BA1892A7-F97D-4F6D-8AD1-5A6D61143FEC}"/>
          </ac:spMkLst>
        </pc:spChg>
        <pc:spChg chg="add del">
          <ac:chgData name="Cristian Chilipirea" userId="34ab170da5908fc4" providerId="LiveId" clId="{33D04B99-FF79-49ED-A2DA-CF2C8C158D30}" dt="2019-10-13T11:51:56.344" v="276"/>
          <ac:spMkLst>
            <pc:docMk/>
            <pc:sldMk cId="700922627" sldId="564"/>
            <ac:spMk id="4" creationId="{43D87625-2506-48EF-9459-A863EEAEB6D3}"/>
          </ac:spMkLst>
        </pc:spChg>
        <pc:spChg chg="add del">
          <ac:chgData name="Cristian Chilipirea" userId="34ab170da5908fc4" providerId="LiveId" clId="{33D04B99-FF79-49ED-A2DA-CF2C8C158D30}" dt="2019-10-13T11:51:56.344" v="276"/>
          <ac:spMkLst>
            <pc:docMk/>
            <pc:sldMk cId="700922627" sldId="564"/>
            <ac:spMk id="5" creationId="{91039E51-0966-4935-A31F-5E67EE27CB94}"/>
          </ac:spMkLst>
        </pc:spChg>
        <pc:spChg chg="add del">
          <ac:chgData name="Cristian Chilipirea" userId="34ab170da5908fc4" providerId="LiveId" clId="{33D04B99-FF79-49ED-A2DA-CF2C8C158D30}" dt="2019-10-13T11:51:56.344" v="276"/>
          <ac:spMkLst>
            <pc:docMk/>
            <pc:sldMk cId="700922627" sldId="564"/>
            <ac:spMk id="6" creationId="{91EB04BD-C8BC-486C-8455-D0D312A3A263}"/>
          </ac:spMkLst>
        </pc:spChg>
        <pc:spChg chg="add del">
          <ac:chgData name="Cristian Chilipirea" userId="34ab170da5908fc4" providerId="LiveId" clId="{33D04B99-FF79-49ED-A2DA-CF2C8C158D30}" dt="2019-10-13T11:51:56.344" v="276"/>
          <ac:spMkLst>
            <pc:docMk/>
            <pc:sldMk cId="700922627" sldId="564"/>
            <ac:spMk id="7" creationId="{6A784D17-CE0F-4EBE-872F-D683EA1FEED3}"/>
          </ac:spMkLst>
        </pc:spChg>
        <pc:spChg chg="add del">
          <ac:chgData name="Cristian Chilipirea" userId="34ab170da5908fc4" providerId="LiveId" clId="{33D04B99-FF79-49ED-A2DA-CF2C8C158D30}" dt="2019-10-13T11:51:56.344" v="276"/>
          <ac:spMkLst>
            <pc:docMk/>
            <pc:sldMk cId="700922627" sldId="564"/>
            <ac:spMk id="8" creationId="{23366E5D-97EE-4779-949D-B980E7AEFAB7}"/>
          </ac:spMkLst>
        </pc:spChg>
        <pc:spChg chg="add del">
          <ac:chgData name="Cristian Chilipirea" userId="34ab170da5908fc4" providerId="LiveId" clId="{33D04B99-FF79-49ED-A2DA-CF2C8C158D30}" dt="2019-10-13T11:51:56.344" v="276"/>
          <ac:spMkLst>
            <pc:docMk/>
            <pc:sldMk cId="700922627" sldId="564"/>
            <ac:spMk id="9" creationId="{71172288-616C-480A-93C0-B28175DEF010}"/>
          </ac:spMkLst>
        </pc:spChg>
        <pc:spChg chg="add del">
          <ac:chgData name="Cristian Chilipirea" userId="34ab170da5908fc4" providerId="LiveId" clId="{33D04B99-FF79-49ED-A2DA-CF2C8C158D30}" dt="2019-10-13T11:51:56.344" v="276"/>
          <ac:spMkLst>
            <pc:docMk/>
            <pc:sldMk cId="700922627" sldId="564"/>
            <ac:spMk id="17" creationId="{1BD180BD-5141-4A9C-9A2F-67DDE1BD3C29}"/>
          </ac:spMkLst>
        </pc:spChg>
        <pc:spChg chg="add del">
          <ac:chgData name="Cristian Chilipirea" userId="34ab170da5908fc4" providerId="LiveId" clId="{33D04B99-FF79-49ED-A2DA-CF2C8C158D30}" dt="2019-10-13T11:51:56.344" v="276"/>
          <ac:spMkLst>
            <pc:docMk/>
            <pc:sldMk cId="700922627" sldId="564"/>
            <ac:spMk id="18" creationId="{51FA3BA4-71C4-43BE-A49A-2EEA8F64E722}"/>
          </ac:spMkLst>
        </pc:spChg>
        <pc:spChg chg="add del">
          <ac:chgData name="Cristian Chilipirea" userId="34ab170da5908fc4" providerId="LiveId" clId="{33D04B99-FF79-49ED-A2DA-CF2C8C158D30}" dt="2019-10-13T11:51:56.344" v="276"/>
          <ac:spMkLst>
            <pc:docMk/>
            <pc:sldMk cId="700922627" sldId="564"/>
            <ac:spMk id="19" creationId="{6841FC28-7612-4084-A3AB-B5BABD3F14E5}"/>
          </ac:spMkLst>
        </pc:spChg>
        <pc:spChg chg="add del">
          <ac:chgData name="Cristian Chilipirea" userId="34ab170da5908fc4" providerId="LiveId" clId="{33D04B99-FF79-49ED-A2DA-CF2C8C158D30}" dt="2019-10-13T11:51:56.344" v="276"/>
          <ac:spMkLst>
            <pc:docMk/>
            <pc:sldMk cId="700922627" sldId="564"/>
            <ac:spMk id="20" creationId="{8CF68009-C98B-4559-AEF8-873FC32DDD66}"/>
          </ac:spMkLst>
        </pc:spChg>
        <pc:spChg chg="add del">
          <ac:chgData name="Cristian Chilipirea" userId="34ab170da5908fc4" providerId="LiveId" clId="{33D04B99-FF79-49ED-A2DA-CF2C8C158D30}" dt="2019-10-13T11:51:56.344" v="276"/>
          <ac:spMkLst>
            <pc:docMk/>
            <pc:sldMk cId="700922627" sldId="564"/>
            <ac:spMk id="21" creationId="{B321BD51-0A16-4254-B0EB-526F223F03DD}"/>
          </ac:spMkLst>
        </pc:spChg>
        <pc:spChg chg="add del">
          <ac:chgData name="Cristian Chilipirea" userId="34ab170da5908fc4" providerId="LiveId" clId="{33D04B99-FF79-49ED-A2DA-CF2C8C158D30}" dt="2019-10-13T11:51:56.344" v="276"/>
          <ac:spMkLst>
            <pc:docMk/>
            <pc:sldMk cId="700922627" sldId="564"/>
            <ac:spMk id="22" creationId="{52416091-47C0-4806-9720-EC6CD6196615}"/>
          </ac:spMkLst>
        </pc:spChg>
        <pc:spChg chg="add del">
          <ac:chgData name="Cristian Chilipirea" userId="34ab170da5908fc4" providerId="LiveId" clId="{33D04B99-FF79-49ED-A2DA-CF2C8C158D30}" dt="2019-10-13T11:51:56.344" v="276"/>
          <ac:spMkLst>
            <pc:docMk/>
            <pc:sldMk cId="700922627" sldId="564"/>
            <ac:spMk id="40" creationId="{0B91D339-EC1E-40CB-B591-F869FD21D670}"/>
          </ac:spMkLst>
        </pc:spChg>
        <pc:spChg chg="add">
          <ac:chgData name="Cristian Chilipirea" userId="34ab170da5908fc4" providerId="LiveId" clId="{33D04B99-FF79-49ED-A2DA-CF2C8C158D30}" dt="2019-10-13T11:51:56.364" v="277"/>
          <ac:spMkLst>
            <pc:docMk/>
            <pc:sldMk cId="700922627" sldId="564"/>
            <ac:spMk id="41" creationId="{80438595-A33B-4745-9900-998DF81F7977}"/>
          </ac:spMkLst>
        </pc:spChg>
        <pc:spChg chg="add">
          <ac:chgData name="Cristian Chilipirea" userId="34ab170da5908fc4" providerId="LiveId" clId="{33D04B99-FF79-49ED-A2DA-CF2C8C158D30}" dt="2019-10-13T11:51:56.364" v="277"/>
          <ac:spMkLst>
            <pc:docMk/>
            <pc:sldMk cId="700922627" sldId="564"/>
            <ac:spMk id="42" creationId="{39DC2ABA-9B6B-4385-A343-871768F17D43}"/>
          </ac:spMkLst>
        </pc:spChg>
        <pc:spChg chg="add">
          <ac:chgData name="Cristian Chilipirea" userId="34ab170da5908fc4" providerId="LiveId" clId="{33D04B99-FF79-49ED-A2DA-CF2C8C158D30}" dt="2019-10-13T11:51:56.364" v="277"/>
          <ac:spMkLst>
            <pc:docMk/>
            <pc:sldMk cId="700922627" sldId="564"/>
            <ac:spMk id="43" creationId="{7BA67C5C-45AB-432E-8284-191956BEF6B0}"/>
          </ac:spMkLst>
        </pc:spChg>
        <pc:spChg chg="add">
          <ac:chgData name="Cristian Chilipirea" userId="34ab170da5908fc4" providerId="LiveId" clId="{33D04B99-FF79-49ED-A2DA-CF2C8C158D30}" dt="2019-10-13T11:51:56.364" v="277"/>
          <ac:spMkLst>
            <pc:docMk/>
            <pc:sldMk cId="700922627" sldId="564"/>
            <ac:spMk id="44" creationId="{983620D7-9F9F-4298-A351-CFF72293648B}"/>
          </ac:spMkLst>
        </pc:spChg>
        <pc:spChg chg="add">
          <ac:chgData name="Cristian Chilipirea" userId="34ab170da5908fc4" providerId="LiveId" clId="{33D04B99-FF79-49ED-A2DA-CF2C8C158D30}" dt="2019-10-13T11:51:56.364" v="277"/>
          <ac:spMkLst>
            <pc:docMk/>
            <pc:sldMk cId="700922627" sldId="564"/>
            <ac:spMk id="45" creationId="{ECDA42AC-FDB8-4FE1-AD7D-2A1F9001C3F5}"/>
          </ac:spMkLst>
        </pc:spChg>
        <pc:spChg chg="add">
          <ac:chgData name="Cristian Chilipirea" userId="34ab170da5908fc4" providerId="LiveId" clId="{33D04B99-FF79-49ED-A2DA-CF2C8C158D30}" dt="2019-10-13T11:51:56.364" v="277"/>
          <ac:spMkLst>
            <pc:docMk/>
            <pc:sldMk cId="700922627" sldId="564"/>
            <ac:spMk id="46" creationId="{93C7E675-B66C-4959-A49C-A1625F8F8651}"/>
          </ac:spMkLst>
        </pc:spChg>
        <pc:spChg chg="add">
          <ac:chgData name="Cristian Chilipirea" userId="34ab170da5908fc4" providerId="LiveId" clId="{33D04B99-FF79-49ED-A2DA-CF2C8C158D30}" dt="2019-10-13T11:51:56.364" v="277"/>
          <ac:spMkLst>
            <pc:docMk/>
            <pc:sldMk cId="700922627" sldId="564"/>
            <ac:spMk id="54" creationId="{F68E2055-F825-45E8-AF5C-F896FE843FAE}"/>
          </ac:spMkLst>
        </pc:spChg>
        <pc:spChg chg="add">
          <ac:chgData name="Cristian Chilipirea" userId="34ab170da5908fc4" providerId="LiveId" clId="{33D04B99-FF79-49ED-A2DA-CF2C8C158D30}" dt="2019-10-13T11:51:56.364" v="277"/>
          <ac:spMkLst>
            <pc:docMk/>
            <pc:sldMk cId="700922627" sldId="564"/>
            <ac:spMk id="55" creationId="{0ECBF295-228E-44FC-BF9E-4D580DF3B727}"/>
          </ac:spMkLst>
        </pc:spChg>
        <pc:spChg chg="add">
          <ac:chgData name="Cristian Chilipirea" userId="34ab170da5908fc4" providerId="LiveId" clId="{33D04B99-FF79-49ED-A2DA-CF2C8C158D30}" dt="2019-10-13T11:51:56.364" v="277"/>
          <ac:spMkLst>
            <pc:docMk/>
            <pc:sldMk cId="700922627" sldId="564"/>
            <ac:spMk id="56" creationId="{223B1C10-0058-4097-885B-DFAEB696EF60}"/>
          </ac:spMkLst>
        </pc:spChg>
        <pc:spChg chg="add">
          <ac:chgData name="Cristian Chilipirea" userId="34ab170da5908fc4" providerId="LiveId" clId="{33D04B99-FF79-49ED-A2DA-CF2C8C158D30}" dt="2019-10-13T11:51:56.364" v="277"/>
          <ac:spMkLst>
            <pc:docMk/>
            <pc:sldMk cId="700922627" sldId="564"/>
            <ac:spMk id="57" creationId="{7870CE0E-BFB3-4B3F-8331-DD1C9E9FE1AF}"/>
          </ac:spMkLst>
        </pc:spChg>
        <pc:spChg chg="add">
          <ac:chgData name="Cristian Chilipirea" userId="34ab170da5908fc4" providerId="LiveId" clId="{33D04B99-FF79-49ED-A2DA-CF2C8C158D30}" dt="2019-10-13T11:51:56.364" v="277"/>
          <ac:spMkLst>
            <pc:docMk/>
            <pc:sldMk cId="700922627" sldId="564"/>
            <ac:spMk id="58" creationId="{F3A95147-2B75-47F3-87F2-4C75BFE2C450}"/>
          </ac:spMkLst>
        </pc:spChg>
        <pc:spChg chg="add">
          <ac:chgData name="Cristian Chilipirea" userId="34ab170da5908fc4" providerId="LiveId" clId="{33D04B99-FF79-49ED-A2DA-CF2C8C158D30}" dt="2019-10-13T11:51:56.364" v="277"/>
          <ac:spMkLst>
            <pc:docMk/>
            <pc:sldMk cId="700922627" sldId="564"/>
            <ac:spMk id="59" creationId="{DC5020D5-1FEF-4F1B-83CD-4F362F33668A}"/>
          </ac:spMkLst>
        </pc:spChg>
        <pc:spChg chg="add del">
          <ac:chgData name="Cristian Chilipirea" userId="34ab170da5908fc4" providerId="LiveId" clId="{33D04B99-FF79-49ED-A2DA-CF2C8C158D30}" dt="2019-10-13T11:51:58.291" v="278" actId="478"/>
          <ac:spMkLst>
            <pc:docMk/>
            <pc:sldMk cId="700922627" sldId="564"/>
            <ac:spMk id="77" creationId="{4446F276-9560-482F-B0F6-5ECB21C57C9B}"/>
          </ac:spMkLst>
        </pc:spChg>
        <pc:grpChg chg="add del">
          <ac:chgData name="Cristian Chilipirea" userId="34ab170da5908fc4" providerId="LiveId" clId="{33D04B99-FF79-49ED-A2DA-CF2C8C158D30}" dt="2019-10-13T11:51:56.344" v="276"/>
          <ac:grpSpMkLst>
            <pc:docMk/>
            <pc:sldMk cId="700922627" sldId="564"/>
            <ac:grpSpMk id="24" creationId="{545CBECE-6698-4F39-9CB7-2F7AE402E1AE}"/>
          </ac:grpSpMkLst>
        </pc:grpChg>
        <pc:grpChg chg="add del">
          <ac:chgData name="Cristian Chilipirea" userId="34ab170da5908fc4" providerId="LiveId" clId="{33D04B99-FF79-49ED-A2DA-CF2C8C158D30}" dt="2019-10-13T11:51:56.344" v="276"/>
          <ac:grpSpMkLst>
            <pc:docMk/>
            <pc:sldMk cId="700922627" sldId="564"/>
            <ac:grpSpMk id="28" creationId="{C2D89144-05FD-41E2-B325-58471236F7AF}"/>
          </ac:grpSpMkLst>
        </pc:grpChg>
        <pc:grpChg chg="add del">
          <ac:chgData name="Cristian Chilipirea" userId="34ab170da5908fc4" providerId="LiveId" clId="{33D04B99-FF79-49ED-A2DA-CF2C8C158D30}" dt="2019-10-13T11:51:56.344" v="276"/>
          <ac:grpSpMkLst>
            <pc:docMk/>
            <pc:sldMk cId="700922627" sldId="564"/>
            <ac:grpSpMk id="32" creationId="{21C3F93F-0BB7-4F76-9128-36F3AA35246D}"/>
          </ac:grpSpMkLst>
        </pc:grpChg>
        <pc:grpChg chg="add del">
          <ac:chgData name="Cristian Chilipirea" userId="34ab170da5908fc4" providerId="LiveId" clId="{33D04B99-FF79-49ED-A2DA-CF2C8C158D30}" dt="2019-10-13T11:51:56.344" v="276"/>
          <ac:grpSpMkLst>
            <pc:docMk/>
            <pc:sldMk cId="700922627" sldId="564"/>
            <ac:grpSpMk id="36" creationId="{9D9AB12C-41AE-4018-A0AE-EB2401683B45}"/>
          </ac:grpSpMkLst>
        </pc:grpChg>
        <pc:grpChg chg="add">
          <ac:chgData name="Cristian Chilipirea" userId="34ab170da5908fc4" providerId="LiveId" clId="{33D04B99-FF79-49ED-A2DA-CF2C8C158D30}" dt="2019-10-13T11:51:56.364" v="277"/>
          <ac:grpSpMkLst>
            <pc:docMk/>
            <pc:sldMk cId="700922627" sldId="564"/>
            <ac:grpSpMk id="61" creationId="{E014A1B5-CD88-4CFA-817D-70EBA565E124}"/>
          </ac:grpSpMkLst>
        </pc:grpChg>
        <pc:grpChg chg="add">
          <ac:chgData name="Cristian Chilipirea" userId="34ab170da5908fc4" providerId="LiveId" clId="{33D04B99-FF79-49ED-A2DA-CF2C8C158D30}" dt="2019-10-13T11:51:56.364" v="277"/>
          <ac:grpSpMkLst>
            <pc:docMk/>
            <pc:sldMk cId="700922627" sldId="564"/>
            <ac:grpSpMk id="65" creationId="{28905C93-7F68-4A9A-8F0E-CACF43C8FBF1}"/>
          </ac:grpSpMkLst>
        </pc:grpChg>
        <pc:grpChg chg="add">
          <ac:chgData name="Cristian Chilipirea" userId="34ab170da5908fc4" providerId="LiveId" clId="{33D04B99-FF79-49ED-A2DA-CF2C8C158D30}" dt="2019-10-13T11:51:56.364" v="277"/>
          <ac:grpSpMkLst>
            <pc:docMk/>
            <pc:sldMk cId="700922627" sldId="564"/>
            <ac:grpSpMk id="69" creationId="{05767726-8583-4836-BA09-2E3BE046EC21}"/>
          </ac:grpSpMkLst>
        </pc:grpChg>
        <pc:grpChg chg="add">
          <ac:chgData name="Cristian Chilipirea" userId="34ab170da5908fc4" providerId="LiveId" clId="{33D04B99-FF79-49ED-A2DA-CF2C8C158D30}" dt="2019-10-13T11:51:56.364" v="277"/>
          <ac:grpSpMkLst>
            <pc:docMk/>
            <pc:sldMk cId="700922627" sldId="564"/>
            <ac:grpSpMk id="73" creationId="{2E894346-A737-45AA-93F3-288A324BE017}"/>
          </ac:grpSpMkLst>
        </pc:grpChg>
        <pc:graphicFrameChg chg="add del">
          <ac:chgData name="Cristian Chilipirea" userId="34ab170da5908fc4" providerId="LiveId" clId="{33D04B99-FF79-49ED-A2DA-CF2C8C158D30}" dt="2019-10-13T11:51:56.344" v="276"/>
          <ac:graphicFrameMkLst>
            <pc:docMk/>
            <pc:sldMk cId="700922627" sldId="564"/>
            <ac:graphicFrameMk id="16" creationId="{A97B7EB4-B169-402F-BEC7-4F01E57D4237}"/>
          </ac:graphicFrameMkLst>
        </pc:graphicFrameChg>
        <pc:graphicFrameChg chg="add del">
          <ac:chgData name="Cristian Chilipirea" userId="34ab170da5908fc4" providerId="LiveId" clId="{33D04B99-FF79-49ED-A2DA-CF2C8C158D30}" dt="2019-10-13T11:51:56.344" v="276"/>
          <ac:graphicFrameMkLst>
            <pc:docMk/>
            <pc:sldMk cId="700922627" sldId="564"/>
            <ac:graphicFrameMk id="23" creationId="{E39A0A75-DAE1-4145-9DFA-A7F0B20DDC63}"/>
          </ac:graphicFrameMkLst>
        </pc:graphicFrameChg>
        <pc:graphicFrameChg chg="add">
          <ac:chgData name="Cristian Chilipirea" userId="34ab170da5908fc4" providerId="LiveId" clId="{33D04B99-FF79-49ED-A2DA-CF2C8C158D30}" dt="2019-10-13T11:51:56.364" v="277"/>
          <ac:graphicFrameMkLst>
            <pc:docMk/>
            <pc:sldMk cId="700922627" sldId="564"/>
            <ac:graphicFrameMk id="53" creationId="{B0F57818-1D45-494A-BF83-8B893C60C82C}"/>
          </ac:graphicFrameMkLst>
        </pc:graphicFrameChg>
        <pc:graphicFrameChg chg="add">
          <ac:chgData name="Cristian Chilipirea" userId="34ab170da5908fc4" providerId="LiveId" clId="{33D04B99-FF79-49ED-A2DA-CF2C8C158D30}" dt="2019-10-13T11:51:56.364" v="277"/>
          <ac:graphicFrameMkLst>
            <pc:docMk/>
            <pc:sldMk cId="700922627" sldId="564"/>
            <ac:graphicFrameMk id="60" creationId="{ECA48E30-E271-4769-9112-09F6F36EBB09}"/>
          </ac:graphicFrameMkLst>
        </pc:graphicFrameChg>
        <pc:cxnChg chg="add del">
          <ac:chgData name="Cristian Chilipirea" userId="34ab170da5908fc4" providerId="LiveId" clId="{33D04B99-FF79-49ED-A2DA-CF2C8C158D30}" dt="2019-10-13T11:51:56.344" v="276"/>
          <ac:cxnSpMkLst>
            <pc:docMk/>
            <pc:sldMk cId="700922627" sldId="564"/>
            <ac:cxnSpMk id="10" creationId="{6CE82537-C472-4E5C-AC80-CFCF48D5AA87}"/>
          </ac:cxnSpMkLst>
        </pc:cxnChg>
        <pc:cxnChg chg="add del">
          <ac:chgData name="Cristian Chilipirea" userId="34ab170da5908fc4" providerId="LiveId" clId="{33D04B99-FF79-49ED-A2DA-CF2C8C158D30}" dt="2019-10-13T11:51:56.344" v="276"/>
          <ac:cxnSpMkLst>
            <pc:docMk/>
            <pc:sldMk cId="700922627" sldId="564"/>
            <ac:cxnSpMk id="11" creationId="{4FAF8722-4998-41C1-B607-BEEF7AC289FF}"/>
          </ac:cxnSpMkLst>
        </pc:cxnChg>
        <pc:cxnChg chg="add del">
          <ac:chgData name="Cristian Chilipirea" userId="34ab170da5908fc4" providerId="LiveId" clId="{33D04B99-FF79-49ED-A2DA-CF2C8C158D30}" dt="2019-10-13T11:51:56.344" v="276"/>
          <ac:cxnSpMkLst>
            <pc:docMk/>
            <pc:sldMk cId="700922627" sldId="564"/>
            <ac:cxnSpMk id="12" creationId="{7C6EE877-01BF-4868-A718-6E798EA9CCFB}"/>
          </ac:cxnSpMkLst>
        </pc:cxnChg>
        <pc:cxnChg chg="add del">
          <ac:chgData name="Cristian Chilipirea" userId="34ab170da5908fc4" providerId="LiveId" clId="{33D04B99-FF79-49ED-A2DA-CF2C8C158D30}" dt="2019-10-13T11:51:56.344" v="276"/>
          <ac:cxnSpMkLst>
            <pc:docMk/>
            <pc:sldMk cId="700922627" sldId="564"/>
            <ac:cxnSpMk id="13" creationId="{17E250FB-634E-457F-BD1A-49554B80E058}"/>
          </ac:cxnSpMkLst>
        </pc:cxnChg>
        <pc:cxnChg chg="add del">
          <ac:chgData name="Cristian Chilipirea" userId="34ab170da5908fc4" providerId="LiveId" clId="{33D04B99-FF79-49ED-A2DA-CF2C8C158D30}" dt="2019-10-13T11:51:56.344" v="276"/>
          <ac:cxnSpMkLst>
            <pc:docMk/>
            <pc:sldMk cId="700922627" sldId="564"/>
            <ac:cxnSpMk id="14" creationId="{B39BADD6-F732-4427-B582-79042ECE3864}"/>
          </ac:cxnSpMkLst>
        </pc:cxnChg>
        <pc:cxnChg chg="add del">
          <ac:chgData name="Cristian Chilipirea" userId="34ab170da5908fc4" providerId="LiveId" clId="{33D04B99-FF79-49ED-A2DA-CF2C8C158D30}" dt="2019-10-13T11:51:56.344" v="276"/>
          <ac:cxnSpMkLst>
            <pc:docMk/>
            <pc:sldMk cId="700922627" sldId="564"/>
            <ac:cxnSpMk id="15" creationId="{DC382AEA-8716-404D-8797-DCF6BBCCF803}"/>
          </ac:cxnSpMkLst>
        </pc:cxnChg>
        <pc:cxnChg chg="add">
          <ac:chgData name="Cristian Chilipirea" userId="34ab170da5908fc4" providerId="LiveId" clId="{33D04B99-FF79-49ED-A2DA-CF2C8C158D30}" dt="2019-10-13T11:51:56.364" v="277"/>
          <ac:cxnSpMkLst>
            <pc:docMk/>
            <pc:sldMk cId="700922627" sldId="564"/>
            <ac:cxnSpMk id="47" creationId="{8EA73C8B-3DAB-42D6-91C2-AFD4EBE42830}"/>
          </ac:cxnSpMkLst>
        </pc:cxnChg>
        <pc:cxnChg chg="add">
          <ac:chgData name="Cristian Chilipirea" userId="34ab170da5908fc4" providerId="LiveId" clId="{33D04B99-FF79-49ED-A2DA-CF2C8C158D30}" dt="2019-10-13T11:51:56.364" v="277"/>
          <ac:cxnSpMkLst>
            <pc:docMk/>
            <pc:sldMk cId="700922627" sldId="564"/>
            <ac:cxnSpMk id="48" creationId="{1A693AFB-10DF-409E-8746-25DF807213CA}"/>
          </ac:cxnSpMkLst>
        </pc:cxnChg>
        <pc:cxnChg chg="add">
          <ac:chgData name="Cristian Chilipirea" userId="34ab170da5908fc4" providerId="LiveId" clId="{33D04B99-FF79-49ED-A2DA-CF2C8C158D30}" dt="2019-10-13T11:51:56.364" v="277"/>
          <ac:cxnSpMkLst>
            <pc:docMk/>
            <pc:sldMk cId="700922627" sldId="564"/>
            <ac:cxnSpMk id="49" creationId="{EE8C09E0-654B-49AD-BF67-7D363112E44A}"/>
          </ac:cxnSpMkLst>
        </pc:cxnChg>
        <pc:cxnChg chg="add">
          <ac:chgData name="Cristian Chilipirea" userId="34ab170da5908fc4" providerId="LiveId" clId="{33D04B99-FF79-49ED-A2DA-CF2C8C158D30}" dt="2019-10-13T11:51:56.364" v="277"/>
          <ac:cxnSpMkLst>
            <pc:docMk/>
            <pc:sldMk cId="700922627" sldId="564"/>
            <ac:cxnSpMk id="50" creationId="{724DFF46-FB5B-4B9E-B96F-127B4ACFCD03}"/>
          </ac:cxnSpMkLst>
        </pc:cxnChg>
        <pc:cxnChg chg="add">
          <ac:chgData name="Cristian Chilipirea" userId="34ab170da5908fc4" providerId="LiveId" clId="{33D04B99-FF79-49ED-A2DA-CF2C8C158D30}" dt="2019-10-13T11:51:56.364" v="277"/>
          <ac:cxnSpMkLst>
            <pc:docMk/>
            <pc:sldMk cId="700922627" sldId="564"/>
            <ac:cxnSpMk id="51" creationId="{179E19C2-8E9B-4880-8746-FB9E5AF5D432}"/>
          </ac:cxnSpMkLst>
        </pc:cxnChg>
        <pc:cxnChg chg="add">
          <ac:chgData name="Cristian Chilipirea" userId="34ab170da5908fc4" providerId="LiveId" clId="{33D04B99-FF79-49ED-A2DA-CF2C8C158D30}" dt="2019-10-13T11:51:56.364" v="277"/>
          <ac:cxnSpMkLst>
            <pc:docMk/>
            <pc:sldMk cId="700922627" sldId="564"/>
            <ac:cxnSpMk id="52" creationId="{3CD4D61F-3C67-4C42-8F9A-1A7EDB0ABF65}"/>
          </ac:cxnSpMkLst>
        </pc:cxnChg>
      </pc:sldChg>
      <pc:sldChg chg="addSp delSp modSp add modAnim">
        <pc:chgData name="Cristian Chilipirea" userId="34ab170da5908fc4" providerId="LiveId" clId="{33D04B99-FF79-49ED-A2DA-CF2C8C158D30}" dt="2019-10-13T11:52:12.181" v="284"/>
        <pc:sldMkLst>
          <pc:docMk/>
          <pc:sldMk cId="1230082479" sldId="565"/>
        </pc:sldMkLst>
        <pc:spChg chg="mod">
          <ac:chgData name="Cristian Chilipirea" userId="34ab170da5908fc4" providerId="LiveId" clId="{33D04B99-FF79-49ED-A2DA-CF2C8C158D30}" dt="2019-10-13T11:52:03.949" v="280"/>
          <ac:spMkLst>
            <pc:docMk/>
            <pc:sldMk cId="1230082479" sldId="565"/>
            <ac:spMk id="2" creationId="{50383C68-8764-45E8-9469-8C3FCAE202B1}"/>
          </ac:spMkLst>
        </pc:spChg>
        <pc:spChg chg="del">
          <ac:chgData name="Cristian Chilipirea" userId="34ab170da5908fc4" providerId="LiveId" clId="{33D04B99-FF79-49ED-A2DA-CF2C8C158D30}" dt="2019-10-13T11:52:05.796" v="281" actId="478"/>
          <ac:spMkLst>
            <pc:docMk/>
            <pc:sldMk cId="1230082479" sldId="565"/>
            <ac:spMk id="3" creationId="{0BB0130E-85B4-4845-AAB1-BD066D6FA497}"/>
          </ac:spMkLst>
        </pc:spChg>
        <pc:spChg chg="add del">
          <ac:chgData name="Cristian Chilipirea" userId="34ab170da5908fc4" providerId="LiveId" clId="{33D04B99-FF79-49ED-A2DA-CF2C8C158D30}" dt="2019-10-13T11:52:12.162" v="283"/>
          <ac:spMkLst>
            <pc:docMk/>
            <pc:sldMk cId="1230082479" sldId="565"/>
            <ac:spMk id="4" creationId="{6E22C3F5-AA7A-47CC-87A4-5A367A81E174}"/>
          </ac:spMkLst>
        </pc:spChg>
        <pc:spChg chg="add del">
          <ac:chgData name="Cristian Chilipirea" userId="34ab170da5908fc4" providerId="LiveId" clId="{33D04B99-FF79-49ED-A2DA-CF2C8C158D30}" dt="2019-10-13T11:52:12.162" v="283"/>
          <ac:spMkLst>
            <pc:docMk/>
            <pc:sldMk cId="1230082479" sldId="565"/>
            <ac:spMk id="5" creationId="{C112A4C8-D957-4B94-AF10-7EA7CBCF4AF1}"/>
          </ac:spMkLst>
        </pc:spChg>
        <pc:spChg chg="add del">
          <ac:chgData name="Cristian Chilipirea" userId="34ab170da5908fc4" providerId="LiveId" clId="{33D04B99-FF79-49ED-A2DA-CF2C8C158D30}" dt="2019-10-13T11:52:12.162" v="283"/>
          <ac:spMkLst>
            <pc:docMk/>
            <pc:sldMk cId="1230082479" sldId="565"/>
            <ac:spMk id="6" creationId="{2755C31A-3F28-4B91-848C-0B8E18BC8761}"/>
          </ac:spMkLst>
        </pc:spChg>
        <pc:spChg chg="add del">
          <ac:chgData name="Cristian Chilipirea" userId="34ab170da5908fc4" providerId="LiveId" clId="{33D04B99-FF79-49ED-A2DA-CF2C8C158D30}" dt="2019-10-13T11:52:12.162" v="283"/>
          <ac:spMkLst>
            <pc:docMk/>
            <pc:sldMk cId="1230082479" sldId="565"/>
            <ac:spMk id="7" creationId="{62AC5AA3-1943-4E2D-97B1-189F7459666B}"/>
          </ac:spMkLst>
        </pc:spChg>
        <pc:spChg chg="add del">
          <ac:chgData name="Cristian Chilipirea" userId="34ab170da5908fc4" providerId="LiveId" clId="{33D04B99-FF79-49ED-A2DA-CF2C8C158D30}" dt="2019-10-13T11:52:12.162" v="283"/>
          <ac:spMkLst>
            <pc:docMk/>
            <pc:sldMk cId="1230082479" sldId="565"/>
            <ac:spMk id="8" creationId="{F6416E7A-AAC1-40C1-AF35-240BFADC6584}"/>
          </ac:spMkLst>
        </pc:spChg>
        <pc:spChg chg="add del">
          <ac:chgData name="Cristian Chilipirea" userId="34ab170da5908fc4" providerId="LiveId" clId="{33D04B99-FF79-49ED-A2DA-CF2C8C158D30}" dt="2019-10-13T11:52:12.162" v="283"/>
          <ac:spMkLst>
            <pc:docMk/>
            <pc:sldMk cId="1230082479" sldId="565"/>
            <ac:spMk id="9" creationId="{241B05E1-B2FF-480E-A991-78FA2DF5D5A1}"/>
          </ac:spMkLst>
        </pc:spChg>
        <pc:spChg chg="add del">
          <ac:chgData name="Cristian Chilipirea" userId="34ab170da5908fc4" providerId="LiveId" clId="{33D04B99-FF79-49ED-A2DA-CF2C8C158D30}" dt="2019-10-13T11:52:12.162" v="283"/>
          <ac:spMkLst>
            <pc:docMk/>
            <pc:sldMk cId="1230082479" sldId="565"/>
            <ac:spMk id="17" creationId="{2B6498D7-AA70-481E-97BC-3D0014F6033F}"/>
          </ac:spMkLst>
        </pc:spChg>
        <pc:spChg chg="add del">
          <ac:chgData name="Cristian Chilipirea" userId="34ab170da5908fc4" providerId="LiveId" clId="{33D04B99-FF79-49ED-A2DA-CF2C8C158D30}" dt="2019-10-13T11:52:12.162" v="283"/>
          <ac:spMkLst>
            <pc:docMk/>
            <pc:sldMk cId="1230082479" sldId="565"/>
            <ac:spMk id="18" creationId="{1B83AFA6-4815-4ABA-ADAE-750DB557F4D4}"/>
          </ac:spMkLst>
        </pc:spChg>
        <pc:spChg chg="add del">
          <ac:chgData name="Cristian Chilipirea" userId="34ab170da5908fc4" providerId="LiveId" clId="{33D04B99-FF79-49ED-A2DA-CF2C8C158D30}" dt="2019-10-13T11:52:12.162" v="283"/>
          <ac:spMkLst>
            <pc:docMk/>
            <pc:sldMk cId="1230082479" sldId="565"/>
            <ac:spMk id="19" creationId="{30C4CD43-8C69-4246-83A4-CCF6C862BE54}"/>
          </ac:spMkLst>
        </pc:spChg>
        <pc:spChg chg="add del">
          <ac:chgData name="Cristian Chilipirea" userId="34ab170da5908fc4" providerId="LiveId" clId="{33D04B99-FF79-49ED-A2DA-CF2C8C158D30}" dt="2019-10-13T11:52:12.162" v="283"/>
          <ac:spMkLst>
            <pc:docMk/>
            <pc:sldMk cId="1230082479" sldId="565"/>
            <ac:spMk id="20" creationId="{91056FAE-AF3B-434B-B19A-5819901377E2}"/>
          </ac:spMkLst>
        </pc:spChg>
        <pc:spChg chg="add del">
          <ac:chgData name="Cristian Chilipirea" userId="34ab170da5908fc4" providerId="LiveId" clId="{33D04B99-FF79-49ED-A2DA-CF2C8C158D30}" dt="2019-10-13T11:52:12.162" v="283"/>
          <ac:spMkLst>
            <pc:docMk/>
            <pc:sldMk cId="1230082479" sldId="565"/>
            <ac:spMk id="21" creationId="{F99B8867-D7FA-4CEF-A5E2-BE225DCDAF34}"/>
          </ac:spMkLst>
        </pc:spChg>
        <pc:spChg chg="add del">
          <ac:chgData name="Cristian Chilipirea" userId="34ab170da5908fc4" providerId="LiveId" clId="{33D04B99-FF79-49ED-A2DA-CF2C8C158D30}" dt="2019-10-13T11:52:12.162" v="283"/>
          <ac:spMkLst>
            <pc:docMk/>
            <pc:sldMk cId="1230082479" sldId="565"/>
            <ac:spMk id="22" creationId="{0A66B000-2947-4EF0-B867-5C4A7ECF3BF6}"/>
          </ac:spMkLst>
        </pc:spChg>
        <pc:spChg chg="add">
          <ac:chgData name="Cristian Chilipirea" userId="34ab170da5908fc4" providerId="LiveId" clId="{33D04B99-FF79-49ED-A2DA-CF2C8C158D30}" dt="2019-10-13T11:52:12.181" v="284"/>
          <ac:spMkLst>
            <pc:docMk/>
            <pc:sldMk cId="1230082479" sldId="565"/>
            <ac:spMk id="40" creationId="{2393AAC3-CE30-41AB-9D58-4744EDC38387}"/>
          </ac:spMkLst>
        </pc:spChg>
        <pc:spChg chg="add">
          <ac:chgData name="Cristian Chilipirea" userId="34ab170da5908fc4" providerId="LiveId" clId="{33D04B99-FF79-49ED-A2DA-CF2C8C158D30}" dt="2019-10-13T11:52:12.181" v="284"/>
          <ac:spMkLst>
            <pc:docMk/>
            <pc:sldMk cId="1230082479" sldId="565"/>
            <ac:spMk id="41" creationId="{4F4FF263-E9C9-4658-80CB-D16543BF6896}"/>
          </ac:spMkLst>
        </pc:spChg>
        <pc:spChg chg="add">
          <ac:chgData name="Cristian Chilipirea" userId="34ab170da5908fc4" providerId="LiveId" clId="{33D04B99-FF79-49ED-A2DA-CF2C8C158D30}" dt="2019-10-13T11:52:12.181" v="284"/>
          <ac:spMkLst>
            <pc:docMk/>
            <pc:sldMk cId="1230082479" sldId="565"/>
            <ac:spMk id="42" creationId="{4086B9B9-59F9-4ED6-97BF-DC9D025D8891}"/>
          </ac:spMkLst>
        </pc:spChg>
        <pc:spChg chg="add">
          <ac:chgData name="Cristian Chilipirea" userId="34ab170da5908fc4" providerId="LiveId" clId="{33D04B99-FF79-49ED-A2DA-CF2C8C158D30}" dt="2019-10-13T11:52:12.181" v="284"/>
          <ac:spMkLst>
            <pc:docMk/>
            <pc:sldMk cId="1230082479" sldId="565"/>
            <ac:spMk id="43" creationId="{EA216F02-529B-44CD-847C-2B412CABED2C}"/>
          </ac:spMkLst>
        </pc:spChg>
        <pc:spChg chg="add">
          <ac:chgData name="Cristian Chilipirea" userId="34ab170da5908fc4" providerId="LiveId" clId="{33D04B99-FF79-49ED-A2DA-CF2C8C158D30}" dt="2019-10-13T11:52:12.181" v="284"/>
          <ac:spMkLst>
            <pc:docMk/>
            <pc:sldMk cId="1230082479" sldId="565"/>
            <ac:spMk id="44" creationId="{8A1C4A3D-6091-4A6D-A549-E681502854BA}"/>
          </ac:spMkLst>
        </pc:spChg>
        <pc:spChg chg="add">
          <ac:chgData name="Cristian Chilipirea" userId="34ab170da5908fc4" providerId="LiveId" clId="{33D04B99-FF79-49ED-A2DA-CF2C8C158D30}" dt="2019-10-13T11:52:12.181" v="284"/>
          <ac:spMkLst>
            <pc:docMk/>
            <pc:sldMk cId="1230082479" sldId="565"/>
            <ac:spMk id="45" creationId="{5DD566AC-D0F4-4D91-8E78-C284ABA4AFFB}"/>
          </ac:spMkLst>
        </pc:spChg>
        <pc:spChg chg="add">
          <ac:chgData name="Cristian Chilipirea" userId="34ab170da5908fc4" providerId="LiveId" clId="{33D04B99-FF79-49ED-A2DA-CF2C8C158D30}" dt="2019-10-13T11:52:12.181" v="284"/>
          <ac:spMkLst>
            <pc:docMk/>
            <pc:sldMk cId="1230082479" sldId="565"/>
            <ac:spMk id="53" creationId="{89DF5C9C-40B6-4A11-914D-09CC83168881}"/>
          </ac:spMkLst>
        </pc:spChg>
        <pc:spChg chg="add">
          <ac:chgData name="Cristian Chilipirea" userId="34ab170da5908fc4" providerId="LiveId" clId="{33D04B99-FF79-49ED-A2DA-CF2C8C158D30}" dt="2019-10-13T11:52:12.181" v="284"/>
          <ac:spMkLst>
            <pc:docMk/>
            <pc:sldMk cId="1230082479" sldId="565"/>
            <ac:spMk id="54" creationId="{E8575786-F61E-4B95-B980-99837187F7BC}"/>
          </ac:spMkLst>
        </pc:spChg>
        <pc:spChg chg="add">
          <ac:chgData name="Cristian Chilipirea" userId="34ab170da5908fc4" providerId="LiveId" clId="{33D04B99-FF79-49ED-A2DA-CF2C8C158D30}" dt="2019-10-13T11:52:12.181" v="284"/>
          <ac:spMkLst>
            <pc:docMk/>
            <pc:sldMk cId="1230082479" sldId="565"/>
            <ac:spMk id="55" creationId="{0E5BDE75-B071-47A4-B782-9A1C6D37AECE}"/>
          </ac:spMkLst>
        </pc:spChg>
        <pc:spChg chg="add">
          <ac:chgData name="Cristian Chilipirea" userId="34ab170da5908fc4" providerId="LiveId" clId="{33D04B99-FF79-49ED-A2DA-CF2C8C158D30}" dt="2019-10-13T11:52:12.181" v="284"/>
          <ac:spMkLst>
            <pc:docMk/>
            <pc:sldMk cId="1230082479" sldId="565"/>
            <ac:spMk id="56" creationId="{BB4E92A7-2B21-4015-970B-E15A49B729B4}"/>
          </ac:spMkLst>
        </pc:spChg>
        <pc:spChg chg="add">
          <ac:chgData name="Cristian Chilipirea" userId="34ab170da5908fc4" providerId="LiveId" clId="{33D04B99-FF79-49ED-A2DA-CF2C8C158D30}" dt="2019-10-13T11:52:12.181" v="284"/>
          <ac:spMkLst>
            <pc:docMk/>
            <pc:sldMk cId="1230082479" sldId="565"/>
            <ac:spMk id="57" creationId="{376E702F-289F-4A81-B77B-F0B279CFE736}"/>
          </ac:spMkLst>
        </pc:spChg>
        <pc:spChg chg="add">
          <ac:chgData name="Cristian Chilipirea" userId="34ab170da5908fc4" providerId="LiveId" clId="{33D04B99-FF79-49ED-A2DA-CF2C8C158D30}" dt="2019-10-13T11:52:12.181" v="284"/>
          <ac:spMkLst>
            <pc:docMk/>
            <pc:sldMk cId="1230082479" sldId="565"/>
            <ac:spMk id="58" creationId="{6371E4BE-3421-42E7-982C-7DA7B663B639}"/>
          </ac:spMkLst>
        </pc:spChg>
        <pc:grpChg chg="add del">
          <ac:chgData name="Cristian Chilipirea" userId="34ab170da5908fc4" providerId="LiveId" clId="{33D04B99-FF79-49ED-A2DA-CF2C8C158D30}" dt="2019-10-13T11:52:12.162" v="283"/>
          <ac:grpSpMkLst>
            <pc:docMk/>
            <pc:sldMk cId="1230082479" sldId="565"/>
            <ac:grpSpMk id="24" creationId="{5A4F5EEE-43F5-4F64-8E7B-7DACCA80AA03}"/>
          </ac:grpSpMkLst>
        </pc:grpChg>
        <pc:grpChg chg="add del">
          <ac:chgData name="Cristian Chilipirea" userId="34ab170da5908fc4" providerId="LiveId" clId="{33D04B99-FF79-49ED-A2DA-CF2C8C158D30}" dt="2019-10-13T11:52:12.162" v="283"/>
          <ac:grpSpMkLst>
            <pc:docMk/>
            <pc:sldMk cId="1230082479" sldId="565"/>
            <ac:grpSpMk id="28" creationId="{67BF8086-CE7F-44E4-B540-2BFBC16C7CDC}"/>
          </ac:grpSpMkLst>
        </pc:grpChg>
        <pc:grpChg chg="add del">
          <ac:chgData name="Cristian Chilipirea" userId="34ab170da5908fc4" providerId="LiveId" clId="{33D04B99-FF79-49ED-A2DA-CF2C8C158D30}" dt="2019-10-13T11:52:12.162" v="283"/>
          <ac:grpSpMkLst>
            <pc:docMk/>
            <pc:sldMk cId="1230082479" sldId="565"/>
            <ac:grpSpMk id="32" creationId="{42D71E75-FBC9-4E96-86D5-44E8DAF73D01}"/>
          </ac:grpSpMkLst>
        </pc:grpChg>
        <pc:grpChg chg="add del">
          <ac:chgData name="Cristian Chilipirea" userId="34ab170da5908fc4" providerId="LiveId" clId="{33D04B99-FF79-49ED-A2DA-CF2C8C158D30}" dt="2019-10-13T11:52:12.162" v="283"/>
          <ac:grpSpMkLst>
            <pc:docMk/>
            <pc:sldMk cId="1230082479" sldId="565"/>
            <ac:grpSpMk id="36" creationId="{C64BD2F6-895B-4773-9E0C-95C9B94BF8B8}"/>
          </ac:grpSpMkLst>
        </pc:grpChg>
        <pc:grpChg chg="add">
          <ac:chgData name="Cristian Chilipirea" userId="34ab170da5908fc4" providerId="LiveId" clId="{33D04B99-FF79-49ED-A2DA-CF2C8C158D30}" dt="2019-10-13T11:52:12.181" v="284"/>
          <ac:grpSpMkLst>
            <pc:docMk/>
            <pc:sldMk cId="1230082479" sldId="565"/>
            <ac:grpSpMk id="60" creationId="{EEF3E0D3-FE27-4E23-BB9C-23013A65231B}"/>
          </ac:grpSpMkLst>
        </pc:grpChg>
        <pc:grpChg chg="add">
          <ac:chgData name="Cristian Chilipirea" userId="34ab170da5908fc4" providerId="LiveId" clId="{33D04B99-FF79-49ED-A2DA-CF2C8C158D30}" dt="2019-10-13T11:52:12.181" v="284"/>
          <ac:grpSpMkLst>
            <pc:docMk/>
            <pc:sldMk cId="1230082479" sldId="565"/>
            <ac:grpSpMk id="64" creationId="{9274BC97-7F84-48F8-8713-D4FA617CF844}"/>
          </ac:grpSpMkLst>
        </pc:grpChg>
        <pc:grpChg chg="add">
          <ac:chgData name="Cristian Chilipirea" userId="34ab170da5908fc4" providerId="LiveId" clId="{33D04B99-FF79-49ED-A2DA-CF2C8C158D30}" dt="2019-10-13T11:52:12.181" v="284"/>
          <ac:grpSpMkLst>
            <pc:docMk/>
            <pc:sldMk cId="1230082479" sldId="565"/>
            <ac:grpSpMk id="68" creationId="{D647016B-1452-4560-8B9B-A70D3E002147}"/>
          </ac:grpSpMkLst>
        </pc:grpChg>
        <pc:grpChg chg="add">
          <ac:chgData name="Cristian Chilipirea" userId="34ab170da5908fc4" providerId="LiveId" clId="{33D04B99-FF79-49ED-A2DA-CF2C8C158D30}" dt="2019-10-13T11:52:12.181" v="284"/>
          <ac:grpSpMkLst>
            <pc:docMk/>
            <pc:sldMk cId="1230082479" sldId="565"/>
            <ac:grpSpMk id="72" creationId="{B3B66E3A-B26E-45A3-9D15-6B2342876B1B}"/>
          </ac:grpSpMkLst>
        </pc:grpChg>
        <pc:graphicFrameChg chg="add del">
          <ac:chgData name="Cristian Chilipirea" userId="34ab170da5908fc4" providerId="LiveId" clId="{33D04B99-FF79-49ED-A2DA-CF2C8C158D30}" dt="2019-10-13T11:52:12.162" v="283"/>
          <ac:graphicFrameMkLst>
            <pc:docMk/>
            <pc:sldMk cId="1230082479" sldId="565"/>
            <ac:graphicFrameMk id="16" creationId="{6F87DBF3-C161-4E2C-B283-E5888504AB09}"/>
          </ac:graphicFrameMkLst>
        </pc:graphicFrameChg>
        <pc:graphicFrameChg chg="add del">
          <ac:chgData name="Cristian Chilipirea" userId="34ab170da5908fc4" providerId="LiveId" clId="{33D04B99-FF79-49ED-A2DA-CF2C8C158D30}" dt="2019-10-13T11:52:12.162" v="283"/>
          <ac:graphicFrameMkLst>
            <pc:docMk/>
            <pc:sldMk cId="1230082479" sldId="565"/>
            <ac:graphicFrameMk id="23" creationId="{BC4AE229-8C9F-4C09-AA81-DCC2844B1418}"/>
          </ac:graphicFrameMkLst>
        </pc:graphicFrameChg>
        <pc:graphicFrameChg chg="add">
          <ac:chgData name="Cristian Chilipirea" userId="34ab170da5908fc4" providerId="LiveId" clId="{33D04B99-FF79-49ED-A2DA-CF2C8C158D30}" dt="2019-10-13T11:52:12.181" v="284"/>
          <ac:graphicFrameMkLst>
            <pc:docMk/>
            <pc:sldMk cId="1230082479" sldId="565"/>
            <ac:graphicFrameMk id="52" creationId="{0D07AFAE-C462-4CC9-B6BE-1C726D8B7F7A}"/>
          </ac:graphicFrameMkLst>
        </pc:graphicFrameChg>
        <pc:graphicFrameChg chg="add">
          <ac:chgData name="Cristian Chilipirea" userId="34ab170da5908fc4" providerId="LiveId" clId="{33D04B99-FF79-49ED-A2DA-CF2C8C158D30}" dt="2019-10-13T11:52:12.181" v="284"/>
          <ac:graphicFrameMkLst>
            <pc:docMk/>
            <pc:sldMk cId="1230082479" sldId="565"/>
            <ac:graphicFrameMk id="59" creationId="{7EA5B476-7184-4F39-993F-D336E3FC7083}"/>
          </ac:graphicFrameMkLst>
        </pc:graphicFrameChg>
        <pc:cxnChg chg="add del">
          <ac:chgData name="Cristian Chilipirea" userId="34ab170da5908fc4" providerId="LiveId" clId="{33D04B99-FF79-49ED-A2DA-CF2C8C158D30}" dt="2019-10-13T11:52:12.162" v="283"/>
          <ac:cxnSpMkLst>
            <pc:docMk/>
            <pc:sldMk cId="1230082479" sldId="565"/>
            <ac:cxnSpMk id="10" creationId="{49CE315B-7E33-4BF3-A1AB-E64DC2536A70}"/>
          </ac:cxnSpMkLst>
        </pc:cxnChg>
        <pc:cxnChg chg="add del">
          <ac:chgData name="Cristian Chilipirea" userId="34ab170da5908fc4" providerId="LiveId" clId="{33D04B99-FF79-49ED-A2DA-CF2C8C158D30}" dt="2019-10-13T11:52:12.162" v="283"/>
          <ac:cxnSpMkLst>
            <pc:docMk/>
            <pc:sldMk cId="1230082479" sldId="565"/>
            <ac:cxnSpMk id="11" creationId="{B43280DF-1CD8-4FC5-8720-2EC53AE5F797}"/>
          </ac:cxnSpMkLst>
        </pc:cxnChg>
        <pc:cxnChg chg="add del">
          <ac:chgData name="Cristian Chilipirea" userId="34ab170da5908fc4" providerId="LiveId" clId="{33D04B99-FF79-49ED-A2DA-CF2C8C158D30}" dt="2019-10-13T11:52:12.162" v="283"/>
          <ac:cxnSpMkLst>
            <pc:docMk/>
            <pc:sldMk cId="1230082479" sldId="565"/>
            <ac:cxnSpMk id="12" creationId="{5457CBD7-8DB6-41A8-BA73-116CB5FD5BBE}"/>
          </ac:cxnSpMkLst>
        </pc:cxnChg>
        <pc:cxnChg chg="add del">
          <ac:chgData name="Cristian Chilipirea" userId="34ab170da5908fc4" providerId="LiveId" clId="{33D04B99-FF79-49ED-A2DA-CF2C8C158D30}" dt="2019-10-13T11:52:12.162" v="283"/>
          <ac:cxnSpMkLst>
            <pc:docMk/>
            <pc:sldMk cId="1230082479" sldId="565"/>
            <ac:cxnSpMk id="13" creationId="{22321223-CA27-4BCB-B065-9188A41CCD25}"/>
          </ac:cxnSpMkLst>
        </pc:cxnChg>
        <pc:cxnChg chg="add del">
          <ac:chgData name="Cristian Chilipirea" userId="34ab170da5908fc4" providerId="LiveId" clId="{33D04B99-FF79-49ED-A2DA-CF2C8C158D30}" dt="2019-10-13T11:52:12.162" v="283"/>
          <ac:cxnSpMkLst>
            <pc:docMk/>
            <pc:sldMk cId="1230082479" sldId="565"/>
            <ac:cxnSpMk id="14" creationId="{4436DEA5-D061-4C40-9428-B320C73F3114}"/>
          </ac:cxnSpMkLst>
        </pc:cxnChg>
        <pc:cxnChg chg="add del">
          <ac:chgData name="Cristian Chilipirea" userId="34ab170da5908fc4" providerId="LiveId" clId="{33D04B99-FF79-49ED-A2DA-CF2C8C158D30}" dt="2019-10-13T11:52:12.162" v="283"/>
          <ac:cxnSpMkLst>
            <pc:docMk/>
            <pc:sldMk cId="1230082479" sldId="565"/>
            <ac:cxnSpMk id="15" creationId="{0143A8C8-2EB5-4177-8C48-45D1747BA398}"/>
          </ac:cxnSpMkLst>
        </pc:cxnChg>
        <pc:cxnChg chg="add">
          <ac:chgData name="Cristian Chilipirea" userId="34ab170da5908fc4" providerId="LiveId" clId="{33D04B99-FF79-49ED-A2DA-CF2C8C158D30}" dt="2019-10-13T11:52:12.181" v="284"/>
          <ac:cxnSpMkLst>
            <pc:docMk/>
            <pc:sldMk cId="1230082479" sldId="565"/>
            <ac:cxnSpMk id="46" creationId="{D4DB6F08-2E96-461C-8A76-5E1B79448682}"/>
          </ac:cxnSpMkLst>
        </pc:cxnChg>
        <pc:cxnChg chg="add">
          <ac:chgData name="Cristian Chilipirea" userId="34ab170da5908fc4" providerId="LiveId" clId="{33D04B99-FF79-49ED-A2DA-CF2C8C158D30}" dt="2019-10-13T11:52:12.181" v="284"/>
          <ac:cxnSpMkLst>
            <pc:docMk/>
            <pc:sldMk cId="1230082479" sldId="565"/>
            <ac:cxnSpMk id="47" creationId="{3EDC09B8-5546-4387-9D2D-282FB7FC7022}"/>
          </ac:cxnSpMkLst>
        </pc:cxnChg>
        <pc:cxnChg chg="add">
          <ac:chgData name="Cristian Chilipirea" userId="34ab170da5908fc4" providerId="LiveId" clId="{33D04B99-FF79-49ED-A2DA-CF2C8C158D30}" dt="2019-10-13T11:52:12.181" v="284"/>
          <ac:cxnSpMkLst>
            <pc:docMk/>
            <pc:sldMk cId="1230082479" sldId="565"/>
            <ac:cxnSpMk id="48" creationId="{DF35659B-A36E-40A4-8C59-10FFB68577FF}"/>
          </ac:cxnSpMkLst>
        </pc:cxnChg>
        <pc:cxnChg chg="add">
          <ac:chgData name="Cristian Chilipirea" userId="34ab170da5908fc4" providerId="LiveId" clId="{33D04B99-FF79-49ED-A2DA-CF2C8C158D30}" dt="2019-10-13T11:52:12.181" v="284"/>
          <ac:cxnSpMkLst>
            <pc:docMk/>
            <pc:sldMk cId="1230082479" sldId="565"/>
            <ac:cxnSpMk id="49" creationId="{F12A8FA8-8874-49A4-915C-3D43925A7B2E}"/>
          </ac:cxnSpMkLst>
        </pc:cxnChg>
        <pc:cxnChg chg="add">
          <ac:chgData name="Cristian Chilipirea" userId="34ab170da5908fc4" providerId="LiveId" clId="{33D04B99-FF79-49ED-A2DA-CF2C8C158D30}" dt="2019-10-13T11:52:12.181" v="284"/>
          <ac:cxnSpMkLst>
            <pc:docMk/>
            <pc:sldMk cId="1230082479" sldId="565"/>
            <ac:cxnSpMk id="50" creationId="{FBEE2C42-0166-4DBE-A92F-A95071AD4D63}"/>
          </ac:cxnSpMkLst>
        </pc:cxnChg>
        <pc:cxnChg chg="add">
          <ac:chgData name="Cristian Chilipirea" userId="34ab170da5908fc4" providerId="LiveId" clId="{33D04B99-FF79-49ED-A2DA-CF2C8C158D30}" dt="2019-10-13T11:52:12.181" v="284"/>
          <ac:cxnSpMkLst>
            <pc:docMk/>
            <pc:sldMk cId="1230082479" sldId="565"/>
            <ac:cxnSpMk id="51" creationId="{ED4EDAB5-19C7-44FE-B691-3797F8806D0A}"/>
          </ac:cxnSpMkLst>
        </pc:cxnChg>
      </pc:sldChg>
      <pc:sldChg chg="addSp delSp modSp add">
        <pc:chgData name="Cristian Chilipirea" userId="34ab170da5908fc4" providerId="LiveId" clId="{33D04B99-FF79-49ED-A2DA-CF2C8C158D30}" dt="2019-10-13T11:52:34.268" v="290"/>
        <pc:sldMkLst>
          <pc:docMk/>
          <pc:sldMk cId="3392967867" sldId="566"/>
        </pc:sldMkLst>
        <pc:spChg chg="mod">
          <ac:chgData name="Cristian Chilipirea" userId="34ab170da5908fc4" providerId="LiveId" clId="{33D04B99-FF79-49ED-A2DA-CF2C8C158D30}" dt="2019-10-13T11:52:25.921" v="286"/>
          <ac:spMkLst>
            <pc:docMk/>
            <pc:sldMk cId="3392967867" sldId="566"/>
            <ac:spMk id="2" creationId="{1777F9FB-6A53-4F8D-A9A5-4CB985714F91}"/>
          </ac:spMkLst>
        </pc:spChg>
        <pc:spChg chg="del">
          <ac:chgData name="Cristian Chilipirea" userId="34ab170da5908fc4" providerId="LiveId" clId="{33D04B99-FF79-49ED-A2DA-CF2C8C158D30}" dt="2019-10-13T11:52:28.328" v="287" actId="478"/>
          <ac:spMkLst>
            <pc:docMk/>
            <pc:sldMk cId="3392967867" sldId="566"/>
            <ac:spMk id="3" creationId="{F1E7684E-72C7-4EB7-83DF-EB37EAFD5C15}"/>
          </ac:spMkLst>
        </pc:spChg>
        <pc:spChg chg="add del">
          <ac:chgData name="Cristian Chilipirea" userId="34ab170da5908fc4" providerId="LiveId" clId="{33D04B99-FF79-49ED-A2DA-CF2C8C158D30}" dt="2019-10-13T11:52:34.253" v="289"/>
          <ac:spMkLst>
            <pc:docMk/>
            <pc:sldMk cId="3392967867" sldId="566"/>
            <ac:spMk id="4" creationId="{7C827F95-D1E7-46DF-926D-197765711C45}"/>
          </ac:spMkLst>
        </pc:spChg>
        <pc:spChg chg="add del">
          <ac:chgData name="Cristian Chilipirea" userId="34ab170da5908fc4" providerId="LiveId" clId="{33D04B99-FF79-49ED-A2DA-CF2C8C158D30}" dt="2019-10-13T11:52:34.253" v="289"/>
          <ac:spMkLst>
            <pc:docMk/>
            <pc:sldMk cId="3392967867" sldId="566"/>
            <ac:spMk id="5" creationId="{ADAE9F84-63AA-4CC5-85F9-FB503AF8353D}"/>
          </ac:spMkLst>
        </pc:spChg>
        <pc:spChg chg="add del">
          <ac:chgData name="Cristian Chilipirea" userId="34ab170da5908fc4" providerId="LiveId" clId="{33D04B99-FF79-49ED-A2DA-CF2C8C158D30}" dt="2019-10-13T11:52:34.253" v="289"/>
          <ac:spMkLst>
            <pc:docMk/>
            <pc:sldMk cId="3392967867" sldId="566"/>
            <ac:spMk id="6" creationId="{ABD863B0-6005-4CA3-9655-85CF097D0940}"/>
          </ac:spMkLst>
        </pc:spChg>
        <pc:spChg chg="add del">
          <ac:chgData name="Cristian Chilipirea" userId="34ab170da5908fc4" providerId="LiveId" clId="{33D04B99-FF79-49ED-A2DA-CF2C8C158D30}" dt="2019-10-13T11:52:34.253" v="289"/>
          <ac:spMkLst>
            <pc:docMk/>
            <pc:sldMk cId="3392967867" sldId="566"/>
            <ac:spMk id="7" creationId="{8D78CEEB-4E66-4598-A43C-F56462C3A44E}"/>
          </ac:spMkLst>
        </pc:spChg>
        <pc:spChg chg="add del">
          <ac:chgData name="Cristian Chilipirea" userId="34ab170da5908fc4" providerId="LiveId" clId="{33D04B99-FF79-49ED-A2DA-CF2C8C158D30}" dt="2019-10-13T11:52:34.253" v="289"/>
          <ac:spMkLst>
            <pc:docMk/>
            <pc:sldMk cId="3392967867" sldId="566"/>
            <ac:spMk id="8" creationId="{E434A6DE-0CC8-4737-A7E3-8BADEB837343}"/>
          </ac:spMkLst>
        </pc:spChg>
        <pc:spChg chg="add del">
          <ac:chgData name="Cristian Chilipirea" userId="34ab170da5908fc4" providerId="LiveId" clId="{33D04B99-FF79-49ED-A2DA-CF2C8C158D30}" dt="2019-10-13T11:52:34.253" v="289"/>
          <ac:spMkLst>
            <pc:docMk/>
            <pc:sldMk cId="3392967867" sldId="566"/>
            <ac:spMk id="9" creationId="{1FC85CAD-39DB-425E-AA03-22A07ED9FE6E}"/>
          </ac:spMkLst>
        </pc:spChg>
        <pc:spChg chg="add del">
          <ac:chgData name="Cristian Chilipirea" userId="34ab170da5908fc4" providerId="LiveId" clId="{33D04B99-FF79-49ED-A2DA-CF2C8C158D30}" dt="2019-10-13T11:52:34.253" v="289"/>
          <ac:spMkLst>
            <pc:docMk/>
            <pc:sldMk cId="3392967867" sldId="566"/>
            <ac:spMk id="17" creationId="{A1F0AA8D-0C29-4CBC-8580-E609457D2C20}"/>
          </ac:spMkLst>
        </pc:spChg>
        <pc:spChg chg="add del">
          <ac:chgData name="Cristian Chilipirea" userId="34ab170da5908fc4" providerId="LiveId" clId="{33D04B99-FF79-49ED-A2DA-CF2C8C158D30}" dt="2019-10-13T11:52:34.253" v="289"/>
          <ac:spMkLst>
            <pc:docMk/>
            <pc:sldMk cId="3392967867" sldId="566"/>
            <ac:spMk id="18" creationId="{C25A416F-135D-4DC4-95BC-851C96659BE5}"/>
          </ac:spMkLst>
        </pc:spChg>
        <pc:spChg chg="add del">
          <ac:chgData name="Cristian Chilipirea" userId="34ab170da5908fc4" providerId="LiveId" clId="{33D04B99-FF79-49ED-A2DA-CF2C8C158D30}" dt="2019-10-13T11:52:34.253" v="289"/>
          <ac:spMkLst>
            <pc:docMk/>
            <pc:sldMk cId="3392967867" sldId="566"/>
            <ac:spMk id="19" creationId="{94B8E11C-C6AE-4033-BD09-AF2DC47D49A1}"/>
          </ac:spMkLst>
        </pc:spChg>
        <pc:spChg chg="add del">
          <ac:chgData name="Cristian Chilipirea" userId="34ab170da5908fc4" providerId="LiveId" clId="{33D04B99-FF79-49ED-A2DA-CF2C8C158D30}" dt="2019-10-13T11:52:34.253" v="289"/>
          <ac:spMkLst>
            <pc:docMk/>
            <pc:sldMk cId="3392967867" sldId="566"/>
            <ac:spMk id="20" creationId="{ABDD5850-75C8-44E0-BD0C-9628B2CDB412}"/>
          </ac:spMkLst>
        </pc:spChg>
        <pc:spChg chg="add del">
          <ac:chgData name="Cristian Chilipirea" userId="34ab170da5908fc4" providerId="LiveId" clId="{33D04B99-FF79-49ED-A2DA-CF2C8C158D30}" dt="2019-10-13T11:52:34.253" v="289"/>
          <ac:spMkLst>
            <pc:docMk/>
            <pc:sldMk cId="3392967867" sldId="566"/>
            <ac:spMk id="21" creationId="{DF5D81A4-1FE0-40AD-A9AB-935A9AC03AFC}"/>
          </ac:spMkLst>
        </pc:spChg>
        <pc:spChg chg="add del">
          <ac:chgData name="Cristian Chilipirea" userId="34ab170da5908fc4" providerId="LiveId" clId="{33D04B99-FF79-49ED-A2DA-CF2C8C158D30}" dt="2019-10-13T11:52:34.253" v="289"/>
          <ac:spMkLst>
            <pc:docMk/>
            <pc:sldMk cId="3392967867" sldId="566"/>
            <ac:spMk id="22" creationId="{C00D567B-8556-4682-85E6-20636C06BF1B}"/>
          </ac:spMkLst>
        </pc:spChg>
        <pc:spChg chg="add">
          <ac:chgData name="Cristian Chilipirea" userId="34ab170da5908fc4" providerId="LiveId" clId="{33D04B99-FF79-49ED-A2DA-CF2C8C158D30}" dt="2019-10-13T11:52:34.268" v="290"/>
          <ac:spMkLst>
            <pc:docMk/>
            <pc:sldMk cId="3392967867" sldId="566"/>
            <ac:spMk id="24" creationId="{04878232-64AC-481E-821D-8401A9BD4556}"/>
          </ac:spMkLst>
        </pc:spChg>
        <pc:spChg chg="add">
          <ac:chgData name="Cristian Chilipirea" userId="34ab170da5908fc4" providerId="LiveId" clId="{33D04B99-FF79-49ED-A2DA-CF2C8C158D30}" dt="2019-10-13T11:52:34.268" v="290"/>
          <ac:spMkLst>
            <pc:docMk/>
            <pc:sldMk cId="3392967867" sldId="566"/>
            <ac:spMk id="25" creationId="{77F9C3FF-1EB5-4CD1-A97B-228B016A644A}"/>
          </ac:spMkLst>
        </pc:spChg>
        <pc:spChg chg="add">
          <ac:chgData name="Cristian Chilipirea" userId="34ab170da5908fc4" providerId="LiveId" clId="{33D04B99-FF79-49ED-A2DA-CF2C8C158D30}" dt="2019-10-13T11:52:34.268" v="290"/>
          <ac:spMkLst>
            <pc:docMk/>
            <pc:sldMk cId="3392967867" sldId="566"/>
            <ac:spMk id="26" creationId="{F4D26EBD-BAF4-4D57-AE22-CC5C8EC0102F}"/>
          </ac:spMkLst>
        </pc:spChg>
        <pc:spChg chg="add">
          <ac:chgData name="Cristian Chilipirea" userId="34ab170da5908fc4" providerId="LiveId" clId="{33D04B99-FF79-49ED-A2DA-CF2C8C158D30}" dt="2019-10-13T11:52:34.268" v="290"/>
          <ac:spMkLst>
            <pc:docMk/>
            <pc:sldMk cId="3392967867" sldId="566"/>
            <ac:spMk id="27" creationId="{50BF5A64-A3F1-4660-B130-E54A34DD3F77}"/>
          </ac:spMkLst>
        </pc:spChg>
        <pc:spChg chg="add">
          <ac:chgData name="Cristian Chilipirea" userId="34ab170da5908fc4" providerId="LiveId" clId="{33D04B99-FF79-49ED-A2DA-CF2C8C158D30}" dt="2019-10-13T11:52:34.268" v="290"/>
          <ac:spMkLst>
            <pc:docMk/>
            <pc:sldMk cId="3392967867" sldId="566"/>
            <ac:spMk id="28" creationId="{CCBF43BA-5918-4D30-A97F-F6F76226EDE2}"/>
          </ac:spMkLst>
        </pc:spChg>
        <pc:spChg chg="add">
          <ac:chgData name="Cristian Chilipirea" userId="34ab170da5908fc4" providerId="LiveId" clId="{33D04B99-FF79-49ED-A2DA-CF2C8C158D30}" dt="2019-10-13T11:52:34.268" v="290"/>
          <ac:spMkLst>
            <pc:docMk/>
            <pc:sldMk cId="3392967867" sldId="566"/>
            <ac:spMk id="29" creationId="{22A35F0E-53A0-44BE-9891-764EC207059D}"/>
          </ac:spMkLst>
        </pc:spChg>
        <pc:spChg chg="add">
          <ac:chgData name="Cristian Chilipirea" userId="34ab170da5908fc4" providerId="LiveId" clId="{33D04B99-FF79-49ED-A2DA-CF2C8C158D30}" dt="2019-10-13T11:52:34.268" v="290"/>
          <ac:spMkLst>
            <pc:docMk/>
            <pc:sldMk cId="3392967867" sldId="566"/>
            <ac:spMk id="37" creationId="{E5C45208-76AC-4949-92CE-A687340700CC}"/>
          </ac:spMkLst>
        </pc:spChg>
        <pc:spChg chg="add">
          <ac:chgData name="Cristian Chilipirea" userId="34ab170da5908fc4" providerId="LiveId" clId="{33D04B99-FF79-49ED-A2DA-CF2C8C158D30}" dt="2019-10-13T11:52:34.268" v="290"/>
          <ac:spMkLst>
            <pc:docMk/>
            <pc:sldMk cId="3392967867" sldId="566"/>
            <ac:spMk id="38" creationId="{A90F4E35-1523-45F4-89C9-47B93C174CB1}"/>
          </ac:spMkLst>
        </pc:spChg>
        <pc:spChg chg="add">
          <ac:chgData name="Cristian Chilipirea" userId="34ab170da5908fc4" providerId="LiveId" clId="{33D04B99-FF79-49ED-A2DA-CF2C8C158D30}" dt="2019-10-13T11:52:34.268" v="290"/>
          <ac:spMkLst>
            <pc:docMk/>
            <pc:sldMk cId="3392967867" sldId="566"/>
            <ac:spMk id="39" creationId="{45B57194-2233-488D-AA7E-0C501913CC5A}"/>
          </ac:spMkLst>
        </pc:spChg>
        <pc:spChg chg="add">
          <ac:chgData name="Cristian Chilipirea" userId="34ab170da5908fc4" providerId="LiveId" clId="{33D04B99-FF79-49ED-A2DA-CF2C8C158D30}" dt="2019-10-13T11:52:34.268" v="290"/>
          <ac:spMkLst>
            <pc:docMk/>
            <pc:sldMk cId="3392967867" sldId="566"/>
            <ac:spMk id="40" creationId="{8AA6DE9E-56E0-41F2-8AED-56062ACBFDF3}"/>
          </ac:spMkLst>
        </pc:spChg>
        <pc:spChg chg="add">
          <ac:chgData name="Cristian Chilipirea" userId="34ab170da5908fc4" providerId="LiveId" clId="{33D04B99-FF79-49ED-A2DA-CF2C8C158D30}" dt="2019-10-13T11:52:34.268" v="290"/>
          <ac:spMkLst>
            <pc:docMk/>
            <pc:sldMk cId="3392967867" sldId="566"/>
            <ac:spMk id="41" creationId="{96DFEE1D-0A19-43A9-BA4E-18B93C3B935B}"/>
          </ac:spMkLst>
        </pc:spChg>
        <pc:spChg chg="add">
          <ac:chgData name="Cristian Chilipirea" userId="34ab170da5908fc4" providerId="LiveId" clId="{33D04B99-FF79-49ED-A2DA-CF2C8C158D30}" dt="2019-10-13T11:52:34.268" v="290"/>
          <ac:spMkLst>
            <pc:docMk/>
            <pc:sldMk cId="3392967867" sldId="566"/>
            <ac:spMk id="42" creationId="{EC0D366A-44CE-45AA-8FDB-BEB30F44C546}"/>
          </ac:spMkLst>
        </pc:spChg>
        <pc:graphicFrameChg chg="add del">
          <ac:chgData name="Cristian Chilipirea" userId="34ab170da5908fc4" providerId="LiveId" clId="{33D04B99-FF79-49ED-A2DA-CF2C8C158D30}" dt="2019-10-13T11:52:34.253" v="289"/>
          <ac:graphicFrameMkLst>
            <pc:docMk/>
            <pc:sldMk cId="3392967867" sldId="566"/>
            <ac:graphicFrameMk id="16" creationId="{703B461D-78C6-4792-A337-5BFCBA1F20CC}"/>
          </ac:graphicFrameMkLst>
        </pc:graphicFrameChg>
        <pc:graphicFrameChg chg="add del">
          <ac:chgData name="Cristian Chilipirea" userId="34ab170da5908fc4" providerId="LiveId" clId="{33D04B99-FF79-49ED-A2DA-CF2C8C158D30}" dt="2019-10-13T11:52:34.253" v="289"/>
          <ac:graphicFrameMkLst>
            <pc:docMk/>
            <pc:sldMk cId="3392967867" sldId="566"/>
            <ac:graphicFrameMk id="23" creationId="{9972DD40-1407-44EA-8FB5-38E56F883CF6}"/>
          </ac:graphicFrameMkLst>
        </pc:graphicFrameChg>
        <pc:graphicFrameChg chg="add">
          <ac:chgData name="Cristian Chilipirea" userId="34ab170da5908fc4" providerId="LiveId" clId="{33D04B99-FF79-49ED-A2DA-CF2C8C158D30}" dt="2019-10-13T11:52:34.268" v="290"/>
          <ac:graphicFrameMkLst>
            <pc:docMk/>
            <pc:sldMk cId="3392967867" sldId="566"/>
            <ac:graphicFrameMk id="36" creationId="{1CA225B1-963B-4730-8434-54E9A9A1911E}"/>
          </ac:graphicFrameMkLst>
        </pc:graphicFrameChg>
        <pc:graphicFrameChg chg="add">
          <ac:chgData name="Cristian Chilipirea" userId="34ab170da5908fc4" providerId="LiveId" clId="{33D04B99-FF79-49ED-A2DA-CF2C8C158D30}" dt="2019-10-13T11:52:34.268" v="290"/>
          <ac:graphicFrameMkLst>
            <pc:docMk/>
            <pc:sldMk cId="3392967867" sldId="566"/>
            <ac:graphicFrameMk id="43" creationId="{06879208-C5A6-4E9F-A03E-8DA0B11A89E6}"/>
          </ac:graphicFrameMkLst>
        </pc:graphicFrameChg>
        <pc:cxnChg chg="add del">
          <ac:chgData name="Cristian Chilipirea" userId="34ab170da5908fc4" providerId="LiveId" clId="{33D04B99-FF79-49ED-A2DA-CF2C8C158D30}" dt="2019-10-13T11:52:34.253" v="289"/>
          <ac:cxnSpMkLst>
            <pc:docMk/>
            <pc:sldMk cId="3392967867" sldId="566"/>
            <ac:cxnSpMk id="10" creationId="{857662AD-0B62-476C-AC89-559E7E58B244}"/>
          </ac:cxnSpMkLst>
        </pc:cxnChg>
        <pc:cxnChg chg="add del">
          <ac:chgData name="Cristian Chilipirea" userId="34ab170da5908fc4" providerId="LiveId" clId="{33D04B99-FF79-49ED-A2DA-CF2C8C158D30}" dt="2019-10-13T11:52:34.253" v="289"/>
          <ac:cxnSpMkLst>
            <pc:docMk/>
            <pc:sldMk cId="3392967867" sldId="566"/>
            <ac:cxnSpMk id="11" creationId="{39364EA9-AE1D-4134-B1E5-2473137D0BF8}"/>
          </ac:cxnSpMkLst>
        </pc:cxnChg>
        <pc:cxnChg chg="add del">
          <ac:chgData name="Cristian Chilipirea" userId="34ab170da5908fc4" providerId="LiveId" clId="{33D04B99-FF79-49ED-A2DA-CF2C8C158D30}" dt="2019-10-13T11:52:34.253" v="289"/>
          <ac:cxnSpMkLst>
            <pc:docMk/>
            <pc:sldMk cId="3392967867" sldId="566"/>
            <ac:cxnSpMk id="12" creationId="{D01B250F-7653-4AA5-A8B8-FF76D0BD859B}"/>
          </ac:cxnSpMkLst>
        </pc:cxnChg>
        <pc:cxnChg chg="add del">
          <ac:chgData name="Cristian Chilipirea" userId="34ab170da5908fc4" providerId="LiveId" clId="{33D04B99-FF79-49ED-A2DA-CF2C8C158D30}" dt="2019-10-13T11:52:34.253" v="289"/>
          <ac:cxnSpMkLst>
            <pc:docMk/>
            <pc:sldMk cId="3392967867" sldId="566"/>
            <ac:cxnSpMk id="13" creationId="{8D005F7A-A375-40B6-8950-395EBCDCB371}"/>
          </ac:cxnSpMkLst>
        </pc:cxnChg>
        <pc:cxnChg chg="add del">
          <ac:chgData name="Cristian Chilipirea" userId="34ab170da5908fc4" providerId="LiveId" clId="{33D04B99-FF79-49ED-A2DA-CF2C8C158D30}" dt="2019-10-13T11:52:34.253" v="289"/>
          <ac:cxnSpMkLst>
            <pc:docMk/>
            <pc:sldMk cId="3392967867" sldId="566"/>
            <ac:cxnSpMk id="14" creationId="{5765C283-8250-462A-A51C-0232514C4892}"/>
          </ac:cxnSpMkLst>
        </pc:cxnChg>
        <pc:cxnChg chg="add del">
          <ac:chgData name="Cristian Chilipirea" userId="34ab170da5908fc4" providerId="LiveId" clId="{33D04B99-FF79-49ED-A2DA-CF2C8C158D30}" dt="2019-10-13T11:52:34.253" v="289"/>
          <ac:cxnSpMkLst>
            <pc:docMk/>
            <pc:sldMk cId="3392967867" sldId="566"/>
            <ac:cxnSpMk id="15" creationId="{F80DF31A-9E1C-4A59-9885-CA40F4F05516}"/>
          </ac:cxnSpMkLst>
        </pc:cxnChg>
        <pc:cxnChg chg="add">
          <ac:chgData name="Cristian Chilipirea" userId="34ab170da5908fc4" providerId="LiveId" clId="{33D04B99-FF79-49ED-A2DA-CF2C8C158D30}" dt="2019-10-13T11:52:34.268" v="290"/>
          <ac:cxnSpMkLst>
            <pc:docMk/>
            <pc:sldMk cId="3392967867" sldId="566"/>
            <ac:cxnSpMk id="30" creationId="{C7100733-B214-4560-80D1-6252FDB8B831}"/>
          </ac:cxnSpMkLst>
        </pc:cxnChg>
        <pc:cxnChg chg="add">
          <ac:chgData name="Cristian Chilipirea" userId="34ab170da5908fc4" providerId="LiveId" clId="{33D04B99-FF79-49ED-A2DA-CF2C8C158D30}" dt="2019-10-13T11:52:34.268" v="290"/>
          <ac:cxnSpMkLst>
            <pc:docMk/>
            <pc:sldMk cId="3392967867" sldId="566"/>
            <ac:cxnSpMk id="31" creationId="{162ACBA6-8DD7-499D-931D-9A1DEE30DAF4}"/>
          </ac:cxnSpMkLst>
        </pc:cxnChg>
        <pc:cxnChg chg="add">
          <ac:chgData name="Cristian Chilipirea" userId="34ab170da5908fc4" providerId="LiveId" clId="{33D04B99-FF79-49ED-A2DA-CF2C8C158D30}" dt="2019-10-13T11:52:34.268" v="290"/>
          <ac:cxnSpMkLst>
            <pc:docMk/>
            <pc:sldMk cId="3392967867" sldId="566"/>
            <ac:cxnSpMk id="32" creationId="{48304F0B-090E-431D-AE73-E28DF461382F}"/>
          </ac:cxnSpMkLst>
        </pc:cxnChg>
        <pc:cxnChg chg="add">
          <ac:chgData name="Cristian Chilipirea" userId="34ab170da5908fc4" providerId="LiveId" clId="{33D04B99-FF79-49ED-A2DA-CF2C8C158D30}" dt="2019-10-13T11:52:34.268" v="290"/>
          <ac:cxnSpMkLst>
            <pc:docMk/>
            <pc:sldMk cId="3392967867" sldId="566"/>
            <ac:cxnSpMk id="33" creationId="{228856DD-9FCA-47B7-B3A3-CC208E14598C}"/>
          </ac:cxnSpMkLst>
        </pc:cxnChg>
        <pc:cxnChg chg="add">
          <ac:chgData name="Cristian Chilipirea" userId="34ab170da5908fc4" providerId="LiveId" clId="{33D04B99-FF79-49ED-A2DA-CF2C8C158D30}" dt="2019-10-13T11:52:34.268" v="290"/>
          <ac:cxnSpMkLst>
            <pc:docMk/>
            <pc:sldMk cId="3392967867" sldId="566"/>
            <ac:cxnSpMk id="34" creationId="{A8520A26-4705-4580-89A8-35FBDB272D09}"/>
          </ac:cxnSpMkLst>
        </pc:cxnChg>
        <pc:cxnChg chg="add">
          <ac:chgData name="Cristian Chilipirea" userId="34ab170da5908fc4" providerId="LiveId" clId="{33D04B99-FF79-49ED-A2DA-CF2C8C158D30}" dt="2019-10-13T11:52:34.268" v="290"/>
          <ac:cxnSpMkLst>
            <pc:docMk/>
            <pc:sldMk cId="3392967867" sldId="566"/>
            <ac:cxnSpMk id="35" creationId="{C09D21F2-784F-4342-87B9-ADFB6EF59167}"/>
          </ac:cxnSpMkLst>
        </pc:cxnChg>
      </pc:sldChg>
      <pc:sldChg chg="addSp delSp modSp add">
        <pc:chgData name="Cristian Chilipirea" userId="34ab170da5908fc4" providerId="LiveId" clId="{33D04B99-FF79-49ED-A2DA-CF2C8C158D30}" dt="2019-10-13T11:52:47.159" v="295" actId="1076"/>
        <pc:sldMkLst>
          <pc:docMk/>
          <pc:sldMk cId="3408198578" sldId="567"/>
        </pc:sldMkLst>
        <pc:spChg chg="mod">
          <ac:chgData name="Cristian Chilipirea" userId="34ab170da5908fc4" providerId="LiveId" clId="{33D04B99-FF79-49ED-A2DA-CF2C8C158D30}" dt="2019-10-13T11:52:40.312" v="292"/>
          <ac:spMkLst>
            <pc:docMk/>
            <pc:sldMk cId="3408198578" sldId="567"/>
            <ac:spMk id="2" creationId="{09B23614-514F-46A1-BA93-A925674289DF}"/>
          </ac:spMkLst>
        </pc:spChg>
        <pc:spChg chg="del">
          <ac:chgData name="Cristian Chilipirea" userId="34ab170da5908fc4" providerId="LiveId" clId="{33D04B99-FF79-49ED-A2DA-CF2C8C158D30}" dt="2019-10-13T11:52:44.628" v="293" actId="478"/>
          <ac:spMkLst>
            <pc:docMk/>
            <pc:sldMk cId="3408198578" sldId="567"/>
            <ac:spMk id="3" creationId="{4504B9F0-B595-4624-8B69-FECB3C032370}"/>
          </ac:spMkLst>
        </pc:spChg>
        <pc:spChg chg="add mod">
          <ac:chgData name="Cristian Chilipirea" userId="34ab170da5908fc4" providerId="LiveId" clId="{33D04B99-FF79-49ED-A2DA-CF2C8C158D30}" dt="2019-10-13T11:52:47.159" v="295" actId="1076"/>
          <ac:spMkLst>
            <pc:docMk/>
            <pc:sldMk cId="3408198578" sldId="567"/>
            <ac:spMk id="4" creationId="{E40AAF3C-7AED-48D5-89B6-8F9E780511A2}"/>
          </ac:spMkLst>
        </pc:spChg>
      </pc:sldChg>
      <pc:sldChg chg="addSp delSp modSp add">
        <pc:chgData name="Cristian Chilipirea" userId="34ab170da5908fc4" providerId="LiveId" clId="{33D04B99-FF79-49ED-A2DA-CF2C8C158D30}" dt="2019-10-13T11:53:07.436" v="302" actId="1076"/>
        <pc:sldMkLst>
          <pc:docMk/>
          <pc:sldMk cId="1373112149" sldId="568"/>
        </pc:sldMkLst>
        <pc:spChg chg="mod">
          <ac:chgData name="Cristian Chilipirea" userId="34ab170da5908fc4" providerId="LiveId" clId="{33D04B99-FF79-49ED-A2DA-CF2C8C158D30}" dt="2019-10-13T11:52:57.865" v="297"/>
          <ac:spMkLst>
            <pc:docMk/>
            <pc:sldMk cId="1373112149" sldId="568"/>
            <ac:spMk id="2" creationId="{9DA3B46E-1289-4A2D-B47F-BA1C74CB04E1}"/>
          </ac:spMkLst>
        </pc:spChg>
        <pc:spChg chg="del">
          <ac:chgData name="Cristian Chilipirea" userId="34ab170da5908fc4" providerId="LiveId" clId="{33D04B99-FF79-49ED-A2DA-CF2C8C158D30}" dt="2019-10-13T11:52:59.732" v="298" actId="478"/>
          <ac:spMkLst>
            <pc:docMk/>
            <pc:sldMk cId="1373112149" sldId="568"/>
            <ac:spMk id="3" creationId="{D6E9FA63-FD78-4209-9B69-573B44FBC9C7}"/>
          </ac:spMkLst>
        </pc:spChg>
        <pc:spChg chg="add del">
          <ac:chgData name="Cristian Chilipirea" userId="34ab170da5908fc4" providerId="LiveId" clId="{33D04B99-FF79-49ED-A2DA-CF2C8C158D30}" dt="2019-10-13T11:53:05.597" v="300"/>
          <ac:spMkLst>
            <pc:docMk/>
            <pc:sldMk cId="1373112149" sldId="568"/>
            <ac:spMk id="4" creationId="{BFDA604A-82D2-4095-940A-2810749CCC18}"/>
          </ac:spMkLst>
        </pc:spChg>
        <pc:spChg chg="add mod">
          <ac:chgData name="Cristian Chilipirea" userId="34ab170da5908fc4" providerId="LiveId" clId="{33D04B99-FF79-49ED-A2DA-CF2C8C158D30}" dt="2019-10-13T11:53:07.436" v="302" actId="1076"/>
          <ac:spMkLst>
            <pc:docMk/>
            <pc:sldMk cId="1373112149" sldId="568"/>
            <ac:spMk id="5" creationId="{58E05E1F-4D3D-47E2-AA3C-2E6CB6F0A4B4}"/>
          </ac:spMkLst>
        </pc:spChg>
      </pc:sldChg>
    </pc:docChg>
  </pc:docChgLst>
  <pc:docChgLst>
    <pc:chgData name="Cristian Chilipirea" userId="34ab170da5908fc4" providerId="LiveId" clId="{40ACB1C5-0B6B-4C4B-B64C-8C91579DB1E1}"/>
    <pc:docChg chg="undo custSel addSld delSld modSld sldOrd modMainMaster">
      <pc:chgData name="Cristian Chilipirea" userId="34ab170da5908fc4" providerId="LiveId" clId="{40ACB1C5-0B6B-4C4B-B64C-8C91579DB1E1}" dt="2018-10-04T13:40:33.919" v="1743" actId="2696"/>
      <pc:docMkLst>
        <pc:docMk/>
      </pc:docMkLst>
      <pc:sldChg chg="modSp modTransition">
        <pc:chgData name="Cristian Chilipirea" userId="34ab170da5908fc4" providerId="LiveId" clId="{40ACB1C5-0B6B-4C4B-B64C-8C91579DB1E1}" dt="2018-10-02T21:52:58.527" v="1095"/>
        <pc:sldMkLst>
          <pc:docMk/>
          <pc:sldMk cId="0" sldId="485"/>
        </pc:sldMkLst>
        <pc:spChg chg="mod">
          <ac:chgData name="Cristian Chilipirea" userId="34ab170da5908fc4" providerId="LiveId" clId="{40ACB1C5-0B6B-4C4B-B64C-8C91579DB1E1}" dt="2018-09-26T21:56:11.618" v="595" actId="20577"/>
          <ac:spMkLst>
            <pc:docMk/>
            <pc:sldMk cId="0" sldId="485"/>
            <ac:spMk id="15363" creationId="{8AD4A1D2-344F-4CD3-949B-26BEB5FF75C3}"/>
          </ac:spMkLst>
        </pc:spChg>
      </pc:sldChg>
      <pc:sldChg chg="modSp modTransition">
        <pc:chgData name="Cristian Chilipirea" userId="34ab170da5908fc4" providerId="LiveId" clId="{40ACB1C5-0B6B-4C4B-B64C-8C91579DB1E1}" dt="2018-10-02T21:52:58.527" v="1095"/>
        <pc:sldMkLst>
          <pc:docMk/>
          <pc:sldMk cId="1456688437" sldId="497"/>
        </pc:sldMkLst>
        <pc:spChg chg="mod">
          <ac:chgData name="Cristian Chilipirea" userId="34ab170da5908fc4" providerId="LiveId" clId="{40ACB1C5-0B6B-4C4B-B64C-8C91579DB1E1}" dt="2018-09-26T21:50:16.454" v="543" actId="14100"/>
          <ac:spMkLst>
            <pc:docMk/>
            <pc:sldMk cId="1456688437" sldId="497"/>
            <ac:spMk id="3" creationId="{DD15A386-FC8D-4F0D-8903-89C7729CE66F}"/>
          </ac:spMkLst>
        </pc:spChg>
      </pc:sldChg>
      <pc:sldChg chg="modSp modTransition">
        <pc:chgData name="Cristian Chilipirea" userId="34ab170da5908fc4" providerId="LiveId" clId="{40ACB1C5-0B6B-4C4B-B64C-8C91579DB1E1}" dt="2018-10-02T21:52:58.527" v="1095"/>
        <pc:sldMkLst>
          <pc:docMk/>
          <pc:sldMk cId="2850693201" sldId="498"/>
        </pc:sldMkLst>
        <pc:spChg chg="mod">
          <ac:chgData name="Cristian Chilipirea" userId="34ab170da5908fc4" providerId="LiveId" clId="{40ACB1C5-0B6B-4C4B-B64C-8C91579DB1E1}" dt="2018-10-02T20:52:21.350" v="767" actId="1076"/>
          <ac:spMkLst>
            <pc:docMk/>
            <pc:sldMk cId="2850693201" sldId="498"/>
            <ac:spMk id="3" creationId="{F96CF7B7-ACA9-427A-82FB-767222FD1E19}"/>
          </ac:spMkLst>
        </pc:spChg>
      </pc:sldChg>
      <pc:sldChg chg="modSp modTransition">
        <pc:chgData name="Cristian Chilipirea" userId="34ab170da5908fc4" providerId="LiveId" clId="{40ACB1C5-0B6B-4C4B-B64C-8C91579DB1E1}" dt="2018-10-02T21:52:58.527" v="1095"/>
        <pc:sldMkLst>
          <pc:docMk/>
          <pc:sldMk cId="3593157976" sldId="499"/>
        </pc:sldMkLst>
        <pc:spChg chg="mod">
          <ac:chgData name="Cristian Chilipirea" userId="34ab170da5908fc4" providerId="LiveId" clId="{40ACB1C5-0B6B-4C4B-B64C-8C91579DB1E1}" dt="2018-10-02T20:52:04.358" v="765" actId="20577"/>
          <ac:spMkLst>
            <pc:docMk/>
            <pc:sldMk cId="3593157976" sldId="499"/>
            <ac:spMk id="3" creationId="{38DD686F-6C2C-4E52-A196-BD47AD4C72BA}"/>
          </ac:spMkLst>
        </pc:spChg>
      </pc:sldChg>
      <pc:sldChg chg="modSp modTransition">
        <pc:chgData name="Cristian Chilipirea" userId="34ab170da5908fc4" providerId="LiveId" clId="{40ACB1C5-0B6B-4C4B-B64C-8C91579DB1E1}" dt="2018-10-02T21:52:58.527" v="1095"/>
        <pc:sldMkLst>
          <pc:docMk/>
          <pc:sldMk cId="3805068390" sldId="500"/>
        </pc:sldMkLst>
        <pc:spChg chg="mod">
          <ac:chgData name="Cristian Chilipirea" userId="34ab170da5908fc4" providerId="LiveId" clId="{40ACB1C5-0B6B-4C4B-B64C-8C91579DB1E1}" dt="2018-09-26T21:35:15.009" v="116" actId="20577"/>
          <ac:spMkLst>
            <pc:docMk/>
            <pc:sldMk cId="3805068390" sldId="500"/>
            <ac:spMk id="2" creationId="{F7D617E4-B2DF-4202-A942-D5B426391336}"/>
          </ac:spMkLst>
        </pc:spChg>
      </pc:sldChg>
      <pc:sldChg chg="modSp modTransition modNotesTx">
        <pc:chgData name="Cristian Chilipirea" userId="34ab170da5908fc4" providerId="LiveId" clId="{40ACB1C5-0B6B-4C4B-B64C-8C91579DB1E1}" dt="2018-10-02T21:52:58.527" v="1095"/>
        <pc:sldMkLst>
          <pc:docMk/>
          <pc:sldMk cId="2240204320" sldId="501"/>
        </pc:sldMkLst>
        <pc:spChg chg="mod">
          <ac:chgData name="Cristian Chilipirea" userId="34ab170da5908fc4" providerId="LiveId" clId="{40ACB1C5-0B6B-4C4B-B64C-8C91579DB1E1}" dt="2018-09-26T21:31:21.813" v="0" actId="20577"/>
          <ac:spMkLst>
            <pc:docMk/>
            <pc:sldMk cId="2240204320" sldId="501"/>
            <ac:spMk id="3" creationId="{E14C7BB2-BB62-446D-B1A6-1BD2A93F9721}"/>
          </ac:spMkLst>
        </pc:spChg>
      </pc:sldChg>
      <pc:sldChg chg="modSp modTransition">
        <pc:chgData name="Cristian Chilipirea" userId="34ab170da5908fc4" providerId="LiveId" clId="{40ACB1C5-0B6B-4C4B-B64C-8C91579DB1E1}" dt="2018-10-02T21:52:58.527" v="1095"/>
        <pc:sldMkLst>
          <pc:docMk/>
          <pc:sldMk cId="3057009429" sldId="502"/>
        </pc:sldMkLst>
        <pc:spChg chg="mod">
          <ac:chgData name="Cristian Chilipirea" userId="34ab170da5908fc4" providerId="LiveId" clId="{40ACB1C5-0B6B-4C4B-B64C-8C91579DB1E1}" dt="2018-09-26T21:32:42.613" v="18" actId="20577"/>
          <ac:spMkLst>
            <pc:docMk/>
            <pc:sldMk cId="3057009429" sldId="502"/>
            <ac:spMk id="2" creationId="{312021EE-843E-490F-B841-399562B662B4}"/>
          </ac:spMkLst>
        </pc:spChg>
        <pc:spChg chg="mod">
          <ac:chgData name="Cristian Chilipirea" userId="34ab170da5908fc4" providerId="LiveId" clId="{40ACB1C5-0B6B-4C4B-B64C-8C91579DB1E1}" dt="2018-09-26T21:36:39.910" v="168" actId="1076"/>
          <ac:spMkLst>
            <pc:docMk/>
            <pc:sldMk cId="3057009429" sldId="502"/>
            <ac:spMk id="3" creationId="{C6AC5461-4988-4C29-BC47-C5E3192A3CAC}"/>
          </ac:spMkLst>
        </pc:spChg>
      </pc:sldChg>
      <pc:sldChg chg="modSp ord modTransition">
        <pc:chgData name="Cristian Chilipirea" userId="34ab170da5908fc4" providerId="LiveId" clId="{40ACB1C5-0B6B-4C4B-B64C-8C91579DB1E1}" dt="2018-10-02T21:52:58.527" v="1095"/>
        <pc:sldMkLst>
          <pc:docMk/>
          <pc:sldMk cId="1013673347" sldId="503"/>
        </pc:sldMkLst>
        <pc:spChg chg="mod">
          <ac:chgData name="Cristian Chilipirea" userId="34ab170da5908fc4" providerId="LiveId" clId="{40ACB1C5-0B6B-4C4B-B64C-8C91579DB1E1}" dt="2018-09-26T21:36:46.857" v="169" actId="1076"/>
          <ac:spMkLst>
            <pc:docMk/>
            <pc:sldMk cId="1013673347" sldId="503"/>
            <ac:spMk id="3" creationId="{5457F2E0-B4AC-46BD-A6FA-D02AEEE1F279}"/>
          </ac:spMkLst>
        </pc:spChg>
      </pc:sldChg>
      <pc:sldChg chg="modSp ord modTransition">
        <pc:chgData name="Cristian Chilipirea" userId="34ab170da5908fc4" providerId="LiveId" clId="{40ACB1C5-0B6B-4C4B-B64C-8C91579DB1E1}" dt="2018-10-02T21:52:58.527" v="1095"/>
        <pc:sldMkLst>
          <pc:docMk/>
          <pc:sldMk cId="3381332427" sldId="506"/>
        </pc:sldMkLst>
        <pc:spChg chg="mod">
          <ac:chgData name="Cristian Chilipirea" userId="34ab170da5908fc4" providerId="LiveId" clId="{40ACB1C5-0B6B-4C4B-B64C-8C91579DB1E1}" dt="2018-10-02T21:21:49.144" v="980" actId="20577"/>
          <ac:spMkLst>
            <pc:docMk/>
            <pc:sldMk cId="3381332427" sldId="506"/>
            <ac:spMk id="3" creationId="{FCDE4CD7-E561-43E9-9969-94440D0AF3A2}"/>
          </ac:spMkLst>
        </pc:spChg>
      </pc:sldChg>
      <pc:sldChg chg="addSp delSp modSp modTransition">
        <pc:chgData name="Cristian Chilipirea" userId="34ab170da5908fc4" providerId="LiveId" clId="{40ACB1C5-0B6B-4C4B-B64C-8C91579DB1E1}" dt="2018-10-02T21:52:58.527" v="1095"/>
        <pc:sldMkLst>
          <pc:docMk/>
          <pc:sldMk cId="3162047561" sldId="508"/>
        </pc:sldMkLst>
        <pc:spChg chg="del">
          <ac:chgData name="Cristian Chilipirea" userId="34ab170da5908fc4" providerId="LiveId" clId="{40ACB1C5-0B6B-4C4B-B64C-8C91579DB1E1}" dt="2018-10-02T21:39:14.200" v="1024" actId="478"/>
          <ac:spMkLst>
            <pc:docMk/>
            <pc:sldMk cId="3162047561" sldId="508"/>
            <ac:spMk id="3" creationId="{D8E55A74-EA14-488A-A45A-25C1A867A44B}"/>
          </ac:spMkLst>
        </pc:spChg>
        <pc:spChg chg="add del mod">
          <ac:chgData name="Cristian Chilipirea" userId="34ab170da5908fc4" providerId="LiveId" clId="{40ACB1C5-0B6B-4C4B-B64C-8C91579DB1E1}" dt="2018-10-02T21:39:17.069" v="1025" actId="478"/>
          <ac:spMkLst>
            <pc:docMk/>
            <pc:sldMk cId="3162047561" sldId="508"/>
            <ac:spMk id="6" creationId="{D2E848F9-FA82-4508-AC55-4682E58C500D}"/>
          </ac:spMkLst>
        </pc:spChg>
        <pc:picChg chg="add mod">
          <ac:chgData name="Cristian Chilipirea" userId="34ab170da5908fc4" providerId="LiveId" clId="{40ACB1C5-0B6B-4C4B-B64C-8C91579DB1E1}" dt="2018-10-02T21:39:44.238" v="1027" actId="1076"/>
          <ac:picMkLst>
            <pc:docMk/>
            <pc:sldMk cId="3162047561" sldId="508"/>
            <ac:picMk id="8" creationId="{FC200EB4-8492-4863-94A7-6A3F416561DF}"/>
          </ac:picMkLst>
        </pc:picChg>
        <pc:picChg chg="add mod">
          <ac:chgData name="Cristian Chilipirea" userId="34ab170da5908fc4" providerId="LiveId" clId="{40ACB1C5-0B6B-4C4B-B64C-8C91579DB1E1}" dt="2018-10-02T21:40:47.046" v="1032" actId="1076"/>
          <ac:picMkLst>
            <pc:docMk/>
            <pc:sldMk cId="3162047561" sldId="508"/>
            <ac:picMk id="10" creationId="{160F303D-0064-4924-8700-C9270B3DBF0B}"/>
          </ac:picMkLst>
        </pc:picChg>
      </pc:sldChg>
      <pc:sldChg chg="addSp delSp modSp modTransition delAnim">
        <pc:chgData name="Cristian Chilipirea" userId="34ab170da5908fc4" providerId="LiveId" clId="{40ACB1C5-0B6B-4C4B-B64C-8C91579DB1E1}" dt="2018-10-02T21:52:58.527" v="1095"/>
        <pc:sldMkLst>
          <pc:docMk/>
          <pc:sldMk cId="1653909499" sldId="509"/>
        </pc:sldMkLst>
        <pc:spChg chg="mod">
          <ac:chgData name="Cristian Chilipirea" userId="34ab170da5908fc4" providerId="LiveId" clId="{40ACB1C5-0B6B-4C4B-B64C-8C91579DB1E1}" dt="2018-10-02T21:35:00.513" v="1022" actId="20577"/>
          <ac:spMkLst>
            <pc:docMk/>
            <pc:sldMk cId="1653909499" sldId="509"/>
            <ac:spMk id="3" creationId="{625E152B-87E2-429C-9420-5FD6B44063FE}"/>
          </ac:spMkLst>
        </pc:spChg>
        <pc:spChg chg="del">
          <ac:chgData name="Cristian Chilipirea" userId="34ab170da5908fc4" providerId="LiveId" clId="{40ACB1C5-0B6B-4C4B-B64C-8C91579DB1E1}" dt="2018-10-02T21:42:47.223" v="1045" actId="478"/>
          <ac:spMkLst>
            <pc:docMk/>
            <pc:sldMk cId="1653909499" sldId="509"/>
            <ac:spMk id="6" creationId="{7EA1E09F-19A7-48B1-9E1B-30860187FB25}"/>
          </ac:spMkLst>
        </pc:spChg>
        <pc:spChg chg="del">
          <ac:chgData name="Cristian Chilipirea" userId="34ab170da5908fc4" providerId="LiveId" clId="{40ACB1C5-0B6B-4C4B-B64C-8C91579DB1E1}" dt="2018-10-02T21:42:47.223" v="1045" actId="478"/>
          <ac:spMkLst>
            <pc:docMk/>
            <pc:sldMk cId="1653909499" sldId="509"/>
            <ac:spMk id="7" creationId="{E6215701-7D46-42BC-BBE7-8BEE9FC929A2}"/>
          </ac:spMkLst>
        </pc:spChg>
        <pc:spChg chg="del">
          <ac:chgData name="Cristian Chilipirea" userId="34ab170da5908fc4" providerId="LiveId" clId="{40ACB1C5-0B6B-4C4B-B64C-8C91579DB1E1}" dt="2018-10-02T21:42:47.223" v="1045" actId="478"/>
          <ac:spMkLst>
            <pc:docMk/>
            <pc:sldMk cId="1653909499" sldId="509"/>
            <ac:spMk id="8" creationId="{DB4E325C-A10C-4B67-80D4-CAA5163EA6BC}"/>
          </ac:spMkLst>
        </pc:spChg>
        <pc:spChg chg="del">
          <ac:chgData name="Cristian Chilipirea" userId="34ab170da5908fc4" providerId="LiveId" clId="{40ACB1C5-0B6B-4C4B-B64C-8C91579DB1E1}" dt="2018-10-02T21:42:47.223" v="1045" actId="478"/>
          <ac:spMkLst>
            <pc:docMk/>
            <pc:sldMk cId="1653909499" sldId="509"/>
            <ac:spMk id="9" creationId="{CBB00072-C1DD-47FA-9AC3-FF570ACD8158}"/>
          </ac:spMkLst>
        </pc:spChg>
        <pc:spChg chg="del">
          <ac:chgData name="Cristian Chilipirea" userId="34ab170da5908fc4" providerId="LiveId" clId="{40ACB1C5-0B6B-4C4B-B64C-8C91579DB1E1}" dt="2018-10-02T21:42:47.223" v="1045" actId="478"/>
          <ac:spMkLst>
            <pc:docMk/>
            <pc:sldMk cId="1653909499" sldId="509"/>
            <ac:spMk id="10" creationId="{984CB7F1-3A41-4766-A415-4F5E11B8A81B}"/>
          </ac:spMkLst>
        </pc:spChg>
        <pc:spChg chg="del">
          <ac:chgData name="Cristian Chilipirea" userId="34ab170da5908fc4" providerId="LiveId" clId="{40ACB1C5-0B6B-4C4B-B64C-8C91579DB1E1}" dt="2018-10-02T21:42:47.223" v="1045" actId="478"/>
          <ac:spMkLst>
            <pc:docMk/>
            <pc:sldMk cId="1653909499" sldId="509"/>
            <ac:spMk id="11" creationId="{F9B6C442-07F9-4F0A-B43D-9458D1BD6731}"/>
          </ac:spMkLst>
        </pc:spChg>
        <pc:spChg chg="del">
          <ac:chgData name="Cristian Chilipirea" userId="34ab170da5908fc4" providerId="LiveId" clId="{40ACB1C5-0B6B-4C4B-B64C-8C91579DB1E1}" dt="2018-10-02T21:42:47.223" v="1045" actId="478"/>
          <ac:spMkLst>
            <pc:docMk/>
            <pc:sldMk cId="1653909499" sldId="509"/>
            <ac:spMk id="12" creationId="{D30575D3-B1A9-4A14-90E6-7DEB43E9B646}"/>
          </ac:spMkLst>
        </pc:spChg>
        <pc:picChg chg="del">
          <ac:chgData name="Cristian Chilipirea" userId="34ab170da5908fc4" providerId="LiveId" clId="{40ACB1C5-0B6B-4C4B-B64C-8C91579DB1E1}" dt="2018-10-02T21:42:47.223" v="1045" actId="478"/>
          <ac:picMkLst>
            <pc:docMk/>
            <pc:sldMk cId="1653909499" sldId="509"/>
            <ac:picMk id="5" creationId="{F01E146E-8F81-48AB-BAD5-3328CBD56D76}"/>
          </ac:picMkLst>
        </pc:picChg>
        <pc:picChg chg="add mod ord">
          <ac:chgData name="Cristian Chilipirea" userId="34ab170da5908fc4" providerId="LiveId" clId="{40ACB1C5-0B6B-4C4B-B64C-8C91579DB1E1}" dt="2018-10-02T21:43:15.938" v="1050" actId="166"/>
          <ac:picMkLst>
            <pc:docMk/>
            <pc:sldMk cId="1653909499" sldId="509"/>
            <ac:picMk id="14" creationId="{B6C59429-8DA0-4492-9391-49E81E30B229}"/>
          </ac:picMkLst>
        </pc:picChg>
        <pc:picChg chg="add mod">
          <ac:chgData name="Cristian Chilipirea" userId="34ab170da5908fc4" providerId="LiveId" clId="{40ACB1C5-0B6B-4C4B-B64C-8C91579DB1E1}" dt="2018-10-02T21:43:18.523" v="1051" actId="1076"/>
          <ac:picMkLst>
            <pc:docMk/>
            <pc:sldMk cId="1653909499" sldId="509"/>
            <ac:picMk id="16" creationId="{785E2578-1CFF-4EFD-8B0B-0DE874BCE252}"/>
          </ac:picMkLst>
        </pc:picChg>
      </pc:sldChg>
      <pc:sldChg chg="modTransition">
        <pc:chgData name="Cristian Chilipirea" userId="34ab170da5908fc4" providerId="LiveId" clId="{40ACB1C5-0B6B-4C4B-B64C-8C91579DB1E1}" dt="2018-10-02T21:52:58.527" v="1095"/>
        <pc:sldMkLst>
          <pc:docMk/>
          <pc:sldMk cId="3608127337" sldId="510"/>
        </pc:sldMkLst>
      </pc:sldChg>
      <pc:sldChg chg="modTransition">
        <pc:chgData name="Cristian Chilipirea" userId="34ab170da5908fc4" providerId="LiveId" clId="{40ACB1C5-0B6B-4C4B-B64C-8C91579DB1E1}" dt="2018-10-02T21:52:58.527" v="1095"/>
        <pc:sldMkLst>
          <pc:docMk/>
          <pc:sldMk cId="4042985229" sldId="511"/>
        </pc:sldMkLst>
      </pc:sldChg>
      <pc:sldChg chg="addSp modSp modTransition">
        <pc:chgData name="Cristian Chilipirea" userId="34ab170da5908fc4" providerId="LiveId" clId="{40ACB1C5-0B6B-4C4B-B64C-8C91579DB1E1}" dt="2018-10-02T21:52:58.527" v="1095"/>
        <pc:sldMkLst>
          <pc:docMk/>
          <pc:sldMk cId="2727535347" sldId="512"/>
        </pc:sldMkLst>
        <pc:picChg chg="add mod">
          <ac:chgData name="Cristian Chilipirea" userId="34ab170da5908fc4" providerId="LiveId" clId="{40ACB1C5-0B6B-4C4B-B64C-8C91579DB1E1}" dt="2018-10-02T21:44:36.866" v="1055" actId="1076"/>
          <ac:picMkLst>
            <pc:docMk/>
            <pc:sldMk cId="2727535347" sldId="512"/>
            <ac:picMk id="6" creationId="{4F321475-A005-4095-93F5-F86DB149356C}"/>
          </ac:picMkLst>
        </pc:picChg>
      </pc:sldChg>
      <pc:sldChg chg="modTransition">
        <pc:chgData name="Cristian Chilipirea" userId="34ab170da5908fc4" providerId="LiveId" clId="{40ACB1C5-0B6B-4C4B-B64C-8C91579DB1E1}" dt="2018-10-02T21:52:58.527" v="1095"/>
        <pc:sldMkLst>
          <pc:docMk/>
          <pc:sldMk cId="3285445849" sldId="513"/>
        </pc:sldMkLst>
      </pc:sldChg>
      <pc:sldChg chg="modTransition">
        <pc:chgData name="Cristian Chilipirea" userId="34ab170da5908fc4" providerId="LiveId" clId="{40ACB1C5-0B6B-4C4B-B64C-8C91579DB1E1}" dt="2018-10-02T21:52:58.527" v="1095"/>
        <pc:sldMkLst>
          <pc:docMk/>
          <pc:sldMk cId="650840403" sldId="514"/>
        </pc:sldMkLst>
      </pc:sldChg>
      <pc:sldChg chg="modSp modTransition modNotesTx">
        <pc:chgData name="Cristian Chilipirea" userId="34ab170da5908fc4" providerId="LiveId" clId="{40ACB1C5-0B6B-4C4B-B64C-8C91579DB1E1}" dt="2018-10-02T21:52:58.527" v="1095"/>
        <pc:sldMkLst>
          <pc:docMk/>
          <pc:sldMk cId="2095946675" sldId="515"/>
        </pc:sldMkLst>
        <pc:spChg chg="mod">
          <ac:chgData name="Cristian Chilipirea" userId="34ab170da5908fc4" providerId="LiveId" clId="{40ACB1C5-0B6B-4C4B-B64C-8C91579DB1E1}" dt="2018-10-02T21:46:30.867" v="1056"/>
          <ac:spMkLst>
            <pc:docMk/>
            <pc:sldMk cId="2095946675" sldId="515"/>
            <ac:spMk id="3" creationId="{0601EB07-DC04-4FFE-8550-35F1572DD968}"/>
          </ac:spMkLst>
        </pc:spChg>
        <pc:picChg chg="mod">
          <ac:chgData name="Cristian Chilipirea" userId="34ab170da5908fc4" providerId="LiveId" clId="{40ACB1C5-0B6B-4C4B-B64C-8C91579DB1E1}" dt="2018-09-26T21:39:13.846" v="250" actId="1076"/>
          <ac:picMkLst>
            <pc:docMk/>
            <pc:sldMk cId="2095946675" sldId="515"/>
            <ac:picMk id="6" creationId="{1BBA67C4-B158-4AF5-B879-1D84106A0846}"/>
          </ac:picMkLst>
        </pc:picChg>
      </pc:sldChg>
      <pc:sldChg chg="modSp modTransition">
        <pc:chgData name="Cristian Chilipirea" userId="34ab170da5908fc4" providerId="LiveId" clId="{40ACB1C5-0B6B-4C4B-B64C-8C91579DB1E1}" dt="2018-10-02T21:52:58.527" v="1095"/>
        <pc:sldMkLst>
          <pc:docMk/>
          <pc:sldMk cId="1633443332" sldId="516"/>
        </pc:sldMkLst>
        <pc:spChg chg="mod">
          <ac:chgData name="Cristian Chilipirea" userId="34ab170da5908fc4" providerId="LiveId" clId="{40ACB1C5-0B6B-4C4B-B64C-8C91579DB1E1}" dt="2018-10-02T21:46:35.001" v="1058"/>
          <ac:spMkLst>
            <pc:docMk/>
            <pc:sldMk cId="1633443332" sldId="516"/>
            <ac:spMk id="3" creationId="{33B8F6FA-EE0A-476D-8AB6-4D4F1DB8E52E}"/>
          </ac:spMkLst>
        </pc:spChg>
      </pc:sldChg>
      <pc:sldChg chg="modTransition">
        <pc:chgData name="Cristian Chilipirea" userId="34ab170da5908fc4" providerId="LiveId" clId="{40ACB1C5-0B6B-4C4B-B64C-8C91579DB1E1}" dt="2018-10-02T21:52:58.527" v="1095"/>
        <pc:sldMkLst>
          <pc:docMk/>
          <pc:sldMk cId="3100481663" sldId="517"/>
        </pc:sldMkLst>
      </pc:sldChg>
      <pc:sldChg chg="modTransition">
        <pc:chgData name="Cristian Chilipirea" userId="34ab170da5908fc4" providerId="LiveId" clId="{40ACB1C5-0B6B-4C4B-B64C-8C91579DB1E1}" dt="2018-10-02T21:52:58.527" v="1095"/>
        <pc:sldMkLst>
          <pc:docMk/>
          <pc:sldMk cId="3859228379" sldId="518"/>
        </pc:sldMkLst>
      </pc:sldChg>
      <pc:sldChg chg="modSp add del modTransition">
        <pc:chgData name="Cristian Chilipirea" userId="34ab170da5908fc4" providerId="LiveId" clId="{40ACB1C5-0B6B-4C4B-B64C-8C91579DB1E1}" dt="2018-10-04T13:40:33.089" v="1742" actId="2696"/>
        <pc:sldMkLst>
          <pc:docMk/>
          <pc:sldMk cId="1223463397" sldId="520"/>
        </pc:sldMkLst>
        <pc:spChg chg="mod">
          <ac:chgData name="Cristian Chilipirea" userId="34ab170da5908fc4" providerId="LiveId" clId="{40ACB1C5-0B6B-4C4B-B64C-8C91579DB1E1}" dt="2018-10-02T22:32:35.516" v="1699" actId="403"/>
          <ac:spMkLst>
            <pc:docMk/>
            <pc:sldMk cId="1223463397" sldId="520"/>
            <ac:spMk id="3" creationId="{CAF6333E-6CE6-40C7-B4C2-C508ECC74C81}"/>
          </ac:spMkLst>
        </pc:spChg>
      </pc:sldChg>
      <pc:sldChg chg="addSp delSp modSp add modTransition">
        <pc:chgData name="Cristian Chilipirea" userId="34ab170da5908fc4" providerId="LiveId" clId="{40ACB1C5-0B6B-4C4B-B64C-8C91579DB1E1}" dt="2018-10-02T21:52:58.527" v="1095"/>
        <pc:sldMkLst>
          <pc:docMk/>
          <pc:sldMk cId="193191226" sldId="523"/>
        </pc:sldMkLst>
        <pc:spChg chg="mod">
          <ac:chgData name="Cristian Chilipirea" userId="34ab170da5908fc4" providerId="LiveId" clId="{40ACB1C5-0B6B-4C4B-B64C-8C91579DB1E1}" dt="2018-09-26T21:43:09.022" v="359" actId="20577"/>
          <ac:spMkLst>
            <pc:docMk/>
            <pc:sldMk cId="193191226" sldId="523"/>
            <ac:spMk id="3" creationId="{FCDE4CD7-E561-43E9-9969-94440D0AF3A2}"/>
          </ac:spMkLst>
        </pc:spChg>
        <pc:picChg chg="del">
          <ac:chgData name="Cristian Chilipirea" userId="34ab170da5908fc4" providerId="LiveId" clId="{40ACB1C5-0B6B-4C4B-B64C-8C91579DB1E1}" dt="2018-09-26T21:43:11.485" v="360" actId="478"/>
          <ac:picMkLst>
            <pc:docMk/>
            <pc:sldMk cId="193191226" sldId="523"/>
            <ac:picMk id="6" creationId="{8E26822E-F675-4DFA-A3CB-B6E58CDF6AA0}"/>
          </ac:picMkLst>
        </pc:picChg>
        <pc:picChg chg="add mod">
          <ac:chgData name="Cristian Chilipirea" userId="34ab170da5908fc4" providerId="LiveId" clId="{40ACB1C5-0B6B-4C4B-B64C-8C91579DB1E1}" dt="2018-09-26T21:43:33.753" v="362" actId="1076"/>
          <ac:picMkLst>
            <pc:docMk/>
            <pc:sldMk cId="193191226" sldId="523"/>
            <ac:picMk id="7" creationId="{AA963A70-8229-4B7C-9EEC-90FAE8A92B16}"/>
          </ac:picMkLst>
        </pc:picChg>
      </pc:sldChg>
      <pc:sldChg chg="addSp delSp modSp add modTransition">
        <pc:chgData name="Cristian Chilipirea" userId="34ab170da5908fc4" providerId="LiveId" clId="{40ACB1C5-0B6B-4C4B-B64C-8C91579DB1E1}" dt="2018-10-02T21:52:58.527" v="1095"/>
        <pc:sldMkLst>
          <pc:docMk/>
          <pc:sldMk cId="761323086" sldId="524"/>
        </pc:sldMkLst>
        <pc:spChg chg="del">
          <ac:chgData name="Cristian Chilipirea" userId="34ab170da5908fc4" providerId="LiveId" clId="{40ACB1C5-0B6B-4C4B-B64C-8C91579DB1E1}" dt="2018-09-26T21:47:47.285" v="369" actId="478"/>
          <ac:spMkLst>
            <pc:docMk/>
            <pc:sldMk cId="761323086" sldId="524"/>
            <ac:spMk id="3" creationId="{FCDE4CD7-E561-43E9-9969-94440D0AF3A2}"/>
          </ac:spMkLst>
        </pc:spChg>
        <pc:spChg chg="add del mod">
          <ac:chgData name="Cristian Chilipirea" userId="34ab170da5908fc4" providerId="LiveId" clId="{40ACB1C5-0B6B-4C4B-B64C-8C91579DB1E1}" dt="2018-09-26T21:50:36.827" v="544" actId="478"/>
          <ac:spMkLst>
            <pc:docMk/>
            <pc:sldMk cId="761323086" sldId="524"/>
            <ac:spMk id="9" creationId="{E5520662-5D6B-412B-8578-8883BBBCA1E6}"/>
          </ac:spMkLst>
        </pc:spChg>
        <pc:picChg chg="add del mod">
          <ac:chgData name="Cristian Chilipirea" userId="34ab170da5908fc4" providerId="LiveId" clId="{40ACB1C5-0B6B-4C4B-B64C-8C91579DB1E1}" dt="2018-09-26T21:47:53.777" v="372" actId="1076"/>
          <ac:picMkLst>
            <pc:docMk/>
            <pc:sldMk cId="761323086" sldId="524"/>
            <ac:picMk id="6" creationId="{727FF584-710C-4516-B493-245D2DE7EA4A}"/>
          </ac:picMkLst>
        </pc:picChg>
        <pc:picChg chg="del">
          <ac:chgData name="Cristian Chilipirea" userId="34ab170da5908fc4" providerId="LiveId" clId="{40ACB1C5-0B6B-4C4B-B64C-8C91579DB1E1}" dt="2018-09-26T21:47:26.866" v="366" actId="478"/>
          <ac:picMkLst>
            <pc:docMk/>
            <pc:sldMk cId="761323086" sldId="524"/>
            <ac:picMk id="7" creationId="{AA963A70-8229-4B7C-9EEC-90FAE8A92B16}"/>
          </ac:picMkLst>
        </pc:picChg>
      </pc:sldChg>
      <pc:sldChg chg="modSp add del modTransition">
        <pc:chgData name="Cristian Chilipirea" userId="34ab170da5908fc4" providerId="LiveId" clId="{40ACB1C5-0B6B-4C4B-B64C-8C91579DB1E1}" dt="2018-10-04T13:40:33.919" v="1743" actId="2696"/>
        <pc:sldMkLst>
          <pc:docMk/>
          <pc:sldMk cId="2128174877" sldId="525"/>
        </pc:sldMkLst>
        <pc:spChg chg="mod">
          <ac:chgData name="Cristian Chilipirea" userId="34ab170da5908fc4" providerId="LiveId" clId="{40ACB1C5-0B6B-4C4B-B64C-8C91579DB1E1}" dt="2018-10-02T22:32:31.220" v="1697" actId="403"/>
          <ac:spMkLst>
            <pc:docMk/>
            <pc:sldMk cId="2128174877" sldId="525"/>
            <ac:spMk id="3" creationId="{CAF6333E-6CE6-40C7-B4C2-C508ECC74C81}"/>
          </ac:spMkLst>
        </pc:spChg>
      </pc:sldChg>
      <pc:sldChg chg="addSp delSp modSp modTransition">
        <pc:chgData name="Cristian Chilipirea" userId="34ab170da5908fc4" providerId="LiveId" clId="{40ACB1C5-0B6B-4C4B-B64C-8C91579DB1E1}" dt="2018-10-02T22:13:50.166" v="1240" actId="1076"/>
        <pc:sldMkLst>
          <pc:docMk/>
          <pc:sldMk cId="384922801" sldId="526"/>
        </pc:sldMkLst>
        <pc:spChg chg="del">
          <ac:chgData name="Cristian Chilipirea" userId="34ab170da5908fc4" providerId="LiveId" clId="{40ACB1C5-0B6B-4C4B-B64C-8C91579DB1E1}" dt="2018-10-02T21:59:48.319" v="1131" actId="478"/>
          <ac:spMkLst>
            <pc:docMk/>
            <pc:sldMk cId="384922801" sldId="526"/>
            <ac:spMk id="3" creationId="{E12372FD-F9E9-4C57-9468-A55072E57CED}"/>
          </ac:spMkLst>
        </pc:spChg>
        <pc:spChg chg="add del">
          <ac:chgData name="Cristian Chilipirea" userId="34ab170da5908fc4" providerId="LiveId" clId="{40ACB1C5-0B6B-4C4B-B64C-8C91579DB1E1}" dt="2018-10-02T22:12:08.950" v="1220"/>
          <ac:spMkLst>
            <pc:docMk/>
            <pc:sldMk cId="384922801" sldId="526"/>
            <ac:spMk id="107" creationId="{DDA6CC93-4993-4C38-9E1F-0D03B2968980}"/>
          </ac:spMkLst>
        </pc:spChg>
        <pc:spChg chg="add del">
          <ac:chgData name="Cristian Chilipirea" userId="34ab170da5908fc4" providerId="LiveId" clId="{40ACB1C5-0B6B-4C4B-B64C-8C91579DB1E1}" dt="2018-10-02T22:12:08.950" v="1220"/>
          <ac:spMkLst>
            <pc:docMk/>
            <pc:sldMk cId="384922801" sldId="526"/>
            <ac:spMk id="108" creationId="{E1F18549-8E73-42D7-98F4-CDA4ED1CFEAF}"/>
          </ac:spMkLst>
        </pc:spChg>
        <pc:spChg chg="add del">
          <ac:chgData name="Cristian Chilipirea" userId="34ab170da5908fc4" providerId="LiveId" clId="{40ACB1C5-0B6B-4C4B-B64C-8C91579DB1E1}" dt="2018-10-02T22:12:08.950" v="1220"/>
          <ac:spMkLst>
            <pc:docMk/>
            <pc:sldMk cId="384922801" sldId="526"/>
            <ac:spMk id="109" creationId="{91C2F5E7-EF63-4980-B893-A50585749711}"/>
          </ac:spMkLst>
        </pc:spChg>
        <pc:spChg chg="add del">
          <ac:chgData name="Cristian Chilipirea" userId="34ab170da5908fc4" providerId="LiveId" clId="{40ACB1C5-0B6B-4C4B-B64C-8C91579DB1E1}" dt="2018-10-02T22:12:08.950" v="1220"/>
          <ac:spMkLst>
            <pc:docMk/>
            <pc:sldMk cId="384922801" sldId="526"/>
            <ac:spMk id="110" creationId="{A53CC8A8-B1AB-4FF9-8B22-709B8B84696E}"/>
          </ac:spMkLst>
        </pc:spChg>
        <pc:spChg chg="add del">
          <ac:chgData name="Cristian Chilipirea" userId="34ab170da5908fc4" providerId="LiveId" clId="{40ACB1C5-0B6B-4C4B-B64C-8C91579DB1E1}" dt="2018-10-02T22:12:08.950" v="1220"/>
          <ac:spMkLst>
            <pc:docMk/>
            <pc:sldMk cId="384922801" sldId="526"/>
            <ac:spMk id="111" creationId="{32FC8523-198F-42FE-9D23-0D76AB12BE8A}"/>
          </ac:spMkLst>
        </pc:spChg>
        <pc:spChg chg="add del">
          <ac:chgData name="Cristian Chilipirea" userId="34ab170da5908fc4" providerId="LiveId" clId="{40ACB1C5-0B6B-4C4B-B64C-8C91579DB1E1}" dt="2018-10-02T22:12:08.950" v="1220"/>
          <ac:spMkLst>
            <pc:docMk/>
            <pc:sldMk cId="384922801" sldId="526"/>
            <ac:spMk id="112" creationId="{BC105830-3C09-43B4-94CA-6C69E4B34116}"/>
          </ac:spMkLst>
        </pc:spChg>
        <pc:picChg chg="add del mod">
          <ac:chgData name="Cristian Chilipirea" userId="34ab170da5908fc4" providerId="LiveId" clId="{40ACB1C5-0B6B-4C4B-B64C-8C91579DB1E1}" dt="2018-10-02T22:01:36.582" v="1135"/>
          <ac:picMkLst>
            <pc:docMk/>
            <pc:sldMk cId="384922801" sldId="526"/>
            <ac:picMk id="6" creationId="{A6F9BFFE-9241-495F-BEED-C1AABDEA7414}"/>
          </ac:picMkLst>
        </pc:picChg>
        <pc:picChg chg="add mod">
          <ac:chgData name="Cristian Chilipirea" userId="34ab170da5908fc4" providerId="LiveId" clId="{40ACB1C5-0B6B-4C4B-B64C-8C91579DB1E1}" dt="2018-10-02T22:02:52.948" v="1140" actId="1076"/>
          <ac:picMkLst>
            <pc:docMk/>
            <pc:sldMk cId="384922801" sldId="526"/>
            <ac:picMk id="8" creationId="{C8C51A14-EFBA-4F31-81EE-FDF18B27AEE8}"/>
          </ac:picMkLst>
        </pc:picChg>
        <pc:picChg chg="add del">
          <ac:chgData name="Cristian Chilipirea" userId="34ab170da5908fc4" providerId="LiveId" clId="{40ACB1C5-0B6B-4C4B-B64C-8C91579DB1E1}" dt="2018-10-02T22:12:08.950" v="1220"/>
          <ac:picMkLst>
            <pc:docMk/>
            <pc:sldMk cId="384922801" sldId="526"/>
            <ac:picMk id="124" creationId="{86F4D3BC-C1A3-407A-9842-37DE851C6073}"/>
          </ac:picMkLst>
        </pc:picChg>
        <pc:picChg chg="add mod">
          <ac:chgData name="Cristian Chilipirea" userId="34ab170da5908fc4" providerId="LiveId" clId="{40ACB1C5-0B6B-4C4B-B64C-8C91579DB1E1}" dt="2018-10-02T22:13:50.166" v="1240" actId="1076"/>
          <ac:picMkLst>
            <pc:docMk/>
            <pc:sldMk cId="384922801" sldId="526"/>
            <ac:picMk id="125" creationId="{4B1DFDE9-B8DF-4351-8D1F-A49F96620E9A}"/>
          </ac:picMkLst>
        </pc:picChg>
        <pc:cxnChg chg="add del mod">
          <ac:chgData name="Cristian Chilipirea" userId="34ab170da5908fc4" providerId="LiveId" clId="{40ACB1C5-0B6B-4C4B-B64C-8C91579DB1E1}" dt="2018-10-02T22:10:28.388" v="1218" actId="478"/>
          <ac:cxnSpMkLst>
            <pc:docMk/>
            <pc:sldMk cId="384922801" sldId="526"/>
            <ac:cxnSpMk id="9" creationId="{3E9446E0-35BB-48DE-8D1A-8B27116C3556}"/>
          </ac:cxnSpMkLst>
        </pc:cxnChg>
        <pc:cxnChg chg="add del mod">
          <ac:chgData name="Cristian Chilipirea" userId="34ab170da5908fc4" providerId="LiveId" clId="{40ACB1C5-0B6B-4C4B-B64C-8C91579DB1E1}" dt="2018-10-02T22:08:24.711" v="1161" actId="478"/>
          <ac:cxnSpMkLst>
            <pc:docMk/>
            <pc:sldMk cId="384922801" sldId="526"/>
            <ac:cxnSpMk id="10" creationId="{2CAB4C20-F2E8-455D-AC5A-A4779C7B1FEC}"/>
          </ac:cxnSpMkLst>
        </pc:cxnChg>
        <pc:cxnChg chg="add del mod">
          <ac:chgData name="Cristian Chilipirea" userId="34ab170da5908fc4" providerId="LiveId" clId="{40ACB1C5-0B6B-4C4B-B64C-8C91579DB1E1}" dt="2018-10-02T22:08:24.229" v="1160" actId="478"/>
          <ac:cxnSpMkLst>
            <pc:docMk/>
            <pc:sldMk cId="384922801" sldId="526"/>
            <ac:cxnSpMk id="11" creationId="{91A75581-1F06-463A-A0A4-424DA3612521}"/>
          </ac:cxnSpMkLst>
        </pc:cxnChg>
        <pc:cxnChg chg="add del mod">
          <ac:chgData name="Cristian Chilipirea" userId="34ab170da5908fc4" providerId="LiveId" clId="{40ACB1C5-0B6B-4C4B-B64C-8C91579DB1E1}" dt="2018-10-02T22:08:25.260" v="1162" actId="478"/>
          <ac:cxnSpMkLst>
            <pc:docMk/>
            <pc:sldMk cId="384922801" sldId="526"/>
            <ac:cxnSpMk id="12" creationId="{7E81E413-CD51-4D35-BE6E-B9C80F8AAD8D}"/>
          </ac:cxnSpMkLst>
        </pc:cxnChg>
        <pc:cxnChg chg="add del mod">
          <ac:chgData name="Cristian Chilipirea" userId="34ab170da5908fc4" providerId="LiveId" clId="{40ACB1C5-0B6B-4C4B-B64C-8C91579DB1E1}" dt="2018-10-02T22:08:23.783" v="1159" actId="478"/>
          <ac:cxnSpMkLst>
            <pc:docMk/>
            <pc:sldMk cId="384922801" sldId="526"/>
            <ac:cxnSpMk id="13" creationId="{715918A0-B3FC-4EA2-84DD-3F00DACACD7B}"/>
          </ac:cxnSpMkLst>
        </pc:cxnChg>
        <pc:cxnChg chg="add del mod">
          <ac:chgData name="Cristian Chilipirea" userId="34ab170da5908fc4" providerId="LiveId" clId="{40ACB1C5-0B6B-4C4B-B64C-8C91579DB1E1}" dt="2018-10-02T22:10:28.388" v="1218" actId="478"/>
          <ac:cxnSpMkLst>
            <pc:docMk/>
            <pc:sldMk cId="384922801" sldId="526"/>
            <ac:cxnSpMk id="14" creationId="{F6F4090B-5E44-4BCF-B540-9FBFA80A9FF2}"/>
          </ac:cxnSpMkLst>
        </pc:cxnChg>
        <pc:cxnChg chg="add del mod">
          <ac:chgData name="Cristian Chilipirea" userId="34ab170da5908fc4" providerId="LiveId" clId="{40ACB1C5-0B6B-4C4B-B64C-8C91579DB1E1}" dt="2018-10-02T22:10:28.388" v="1218" actId="478"/>
          <ac:cxnSpMkLst>
            <pc:docMk/>
            <pc:sldMk cId="384922801" sldId="526"/>
            <ac:cxnSpMk id="15" creationId="{2B7F39A7-2032-4419-920A-9FBA9247E9D7}"/>
          </ac:cxnSpMkLst>
        </pc:cxnChg>
        <pc:cxnChg chg="add del mod">
          <ac:chgData name="Cristian Chilipirea" userId="34ab170da5908fc4" providerId="LiveId" clId="{40ACB1C5-0B6B-4C4B-B64C-8C91579DB1E1}" dt="2018-10-02T22:10:28.388" v="1218" actId="478"/>
          <ac:cxnSpMkLst>
            <pc:docMk/>
            <pc:sldMk cId="384922801" sldId="526"/>
            <ac:cxnSpMk id="16" creationId="{ED4416BA-7E66-41AB-A52F-24DBF8348DFC}"/>
          </ac:cxnSpMkLst>
        </pc:cxnChg>
        <pc:cxnChg chg="add del mod">
          <ac:chgData name="Cristian Chilipirea" userId="34ab170da5908fc4" providerId="LiveId" clId="{40ACB1C5-0B6B-4C4B-B64C-8C91579DB1E1}" dt="2018-10-02T22:10:28.388" v="1218" actId="478"/>
          <ac:cxnSpMkLst>
            <pc:docMk/>
            <pc:sldMk cId="384922801" sldId="526"/>
            <ac:cxnSpMk id="17" creationId="{2A0D8417-9C6F-47A2-9C0F-63D41BCE1E84}"/>
          </ac:cxnSpMkLst>
        </pc:cxnChg>
        <pc:cxnChg chg="add del mod">
          <ac:chgData name="Cristian Chilipirea" userId="34ab170da5908fc4" providerId="LiveId" clId="{40ACB1C5-0B6B-4C4B-B64C-8C91579DB1E1}" dt="2018-10-02T22:10:28.388" v="1218" actId="478"/>
          <ac:cxnSpMkLst>
            <pc:docMk/>
            <pc:sldMk cId="384922801" sldId="526"/>
            <ac:cxnSpMk id="18" creationId="{081AA1A2-0EA2-4B8E-A69A-5AA70916137C}"/>
          </ac:cxnSpMkLst>
        </pc:cxnChg>
        <pc:cxnChg chg="add del mod">
          <ac:chgData name="Cristian Chilipirea" userId="34ab170da5908fc4" providerId="LiveId" clId="{40ACB1C5-0B6B-4C4B-B64C-8C91579DB1E1}" dt="2018-10-02T22:08:19.596" v="1156" actId="478"/>
          <ac:cxnSpMkLst>
            <pc:docMk/>
            <pc:sldMk cId="384922801" sldId="526"/>
            <ac:cxnSpMk id="19" creationId="{98C72F2C-3100-4A73-8D3D-BE901CB56DC7}"/>
          </ac:cxnSpMkLst>
        </pc:cxnChg>
        <pc:cxnChg chg="add del mod">
          <ac:chgData name="Cristian Chilipirea" userId="34ab170da5908fc4" providerId="LiveId" clId="{40ACB1C5-0B6B-4C4B-B64C-8C91579DB1E1}" dt="2018-10-02T22:08:19.911" v="1157" actId="478"/>
          <ac:cxnSpMkLst>
            <pc:docMk/>
            <pc:sldMk cId="384922801" sldId="526"/>
            <ac:cxnSpMk id="20" creationId="{D2064BE4-E680-436F-8F1D-2E161F77FB27}"/>
          </ac:cxnSpMkLst>
        </pc:cxnChg>
        <pc:cxnChg chg="add del mod">
          <ac:chgData name="Cristian Chilipirea" userId="34ab170da5908fc4" providerId="LiveId" clId="{40ACB1C5-0B6B-4C4B-B64C-8C91579DB1E1}" dt="2018-10-02T22:08:20.574" v="1158" actId="478"/>
          <ac:cxnSpMkLst>
            <pc:docMk/>
            <pc:sldMk cId="384922801" sldId="526"/>
            <ac:cxnSpMk id="21" creationId="{93068AAD-8AA5-49E0-B987-56A8BD3212AA}"/>
          </ac:cxnSpMkLst>
        </pc:cxnChg>
        <pc:cxnChg chg="add del mod">
          <ac:chgData name="Cristian Chilipirea" userId="34ab170da5908fc4" providerId="LiveId" clId="{40ACB1C5-0B6B-4C4B-B64C-8C91579DB1E1}" dt="2018-10-02T22:10:28.388" v="1218" actId="478"/>
          <ac:cxnSpMkLst>
            <pc:docMk/>
            <pc:sldMk cId="384922801" sldId="526"/>
            <ac:cxnSpMk id="22" creationId="{97831242-E168-46A7-AE69-B68DE9374E99}"/>
          </ac:cxnSpMkLst>
        </pc:cxnChg>
        <pc:cxnChg chg="add del mod">
          <ac:chgData name="Cristian Chilipirea" userId="34ab170da5908fc4" providerId="LiveId" clId="{40ACB1C5-0B6B-4C4B-B64C-8C91579DB1E1}" dt="2018-10-02T22:10:28.388" v="1218" actId="478"/>
          <ac:cxnSpMkLst>
            <pc:docMk/>
            <pc:sldMk cId="384922801" sldId="526"/>
            <ac:cxnSpMk id="73" creationId="{B0B810A5-2C4B-4F82-92E7-2C0FCB5D925A}"/>
          </ac:cxnSpMkLst>
        </pc:cxnChg>
        <pc:cxnChg chg="add del mod">
          <ac:chgData name="Cristian Chilipirea" userId="34ab170da5908fc4" providerId="LiveId" clId="{40ACB1C5-0B6B-4C4B-B64C-8C91579DB1E1}" dt="2018-10-02T22:10:28.388" v="1218" actId="478"/>
          <ac:cxnSpMkLst>
            <pc:docMk/>
            <pc:sldMk cId="384922801" sldId="526"/>
            <ac:cxnSpMk id="76" creationId="{31C4A6CF-3245-4593-911E-2F65E97582AA}"/>
          </ac:cxnSpMkLst>
        </pc:cxnChg>
        <pc:cxnChg chg="add del mod">
          <ac:chgData name="Cristian Chilipirea" userId="34ab170da5908fc4" providerId="LiveId" clId="{40ACB1C5-0B6B-4C4B-B64C-8C91579DB1E1}" dt="2018-10-02T22:10:23.691" v="1216"/>
          <ac:cxnSpMkLst>
            <pc:docMk/>
            <pc:sldMk cId="384922801" sldId="526"/>
            <ac:cxnSpMk id="79" creationId="{0B726260-3413-4A2D-8DF7-5AF3F65207B4}"/>
          </ac:cxnSpMkLst>
        </pc:cxnChg>
        <pc:cxnChg chg="add del mod">
          <ac:chgData name="Cristian Chilipirea" userId="34ab170da5908fc4" providerId="LiveId" clId="{40ACB1C5-0B6B-4C4B-B64C-8C91579DB1E1}" dt="2018-10-02T22:10:22.987" v="1213"/>
          <ac:cxnSpMkLst>
            <pc:docMk/>
            <pc:sldMk cId="384922801" sldId="526"/>
            <ac:cxnSpMk id="82" creationId="{F1FAC071-41A3-400A-B615-F5E1D6D038E8}"/>
          </ac:cxnSpMkLst>
        </pc:cxnChg>
        <pc:cxnChg chg="add del">
          <ac:chgData name="Cristian Chilipirea" userId="34ab170da5908fc4" providerId="LiveId" clId="{40ACB1C5-0B6B-4C4B-B64C-8C91579DB1E1}" dt="2018-10-02T22:09:25.343" v="1184"/>
          <ac:cxnSpMkLst>
            <pc:docMk/>
            <pc:sldMk cId="384922801" sldId="526"/>
            <ac:cxnSpMk id="85" creationId="{A1E3EF43-25E5-4275-A250-ED2878DDAC4F}"/>
          </ac:cxnSpMkLst>
        </pc:cxnChg>
        <pc:cxnChg chg="add del mod">
          <ac:chgData name="Cristian Chilipirea" userId="34ab170da5908fc4" providerId="LiveId" clId="{40ACB1C5-0B6B-4C4B-B64C-8C91579DB1E1}" dt="2018-10-02T22:10:21.779" v="1208"/>
          <ac:cxnSpMkLst>
            <pc:docMk/>
            <pc:sldMk cId="384922801" sldId="526"/>
            <ac:cxnSpMk id="86" creationId="{A0962620-25D6-4A91-A8E0-14E39876E2F2}"/>
          </ac:cxnSpMkLst>
        </pc:cxnChg>
        <pc:cxnChg chg="add del mod">
          <ac:chgData name="Cristian Chilipirea" userId="34ab170da5908fc4" providerId="LiveId" clId="{40ACB1C5-0B6B-4C4B-B64C-8C91579DB1E1}" dt="2018-10-02T22:10:20.996" v="1205"/>
          <ac:cxnSpMkLst>
            <pc:docMk/>
            <pc:sldMk cId="384922801" sldId="526"/>
            <ac:cxnSpMk id="89" creationId="{493591F9-B6F5-42CD-A18F-CD866803E5E9}"/>
          </ac:cxnSpMkLst>
        </pc:cxnChg>
        <pc:cxnChg chg="add del mod">
          <ac:chgData name="Cristian Chilipirea" userId="34ab170da5908fc4" providerId="LiveId" clId="{40ACB1C5-0B6B-4C4B-B64C-8C91579DB1E1}" dt="2018-10-02T22:10:20.059" v="1202"/>
          <ac:cxnSpMkLst>
            <pc:docMk/>
            <pc:sldMk cId="384922801" sldId="526"/>
            <ac:cxnSpMk id="92" creationId="{555B25E9-57FA-4D32-964E-CB596CE6EB57}"/>
          </ac:cxnSpMkLst>
        </pc:cxnChg>
        <pc:cxnChg chg="add del">
          <ac:chgData name="Cristian Chilipirea" userId="34ab170da5908fc4" providerId="LiveId" clId="{40ACB1C5-0B6B-4C4B-B64C-8C91579DB1E1}" dt="2018-10-02T22:12:08.950" v="1220"/>
          <ac:cxnSpMkLst>
            <pc:docMk/>
            <pc:sldMk cId="384922801" sldId="526"/>
            <ac:cxnSpMk id="113" creationId="{D392E46A-DCCD-4F5B-A2E0-45EDC7DDAE60}"/>
          </ac:cxnSpMkLst>
        </pc:cxnChg>
        <pc:cxnChg chg="add del">
          <ac:chgData name="Cristian Chilipirea" userId="34ab170da5908fc4" providerId="LiveId" clId="{40ACB1C5-0B6B-4C4B-B64C-8C91579DB1E1}" dt="2018-10-02T22:12:08.950" v="1220"/>
          <ac:cxnSpMkLst>
            <pc:docMk/>
            <pc:sldMk cId="384922801" sldId="526"/>
            <ac:cxnSpMk id="114" creationId="{63994B29-5EA2-4AD6-B726-8C02260B63AB}"/>
          </ac:cxnSpMkLst>
        </pc:cxnChg>
        <pc:cxnChg chg="add del">
          <ac:chgData name="Cristian Chilipirea" userId="34ab170da5908fc4" providerId="LiveId" clId="{40ACB1C5-0B6B-4C4B-B64C-8C91579DB1E1}" dt="2018-10-02T22:12:08.950" v="1220"/>
          <ac:cxnSpMkLst>
            <pc:docMk/>
            <pc:sldMk cId="384922801" sldId="526"/>
            <ac:cxnSpMk id="115" creationId="{83E0743B-8E46-4E9E-8EE0-8EF377BE8EC0}"/>
          </ac:cxnSpMkLst>
        </pc:cxnChg>
        <pc:cxnChg chg="add del">
          <ac:chgData name="Cristian Chilipirea" userId="34ab170da5908fc4" providerId="LiveId" clId="{40ACB1C5-0B6B-4C4B-B64C-8C91579DB1E1}" dt="2018-10-02T22:12:08.950" v="1220"/>
          <ac:cxnSpMkLst>
            <pc:docMk/>
            <pc:sldMk cId="384922801" sldId="526"/>
            <ac:cxnSpMk id="116" creationId="{2989896A-B0D5-44F1-8692-33D7D2D1DDA3}"/>
          </ac:cxnSpMkLst>
        </pc:cxnChg>
        <pc:cxnChg chg="add del">
          <ac:chgData name="Cristian Chilipirea" userId="34ab170da5908fc4" providerId="LiveId" clId="{40ACB1C5-0B6B-4C4B-B64C-8C91579DB1E1}" dt="2018-10-02T22:12:08.950" v="1220"/>
          <ac:cxnSpMkLst>
            <pc:docMk/>
            <pc:sldMk cId="384922801" sldId="526"/>
            <ac:cxnSpMk id="117" creationId="{4ECD2801-380A-4763-8A6B-35ECE87AF14D}"/>
          </ac:cxnSpMkLst>
        </pc:cxnChg>
        <pc:cxnChg chg="add del">
          <ac:chgData name="Cristian Chilipirea" userId="34ab170da5908fc4" providerId="LiveId" clId="{40ACB1C5-0B6B-4C4B-B64C-8C91579DB1E1}" dt="2018-10-02T22:12:08.950" v="1220"/>
          <ac:cxnSpMkLst>
            <pc:docMk/>
            <pc:sldMk cId="384922801" sldId="526"/>
            <ac:cxnSpMk id="118" creationId="{AC0B0DAF-40B3-45A1-818D-0506CDBDEB67}"/>
          </ac:cxnSpMkLst>
        </pc:cxnChg>
        <pc:cxnChg chg="add del">
          <ac:chgData name="Cristian Chilipirea" userId="34ab170da5908fc4" providerId="LiveId" clId="{40ACB1C5-0B6B-4C4B-B64C-8C91579DB1E1}" dt="2018-10-02T22:12:08.950" v="1220"/>
          <ac:cxnSpMkLst>
            <pc:docMk/>
            <pc:sldMk cId="384922801" sldId="526"/>
            <ac:cxnSpMk id="119" creationId="{BB3A3492-CD91-4D4C-8055-3C66E23BAA90}"/>
          </ac:cxnSpMkLst>
        </pc:cxnChg>
        <pc:cxnChg chg="add del">
          <ac:chgData name="Cristian Chilipirea" userId="34ab170da5908fc4" providerId="LiveId" clId="{40ACB1C5-0B6B-4C4B-B64C-8C91579DB1E1}" dt="2018-10-02T22:12:08.950" v="1220"/>
          <ac:cxnSpMkLst>
            <pc:docMk/>
            <pc:sldMk cId="384922801" sldId="526"/>
            <ac:cxnSpMk id="120" creationId="{29E53B55-F284-4CC6-BC7E-8840BF3C2276}"/>
          </ac:cxnSpMkLst>
        </pc:cxnChg>
        <pc:cxnChg chg="add del">
          <ac:chgData name="Cristian Chilipirea" userId="34ab170da5908fc4" providerId="LiveId" clId="{40ACB1C5-0B6B-4C4B-B64C-8C91579DB1E1}" dt="2018-10-02T22:12:08.950" v="1220"/>
          <ac:cxnSpMkLst>
            <pc:docMk/>
            <pc:sldMk cId="384922801" sldId="526"/>
            <ac:cxnSpMk id="121" creationId="{8F30AB96-1F8F-4C0D-BF5C-80D139CAB698}"/>
          </ac:cxnSpMkLst>
        </pc:cxnChg>
        <pc:cxnChg chg="add del">
          <ac:chgData name="Cristian Chilipirea" userId="34ab170da5908fc4" providerId="LiveId" clId="{40ACB1C5-0B6B-4C4B-B64C-8C91579DB1E1}" dt="2018-10-02T22:12:08.950" v="1220"/>
          <ac:cxnSpMkLst>
            <pc:docMk/>
            <pc:sldMk cId="384922801" sldId="526"/>
            <ac:cxnSpMk id="122" creationId="{556D623C-E36F-4F54-A593-5ADC36003AB9}"/>
          </ac:cxnSpMkLst>
        </pc:cxnChg>
        <pc:cxnChg chg="add del">
          <ac:chgData name="Cristian Chilipirea" userId="34ab170da5908fc4" providerId="LiveId" clId="{40ACB1C5-0B6B-4C4B-B64C-8C91579DB1E1}" dt="2018-10-02T22:12:08.950" v="1220"/>
          <ac:cxnSpMkLst>
            <pc:docMk/>
            <pc:sldMk cId="384922801" sldId="526"/>
            <ac:cxnSpMk id="123" creationId="{B55B725F-0DAD-4CD1-8998-9953BFD450D0}"/>
          </ac:cxnSpMkLst>
        </pc:cxnChg>
      </pc:sldChg>
      <pc:sldChg chg="addSp delSp modSp modTransition">
        <pc:chgData name="Cristian Chilipirea" userId="34ab170da5908fc4" providerId="LiveId" clId="{40ACB1C5-0B6B-4C4B-B64C-8C91579DB1E1}" dt="2018-10-02T22:23:57.219" v="1322" actId="1076"/>
        <pc:sldMkLst>
          <pc:docMk/>
          <pc:sldMk cId="2918988431" sldId="527"/>
        </pc:sldMkLst>
        <pc:spChg chg="mod">
          <ac:chgData name="Cristian Chilipirea" userId="34ab170da5908fc4" providerId="LiveId" clId="{40ACB1C5-0B6B-4C4B-B64C-8C91579DB1E1}" dt="2018-10-02T22:23:44.121" v="1319" actId="20577"/>
          <ac:spMkLst>
            <pc:docMk/>
            <pc:sldMk cId="2918988431" sldId="527"/>
            <ac:spMk id="2" creationId="{C3E94133-1880-4417-AA41-BF0388D21CA5}"/>
          </ac:spMkLst>
        </pc:spChg>
        <pc:spChg chg="del">
          <ac:chgData name="Cristian Chilipirea" userId="34ab170da5908fc4" providerId="LiveId" clId="{40ACB1C5-0B6B-4C4B-B64C-8C91579DB1E1}" dt="2018-10-02T22:21:11.413" v="1266" actId="478"/>
          <ac:spMkLst>
            <pc:docMk/>
            <pc:sldMk cId="2918988431" sldId="527"/>
            <ac:spMk id="3" creationId="{2D332206-0096-45B2-99F2-503923055BF0}"/>
          </ac:spMkLst>
        </pc:spChg>
        <pc:spChg chg="add del mod">
          <ac:chgData name="Cristian Chilipirea" userId="34ab170da5908fc4" providerId="LiveId" clId="{40ACB1C5-0B6B-4C4B-B64C-8C91579DB1E1}" dt="2018-10-02T22:23:32.796" v="1312" actId="478"/>
          <ac:spMkLst>
            <pc:docMk/>
            <pc:sldMk cId="2918988431" sldId="527"/>
            <ac:spMk id="7" creationId="{58A3689F-587B-4641-8375-4A623366C697}"/>
          </ac:spMkLst>
        </pc:spChg>
        <pc:spChg chg="add del mod">
          <ac:chgData name="Cristian Chilipirea" userId="34ab170da5908fc4" providerId="LiveId" clId="{40ACB1C5-0B6B-4C4B-B64C-8C91579DB1E1}" dt="2018-10-02T22:23:33.913" v="1313" actId="478"/>
          <ac:spMkLst>
            <pc:docMk/>
            <pc:sldMk cId="2918988431" sldId="527"/>
            <ac:spMk id="8" creationId="{63E25340-93D7-48FE-9F1E-B48A2024D976}"/>
          </ac:spMkLst>
        </pc:spChg>
        <pc:picChg chg="add mod">
          <ac:chgData name="Cristian Chilipirea" userId="34ab170da5908fc4" providerId="LiveId" clId="{40ACB1C5-0B6B-4C4B-B64C-8C91579DB1E1}" dt="2018-10-02T22:21:36.212" v="1278" actId="1076"/>
          <ac:picMkLst>
            <pc:docMk/>
            <pc:sldMk cId="2918988431" sldId="527"/>
            <ac:picMk id="6" creationId="{5E4F8245-E006-4689-91C3-C6DA9BAF38C4}"/>
          </ac:picMkLst>
        </pc:picChg>
        <pc:picChg chg="add mod">
          <ac:chgData name="Cristian Chilipirea" userId="34ab170da5908fc4" providerId="LiveId" clId="{40ACB1C5-0B6B-4C4B-B64C-8C91579DB1E1}" dt="2018-10-02T22:23:57.219" v="1322" actId="1076"/>
          <ac:picMkLst>
            <pc:docMk/>
            <pc:sldMk cId="2918988431" sldId="527"/>
            <ac:picMk id="9" creationId="{B7F921F1-4454-4E6F-B39A-5AF94E4C7D58}"/>
          </ac:picMkLst>
        </pc:picChg>
      </pc:sldChg>
      <pc:sldChg chg="addSp delSp modSp modTransition">
        <pc:chgData name="Cristian Chilipirea" userId="34ab170da5908fc4" providerId="LiveId" clId="{40ACB1C5-0B6B-4C4B-B64C-8C91579DB1E1}" dt="2018-10-02T22:14:19.247" v="1245" actId="478"/>
        <pc:sldMkLst>
          <pc:docMk/>
          <pc:sldMk cId="371541737" sldId="528"/>
        </pc:sldMkLst>
        <pc:spChg chg="mod">
          <ac:chgData name="Cristian Chilipirea" userId="34ab170da5908fc4" providerId="LiveId" clId="{40ACB1C5-0B6B-4C4B-B64C-8C91579DB1E1}" dt="2018-10-02T21:59:34.153" v="1130" actId="1076"/>
          <ac:spMkLst>
            <pc:docMk/>
            <pc:sldMk cId="371541737" sldId="528"/>
            <ac:spMk id="3" creationId="{127CADF5-96D9-47DE-B862-63D1EFEC97C5}"/>
          </ac:spMkLst>
        </pc:spChg>
        <pc:picChg chg="add mod">
          <ac:chgData name="Cristian Chilipirea" userId="34ab170da5908fc4" providerId="LiveId" clId="{40ACB1C5-0B6B-4C4B-B64C-8C91579DB1E1}" dt="2018-10-02T21:59:34.153" v="1130" actId="1076"/>
          <ac:picMkLst>
            <pc:docMk/>
            <pc:sldMk cId="371541737" sldId="528"/>
            <ac:picMk id="5" creationId="{D9ABCB1B-926D-4390-A273-141960A9F497}"/>
          </ac:picMkLst>
        </pc:picChg>
        <pc:picChg chg="add del">
          <ac:chgData name="Cristian Chilipirea" userId="34ab170da5908fc4" providerId="LiveId" clId="{40ACB1C5-0B6B-4C4B-B64C-8C91579DB1E1}" dt="2018-10-02T22:14:08.219" v="1243"/>
          <ac:picMkLst>
            <pc:docMk/>
            <pc:sldMk cId="371541737" sldId="528"/>
            <ac:picMk id="6" creationId="{99B3D6D9-E0CC-49E0-B577-B671A974DB60}"/>
          </ac:picMkLst>
        </pc:picChg>
        <pc:picChg chg="add del">
          <ac:chgData name="Cristian Chilipirea" userId="34ab170da5908fc4" providerId="LiveId" clId="{40ACB1C5-0B6B-4C4B-B64C-8C91579DB1E1}" dt="2018-10-02T22:14:19.247" v="1245" actId="478"/>
          <ac:picMkLst>
            <pc:docMk/>
            <pc:sldMk cId="371541737" sldId="528"/>
            <ac:picMk id="7" creationId="{352FC7DD-8855-4C4C-B625-3C0021BCF7DC}"/>
          </ac:picMkLst>
        </pc:picChg>
      </pc:sldChg>
      <pc:sldChg chg="addSp delSp modSp add ord modTransition modNotesTx">
        <pc:chgData name="Cristian Chilipirea" userId="34ab170da5908fc4" providerId="LiveId" clId="{40ACB1C5-0B6B-4C4B-B64C-8C91579DB1E1}" dt="2018-10-02T21:52:58.527" v="1095"/>
        <pc:sldMkLst>
          <pc:docMk/>
          <pc:sldMk cId="617174008" sldId="529"/>
        </pc:sldMkLst>
        <pc:spChg chg="mod">
          <ac:chgData name="Cristian Chilipirea" userId="34ab170da5908fc4" providerId="LiveId" clId="{40ACB1C5-0B6B-4C4B-B64C-8C91579DB1E1}" dt="2018-10-02T21:01:25.518" v="772" actId="20577"/>
          <ac:spMkLst>
            <pc:docMk/>
            <pc:sldMk cId="617174008" sldId="529"/>
            <ac:spMk id="2" creationId="{3EFA92BB-C69E-43F3-9DE0-27787169A731}"/>
          </ac:spMkLst>
        </pc:spChg>
        <pc:spChg chg="del">
          <ac:chgData name="Cristian Chilipirea" userId="34ab170da5908fc4" providerId="LiveId" clId="{40ACB1C5-0B6B-4C4B-B64C-8C91579DB1E1}" dt="2018-10-02T21:01:23.438" v="771" actId="478"/>
          <ac:spMkLst>
            <pc:docMk/>
            <pc:sldMk cId="617174008" sldId="529"/>
            <ac:spMk id="3" creationId="{8FAD3AE2-E64A-41BB-8C8E-FD96C9BAB6EE}"/>
          </ac:spMkLst>
        </pc:spChg>
        <pc:picChg chg="add mod ord">
          <ac:chgData name="Cristian Chilipirea" userId="34ab170da5908fc4" providerId="LiveId" clId="{40ACB1C5-0B6B-4C4B-B64C-8C91579DB1E1}" dt="2018-10-02T21:02:45.117" v="789" actId="1076"/>
          <ac:picMkLst>
            <pc:docMk/>
            <pc:sldMk cId="617174008" sldId="529"/>
            <ac:picMk id="6" creationId="{188E1FE5-018B-4410-8256-E76FDFAFEB3F}"/>
          </ac:picMkLst>
        </pc:picChg>
        <pc:picChg chg="add del mod">
          <ac:chgData name="Cristian Chilipirea" userId="34ab170da5908fc4" providerId="LiveId" clId="{40ACB1C5-0B6B-4C4B-B64C-8C91579DB1E1}" dt="2018-10-02T21:02:13.218" v="782" actId="478"/>
          <ac:picMkLst>
            <pc:docMk/>
            <pc:sldMk cId="617174008" sldId="529"/>
            <ac:picMk id="8" creationId="{5CE7B77A-B8D0-4FAF-8757-45D5257BF30A}"/>
          </ac:picMkLst>
        </pc:picChg>
        <pc:picChg chg="add mod">
          <ac:chgData name="Cristian Chilipirea" userId="34ab170da5908fc4" providerId="LiveId" clId="{40ACB1C5-0B6B-4C4B-B64C-8C91579DB1E1}" dt="2018-10-02T21:02:38.772" v="788" actId="14100"/>
          <ac:picMkLst>
            <pc:docMk/>
            <pc:sldMk cId="617174008" sldId="529"/>
            <ac:picMk id="10" creationId="{33299685-3374-4045-846A-C90A76CF455A}"/>
          </ac:picMkLst>
        </pc:picChg>
      </pc:sldChg>
      <pc:sldChg chg="addSp delSp modSp add modTransition">
        <pc:chgData name="Cristian Chilipirea" userId="34ab170da5908fc4" providerId="LiveId" clId="{40ACB1C5-0B6B-4C4B-B64C-8C91579DB1E1}" dt="2018-10-02T21:52:58.527" v="1095"/>
        <pc:sldMkLst>
          <pc:docMk/>
          <pc:sldMk cId="742774632" sldId="530"/>
        </pc:sldMkLst>
        <pc:spChg chg="add del mod">
          <ac:chgData name="Cristian Chilipirea" userId="34ab170da5908fc4" providerId="LiveId" clId="{40ACB1C5-0B6B-4C4B-B64C-8C91579DB1E1}" dt="2018-10-02T21:03:50.546" v="800"/>
          <ac:spMkLst>
            <pc:docMk/>
            <pc:sldMk cId="742774632" sldId="530"/>
            <ac:spMk id="7" creationId="{0190C311-3B2F-4627-88C3-F121C2C83C6E}"/>
          </ac:spMkLst>
        </pc:spChg>
        <pc:spChg chg="add mod">
          <ac:chgData name="Cristian Chilipirea" userId="34ab170da5908fc4" providerId="LiveId" clId="{40ACB1C5-0B6B-4C4B-B64C-8C91579DB1E1}" dt="2018-10-02T21:04:10.354" v="809" actId="1076"/>
          <ac:spMkLst>
            <pc:docMk/>
            <pc:sldMk cId="742774632" sldId="530"/>
            <ac:spMk id="8" creationId="{490075C4-9B98-4BA2-87B7-51A5F50D0ED9}"/>
          </ac:spMkLst>
        </pc:spChg>
        <pc:picChg chg="add mod">
          <ac:chgData name="Cristian Chilipirea" userId="34ab170da5908fc4" providerId="LiveId" clId="{40ACB1C5-0B6B-4C4B-B64C-8C91579DB1E1}" dt="2018-10-02T21:03:28.821" v="797" actId="1076"/>
          <ac:picMkLst>
            <pc:docMk/>
            <pc:sldMk cId="742774632" sldId="530"/>
            <ac:picMk id="5" creationId="{862C8273-DD18-4042-B4F2-9090CDCF7B4A}"/>
          </ac:picMkLst>
        </pc:picChg>
        <pc:picChg chg="del">
          <ac:chgData name="Cristian Chilipirea" userId="34ab170da5908fc4" providerId="LiveId" clId="{40ACB1C5-0B6B-4C4B-B64C-8C91579DB1E1}" dt="2018-10-02T21:02:59.022" v="791" actId="478"/>
          <ac:picMkLst>
            <pc:docMk/>
            <pc:sldMk cId="742774632" sldId="530"/>
            <ac:picMk id="10" creationId="{33299685-3374-4045-846A-C90A76CF455A}"/>
          </ac:picMkLst>
        </pc:picChg>
        <pc:picChg chg="add mod">
          <ac:chgData name="Cristian Chilipirea" userId="34ab170da5908fc4" providerId="LiveId" clId="{40ACB1C5-0B6B-4C4B-B64C-8C91579DB1E1}" dt="2018-10-02T21:04:32.036" v="813" actId="1076"/>
          <ac:picMkLst>
            <pc:docMk/>
            <pc:sldMk cId="742774632" sldId="530"/>
            <ac:picMk id="11" creationId="{A8EBA5D8-2749-4956-AA62-DA0C6403B5D5}"/>
          </ac:picMkLst>
        </pc:picChg>
      </pc:sldChg>
      <pc:sldChg chg="addSp modSp add modTransition">
        <pc:chgData name="Cristian Chilipirea" userId="34ab170da5908fc4" providerId="LiveId" clId="{40ACB1C5-0B6B-4C4B-B64C-8C91579DB1E1}" dt="2018-10-02T21:52:58.527" v="1095"/>
        <pc:sldMkLst>
          <pc:docMk/>
          <pc:sldMk cId="2619967694" sldId="531"/>
        </pc:sldMkLst>
        <pc:spChg chg="mod">
          <ac:chgData name="Cristian Chilipirea" userId="34ab170da5908fc4" providerId="LiveId" clId="{40ACB1C5-0B6B-4C4B-B64C-8C91579DB1E1}" dt="2018-10-02T21:08:28.278" v="834" actId="20577"/>
          <ac:spMkLst>
            <pc:docMk/>
            <pc:sldMk cId="2619967694" sldId="531"/>
            <ac:spMk id="3" creationId="{5457F2E0-B4AC-46BD-A6FA-D02AEEE1F279}"/>
          </ac:spMkLst>
        </pc:spChg>
        <pc:picChg chg="add mod">
          <ac:chgData name="Cristian Chilipirea" userId="34ab170da5908fc4" providerId="LiveId" clId="{40ACB1C5-0B6B-4C4B-B64C-8C91579DB1E1}" dt="2018-10-02T21:09:12.788" v="874" actId="1076"/>
          <ac:picMkLst>
            <pc:docMk/>
            <pc:sldMk cId="2619967694" sldId="531"/>
            <ac:picMk id="6" creationId="{6E8F7F56-1D1C-489A-8F73-B975F0BA2156}"/>
          </ac:picMkLst>
        </pc:picChg>
      </pc:sldChg>
      <pc:sldChg chg="addSp delSp modSp add modTransition">
        <pc:chgData name="Cristian Chilipirea" userId="34ab170da5908fc4" providerId="LiveId" clId="{40ACB1C5-0B6B-4C4B-B64C-8C91579DB1E1}" dt="2018-10-02T21:52:58.527" v="1095"/>
        <pc:sldMkLst>
          <pc:docMk/>
          <pc:sldMk cId="1290587018" sldId="532"/>
        </pc:sldMkLst>
        <pc:spChg chg="del">
          <ac:chgData name="Cristian Chilipirea" userId="34ab170da5908fc4" providerId="LiveId" clId="{40ACB1C5-0B6B-4C4B-B64C-8C91579DB1E1}" dt="2018-10-02T21:14:22.598" v="878" actId="478"/>
          <ac:spMkLst>
            <pc:docMk/>
            <pc:sldMk cId="1290587018" sldId="532"/>
            <ac:spMk id="3" creationId="{FCDE4CD7-E561-43E9-9969-94440D0AF3A2}"/>
          </ac:spMkLst>
        </pc:spChg>
        <pc:spChg chg="add del mod">
          <ac:chgData name="Cristian Chilipirea" userId="34ab170da5908fc4" providerId="LiveId" clId="{40ACB1C5-0B6B-4C4B-B64C-8C91579DB1E1}" dt="2018-10-02T21:14:24.746" v="879" actId="478"/>
          <ac:spMkLst>
            <pc:docMk/>
            <pc:sldMk cId="1290587018" sldId="532"/>
            <ac:spMk id="7" creationId="{09823597-5F7B-42BE-A639-206C5F61FF05}"/>
          </ac:spMkLst>
        </pc:spChg>
        <pc:picChg chg="del">
          <ac:chgData name="Cristian Chilipirea" userId="34ab170da5908fc4" providerId="LiveId" clId="{40ACB1C5-0B6B-4C4B-B64C-8C91579DB1E1}" dt="2018-10-02T21:14:25.282" v="880" actId="478"/>
          <ac:picMkLst>
            <pc:docMk/>
            <pc:sldMk cId="1290587018" sldId="532"/>
            <ac:picMk id="6" creationId="{8E26822E-F675-4DFA-A3CB-B6E58CDF6AA0}"/>
          </ac:picMkLst>
        </pc:picChg>
        <pc:picChg chg="add mod">
          <ac:chgData name="Cristian Chilipirea" userId="34ab170da5908fc4" providerId="LiveId" clId="{40ACB1C5-0B6B-4C4B-B64C-8C91579DB1E1}" dt="2018-10-02T21:14:54.683" v="883" actId="1076"/>
          <ac:picMkLst>
            <pc:docMk/>
            <pc:sldMk cId="1290587018" sldId="532"/>
            <ac:picMk id="9" creationId="{24A4AA8F-55AD-4E50-971E-03E91E6A433C}"/>
          </ac:picMkLst>
        </pc:picChg>
      </pc:sldChg>
      <pc:sldChg chg="addSp delSp modSp add modTransition modNotesTx">
        <pc:chgData name="Cristian Chilipirea" userId="34ab170da5908fc4" providerId="LiveId" clId="{40ACB1C5-0B6B-4C4B-B64C-8C91579DB1E1}" dt="2018-10-02T21:52:58.527" v="1095"/>
        <pc:sldMkLst>
          <pc:docMk/>
          <pc:sldMk cId="238918458" sldId="533"/>
        </pc:sldMkLst>
        <pc:spChg chg="mod">
          <ac:chgData name="Cristian Chilipirea" userId="34ab170da5908fc4" providerId="LiveId" clId="{40ACB1C5-0B6B-4C4B-B64C-8C91579DB1E1}" dt="2018-10-02T21:16:05.539" v="900" actId="20577"/>
          <ac:spMkLst>
            <pc:docMk/>
            <pc:sldMk cId="238918458" sldId="533"/>
            <ac:spMk id="2" creationId="{5256A4F4-68E4-4C78-829F-2A3B141F6320}"/>
          </ac:spMkLst>
        </pc:spChg>
        <pc:spChg chg="del">
          <ac:chgData name="Cristian Chilipirea" userId="34ab170da5908fc4" providerId="LiveId" clId="{40ACB1C5-0B6B-4C4B-B64C-8C91579DB1E1}" dt="2018-10-02T21:16:08.869" v="901" actId="478"/>
          <ac:spMkLst>
            <pc:docMk/>
            <pc:sldMk cId="238918458" sldId="533"/>
            <ac:spMk id="3" creationId="{E14C7BB2-BB62-446D-B1A6-1BD2A93F9721}"/>
          </ac:spMkLst>
        </pc:spChg>
        <pc:spChg chg="add del mod">
          <ac:chgData name="Cristian Chilipirea" userId="34ab170da5908fc4" providerId="LiveId" clId="{40ACB1C5-0B6B-4C4B-B64C-8C91579DB1E1}" dt="2018-10-02T21:16:11.843" v="902" actId="478"/>
          <ac:spMkLst>
            <pc:docMk/>
            <pc:sldMk cId="238918458" sldId="533"/>
            <ac:spMk id="6" creationId="{93F7AD6F-0A1B-414E-A97F-0C91276CB83C}"/>
          </ac:spMkLst>
        </pc:spChg>
        <pc:picChg chg="add del mod">
          <ac:chgData name="Cristian Chilipirea" userId="34ab170da5908fc4" providerId="LiveId" clId="{40ACB1C5-0B6B-4C4B-B64C-8C91579DB1E1}" dt="2018-10-02T21:16:27.167" v="907" actId="931"/>
          <ac:picMkLst>
            <pc:docMk/>
            <pc:sldMk cId="238918458" sldId="533"/>
            <ac:picMk id="8" creationId="{66FD00AE-C5F6-40C3-AA11-CB9A8CCC7BAE}"/>
          </ac:picMkLst>
        </pc:picChg>
        <pc:picChg chg="del">
          <ac:chgData name="Cristian Chilipirea" userId="34ab170da5908fc4" providerId="LiveId" clId="{40ACB1C5-0B6B-4C4B-B64C-8C91579DB1E1}" dt="2018-10-02T21:16:12.607" v="903" actId="478"/>
          <ac:picMkLst>
            <pc:docMk/>
            <pc:sldMk cId="238918458" sldId="533"/>
            <ac:picMk id="10" creationId="{86D35E25-F6D5-4B35-9B87-2D9C38D13CDE}"/>
          </ac:picMkLst>
        </pc:picChg>
        <pc:picChg chg="add mod">
          <ac:chgData name="Cristian Chilipirea" userId="34ab170da5908fc4" providerId="LiveId" clId="{40ACB1C5-0B6B-4C4B-B64C-8C91579DB1E1}" dt="2018-10-02T21:16:47.202" v="912" actId="1076"/>
          <ac:picMkLst>
            <pc:docMk/>
            <pc:sldMk cId="238918458" sldId="533"/>
            <ac:picMk id="11" creationId="{7187F0D2-EF9C-462D-B613-36E59D176009}"/>
          </ac:picMkLst>
        </pc:picChg>
        <pc:picChg chg="del">
          <ac:chgData name="Cristian Chilipirea" userId="34ab170da5908fc4" providerId="LiveId" clId="{40ACB1C5-0B6B-4C4B-B64C-8C91579DB1E1}" dt="2018-10-02T21:16:13.035" v="904" actId="478"/>
          <ac:picMkLst>
            <pc:docMk/>
            <pc:sldMk cId="238918458" sldId="533"/>
            <ac:picMk id="12" creationId="{E5E88EC3-921B-4FE2-AAE0-2096E7EF6101}"/>
          </ac:picMkLst>
        </pc:picChg>
        <pc:picChg chg="del">
          <ac:chgData name="Cristian Chilipirea" userId="34ab170da5908fc4" providerId="LiveId" clId="{40ACB1C5-0B6B-4C4B-B64C-8C91579DB1E1}" dt="2018-10-02T21:16:13.547" v="905" actId="478"/>
          <ac:picMkLst>
            <pc:docMk/>
            <pc:sldMk cId="238918458" sldId="533"/>
            <ac:picMk id="13" creationId="{879BF611-D25E-4292-AD76-02A4FE864C98}"/>
          </ac:picMkLst>
        </pc:picChg>
      </pc:sldChg>
      <pc:sldChg chg="addSp delSp modSp add modTransition">
        <pc:chgData name="Cristian Chilipirea" userId="34ab170da5908fc4" providerId="LiveId" clId="{40ACB1C5-0B6B-4C4B-B64C-8C91579DB1E1}" dt="2018-10-02T21:52:58.527" v="1095"/>
        <pc:sldMkLst>
          <pc:docMk/>
          <pc:sldMk cId="162901516" sldId="534"/>
        </pc:sldMkLst>
        <pc:spChg chg="mod">
          <ac:chgData name="Cristian Chilipirea" userId="34ab170da5908fc4" providerId="LiveId" clId="{40ACB1C5-0B6B-4C4B-B64C-8C91579DB1E1}" dt="2018-10-02T21:17:43.371" v="921" actId="20577"/>
          <ac:spMkLst>
            <pc:docMk/>
            <pc:sldMk cId="162901516" sldId="534"/>
            <ac:spMk id="2" creationId="{F0E10AA8-D063-4FA6-95F8-4024B4CC6F0E}"/>
          </ac:spMkLst>
        </pc:spChg>
        <pc:spChg chg="del">
          <ac:chgData name="Cristian Chilipirea" userId="34ab170da5908fc4" providerId="LiveId" clId="{40ACB1C5-0B6B-4C4B-B64C-8C91579DB1E1}" dt="2018-10-02T21:17:50.747" v="924" actId="478"/>
          <ac:spMkLst>
            <pc:docMk/>
            <pc:sldMk cId="162901516" sldId="534"/>
            <ac:spMk id="3" creationId="{80A99524-A9C8-4D05-B03D-D7D61DCC4ADA}"/>
          </ac:spMkLst>
        </pc:spChg>
        <pc:spChg chg="add del">
          <ac:chgData name="Cristian Chilipirea" userId="34ab170da5908fc4" providerId="LiveId" clId="{40ACB1C5-0B6B-4C4B-B64C-8C91579DB1E1}" dt="2018-10-02T21:17:45.829" v="923"/>
          <ac:spMkLst>
            <pc:docMk/>
            <pc:sldMk cId="162901516" sldId="534"/>
            <ac:spMk id="5" creationId="{04703FEF-979A-41CF-94A7-99C1551212E9}"/>
          </ac:spMkLst>
        </pc:spChg>
        <pc:picChg chg="add mod">
          <ac:chgData name="Cristian Chilipirea" userId="34ab170da5908fc4" providerId="LiveId" clId="{40ACB1C5-0B6B-4C4B-B64C-8C91579DB1E1}" dt="2018-10-02T21:17:53.748" v="926" actId="1076"/>
          <ac:picMkLst>
            <pc:docMk/>
            <pc:sldMk cId="162901516" sldId="534"/>
            <ac:picMk id="7" creationId="{C9F94140-5116-4753-86D3-117EB09854C7}"/>
          </ac:picMkLst>
        </pc:picChg>
      </pc:sldChg>
      <pc:sldChg chg="addSp delSp modSp add modTransition">
        <pc:chgData name="Cristian Chilipirea" userId="34ab170da5908fc4" providerId="LiveId" clId="{40ACB1C5-0B6B-4C4B-B64C-8C91579DB1E1}" dt="2018-10-02T21:52:58.527" v="1095"/>
        <pc:sldMkLst>
          <pc:docMk/>
          <pc:sldMk cId="2632471956" sldId="535"/>
        </pc:sldMkLst>
        <pc:spChg chg="mod">
          <ac:chgData name="Cristian Chilipirea" userId="34ab170da5908fc4" providerId="LiveId" clId="{40ACB1C5-0B6B-4C4B-B64C-8C91579DB1E1}" dt="2018-10-02T21:18:34.015" v="946" actId="20577"/>
          <ac:spMkLst>
            <pc:docMk/>
            <pc:sldMk cId="2632471956" sldId="535"/>
            <ac:spMk id="2" creationId="{36DA95D2-76E5-416E-A7A2-C343803F5F91}"/>
          </ac:spMkLst>
        </pc:spChg>
        <pc:spChg chg="del">
          <ac:chgData name="Cristian Chilipirea" userId="34ab170da5908fc4" providerId="LiveId" clId="{40ACB1C5-0B6B-4C4B-B64C-8C91579DB1E1}" dt="2018-10-02T21:18:36.863" v="947" actId="478"/>
          <ac:spMkLst>
            <pc:docMk/>
            <pc:sldMk cId="2632471956" sldId="535"/>
            <ac:spMk id="3" creationId="{522A6478-05AC-4139-A5E7-782EBCD255D4}"/>
          </ac:spMkLst>
        </pc:spChg>
        <pc:picChg chg="add mod">
          <ac:chgData name="Cristian Chilipirea" userId="34ab170da5908fc4" providerId="LiveId" clId="{40ACB1C5-0B6B-4C4B-B64C-8C91579DB1E1}" dt="2018-10-02T21:18:38.172" v="948"/>
          <ac:picMkLst>
            <pc:docMk/>
            <pc:sldMk cId="2632471956" sldId="535"/>
            <ac:picMk id="6" creationId="{CDA6154C-A091-4595-9A07-8526FBA4B695}"/>
          </ac:picMkLst>
        </pc:picChg>
      </pc:sldChg>
      <pc:sldChg chg="addSp delSp modSp add modTransition">
        <pc:chgData name="Cristian Chilipirea" userId="34ab170da5908fc4" providerId="LiveId" clId="{40ACB1C5-0B6B-4C4B-B64C-8C91579DB1E1}" dt="2018-10-02T21:52:58.527" v="1095"/>
        <pc:sldMkLst>
          <pc:docMk/>
          <pc:sldMk cId="2927050837" sldId="536"/>
        </pc:sldMkLst>
        <pc:spChg chg="mod">
          <ac:chgData name="Cristian Chilipirea" userId="34ab170da5908fc4" providerId="LiveId" clId="{40ACB1C5-0B6B-4C4B-B64C-8C91579DB1E1}" dt="2018-10-02T21:19:23.035" v="955" actId="20577"/>
          <ac:spMkLst>
            <pc:docMk/>
            <pc:sldMk cId="2927050837" sldId="536"/>
            <ac:spMk id="2" creationId="{3F3BEEF4-2CD0-4BD5-B27B-F2CC22C6A6CF}"/>
          </ac:spMkLst>
        </pc:spChg>
        <pc:spChg chg="del">
          <ac:chgData name="Cristian Chilipirea" userId="34ab170da5908fc4" providerId="LiveId" clId="{40ACB1C5-0B6B-4C4B-B64C-8C91579DB1E1}" dt="2018-10-02T21:19:25.339" v="956" actId="478"/>
          <ac:spMkLst>
            <pc:docMk/>
            <pc:sldMk cId="2927050837" sldId="536"/>
            <ac:spMk id="3" creationId="{495172FA-4A32-4972-86FD-0B723B25A54D}"/>
          </ac:spMkLst>
        </pc:spChg>
        <pc:picChg chg="add mod">
          <ac:chgData name="Cristian Chilipirea" userId="34ab170da5908fc4" providerId="LiveId" clId="{40ACB1C5-0B6B-4C4B-B64C-8C91579DB1E1}" dt="2018-10-02T21:20:32.018" v="971" actId="1076"/>
          <ac:picMkLst>
            <pc:docMk/>
            <pc:sldMk cId="2927050837" sldId="536"/>
            <ac:picMk id="6" creationId="{1693115A-0982-43D7-B755-09EC9BF6CB86}"/>
          </ac:picMkLst>
        </pc:picChg>
      </pc:sldChg>
      <pc:sldChg chg="addSp delSp modSp add modTransition">
        <pc:chgData name="Cristian Chilipirea" userId="34ab170da5908fc4" providerId="LiveId" clId="{40ACB1C5-0B6B-4C4B-B64C-8C91579DB1E1}" dt="2018-10-02T21:52:58.527" v="1095"/>
        <pc:sldMkLst>
          <pc:docMk/>
          <pc:sldMk cId="625462843" sldId="537"/>
        </pc:sldMkLst>
        <pc:spChg chg="mod">
          <ac:chgData name="Cristian Chilipirea" userId="34ab170da5908fc4" providerId="LiveId" clId="{40ACB1C5-0B6B-4C4B-B64C-8C91579DB1E1}" dt="2018-10-02T21:20:22.275" v="967" actId="20577"/>
          <ac:spMkLst>
            <pc:docMk/>
            <pc:sldMk cId="625462843" sldId="537"/>
            <ac:spMk id="2" creationId="{3AB47608-D492-43E1-AFB5-C77AB80D72B2}"/>
          </ac:spMkLst>
        </pc:spChg>
        <pc:spChg chg="del">
          <ac:chgData name="Cristian Chilipirea" userId="34ab170da5908fc4" providerId="LiveId" clId="{40ACB1C5-0B6B-4C4B-B64C-8C91579DB1E1}" dt="2018-10-02T21:20:24.339" v="968" actId="478"/>
          <ac:spMkLst>
            <pc:docMk/>
            <pc:sldMk cId="625462843" sldId="537"/>
            <ac:spMk id="3" creationId="{5C7BA4E7-64B9-455B-B516-CEED914516BB}"/>
          </ac:spMkLst>
        </pc:spChg>
        <pc:picChg chg="add mod">
          <ac:chgData name="Cristian Chilipirea" userId="34ab170da5908fc4" providerId="LiveId" clId="{40ACB1C5-0B6B-4C4B-B64C-8C91579DB1E1}" dt="2018-10-02T21:20:28.336" v="970" actId="1076"/>
          <ac:picMkLst>
            <pc:docMk/>
            <pc:sldMk cId="625462843" sldId="537"/>
            <ac:picMk id="6" creationId="{CBAC2328-BE11-4186-91AF-950D3B274356}"/>
          </ac:picMkLst>
        </pc:picChg>
      </pc:sldChg>
      <pc:sldChg chg="addSp delSp modSp add modTransition">
        <pc:chgData name="Cristian Chilipirea" userId="34ab170da5908fc4" providerId="LiveId" clId="{40ACB1C5-0B6B-4C4B-B64C-8C91579DB1E1}" dt="2018-10-02T21:52:58.527" v="1095"/>
        <pc:sldMkLst>
          <pc:docMk/>
          <pc:sldMk cId="1741540215" sldId="538"/>
        </pc:sldMkLst>
        <pc:spChg chg="del">
          <ac:chgData name="Cristian Chilipirea" userId="34ab170da5908fc4" providerId="LiveId" clId="{40ACB1C5-0B6B-4C4B-B64C-8C91579DB1E1}" dt="2018-10-02T21:25:39.464" v="993" actId="478"/>
          <ac:spMkLst>
            <pc:docMk/>
            <pc:sldMk cId="1741540215" sldId="538"/>
            <ac:spMk id="2" creationId="{6532A0EE-BB06-494F-9238-19451277E1DB}"/>
          </ac:spMkLst>
        </pc:spChg>
        <pc:spChg chg="del">
          <ac:chgData name="Cristian Chilipirea" userId="34ab170da5908fc4" providerId="LiveId" clId="{40ACB1C5-0B6B-4C4B-B64C-8C91579DB1E1}" dt="2018-10-02T21:24:54.483" v="982" actId="931"/>
          <ac:spMkLst>
            <pc:docMk/>
            <pc:sldMk cId="1741540215" sldId="538"/>
            <ac:spMk id="3" creationId="{F698C45B-C988-4DE0-A3AA-606C6D43C242}"/>
          </ac:spMkLst>
        </pc:spChg>
        <pc:spChg chg="add del mod">
          <ac:chgData name="Cristian Chilipirea" userId="34ab170da5908fc4" providerId="LiveId" clId="{40ACB1C5-0B6B-4C4B-B64C-8C91579DB1E1}" dt="2018-10-02T21:25:17.905" v="987" actId="931"/>
          <ac:spMkLst>
            <pc:docMk/>
            <pc:sldMk cId="1741540215" sldId="538"/>
            <ac:spMk id="8" creationId="{71B439AB-3866-4EF7-8E82-FA185B0E8CCE}"/>
          </ac:spMkLst>
        </pc:spChg>
        <pc:picChg chg="add del mod">
          <ac:chgData name="Cristian Chilipirea" userId="34ab170da5908fc4" providerId="LiveId" clId="{40ACB1C5-0B6B-4C4B-B64C-8C91579DB1E1}" dt="2018-10-02T21:25:03.422" v="986" actId="478"/>
          <ac:picMkLst>
            <pc:docMk/>
            <pc:sldMk cId="1741540215" sldId="538"/>
            <ac:picMk id="6" creationId="{7495D35F-94F1-4F29-8E3E-9A1DFCA1F972}"/>
          </ac:picMkLst>
        </pc:picChg>
        <pc:picChg chg="add mod">
          <ac:chgData name="Cristian Chilipirea" userId="34ab170da5908fc4" providerId="LiveId" clId="{40ACB1C5-0B6B-4C4B-B64C-8C91579DB1E1}" dt="2018-10-02T21:25:23.380" v="990" actId="1076"/>
          <ac:picMkLst>
            <pc:docMk/>
            <pc:sldMk cId="1741540215" sldId="538"/>
            <ac:picMk id="10" creationId="{3F38ED30-6807-4C93-B632-3C556619CC34}"/>
          </ac:picMkLst>
        </pc:picChg>
        <pc:picChg chg="add mod">
          <ac:chgData name="Cristian Chilipirea" userId="34ab170da5908fc4" providerId="LiveId" clId="{40ACB1C5-0B6B-4C4B-B64C-8C91579DB1E1}" dt="2018-10-02T21:25:42.773" v="995" actId="1076"/>
          <ac:picMkLst>
            <pc:docMk/>
            <pc:sldMk cId="1741540215" sldId="538"/>
            <ac:picMk id="12" creationId="{252330A2-4EB2-44E2-BD79-6C28F5F5348C}"/>
          </ac:picMkLst>
        </pc:picChg>
      </pc:sldChg>
      <pc:sldChg chg="delSp modSp add ord modTransition">
        <pc:chgData name="Cristian Chilipirea" userId="34ab170da5908fc4" providerId="LiveId" clId="{40ACB1C5-0B6B-4C4B-B64C-8C91579DB1E1}" dt="2018-10-02T21:52:58.527" v="1095"/>
        <pc:sldMkLst>
          <pc:docMk/>
          <pc:sldMk cId="1544035050" sldId="539"/>
        </pc:sldMkLst>
        <pc:spChg chg="mod">
          <ac:chgData name="Cristian Chilipirea" userId="34ab170da5908fc4" providerId="LiveId" clId="{40ACB1C5-0B6B-4C4B-B64C-8C91579DB1E1}" dt="2018-10-02T21:41:36.406" v="1044" actId="20577"/>
          <ac:spMkLst>
            <pc:docMk/>
            <pc:sldMk cId="1544035050" sldId="539"/>
            <ac:spMk id="3" creationId="{625E152B-87E2-429C-9420-5FD6B44063FE}"/>
          </ac:spMkLst>
        </pc:spChg>
        <pc:picChg chg="del">
          <ac:chgData name="Cristian Chilipirea" userId="34ab170da5908fc4" providerId="LiveId" clId="{40ACB1C5-0B6B-4C4B-B64C-8C91579DB1E1}" dt="2018-10-02T21:34:43" v="1006" actId="478"/>
          <ac:picMkLst>
            <pc:docMk/>
            <pc:sldMk cId="1544035050" sldId="539"/>
            <ac:picMk id="14" creationId="{B6C59429-8DA0-4492-9391-49E81E30B229}"/>
          </ac:picMkLst>
        </pc:picChg>
      </pc:sldChg>
      <pc:sldChg chg="add modTransition">
        <pc:chgData name="Cristian Chilipirea" userId="34ab170da5908fc4" providerId="LiveId" clId="{40ACB1C5-0B6B-4C4B-B64C-8C91579DB1E1}" dt="2018-10-02T21:52:58.527" v="1095"/>
        <pc:sldMkLst>
          <pc:docMk/>
          <pc:sldMk cId="2002666867" sldId="540"/>
        </pc:sldMkLst>
      </pc:sldChg>
      <pc:sldChg chg="addSp delSp modSp add ord">
        <pc:chgData name="Cristian Chilipirea" userId="34ab170da5908fc4" providerId="LiveId" clId="{40ACB1C5-0B6B-4C4B-B64C-8C91579DB1E1}" dt="2018-10-02T22:16:11.889" v="1265" actId="1076"/>
        <pc:sldMkLst>
          <pc:docMk/>
          <pc:sldMk cId="1888411994" sldId="541"/>
        </pc:sldMkLst>
        <pc:spChg chg="mod">
          <ac:chgData name="Cristian Chilipirea" userId="34ab170da5908fc4" providerId="LiveId" clId="{40ACB1C5-0B6B-4C4B-B64C-8C91579DB1E1}" dt="2018-10-02T22:14:31.327" v="1248"/>
          <ac:spMkLst>
            <pc:docMk/>
            <pc:sldMk cId="1888411994" sldId="541"/>
            <ac:spMk id="2" creationId="{C246B18D-21B3-4B24-B48E-7496160B3CF6}"/>
          </ac:spMkLst>
        </pc:spChg>
        <pc:picChg chg="add del mod">
          <ac:chgData name="Cristian Chilipirea" userId="34ab170da5908fc4" providerId="LiveId" clId="{40ACB1C5-0B6B-4C4B-B64C-8C91579DB1E1}" dt="2018-10-02T22:15:27.215" v="1250" actId="478"/>
          <ac:picMkLst>
            <pc:docMk/>
            <pc:sldMk cId="1888411994" sldId="541"/>
            <ac:picMk id="5" creationId="{8EB89E2F-FB93-43C1-A35F-1210F4AD81A4}"/>
          </ac:picMkLst>
        </pc:picChg>
        <pc:picChg chg="add del mod">
          <ac:chgData name="Cristian Chilipirea" userId="34ab170da5908fc4" providerId="LiveId" clId="{40ACB1C5-0B6B-4C4B-B64C-8C91579DB1E1}" dt="2018-10-02T22:15:35.895" v="1254"/>
          <ac:picMkLst>
            <pc:docMk/>
            <pc:sldMk cId="1888411994" sldId="541"/>
            <ac:picMk id="7" creationId="{C92A7783-639D-461B-9903-314514A82071}"/>
          </ac:picMkLst>
        </pc:picChg>
        <pc:picChg chg="add mod">
          <ac:chgData name="Cristian Chilipirea" userId="34ab170da5908fc4" providerId="LiveId" clId="{40ACB1C5-0B6B-4C4B-B64C-8C91579DB1E1}" dt="2018-10-02T22:16:11.889" v="1265" actId="1076"/>
          <ac:picMkLst>
            <pc:docMk/>
            <pc:sldMk cId="1888411994" sldId="541"/>
            <ac:picMk id="10" creationId="{6E1EEAAC-15B7-4B1C-BE55-B912E8AF4150}"/>
          </ac:picMkLst>
        </pc:picChg>
      </pc:sldChg>
      <pc:sldChg chg="addSp delSp modSp add">
        <pc:chgData name="Cristian Chilipirea" userId="34ab170da5908fc4" providerId="LiveId" clId="{40ACB1C5-0B6B-4C4B-B64C-8C91579DB1E1}" dt="2018-10-02T22:23:20.914" v="1309" actId="1076"/>
        <pc:sldMkLst>
          <pc:docMk/>
          <pc:sldMk cId="3728125730" sldId="542"/>
        </pc:sldMkLst>
        <pc:spChg chg="mod">
          <ac:chgData name="Cristian Chilipirea" userId="34ab170da5908fc4" providerId="LiveId" clId="{40ACB1C5-0B6B-4C4B-B64C-8C91579DB1E1}" dt="2018-10-02T22:22:46.905" v="1302" actId="6549"/>
          <ac:spMkLst>
            <pc:docMk/>
            <pc:sldMk cId="3728125730" sldId="542"/>
            <ac:spMk id="2" creationId="{C3E94133-1880-4417-AA41-BF0388D21CA5}"/>
          </ac:spMkLst>
        </pc:spChg>
        <pc:picChg chg="add mod">
          <ac:chgData name="Cristian Chilipirea" userId="34ab170da5908fc4" providerId="LiveId" clId="{40ACB1C5-0B6B-4C4B-B64C-8C91579DB1E1}" dt="2018-10-02T22:23:20.914" v="1309" actId="1076"/>
          <ac:picMkLst>
            <pc:docMk/>
            <pc:sldMk cId="3728125730" sldId="542"/>
            <ac:picMk id="5" creationId="{16E6390D-3CF4-4876-AFA9-3778A06DEA8D}"/>
          </ac:picMkLst>
        </pc:picChg>
        <pc:picChg chg="del">
          <ac:chgData name="Cristian Chilipirea" userId="34ab170da5908fc4" providerId="LiveId" clId="{40ACB1C5-0B6B-4C4B-B64C-8C91579DB1E1}" dt="2018-10-02T22:23:13.308" v="1304" actId="478"/>
          <ac:picMkLst>
            <pc:docMk/>
            <pc:sldMk cId="3728125730" sldId="542"/>
            <ac:picMk id="6" creationId="{5E4F8245-E006-4689-91C3-C6DA9BAF38C4}"/>
          </ac:picMkLst>
        </pc:picChg>
      </pc:sldChg>
      <pc:sldChg chg="addSp modSp add ord">
        <pc:chgData name="Cristian Chilipirea" userId="34ab170da5908fc4" providerId="LiveId" clId="{40ACB1C5-0B6B-4C4B-B64C-8C91579DB1E1}" dt="2018-10-02T22:26:36.245" v="1354" actId="1076"/>
        <pc:sldMkLst>
          <pc:docMk/>
          <pc:sldMk cId="1289218972" sldId="543"/>
        </pc:sldMkLst>
        <pc:spChg chg="mod">
          <ac:chgData name="Cristian Chilipirea" userId="34ab170da5908fc4" providerId="LiveId" clId="{40ACB1C5-0B6B-4C4B-B64C-8C91579DB1E1}" dt="2018-10-02T22:24:41.064" v="1331" actId="20577"/>
          <ac:spMkLst>
            <pc:docMk/>
            <pc:sldMk cId="1289218972" sldId="543"/>
            <ac:spMk id="2" creationId="{C3E94133-1880-4417-AA41-BF0388D21CA5}"/>
          </ac:spMkLst>
        </pc:spChg>
        <pc:spChg chg="mod">
          <ac:chgData name="Cristian Chilipirea" userId="34ab170da5908fc4" providerId="LiveId" clId="{40ACB1C5-0B6B-4C4B-B64C-8C91579DB1E1}" dt="2018-10-02T22:26:36.245" v="1354" actId="1076"/>
          <ac:spMkLst>
            <pc:docMk/>
            <pc:sldMk cId="1289218972" sldId="543"/>
            <ac:spMk id="7" creationId="{58A3689F-587B-4641-8375-4A623366C697}"/>
          </ac:spMkLst>
        </pc:spChg>
        <pc:spChg chg="mod">
          <ac:chgData name="Cristian Chilipirea" userId="34ab170da5908fc4" providerId="LiveId" clId="{40ACB1C5-0B6B-4C4B-B64C-8C91579DB1E1}" dt="2018-10-02T22:25:43.464" v="1341" actId="20577"/>
          <ac:spMkLst>
            <pc:docMk/>
            <pc:sldMk cId="1289218972" sldId="543"/>
            <ac:spMk id="8" creationId="{63E25340-93D7-48FE-9F1E-B48A2024D976}"/>
          </ac:spMkLst>
        </pc:spChg>
        <pc:spChg chg="add mod">
          <ac:chgData name="Cristian Chilipirea" userId="34ab170da5908fc4" providerId="LiveId" clId="{40ACB1C5-0B6B-4C4B-B64C-8C91579DB1E1}" dt="2018-10-02T22:25:53.291" v="1345" actId="13926"/>
          <ac:spMkLst>
            <pc:docMk/>
            <pc:sldMk cId="1289218972" sldId="543"/>
            <ac:spMk id="9" creationId="{CA70642D-F1F4-4092-B66D-2F16805C9DA1}"/>
          </ac:spMkLst>
        </pc:spChg>
        <pc:spChg chg="add mod">
          <ac:chgData name="Cristian Chilipirea" userId="34ab170da5908fc4" providerId="LiveId" clId="{40ACB1C5-0B6B-4C4B-B64C-8C91579DB1E1}" dt="2018-10-02T22:26:07.581" v="1349" actId="13926"/>
          <ac:spMkLst>
            <pc:docMk/>
            <pc:sldMk cId="1289218972" sldId="543"/>
            <ac:spMk id="10" creationId="{5FA131EE-A608-49FA-B36C-AC313B3513D7}"/>
          </ac:spMkLst>
        </pc:spChg>
      </pc:sldChg>
      <pc:sldChg chg="modSp add">
        <pc:chgData name="Cristian Chilipirea" userId="34ab170da5908fc4" providerId="LiveId" clId="{40ACB1C5-0B6B-4C4B-B64C-8C91579DB1E1}" dt="2018-10-02T22:24:13.026" v="1326" actId="1076"/>
        <pc:sldMkLst>
          <pc:docMk/>
          <pc:sldMk cId="2126027227" sldId="544"/>
        </pc:sldMkLst>
        <pc:spChg chg="mod">
          <ac:chgData name="Cristian Chilipirea" userId="34ab170da5908fc4" providerId="LiveId" clId="{40ACB1C5-0B6B-4C4B-B64C-8C91579DB1E1}" dt="2018-10-02T22:24:13.026" v="1326" actId="1076"/>
          <ac:spMkLst>
            <pc:docMk/>
            <pc:sldMk cId="2126027227" sldId="544"/>
            <ac:spMk id="7" creationId="{58A3689F-587B-4641-8375-4A623366C697}"/>
          </ac:spMkLst>
        </pc:spChg>
      </pc:sldChg>
      <pc:sldChg chg="modSp add">
        <pc:chgData name="Cristian Chilipirea" userId="34ab170da5908fc4" providerId="LiveId" clId="{40ACB1C5-0B6B-4C4B-B64C-8C91579DB1E1}" dt="2018-10-02T22:24:20.180" v="1327" actId="1076"/>
        <pc:sldMkLst>
          <pc:docMk/>
          <pc:sldMk cId="3144370955" sldId="545"/>
        </pc:sldMkLst>
        <pc:spChg chg="mod">
          <ac:chgData name="Cristian Chilipirea" userId="34ab170da5908fc4" providerId="LiveId" clId="{40ACB1C5-0B6B-4C4B-B64C-8C91579DB1E1}" dt="2018-10-02T22:24:20.180" v="1327" actId="1076"/>
          <ac:spMkLst>
            <pc:docMk/>
            <pc:sldMk cId="3144370955" sldId="545"/>
            <ac:spMk id="8" creationId="{63E25340-93D7-48FE-9F1E-B48A2024D976}"/>
          </ac:spMkLst>
        </pc:spChg>
      </pc:sldChg>
      <pc:sldChg chg="modSp add">
        <pc:chgData name="Cristian Chilipirea" userId="34ab170da5908fc4" providerId="LiveId" clId="{40ACB1C5-0B6B-4C4B-B64C-8C91579DB1E1}" dt="2018-10-02T22:24:26.579" v="1328" actId="1076"/>
        <pc:sldMkLst>
          <pc:docMk/>
          <pc:sldMk cId="1882107523" sldId="546"/>
        </pc:sldMkLst>
        <pc:spChg chg="mod">
          <ac:chgData name="Cristian Chilipirea" userId="34ab170da5908fc4" providerId="LiveId" clId="{40ACB1C5-0B6B-4C4B-B64C-8C91579DB1E1}" dt="2018-10-02T22:24:26.579" v="1328" actId="1076"/>
          <ac:spMkLst>
            <pc:docMk/>
            <pc:sldMk cId="1882107523" sldId="546"/>
            <ac:spMk id="7" creationId="{58A3689F-587B-4641-8375-4A623366C697}"/>
          </ac:spMkLst>
        </pc:spChg>
      </pc:sldChg>
      <pc:sldChg chg="modSp add">
        <pc:chgData name="Cristian Chilipirea" userId="34ab170da5908fc4" providerId="LiveId" clId="{40ACB1C5-0B6B-4C4B-B64C-8C91579DB1E1}" dt="2018-10-02T22:26:42.414" v="1355" actId="1076"/>
        <pc:sldMkLst>
          <pc:docMk/>
          <pc:sldMk cId="558091035" sldId="547"/>
        </pc:sldMkLst>
        <pc:spChg chg="mod">
          <ac:chgData name="Cristian Chilipirea" userId="34ab170da5908fc4" providerId="LiveId" clId="{40ACB1C5-0B6B-4C4B-B64C-8C91579DB1E1}" dt="2018-10-02T22:26:42.414" v="1355" actId="1076"/>
          <ac:spMkLst>
            <pc:docMk/>
            <pc:sldMk cId="558091035" sldId="547"/>
            <ac:spMk id="9" creationId="{CA70642D-F1F4-4092-B66D-2F16805C9DA1}"/>
          </ac:spMkLst>
        </pc:spChg>
      </pc:sldChg>
      <pc:sldChg chg="modSp add">
        <pc:chgData name="Cristian Chilipirea" userId="34ab170da5908fc4" providerId="LiveId" clId="{40ACB1C5-0B6B-4C4B-B64C-8C91579DB1E1}" dt="2018-10-02T22:27:59.961" v="1400" actId="1076"/>
        <pc:sldMkLst>
          <pc:docMk/>
          <pc:sldMk cId="3034493033" sldId="548"/>
        </pc:sldMkLst>
        <pc:spChg chg="mod">
          <ac:chgData name="Cristian Chilipirea" userId="34ab170da5908fc4" providerId="LiveId" clId="{40ACB1C5-0B6B-4C4B-B64C-8C91579DB1E1}" dt="2018-10-02T22:27:59.961" v="1400" actId="1076"/>
          <ac:spMkLst>
            <pc:docMk/>
            <pc:sldMk cId="3034493033" sldId="548"/>
            <ac:spMk id="9" creationId="{CA70642D-F1F4-4092-B66D-2F16805C9DA1}"/>
          </ac:spMkLst>
        </pc:spChg>
        <pc:spChg chg="mod">
          <ac:chgData name="Cristian Chilipirea" userId="34ab170da5908fc4" providerId="LiveId" clId="{40ACB1C5-0B6B-4C4B-B64C-8C91579DB1E1}" dt="2018-10-02T22:26:48.190" v="1356" actId="1076"/>
          <ac:spMkLst>
            <pc:docMk/>
            <pc:sldMk cId="3034493033" sldId="548"/>
            <ac:spMk id="10" creationId="{5FA131EE-A608-49FA-B36C-AC313B3513D7}"/>
          </ac:spMkLst>
        </pc:spChg>
      </pc:sldChg>
      <pc:sldChg chg="modSp add">
        <pc:chgData name="Cristian Chilipirea" userId="34ab170da5908fc4" providerId="LiveId" clId="{40ACB1C5-0B6B-4C4B-B64C-8C91579DB1E1}" dt="2018-10-02T22:26:52.128" v="1357" actId="1076"/>
        <pc:sldMkLst>
          <pc:docMk/>
          <pc:sldMk cId="2448597296" sldId="549"/>
        </pc:sldMkLst>
        <pc:spChg chg="mod">
          <ac:chgData name="Cristian Chilipirea" userId="34ab170da5908fc4" providerId="LiveId" clId="{40ACB1C5-0B6B-4C4B-B64C-8C91579DB1E1}" dt="2018-10-02T22:26:52.128" v="1357" actId="1076"/>
          <ac:spMkLst>
            <pc:docMk/>
            <pc:sldMk cId="2448597296" sldId="549"/>
            <ac:spMk id="7" creationId="{58A3689F-587B-4641-8375-4A623366C697}"/>
          </ac:spMkLst>
        </pc:spChg>
      </pc:sldChg>
      <pc:sldChg chg="modSp add">
        <pc:chgData name="Cristian Chilipirea" userId="34ab170da5908fc4" providerId="LiveId" clId="{40ACB1C5-0B6B-4C4B-B64C-8C91579DB1E1}" dt="2018-10-02T22:28:09.778" v="1401" actId="1076"/>
        <pc:sldMkLst>
          <pc:docMk/>
          <pc:sldMk cId="3128890427" sldId="550"/>
        </pc:sldMkLst>
        <pc:spChg chg="mod">
          <ac:chgData name="Cristian Chilipirea" userId="34ab170da5908fc4" providerId="LiveId" clId="{40ACB1C5-0B6B-4C4B-B64C-8C91579DB1E1}" dt="2018-10-02T22:28:09.778" v="1401" actId="1076"/>
          <ac:spMkLst>
            <pc:docMk/>
            <pc:sldMk cId="3128890427" sldId="550"/>
            <ac:spMk id="8" creationId="{63E25340-93D7-48FE-9F1E-B48A2024D976}"/>
          </ac:spMkLst>
        </pc:spChg>
        <pc:spChg chg="mod">
          <ac:chgData name="Cristian Chilipirea" userId="34ab170da5908fc4" providerId="LiveId" clId="{40ACB1C5-0B6B-4C4B-B64C-8C91579DB1E1}" dt="2018-10-02T22:26:58.864" v="1358" actId="1076"/>
          <ac:spMkLst>
            <pc:docMk/>
            <pc:sldMk cId="3128890427" sldId="550"/>
            <ac:spMk id="9" creationId="{CA70642D-F1F4-4092-B66D-2F16805C9DA1}"/>
          </ac:spMkLst>
        </pc:spChg>
      </pc:sldChg>
      <pc:sldChg chg="addSp modSp add ord">
        <pc:chgData name="Cristian Chilipirea" userId="34ab170da5908fc4" providerId="LiveId" clId="{40ACB1C5-0B6B-4C4B-B64C-8C91579DB1E1}" dt="2018-10-02T22:28:56.393" v="1402" actId="1076"/>
        <pc:sldMkLst>
          <pc:docMk/>
          <pc:sldMk cId="447635862" sldId="551"/>
        </pc:sldMkLst>
        <pc:spChg chg="add mod">
          <ac:chgData name="Cristian Chilipirea" userId="34ab170da5908fc4" providerId="LiveId" clId="{40ACB1C5-0B6B-4C4B-B64C-8C91579DB1E1}" dt="2018-10-02T22:28:56.393" v="1402" actId="1076"/>
          <ac:spMkLst>
            <pc:docMk/>
            <pc:sldMk cId="447635862" sldId="551"/>
            <ac:spMk id="3" creationId="{6634E7C2-E6C2-465A-8B72-4336D89C5A7C}"/>
          </ac:spMkLst>
        </pc:spChg>
        <pc:picChg chg="mod">
          <ac:chgData name="Cristian Chilipirea" userId="34ab170da5908fc4" providerId="LiveId" clId="{40ACB1C5-0B6B-4C4B-B64C-8C91579DB1E1}" dt="2018-10-02T22:27:21.203" v="1361" actId="1076"/>
          <ac:picMkLst>
            <pc:docMk/>
            <pc:sldMk cId="447635862" sldId="551"/>
            <ac:picMk id="9" creationId="{B7F921F1-4454-4E6F-B39A-5AF94E4C7D58}"/>
          </ac:picMkLst>
        </pc:picChg>
      </pc:sldChg>
      <pc:sldChg chg="modSp add">
        <pc:chgData name="Cristian Chilipirea" userId="34ab170da5908fc4" providerId="LiveId" clId="{40ACB1C5-0B6B-4C4B-B64C-8C91579DB1E1}" dt="2018-10-02T22:29:32.098" v="1524" actId="20577"/>
        <pc:sldMkLst>
          <pc:docMk/>
          <pc:sldMk cId="1483517246" sldId="552"/>
        </pc:sldMkLst>
        <pc:spChg chg="mod">
          <ac:chgData name="Cristian Chilipirea" userId="34ab170da5908fc4" providerId="LiveId" clId="{40ACB1C5-0B6B-4C4B-B64C-8C91579DB1E1}" dt="2018-10-02T22:29:32.098" v="1524" actId="20577"/>
          <ac:spMkLst>
            <pc:docMk/>
            <pc:sldMk cId="1483517246" sldId="552"/>
            <ac:spMk id="3" creationId="{6634E7C2-E6C2-465A-8B72-4336D89C5A7C}"/>
          </ac:spMkLst>
        </pc:spChg>
      </pc:sldChg>
      <pc:sldChg chg="modSp add">
        <pc:chgData name="Cristian Chilipirea" userId="34ab170da5908fc4" providerId="LiveId" clId="{40ACB1C5-0B6B-4C4B-B64C-8C91579DB1E1}" dt="2018-10-02T22:30:29.977" v="1677" actId="20577"/>
        <pc:sldMkLst>
          <pc:docMk/>
          <pc:sldMk cId="901537233" sldId="553"/>
        </pc:sldMkLst>
        <pc:spChg chg="mod">
          <ac:chgData name="Cristian Chilipirea" userId="34ab170da5908fc4" providerId="LiveId" clId="{40ACB1C5-0B6B-4C4B-B64C-8C91579DB1E1}" dt="2018-10-02T22:30:29.977" v="1677" actId="20577"/>
          <ac:spMkLst>
            <pc:docMk/>
            <pc:sldMk cId="901537233" sldId="553"/>
            <ac:spMk id="3" creationId="{6634E7C2-E6C2-465A-8B72-4336D89C5A7C}"/>
          </ac:spMkLst>
        </pc:spChg>
      </pc:sldChg>
      <pc:sldChg chg="modSp add">
        <pc:chgData name="Cristian Chilipirea" userId="34ab170da5908fc4" providerId="LiveId" clId="{40ACB1C5-0B6B-4C4B-B64C-8C91579DB1E1}" dt="2018-10-02T22:30:50.814" v="1688" actId="113"/>
        <pc:sldMkLst>
          <pc:docMk/>
          <pc:sldMk cId="1544456519" sldId="554"/>
        </pc:sldMkLst>
        <pc:spChg chg="mod">
          <ac:chgData name="Cristian Chilipirea" userId="34ab170da5908fc4" providerId="LiveId" clId="{40ACB1C5-0B6B-4C4B-B64C-8C91579DB1E1}" dt="2018-10-02T22:30:50.814" v="1688" actId="113"/>
          <ac:spMkLst>
            <pc:docMk/>
            <pc:sldMk cId="1544456519" sldId="554"/>
            <ac:spMk id="3" creationId="{6634E7C2-E6C2-465A-8B72-4336D89C5A7C}"/>
          </ac:spMkLst>
        </pc:spChg>
      </pc:sldChg>
      <pc:sldChg chg="modSp add del">
        <pc:chgData name="Cristian Chilipirea" userId="34ab170da5908fc4" providerId="LiveId" clId="{40ACB1C5-0B6B-4C4B-B64C-8C91579DB1E1}" dt="2018-10-04T13:40:32.059" v="1740" actId="2696"/>
        <pc:sldMkLst>
          <pc:docMk/>
          <pc:sldMk cId="2819740296" sldId="555"/>
        </pc:sldMkLst>
        <pc:spChg chg="mod">
          <ac:chgData name="Cristian Chilipirea" userId="34ab170da5908fc4" providerId="LiveId" clId="{40ACB1C5-0B6B-4C4B-B64C-8C91579DB1E1}" dt="2018-10-02T22:32:43.693" v="1707" actId="20577"/>
          <ac:spMkLst>
            <pc:docMk/>
            <pc:sldMk cId="2819740296" sldId="555"/>
            <ac:spMk id="2" creationId="{756317EE-1FA7-45AA-BF09-F92CA42BDD93}"/>
          </ac:spMkLst>
        </pc:spChg>
        <pc:spChg chg="mod">
          <ac:chgData name="Cristian Chilipirea" userId="34ab170da5908fc4" providerId="LiveId" clId="{40ACB1C5-0B6B-4C4B-B64C-8C91579DB1E1}" dt="2018-10-02T22:33:54.761" v="1738" actId="20577"/>
          <ac:spMkLst>
            <pc:docMk/>
            <pc:sldMk cId="2819740296" sldId="555"/>
            <ac:spMk id="3" creationId="{5A14C1F4-F0BE-4574-8BC1-C0AAD28D5DFD}"/>
          </ac:spMkLst>
        </pc:spChg>
      </pc:sldChg>
      <pc:sldChg chg="modSp add del">
        <pc:chgData name="Cristian Chilipirea" userId="34ab170da5908fc4" providerId="LiveId" clId="{40ACB1C5-0B6B-4C4B-B64C-8C91579DB1E1}" dt="2018-10-04T13:40:32.650" v="1741" actId="2696"/>
        <pc:sldMkLst>
          <pc:docMk/>
          <pc:sldMk cId="2622810347" sldId="556"/>
        </pc:sldMkLst>
        <pc:spChg chg="mod">
          <ac:chgData name="Cristian Chilipirea" userId="34ab170da5908fc4" providerId="LiveId" clId="{40ACB1C5-0B6B-4C4B-B64C-8C91579DB1E1}" dt="2018-10-02T22:33:05.050" v="1714" actId="20577"/>
          <ac:spMkLst>
            <pc:docMk/>
            <pc:sldMk cId="2622810347" sldId="556"/>
            <ac:spMk id="3" creationId="{5A14C1F4-F0BE-4574-8BC1-C0AAD28D5DFD}"/>
          </ac:spMkLst>
        </pc:spChg>
      </pc:sldChg>
      <pc:sldMasterChg chg="modTransition modSldLayout">
        <pc:chgData name="Cristian Chilipirea" userId="34ab170da5908fc4" providerId="LiveId" clId="{40ACB1C5-0B6B-4C4B-B64C-8C91579DB1E1}" dt="2018-10-02T21:52:58.527" v="1095"/>
        <pc:sldMasterMkLst>
          <pc:docMk/>
          <pc:sldMasterMk cId="0" sldId="2147483661"/>
        </pc:sldMasterMkLst>
        <pc:sldLayoutChg chg="modTransition">
          <pc:chgData name="Cristian Chilipirea" userId="34ab170da5908fc4" providerId="LiveId" clId="{40ACB1C5-0B6B-4C4B-B64C-8C91579DB1E1}" dt="2018-10-02T21:52:58.527" v="1095"/>
          <pc:sldLayoutMkLst>
            <pc:docMk/>
            <pc:sldMasterMk cId="0" sldId="2147483661"/>
            <pc:sldLayoutMk cId="1635393719" sldId="2147483976"/>
          </pc:sldLayoutMkLst>
        </pc:sldLayoutChg>
        <pc:sldLayoutChg chg="modTransition">
          <pc:chgData name="Cristian Chilipirea" userId="34ab170da5908fc4" providerId="LiveId" clId="{40ACB1C5-0B6B-4C4B-B64C-8C91579DB1E1}" dt="2018-10-02T21:52:58.527" v="1095"/>
          <pc:sldLayoutMkLst>
            <pc:docMk/>
            <pc:sldMasterMk cId="0" sldId="2147483661"/>
            <pc:sldLayoutMk cId="314545740" sldId="2147483977"/>
          </pc:sldLayoutMkLst>
        </pc:sldLayoutChg>
        <pc:sldLayoutChg chg="modTransition">
          <pc:chgData name="Cristian Chilipirea" userId="34ab170da5908fc4" providerId="LiveId" clId="{40ACB1C5-0B6B-4C4B-B64C-8C91579DB1E1}" dt="2018-10-02T21:52:58.527" v="1095"/>
          <pc:sldLayoutMkLst>
            <pc:docMk/>
            <pc:sldMasterMk cId="0" sldId="2147483661"/>
            <pc:sldLayoutMk cId="1764456477" sldId="2147483978"/>
          </pc:sldLayoutMkLst>
        </pc:sldLayoutChg>
        <pc:sldLayoutChg chg="modTransition">
          <pc:chgData name="Cristian Chilipirea" userId="34ab170da5908fc4" providerId="LiveId" clId="{40ACB1C5-0B6B-4C4B-B64C-8C91579DB1E1}" dt="2018-10-02T21:52:58.527" v="1095"/>
          <pc:sldLayoutMkLst>
            <pc:docMk/>
            <pc:sldMasterMk cId="0" sldId="2147483661"/>
            <pc:sldLayoutMk cId="310983217" sldId="2147483979"/>
          </pc:sldLayoutMkLst>
        </pc:sldLayoutChg>
        <pc:sldLayoutChg chg="modTransition">
          <pc:chgData name="Cristian Chilipirea" userId="34ab170da5908fc4" providerId="LiveId" clId="{40ACB1C5-0B6B-4C4B-B64C-8C91579DB1E1}" dt="2018-10-02T21:52:58.527" v="1095"/>
          <pc:sldLayoutMkLst>
            <pc:docMk/>
            <pc:sldMasterMk cId="0" sldId="2147483661"/>
            <pc:sldLayoutMk cId="2750434662" sldId="2147483980"/>
          </pc:sldLayoutMkLst>
        </pc:sldLayoutChg>
        <pc:sldLayoutChg chg="modTransition">
          <pc:chgData name="Cristian Chilipirea" userId="34ab170da5908fc4" providerId="LiveId" clId="{40ACB1C5-0B6B-4C4B-B64C-8C91579DB1E1}" dt="2018-10-02T21:52:58.527" v="1095"/>
          <pc:sldLayoutMkLst>
            <pc:docMk/>
            <pc:sldMasterMk cId="0" sldId="2147483661"/>
            <pc:sldLayoutMk cId="740172351" sldId="2147483981"/>
          </pc:sldLayoutMkLst>
        </pc:sldLayoutChg>
        <pc:sldLayoutChg chg="modTransition">
          <pc:chgData name="Cristian Chilipirea" userId="34ab170da5908fc4" providerId="LiveId" clId="{40ACB1C5-0B6B-4C4B-B64C-8C91579DB1E1}" dt="2018-10-02T21:52:58.527" v="1095"/>
          <pc:sldLayoutMkLst>
            <pc:docMk/>
            <pc:sldMasterMk cId="0" sldId="2147483661"/>
            <pc:sldLayoutMk cId="214260995" sldId="2147483982"/>
          </pc:sldLayoutMkLst>
        </pc:sldLayoutChg>
        <pc:sldLayoutChg chg="modTransition">
          <pc:chgData name="Cristian Chilipirea" userId="34ab170da5908fc4" providerId="LiveId" clId="{40ACB1C5-0B6B-4C4B-B64C-8C91579DB1E1}" dt="2018-10-02T21:52:58.527" v="1095"/>
          <pc:sldLayoutMkLst>
            <pc:docMk/>
            <pc:sldMasterMk cId="0" sldId="2147483661"/>
            <pc:sldLayoutMk cId="2387053853" sldId="2147483983"/>
          </pc:sldLayoutMkLst>
        </pc:sldLayoutChg>
        <pc:sldLayoutChg chg="modTransition">
          <pc:chgData name="Cristian Chilipirea" userId="34ab170da5908fc4" providerId="LiveId" clId="{40ACB1C5-0B6B-4C4B-B64C-8C91579DB1E1}" dt="2018-10-02T21:52:58.527" v="1095"/>
          <pc:sldLayoutMkLst>
            <pc:docMk/>
            <pc:sldMasterMk cId="0" sldId="2147483661"/>
            <pc:sldLayoutMk cId="2202867552" sldId="2147483984"/>
          </pc:sldLayoutMkLst>
        </pc:sldLayoutChg>
        <pc:sldLayoutChg chg="modTransition">
          <pc:chgData name="Cristian Chilipirea" userId="34ab170da5908fc4" providerId="LiveId" clId="{40ACB1C5-0B6B-4C4B-B64C-8C91579DB1E1}" dt="2018-10-02T21:52:58.527" v="1095"/>
          <pc:sldLayoutMkLst>
            <pc:docMk/>
            <pc:sldMasterMk cId="0" sldId="2147483661"/>
            <pc:sldLayoutMk cId="1079532080" sldId="2147483985"/>
          </pc:sldLayoutMkLst>
        </pc:sldLayoutChg>
        <pc:sldLayoutChg chg="modTransition">
          <pc:chgData name="Cristian Chilipirea" userId="34ab170da5908fc4" providerId="LiveId" clId="{40ACB1C5-0B6B-4C4B-B64C-8C91579DB1E1}" dt="2018-10-02T21:52:58.527" v="1095"/>
          <pc:sldLayoutMkLst>
            <pc:docMk/>
            <pc:sldMasterMk cId="0" sldId="2147483661"/>
            <pc:sldLayoutMk cId="288672095" sldId="2147483986"/>
          </pc:sldLayoutMkLst>
        </pc:sldLayoutChg>
      </pc:sldMasterChg>
    </pc:docChg>
  </pc:docChgLst>
  <pc:docChgLst>
    <pc:chgData name="Cristian Chilipirea" userId="34ab170da5908fc4" providerId="LiveId" clId="{7840C37D-FDDB-4314-A31E-446F31402874}"/>
    <pc:docChg chg="undo addSld delSld modSld modSection">
      <pc:chgData name="Cristian Chilipirea" userId="34ab170da5908fc4" providerId="LiveId" clId="{7840C37D-FDDB-4314-A31E-446F31402874}" dt="2019-10-13T10:50:16.213" v="381"/>
      <pc:docMkLst>
        <pc:docMk/>
      </pc:docMkLst>
      <pc:sldChg chg="modSp">
        <pc:chgData name="Cristian Chilipirea" userId="34ab170da5908fc4" providerId="LiveId" clId="{7840C37D-FDDB-4314-A31E-446F31402874}" dt="2019-10-13T10:35:49.864" v="23"/>
        <pc:sldMkLst>
          <pc:docMk/>
          <pc:sldMk cId="0" sldId="485"/>
        </pc:sldMkLst>
        <pc:spChg chg="mod">
          <ac:chgData name="Cristian Chilipirea" userId="34ab170da5908fc4" providerId="LiveId" clId="{7840C37D-FDDB-4314-A31E-446F31402874}" dt="2019-10-13T10:35:49.864" v="23"/>
          <ac:spMkLst>
            <pc:docMk/>
            <pc:sldMk cId="0" sldId="485"/>
            <ac:spMk id="15361" creationId="{B7373C27-AE51-474E-BA1F-0C5F0233AACE}"/>
          </ac:spMkLst>
        </pc:spChg>
      </pc:sldChg>
      <pc:sldChg chg="del">
        <pc:chgData name="Cristian Chilipirea" userId="34ab170da5908fc4" providerId="LiveId" clId="{7840C37D-FDDB-4314-A31E-446F31402874}" dt="2019-10-13T10:35:41.888" v="0" actId="2696"/>
        <pc:sldMkLst>
          <pc:docMk/>
          <pc:sldMk cId="82765791" sldId="486"/>
        </pc:sldMkLst>
      </pc:sldChg>
      <pc:sldChg chg="addSp delSp modSp add">
        <pc:chgData name="Cristian Chilipirea" userId="34ab170da5908fc4" providerId="LiveId" clId="{7840C37D-FDDB-4314-A31E-446F31402874}" dt="2019-10-13T10:36:32.873" v="29"/>
        <pc:sldMkLst>
          <pc:docMk/>
          <pc:sldMk cId="2338593371" sldId="486"/>
        </pc:sldMkLst>
        <pc:spChg chg="mod">
          <ac:chgData name="Cristian Chilipirea" userId="34ab170da5908fc4" providerId="LiveId" clId="{7840C37D-FDDB-4314-A31E-446F31402874}" dt="2019-10-13T10:35:57.638" v="25"/>
          <ac:spMkLst>
            <pc:docMk/>
            <pc:sldMk cId="2338593371" sldId="486"/>
            <ac:spMk id="2" creationId="{B9808585-3E9A-482E-9979-16C4C9043B58}"/>
          </ac:spMkLst>
        </pc:spChg>
        <pc:spChg chg="del">
          <ac:chgData name="Cristian Chilipirea" userId="34ab170da5908fc4" providerId="LiveId" clId="{7840C37D-FDDB-4314-A31E-446F31402874}" dt="2019-10-13T10:36:30.722" v="26" actId="478"/>
          <ac:spMkLst>
            <pc:docMk/>
            <pc:sldMk cId="2338593371" sldId="486"/>
            <ac:spMk id="3" creationId="{A5F3EE3C-A748-4CA7-AEFA-BC8891A272D3}"/>
          </ac:spMkLst>
        </pc:spChg>
        <pc:spChg chg="add del">
          <ac:chgData name="Cristian Chilipirea" userId="34ab170da5908fc4" providerId="LiveId" clId="{7840C37D-FDDB-4314-A31E-446F31402874}" dt="2019-10-13T10:36:32.862" v="28"/>
          <ac:spMkLst>
            <pc:docMk/>
            <pc:sldMk cId="2338593371" sldId="486"/>
            <ac:spMk id="4" creationId="{2B18BB36-4791-436C-8A83-074CA4A416D2}"/>
          </ac:spMkLst>
        </pc:spChg>
        <pc:spChg chg="add">
          <ac:chgData name="Cristian Chilipirea" userId="34ab170da5908fc4" providerId="LiveId" clId="{7840C37D-FDDB-4314-A31E-446F31402874}" dt="2019-10-13T10:36:32.873" v="29"/>
          <ac:spMkLst>
            <pc:docMk/>
            <pc:sldMk cId="2338593371" sldId="486"/>
            <ac:spMk id="5" creationId="{8BB290BD-77F4-41B0-8050-C3F38A40DA7A}"/>
          </ac:spMkLst>
        </pc:spChg>
      </pc:sldChg>
      <pc:sldChg chg="del">
        <pc:chgData name="Cristian Chilipirea" userId="34ab170da5908fc4" providerId="LiveId" clId="{7840C37D-FDDB-4314-A31E-446F31402874}" dt="2019-10-13T10:35:42.383" v="1" actId="2696"/>
        <pc:sldMkLst>
          <pc:docMk/>
          <pc:sldMk cId="3808378620" sldId="487"/>
        </pc:sldMkLst>
      </pc:sldChg>
      <pc:sldChg chg="addSp delSp modSp add modAnim">
        <pc:chgData name="Cristian Chilipirea" userId="34ab170da5908fc4" providerId="LiveId" clId="{7840C37D-FDDB-4314-A31E-446F31402874}" dt="2019-10-13T10:36:46.748" v="36"/>
        <pc:sldMkLst>
          <pc:docMk/>
          <pc:sldMk cId="4290695015" sldId="487"/>
        </pc:sldMkLst>
        <pc:spChg chg="mod">
          <ac:chgData name="Cristian Chilipirea" userId="34ab170da5908fc4" providerId="LiveId" clId="{7840C37D-FDDB-4314-A31E-446F31402874}" dt="2019-10-13T10:36:39.008" v="31"/>
          <ac:spMkLst>
            <pc:docMk/>
            <pc:sldMk cId="4290695015" sldId="487"/>
            <ac:spMk id="2" creationId="{A0E56962-24FF-4D6A-BD4B-7211168095C3}"/>
          </ac:spMkLst>
        </pc:spChg>
        <pc:spChg chg="del">
          <ac:chgData name="Cristian Chilipirea" userId="34ab170da5908fc4" providerId="LiveId" clId="{7840C37D-FDDB-4314-A31E-446F31402874}" dt="2019-10-13T10:36:41.439" v="32" actId="478"/>
          <ac:spMkLst>
            <pc:docMk/>
            <pc:sldMk cId="4290695015" sldId="487"/>
            <ac:spMk id="3" creationId="{A083F2C7-8904-4A79-BDD2-3046405D4041}"/>
          </ac:spMkLst>
        </pc:spChg>
        <pc:spChg chg="add del mod">
          <ac:chgData name="Cristian Chilipirea" userId="34ab170da5908fc4" providerId="LiveId" clId="{7840C37D-FDDB-4314-A31E-446F31402874}" dt="2019-10-13T10:36:46.736" v="35"/>
          <ac:spMkLst>
            <pc:docMk/>
            <pc:sldMk cId="4290695015" sldId="487"/>
            <ac:spMk id="4" creationId="{C1A8B81B-218F-40C8-AA13-5DFDBC9C3F3D}"/>
          </ac:spMkLst>
        </pc:spChg>
        <pc:spChg chg="add">
          <ac:chgData name="Cristian Chilipirea" userId="34ab170da5908fc4" providerId="LiveId" clId="{7840C37D-FDDB-4314-A31E-446F31402874}" dt="2019-10-13T10:36:46.748" v="36"/>
          <ac:spMkLst>
            <pc:docMk/>
            <pc:sldMk cId="4290695015" sldId="487"/>
            <ac:spMk id="5" creationId="{7FBE6F44-C4FC-4B81-B15C-C6919665ED8B}"/>
          </ac:spMkLst>
        </pc:spChg>
      </pc:sldChg>
      <pc:sldChg chg="del">
        <pc:chgData name="Cristian Chilipirea" userId="34ab170da5908fc4" providerId="LiveId" clId="{7840C37D-FDDB-4314-A31E-446F31402874}" dt="2019-10-13T10:35:42.438" v="2" actId="2696"/>
        <pc:sldMkLst>
          <pc:docMk/>
          <pc:sldMk cId="2485176181" sldId="488"/>
        </pc:sldMkLst>
      </pc:sldChg>
      <pc:sldChg chg="addSp delSp modSp add">
        <pc:chgData name="Cristian Chilipirea" userId="34ab170da5908fc4" providerId="LiveId" clId="{7840C37D-FDDB-4314-A31E-446F31402874}" dt="2019-10-13T10:37:02.767" v="43" actId="1076"/>
        <pc:sldMkLst>
          <pc:docMk/>
          <pc:sldMk cId="3485697799" sldId="488"/>
        </pc:sldMkLst>
        <pc:spChg chg="mod">
          <ac:chgData name="Cristian Chilipirea" userId="34ab170da5908fc4" providerId="LiveId" clId="{7840C37D-FDDB-4314-A31E-446F31402874}" dt="2019-10-13T10:36:53.062" v="38"/>
          <ac:spMkLst>
            <pc:docMk/>
            <pc:sldMk cId="3485697799" sldId="488"/>
            <ac:spMk id="2" creationId="{992E9F12-ADC8-42C4-9670-C0F1CC638971}"/>
          </ac:spMkLst>
        </pc:spChg>
        <pc:spChg chg="del">
          <ac:chgData name="Cristian Chilipirea" userId="34ab170da5908fc4" providerId="LiveId" clId="{7840C37D-FDDB-4314-A31E-446F31402874}" dt="2019-10-13T10:36:55.326" v="39" actId="478"/>
          <ac:spMkLst>
            <pc:docMk/>
            <pc:sldMk cId="3485697799" sldId="488"/>
            <ac:spMk id="3" creationId="{84CD5C51-800A-4456-A248-3A30CA5F2F4A}"/>
          </ac:spMkLst>
        </pc:spChg>
        <pc:spChg chg="add del">
          <ac:chgData name="Cristian Chilipirea" userId="34ab170da5908fc4" providerId="LiveId" clId="{7840C37D-FDDB-4314-A31E-446F31402874}" dt="2019-10-13T10:37:00.665" v="41"/>
          <ac:spMkLst>
            <pc:docMk/>
            <pc:sldMk cId="3485697799" sldId="488"/>
            <ac:spMk id="4" creationId="{350FD90D-6501-46ED-90E7-ABDFE7D0179C}"/>
          </ac:spMkLst>
        </pc:spChg>
        <pc:spChg chg="add mod">
          <ac:chgData name="Cristian Chilipirea" userId="34ab170da5908fc4" providerId="LiveId" clId="{7840C37D-FDDB-4314-A31E-446F31402874}" dt="2019-10-13T10:37:02.767" v="43" actId="1076"/>
          <ac:spMkLst>
            <pc:docMk/>
            <pc:sldMk cId="3485697799" sldId="488"/>
            <ac:spMk id="5" creationId="{5E6E2C07-456B-45FC-BF37-15B265DAA3F5}"/>
          </ac:spMkLst>
        </pc:spChg>
      </pc:sldChg>
      <pc:sldChg chg="del">
        <pc:chgData name="Cristian Chilipirea" userId="34ab170da5908fc4" providerId="LiveId" clId="{7840C37D-FDDB-4314-A31E-446F31402874}" dt="2019-10-13T10:35:42.495" v="3" actId="2696"/>
        <pc:sldMkLst>
          <pc:docMk/>
          <pc:sldMk cId="153538803" sldId="489"/>
        </pc:sldMkLst>
      </pc:sldChg>
      <pc:sldChg chg="addSp delSp modSp add">
        <pc:chgData name="Cristian Chilipirea" userId="34ab170da5908fc4" providerId="LiveId" clId="{7840C37D-FDDB-4314-A31E-446F31402874}" dt="2019-10-13T10:37:19.241" v="50" actId="1076"/>
        <pc:sldMkLst>
          <pc:docMk/>
          <pc:sldMk cId="3198136285" sldId="489"/>
        </pc:sldMkLst>
        <pc:spChg chg="mod">
          <ac:chgData name="Cristian Chilipirea" userId="34ab170da5908fc4" providerId="LiveId" clId="{7840C37D-FDDB-4314-A31E-446F31402874}" dt="2019-10-13T10:37:09.628" v="45"/>
          <ac:spMkLst>
            <pc:docMk/>
            <pc:sldMk cId="3198136285" sldId="489"/>
            <ac:spMk id="2" creationId="{0756F962-085C-4450-B3F4-A28FE1E7D9C7}"/>
          </ac:spMkLst>
        </pc:spChg>
        <pc:spChg chg="del">
          <ac:chgData name="Cristian Chilipirea" userId="34ab170da5908fc4" providerId="LiveId" clId="{7840C37D-FDDB-4314-A31E-446F31402874}" dt="2019-10-13T10:37:11.859" v="46" actId="478"/>
          <ac:spMkLst>
            <pc:docMk/>
            <pc:sldMk cId="3198136285" sldId="489"/>
            <ac:spMk id="3" creationId="{FD4AFBD4-E0BA-4E02-9F1C-BF7A7281A907}"/>
          </ac:spMkLst>
        </pc:spChg>
        <pc:spChg chg="add del">
          <ac:chgData name="Cristian Chilipirea" userId="34ab170da5908fc4" providerId="LiveId" clId="{7840C37D-FDDB-4314-A31E-446F31402874}" dt="2019-10-13T10:37:17.336" v="48"/>
          <ac:spMkLst>
            <pc:docMk/>
            <pc:sldMk cId="3198136285" sldId="489"/>
            <ac:spMk id="4" creationId="{A24B5529-596D-4C4B-A1F0-FA311930D820}"/>
          </ac:spMkLst>
        </pc:spChg>
        <pc:spChg chg="add mod">
          <ac:chgData name="Cristian Chilipirea" userId="34ab170da5908fc4" providerId="LiveId" clId="{7840C37D-FDDB-4314-A31E-446F31402874}" dt="2019-10-13T10:37:19.241" v="50" actId="1076"/>
          <ac:spMkLst>
            <pc:docMk/>
            <pc:sldMk cId="3198136285" sldId="489"/>
            <ac:spMk id="5" creationId="{B56D60DB-6879-47B2-9A9D-58C280166BF2}"/>
          </ac:spMkLst>
        </pc:spChg>
      </pc:sldChg>
      <pc:sldChg chg="addSp delSp modSp add">
        <pc:chgData name="Cristian Chilipirea" userId="34ab170da5908fc4" providerId="LiveId" clId="{7840C37D-FDDB-4314-A31E-446F31402874}" dt="2019-10-13T10:37:34.146" v="57" actId="1076"/>
        <pc:sldMkLst>
          <pc:docMk/>
          <pc:sldMk cId="1494177774" sldId="490"/>
        </pc:sldMkLst>
        <pc:spChg chg="mod">
          <ac:chgData name="Cristian Chilipirea" userId="34ab170da5908fc4" providerId="LiveId" clId="{7840C37D-FDDB-4314-A31E-446F31402874}" dt="2019-10-13T10:37:25.231" v="52"/>
          <ac:spMkLst>
            <pc:docMk/>
            <pc:sldMk cId="1494177774" sldId="490"/>
            <ac:spMk id="2" creationId="{F069374C-B1F3-4B6E-B5D5-14D7C137A2BF}"/>
          </ac:spMkLst>
        </pc:spChg>
        <pc:spChg chg="del">
          <ac:chgData name="Cristian Chilipirea" userId="34ab170da5908fc4" providerId="LiveId" clId="{7840C37D-FDDB-4314-A31E-446F31402874}" dt="2019-10-13T10:37:26.894" v="53" actId="478"/>
          <ac:spMkLst>
            <pc:docMk/>
            <pc:sldMk cId="1494177774" sldId="490"/>
            <ac:spMk id="3" creationId="{5E9CC154-E823-4D26-B288-229A773D8A5F}"/>
          </ac:spMkLst>
        </pc:spChg>
        <pc:spChg chg="add del">
          <ac:chgData name="Cristian Chilipirea" userId="34ab170da5908fc4" providerId="LiveId" clId="{7840C37D-FDDB-4314-A31E-446F31402874}" dt="2019-10-13T10:37:32.155" v="55"/>
          <ac:spMkLst>
            <pc:docMk/>
            <pc:sldMk cId="1494177774" sldId="490"/>
            <ac:spMk id="4" creationId="{6909C5D7-AACB-40F6-9CAC-B23EDEA766DA}"/>
          </ac:spMkLst>
        </pc:spChg>
        <pc:spChg chg="add mod">
          <ac:chgData name="Cristian Chilipirea" userId="34ab170da5908fc4" providerId="LiveId" clId="{7840C37D-FDDB-4314-A31E-446F31402874}" dt="2019-10-13T10:37:34.146" v="57" actId="1076"/>
          <ac:spMkLst>
            <pc:docMk/>
            <pc:sldMk cId="1494177774" sldId="490"/>
            <ac:spMk id="5" creationId="{C451349E-F407-4642-9D52-9B2510FEFE3F}"/>
          </ac:spMkLst>
        </pc:spChg>
      </pc:sldChg>
      <pc:sldChg chg="del">
        <pc:chgData name="Cristian Chilipirea" userId="34ab170da5908fc4" providerId="LiveId" clId="{7840C37D-FDDB-4314-A31E-446F31402874}" dt="2019-10-13T10:35:42.555" v="4" actId="2696"/>
        <pc:sldMkLst>
          <pc:docMk/>
          <pc:sldMk cId="4285981982" sldId="490"/>
        </pc:sldMkLst>
      </pc:sldChg>
      <pc:sldChg chg="addSp delSp modSp add">
        <pc:chgData name="Cristian Chilipirea" userId="34ab170da5908fc4" providerId="LiveId" clId="{7840C37D-FDDB-4314-A31E-446F31402874}" dt="2019-10-13T10:37:50.852" v="64" actId="1076"/>
        <pc:sldMkLst>
          <pc:docMk/>
          <pc:sldMk cId="504263197" sldId="491"/>
        </pc:sldMkLst>
        <pc:spChg chg="mod">
          <ac:chgData name="Cristian Chilipirea" userId="34ab170da5908fc4" providerId="LiveId" clId="{7840C37D-FDDB-4314-A31E-446F31402874}" dt="2019-10-13T10:37:40.299" v="59"/>
          <ac:spMkLst>
            <pc:docMk/>
            <pc:sldMk cId="504263197" sldId="491"/>
            <ac:spMk id="2" creationId="{8DD6C092-F0CB-4029-82ED-0C3298402A05}"/>
          </ac:spMkLst>
        </pc:spChg>
        <pc:spChg chg="del">
          <ac:chgData name="Cristian Chilipirea" userId="34ab170da5908fc4" providerId="LiveId" clId="{7840C37D-FDDB-4314-A31E-446F31402874}" dt="2019-10-13T10:37:42.235" v="60" actId="478"/>
          <ac:spMkLst>
            <pc:docMk/>
            <pc:sldMk cId="504263197" sldId="491"/>
            <ac:spMk id="3" creationId="{BBAEB694-7238-44AF-8379-6E3F9F621A2E}"/>
          </ac:spMkLst>
        </pc:spChg>
        <pc:spChg chg="add del">
          <ac:chgData name="Cristian Chilipirea" userId="34ab170da5908fc4" providerId="LiveId" clId="{7840C37D-FDDB-4314-A31E-446F31402874}" dt="2019-10-13T10:37:47.055" v="62"/>
          <ac:spMkLst>
            <pc:docMk/>
            <pc:sldMk cId="504263197" sldId="491"/>
            <ac:spMk id="4" creationId="{57EA311B-2E1A-4AC8-B0EC-DB1DD276F9DC}"/>
          </ac:spMkLst>
        </pc:spChg>
        <pc:spChg chg="add mod">
          <ac:chgData name="Cristian Chilipirea" userId="34ab170da5908fc4" providerId="LiveId" clId="{7840C37D-FDDB-4314-A31E-446F31402874}" dt="2019-10-13T10:37:50.852" v="64" actId="1076"/>
          <ac:spMkLst>
            <pc:docMk/>
            <pc:sldMk cId="504263197" sldId="491"/>
            <ac:spMk id="5" creationId="{7BA8441A-59DE-48FB-87E5-8DA7FA2C1129}"/>
          </ac:spMkLst>
        </pc:spChg>
      </pc:sldChg>
      <pc:sldChg chg="del">
        <pc:chgData name="Cristian Chilipirea" userId="34ab170da5908fc4" providerId="LiveId" clId="{7840C37D-FDDB-4314-A31E-446F31402874}" dt="2019-10-13T10:35:42.581" v="5" actId="2696"/>
        <pc:sldMkLst>
          <pc:docMk/>
          <pc:sldMk cId="568663443" sldId="491"/>
        </pc:sldMkLst>
      </pc:sldChg>
      <pc:sldChg chg="addSp delSp modSp add">
        <pc:chgData name="Cristian Chilipirea" userId="34ab170da5908fc4" providerId="LiveId" clId="{7840C37D-FDDB-4314-A31E-446F31402874}" dt="2019-10-13T10:38:04.998" v="71" actId="1076"/>
        <pc:sldMkLst>
          <pc:docMk/>
          <pc:sldMk cId="3412107781" sldId="492"/>
        </pc:sldMkLst>
        <pc:spChg chg="mod">
          <ac:chgData name="Cristian Chilipirea" userId="34ab170da5908fc4" providerId="LiveId" clId="{7840C37D-FDDB-4314-A31E-446F31402874}" dt="2019-10-13T10:37:56.283" v="66"/>
          <ac:spMkLst>
            <pc:docMk/>
            <pc:sldMk cId="3412107781" sldId="492"/>
            <ac:spMk id="2" creationId="{4983DA10-4C36-4C02-BA39-E8F832E166FD}"/>
          </ac:spMkLst>
        </pc:spChg>
        <pc:spChg chg="del">
          <ac:chgData name="Cristian Chilipirea" userId="34ab170da5908fc4" providerId="LiveId" clId="{7840C37D-FDDB-4314-A31E-446F31402874}" dt="2019-10-13T10:37:58.270" v="67" actId="478"/>
          <ac:spMkLst>
            <pc:docMk/>
            <pc:sldMk cId="3412107781" sldId="492"/>
            <ac:spMk id="3" creationId="{45649686-E1C1-475E-A2A6-55592DDDA63A}"/>
          </ac:spMkLst>
        </pc:spChg>
        <pc:spChg chg="add del">
          <ac:chgData name="Cristian Chilipirea" userId="34ab170da5908fc4" providerId="LiveId" clId="{7840C37D-FDDB-4314-A31E-446F31402874}" dt="2019-10-13T10:38:03.353" v="69"/>
          <ac:spMkLst>
            <pc:docMk/>
            <pc:sldMk cId="3412107781" sldId="492"/>
            <ac:spMk id="4" creationId="{3A0C54A6-1AC4-4751-862A-A0969DF80B7F}"/>
          </ac:spMkLst>
        </pc:spChg>
        <pc:spChg chg="add mod">
          <ac:chgData name="Cristian Chilipirea" userId="34ab170da5908fc4" providerId="LiveId" clId="{7840C37D-FDDB-4314-A31E-446F31402874}" dt="2019-10-13T10:38:04.998" v="71" actId="1076"/>
          <ac:spMkLst>
            <pc:docMk/>
            <pc:sldMk cId="3412107781" sldId="492"/>
            <ac:spMk id="5" creationId="{4E12F6DA-CACB-4010-92C9-84E96D247C9D}"/>
          </ac:spMkLst>
        </pc:spChg>
      </pc:sldChg>
      <pc:sldChg chg="del">
        <pc:chgData name="Cristian Chilipirea" userId="34ab170da5908fc4" providerId="LiveId" clId="{7840C37D-FDDB-4314-A31E-446F31402874}" dt="2019-10-13T10:35:42.617" v="6" actId="2696"/>
        <pc:sldMkLst>
          <pc:docMk/>
          <pc:sldMk cId="3792123901" sldId="492"/>
        </pc:sldMkLst>
      </pc:sldChg>
      <pc:sldChg chg="del">
        <pc:chgData name="Cristian Chilipirea" userId="34ab170da5908fc4" providerId="LiveId" clId="{7840C37D-FDDB-4314-A31E-446F31402874}" dt="2019-10-13T10:35:42.634" v="7" actId="2696"/>
        <pc:sldMkLst>
          <pc:docMk/>
          <pc:sldMk cId="1273241336" sldId="493"/>
        </pc:sldMkLst>
      </pc:sldChg>
      <pc:sldChg chg="addSp delSp modSp add">
        <pc:chgData name="Cristian Chilipirea" userId="34ab170da5908fc4" providerId="LiveId" clId="{7840C37D-FDDB-4314-A31E-446F31402874}" dt="2019-10-13T10:38:22.705" v="79" actId="1076"/>
        <pc:sldMkLst>
          <pc:docMk/>
          <pc:sldMk cId="1656319771" sldId="493"/>
        </pc:sldMkLst>
        <pc:spChg chg="mod">
          <ac:chgData name="Cristian Chilipirea" userId="34ab170da5908fc4" providerId="LiveId" clId="{7840C37D-FDDB-4314-A31E-446F31402874}" dt="2019-10-13T10:38:11.916" v="73"/>
          <ac:spMkLst>
            <pc:docMk/>
            <pc:sldMk cId="1656319771" sldId="493"/>
            <ac:spMk id="2" creationId="{1ABA2D4A-C3C8-44C9-8F5E-F9FD5EE2469E}"/>
          </ac:spMkLst>
        </pc:spChg>
        <pc:spChg chg="del">
          <ac:chgData name="Cristian Chilipirea" userId="34ab170da5908fc4" providerId="LiveId" clId="{7840C37D-FDDB-4314-A31E-446F31402874}" dt="2019-10-13T10:38:14.306" v="74" actId="478"/>
          <ac:spMkLst>
            <pc:docMk/>
            <pc:sldMk cId="1656319771" sldId="493"/>
            <ac:spMk id="3" creationId="{5F8A318E-453C-421B-949C-5F5D40B341A5}"/>
          </ac:spMkLst>
        </pc:spChg>
        <pc:spChg chg="add del">
          <ac:chgData name="Cristian Chilipirea" userId="34ab170da5908fc4" providerId="LiveId" clId="{7840C37D-FDDB-4314-A31E-446F31402874}" dt="2019-10-13T10:38:19.450" v="76"/>
          <ac:spMkLst>
            <pc:docMk/>
            <pc:sldMk cId="1656319771" sldId="493"/>
            <ac:spMk id="4" creationId="{92177670-26E8-486D-B048-57708FE16804}"/>
          </ac:spMkLst>
        </pc:spChg>
        <pc:spChg chg="add mod">
          <ac:chgData name="Cristian Chilipirea" userId="34ab170da5908fc4" providerId="LiveId" clId="{7840C37D-FDDB-4314-A31E-446F31402874}" dt="2019-10-13T10:38:22.705" v="79" actId="1076"/>
          <ac:spMkLst>
            <pc:docMk/>
            <pc:sldMk cId="1656319771" sldId="493"/>
            <ac:spMk id="5" creationId="{D0D67A6C-51AD-4E9E-8133-5DCC38B52A1E}"/>
          </ac:spMkLst>
        </pc:spChg>
      </pc:sldChg>
      <pc:sldChg chg="del">
        <pc:chgData name="Cristian Chilipirea" userId="34ab170da5908fc4" providerId="LiveId" clId="{7840C37D-FDDB-4314-A31E-446F31402874}" dt="2019-10-13T10:35:42.658" v="8" actId="2696"/>
        <pc:sldMkLst>
          <pc:docMk/>
          <pc:sldMk cId="3442169" sldId="494"/>
        </pc:sldMkLst>
      </pc:sldChg>
      <pc:sldChg chg="addSp delSp modSp add">
        <pc:chgData name="Cristian Chilipirea" userId="34ab170da5908fc4" providerId="LiveId" clId="{7840C37D-FDDB-4314-A31E-446F31402874}" dt="2019-10-13T10:38:38.457" v="85"/>
        <pc:sldMkLst>
          <pc:docMk/>
          <pc:sldMk cId="795707886" sldId="494"/>
        </pc:sldMkLst>
        <pc:spChg chg="mod">
          <ac:chgData name="Cristian Chilipirea" userId="34ab170da5908fc4" providerId="LiveId" clId="{7840C37D-FDDB-4314-A31E-446F31402874}" dt="2019-10-13T10:38:30.411" v="81"/>
          <ac:spMkLst>
            <pc:docMk/>
            <pc:sldMk cId="795707886" sldId="494"/>
            <ac:spMk id="2" creationId="{25231550-A2AE-4D2A-AEEF-F9162BD4F508}"/>
          </ac:spMkLst>
        </pc:spChg>
        <pc:spChg chg="del">
          <ac:chgData name="Cristian Chilipirea" userId="34ab170da5908fc4" providerId="LiveId" clId="{7840C37D-FDDB-4314-A31E-446F31402874}" dt="2019-10-13T10:38:32.666" v="82" actId="478"/>
          <ac:spMkLst>
            <pc:docMk/>
            <pc:sldMk cId="795707886" sldId="494"/>
            <ac:spMk id="3" creationId="{591CBCBE-C566-431F-B31B-4BFEB718761C}"/>
          </ac:spMkLst>
        </pc:spChg>
        <pc:spChg chg="add del">
          <ac:chgData name="Cristian Chilipirea" userId="34ab170da5908fc4" providerId="LiveId" clId="{7840C37D-FDDB-4314-A31E-446F31402874}" dt="2019-10-13T10:38:38.446" v="84"/>
          <ac:spMkLst>
            <pc:docMk/>
            <pc:sldMk cId="795707886" sldId="494"/>
            <ac:spMk id="4" creationId="{5B8AEF1F-A38C-4776-9736-0A158180F19C}"/>
          </ac:spMkLst>
        </pc:spChg>
        <pc:spChg chg="add">
          <ac:chgData name="Cristian Chilipirea" userId="34ab170da5908fc4" providerId="LiveId" clId="{7840C37D-FDDB-4314-A31E-446F31402874}" dt="2019-10-13T10:38:38.457" v="85"/>
          <ac:spMkLst>
            <pc:docMk/>
            <pc:sldMk cId="795707886" sldId="494"/>
            <ac:spMk id="5" creationId="{F57A2641-542F-4BB7-BC24-23965B96327A}"/>
          </ac:spMkLst>
        </pc:spChg>
      </pc:sldChg>
      <pc:sldChg chg="del">
        <pc:chgData name="Cristian Chilipirea" userId="34ab170da5908fc4" providerId="LiveId" clId="{7840C37D-FDDB-4314-A31E-446F31402874}" dt="2019-10-13T10:35:42.795" v="9" actId="2696"/>
        <pc:sldMkLst>
          <pc:docMk/>
          <pc:sldMk cId="83170459" sldId="495"/>
        </pc:sldMkLst>
      </pc:sldChg>
      <pc:sldChg chg="addSp delSp modSp add">
        <pc:chgData name="Cristian Chilipirea" userId="34ab170da5908fc4" providerId="LiveId" clId="{7840C37D-FDDB-4314-A31E-446F31402874}" dt="2019-10-13T10:38:54.340" v="91"/>
        <pc:sldMkLst>
          <pc:docMk/>
          <pc:sldMk cId="749517494" sldId="495"/>
        </pc:sldMkLst>
        <pc:spChg chg="mod">
          <ac:chgData name="Cristian Chilipirea" userId="34ab170da5908fc4" providerId="LiveId" clId="{7840C37D-FDDB-4314-A31E-446F31402874}" dt="2019-10-13T10:38:46.956" v="87"/>
          <ac:spMkLst>
            <pc:docMk/>
            <pc:sldMk cId="749517494" sldId="495"/>
            <ac:spMk id="2" creationId="{236A4D13-C8DF-42FE-B962-47411C924062}"/>
          </ac:spMkLst>
        </pc:spChg>
        <pc:spChg chg="del">
          <ac:chgData name="Cristian Chilipirea" userId="34ab170da5908fc4" providerId="LiveId" clId="{7840C37D-FDDB-4314-A31E-446F31402874}" dt="2019-10-13T10:38:48.922" v="88" actId="478"/>
          <ac:spMkLst>
            <pc:docMk/>
            <pc:sldMk cId="749517494" sldId="495"/>
            <ac:spMk id="3" creationId="{981CF91F-01D2-42EF-A2BC-01812B7F30F3}"/>
          </ac:spMkLst>
        </pc:spChg>
        <pc:spChg chg="add del">
          <ac:chgData name="Cristian Chilipirea" userId="34ab170da5908fc4" providerId="LiveId" clId="{7840C37D-FDDB-4314-A31E-446F31402874}" dt="2019-10-13T10:38:54.326" v="90"/>
          <ac:spMkLst>
            <pc:docMk/>
            <pc:sldMk cId="749517494" sldId="495"/>
            <ac:spMk id="4" creationId="{5DC2F815-7C4D-4DCC-867E-7FAD9122AD91}"/>
          </ac:spMkLst>
        </pc:spChg>
        <pc:spChg chg="add del">
          <ac:chgData name="Cristian Chilipirea" userId="34ab170da5908fc4" providerId="LiveId" clId="{7840C37D-FDDB-4314-A31E-446F31402874}" dt="2019-10-13T10:38:54.326" v="90"/>
          <ac:spMkLst>
            <pc:docMk/>
            <pc:sldMk cId="749517494" sldId="495"/>
            <ac:spMk id="5" creationId="{0B45776B-D3A1-4313-84A3-343D15DBA9CD}"/>
          </ac:spMkLst>
        </pc:spChg>
        <pc:spChg chg="add del">
          <ac:chgData name="Cristian Chilipirea" userId="34ab170da5908fc4" providerId="LiveId" clId="{7840C37D-FDDB-4314-A31E-446F31402874}" dt="2019-10-13T10:38:54.326" v="90"/>
          <ac:spMkLst>
            <pc:docMk/>
            <pc:sldMk cId="749517494" sldId="495"/>
            <ac:spMk id="7" creationId="{06266510-DFF6-4E90-A271-DBE4B7526BF1}"/>
          </ac:spMkLst>
        </pc:spChg>
        <pc:spChg chg="add del">
          <ac:chgData name="Cristian Chilipirea" userId="34ab170da5908fc4" providerId="LiveId" clId="{7840C37D-FDDB-4314-A31E-446F31402874}" dt="2019-10-13T10:38:54.326" v="90"/>
          <ac:spMkLst>
            <pc:docMk/>
            <pc:sldMk cId="749517494" sldId="495"/>
            <ac:spMk id="8" creationId="{34172BD6-503F-461A-A282-7A5A39DC39E9}"/>
          </ac:spMkLst>
        </pc:spChg>
        <pc:spChg chg="add del">
          <ac:chgData name="Cristian Chilipirea" userId="34ab170da5908fc4" providerId="LiveId" clId="{7840C37D-FDDB-4314-A31E-446F31402874}" dt="2019-10-13T10:38:54.326" v="90"/>
          <ac:spMkLst>
            <pc:docMk/>
            <pc:sldMk cId="749517494" sldId="495"/>
            <ac:spMk id="9" creationId="{A74806F9-8D8D-4C71-9F6A-2E576665FC57}"/>
          </ac:spMkLst>
        </pc:spChg>
        <pc:spChg chg="add del">
          <ac:chgData name="Cristian Chilipirea" userId="34ab170da5908fc4" providerId="LiveId" clId="{7840C37D-FDDB-4314-A31E-446F31402874}" dt="2019-10-13T10:38:54.326" v="90"/>
          <ac:spMkLst>
            <pc:docMk/>
            <pc:sldMk cId="749517494" sldId="495"/>
            <ac:spMk id="10" creationId="{56D8C2E8-1CF0-4BD4-B107-FCDF939E639E}"/>
          </ac:spMkLst>
        </pc:spChg>
        <pc:spChg chg="add del">
          <ac:chgData name="Cristian Chilipirea" userId="34ab170da5908fc4" providerId="LiveId" clId="{7840C37D-FDDB-4314-A31E-446F31402874}" dt="2019-10-13T10:38:54.326" v="90"/>
          <ac:spMkLst>
            <pc:docMk/>
            <pc:sldMk cId="749517494" sldId="495"/>
            <ac:spMk id="16" creationId="{6F167C53-959B-429F-A555-BA31FA5AF2EE}"/>
          </ac:spMkLst>
        </pc:spChg>
        <pc:spChg chg="add del">
          <ac:chgData name="Cristian Chilipirea" userId="34ab170da5908fc4" providerId="LiveId" clId="{7840C37D-FDDB-4314-A31E-446F31402874}" dt="2019-10-13T10:38:54.326" v="90"/>
          <ac:spMkLst>
            <pc:docMk/>
            <pc:sldMk cId="749517494" sldId="495"/>
            <ac:spMk id="17" creationId="{69134C06-C0FF-44FA-B629-495FDD55A219}"/>
          </ac:spMkLst>
        </pc:spChg>
        <pc:spChg chg="add del">
          <ac:chgData name="Cristian Chilipirea" userId="34ab170da5908fc4" providerId="LiveId" clId="{7840C37D-FDDB-4314-A31E-446F31402874}" dt="2019-10-13T10:38:54.326" v="90"/>
          <ac:spMkLst>
            <pc:docMk/>
            <pc:sldMk cId="749517494" sldId="495"/>
            <ac:spMk id="18" creationId="{F9AE13F8-4B4D-4AE8-B1AA-F7617D71E167}"/>
          </ac:spMkLst>
        </pc:spChg>
        <pc:spChg chg="add del">
          <ac:chgData name="Cristian Chilipirea" userId="34ab170da5908fc4" providerId="LiveId" clId="{7840C37D-FDDB-4314-A31E-446F31402874}" dt="2019-10-13T10:38:54.326" v="90"/>
          <ac:spMkLst>
            <pc:docMk/>
            <pc:sldMk cId="749517494" sldId="495"/>
            <ac:spMk id="19" creationId="{DFB64739-6320-4DC8-BB65-F6FA30B1D30C}"/>
          </ac:spMkLst>
        </pc:spChg>
        <pc:spChg chg="add del">
          <ac:chgData name="Cristian Chilipirea" userId="34ab170da5908fc4" providerId="LiveId" clId="{7840C37D-FDDB-4314-A31E-446F31402874}" dt="2019-10-13T10:38:54.326" v="90"/>
          <ac:spMkLst>
            <pc:docMk/>
            <pc:sldMk cId="749517494" sldId="495"/>
            <ac:spMk id="20" creationId="{08297447-4EE4-4C20-B17A-BEB908C4DD8B}"/>
          </ac:spMkLst>
        </pc:spChg>
        <pc:spChg chg="add">
          <ac:chgData name="Cristian Chilipirea" userId="34ab170da5908fc4" providerId="LiveId" clId="{7840C37D-FDDB-4314-A31E-446F31402874}" dt="2019-10-13T10:38:54.340" v="91"/>
          <ac:spMkLst>
            <pc:docMk/>
            <pc:sldMk cId="749517494" sldId="495"/>
            <ac:spMk id="21" creationId="{9EE33095-A6B5-438E-A81F-19906765626C}"/>
          </ac:spMkLst>
        </pc:spChg>
        <pc:spChg chg="add">
          <ac:chgData name="Cristian Chilipirea" userId="34ab170da5908fc4" providerId="LiveId" clId="{7840C37D-FDDB-4314-A31E-446F31402874}" dt="2019-10-13T10:38:54.340" v="91"/>
          <ac:spMkLst>
            <pc:docMk/>
            <pc:sldMk cId="749517494" sldId="495"/>
            <ac:spMk id="22" creationId="{075DBDDF-F510-40F4-96EC-8E566D1182D9}"/>
          </ac:spMkLst>
        </pc:spChg>
        <pc:spChg chg="add">
          <ac:chgData name="Cristian Chilipirea" userId="34ab170da5908fc4" providerId="LiveId" clId="{7840C37D-FDDB-4314-A31E-446F31402874}" dt="2019-10-13T10:38:54.340" v="91"/>
          <ac:spMkLst>
            <pc:docMk/>
            <pc:sldMk cId="749517494" sldId="495"/>
            <ac:spMk id="24" creationId="{BC702D62-AF4C-4D53-9719-1DAF7153C159}"/>
          </ac:spMkLst>
        </pc:spChg>
        <pc:spChg chg="add">
          <ac:chgData name="Cristian Chilipirea" userId="34ab170da5908fc4" providerId="LiveId" clId="{7840C37D-FDDB-4314-A31E-446F31402874}" dt="2019-10-13T10:38:54.340" v="91"/>
          <ac:spMkLst>
            <pc:docMk/>
            <pc:sldMk cId="749517494" sldId="495"/>
            <ac:spMk id="25" creationId="{5E415570-E7E4-4191-88D1-300ADDA577B6}"/>
          </ac:spMkLst>
        </pc:spChg>
        <pc:spChg chg="add">
          <ac:chgData name="Cristian Chilipirea" userId="34ab170da5908fc4" providerId="LiveId" clId="{7840C37D-FDDB-4314-A31E-446F31402874}" dt="2019-10-13T10:38:54.340" v="91"/>
          <ac:spMkLst>
            <pc:docMk/>
            <pc:sldMk cId="749517494" sldId="495"/>
            <ac:spMk id="26" creationId="{B5AE4EB9-65F2-40C7-8559-EA0CEB22B89E}"/>
          </ac:spMkLst>
        </pc:spChg>
        <pc:spChg chg="add">
          <ac:chgData name="Cristian Chilipirea" userId="34ab170da5908fc4" providerId="LiveId" clId="{7840C37D-FDDB-4314-A31E-446F31402874}" dt="2019-10-13T10:38:54.340" v="91"/>
          <ac:spMkLst>
            <pc:docMk/>
            <pc:sldMk cId="749517494" sldId="495"/>
            <ac:spMk id="27" creationId="{1ADCFC61-29A6-449A-A722-571824B8C6CC}"/>
          </ac:spMkLst>
        </pc:spChg>
        <pc:spChg chg="add">
          <ac:chgData name="Cristian Chilipirea" userId="34ab170da5908fc4" providerId="LiveId" clId="{7840C37D-FDDB-4314-A31E-446F31402874}" dt="2019-10-13T10:38:54.340" v="91"/>
          <ac:spMkLst>
            <pc:docMk/>
            <pc:sldMk cId="749517494" sldId="495"/>
            <ac:spMk id="33" creationId="{D734C4D0-188F-403E-8BAE-1EFEBD1C58C7}"/>
          </ac:spMkLst>
        </pc:spChg>
        <pc:spChg chg="add">
          <ac:chgData name="Cristian Chilipirea" userId="34ab170da5908fc4" providerId="LiveId" clId="{7840C37D-FDDB-4314-A31E-446F31402874}" dt="2019-10-13T10:38:54.340" v="91"/>
          <ac:spMkLst>
            <pc:docMk/>
            <pc:sldMk cId="749517494" sldId="495"/>
            <ac:spMk id="34" creationId="{1D86F3E4-5409-4960-9591-F858B9DC4F5A}"/>
          </ac:spMkLst>
        </pc:spChg>
        <pc:spChg chg="add">
          <ac:chgData name="Cristian Chilipirea" userId="34ab170da5908fc4" providerId="LiveId" clId="{7840C37D-FDDB-4314-A31E-446F31402874}" dt="2019-10-13T10:38:54.340" v="91"/>
          <ac:spMkLst>
            <pc:docMk/>
            <pc:sldMk cId="749517494" sldId="495"/>
            <ac:spMk id="35" creationId="{3671ED7E-6274-4050-9B53-97F4B92110D5}"/>
          </ac:spMkLst>
        </pc:spChg>
        <pc:spChg chg="add">
          <ac:chgData name="Cristian Chilipirea" userId="34ab170da5908fc4" providerId="LiveId" clId="{7840C37D-FDDB-4314-A31E-446F31402874}" dt="2019-10-13T10:38:54.340" v="91"/>
          <ac:spMkLst>
            <pc:docMk/>
            <pc:sldMk cId="749517494" sldId="495"/>
            <ac:spMk id="36" creationId="{3BACB218-D8BB-4150-A426-B19DFC20C7D6}"/>
          </ac:spMkLst>
        </pc:spChg>
        <pc:spChg chg="add">
          <ac:chgData name="Cristian Chilipirea" userId="34ab170da5908fc4" providerId="LiveId" clId="{7840C37D-FDDB-4314-A31E-446F31402874}" dt="2019-10-13T10:38:54.340" v="91"/>
          <ac:spMkLst>
            <pc:docMk/>
            <pc:sldMk cId="749517494" sldId="495"/>
            <ac:spMk id="37" creationId="{870825C0-3B06-405D-9484-032B54FBB2B2}"/>
          </ac:spMkLst>
        </pc:spChg>
        <pc:cxnChg chg="add del">
          <ac:chgData name="Cristian Chilipirea" userId="34ab170da5908fc4" providerId="LiveId" clId="{7840C37D-FDDB-4314-A31E-446F31402874}" dt="2019-10-13T10:38:54.326" v="90"/>
          <ac:cxnSpMkLst>
            <pc:docMk/>
            <pc:sldMk cId="749517494" sldId="495"/>
            <ac:cxnSpMk id="6" creationId="{FAECB82A-E57A-4DE5-9DE4-F1D076987457}"/>
          </ac:cxnSpMkLst>
        </pc:cxnChg>
        <pc:cxnChg chg="add del">
          <ac:chgData name="Cristian Chilipirea" userId="34ab170da5908fc4" providerId="LiveId" clId="{7840C37D-FDDB-4314-A31E-446F31402874}" dt="2019-10-13T10:38:54.326" v="90"/>
          <ac:cxnSpMkLst>
            <pc:docMk/>
            <pc:sldMk cId="749517494" sldId="495"/>
            <ac:cxnSpMk id="11" creationId="{3845C756-EDD7-4BDD-916D-DC099735B8B8}"/>
          </ac:cxnSpMkLst>
        </pc:cxnChg>
        <pc:cxnChg chg="add del">
          <ac:chgData name="Cristian Chilipirea" userId="34ab170da5908fc4" providerId="LiveId" clId="{7840C37D-FDDB-4314-A31E-446F31402874}" dt="2019-10-13T10:38:54.326" v="90"/>
          <ac:cxnSpMkLst>
            <pc:docMk/>
            <pc:sldMk cId="749517494" sldId="495"/>
            <ac:cxnSpMk id="12" creationId="{DFA5A400-4B5E-481F-B9B6-15F9CC20ABC0}"/>
          </ac:cxnSpMkLst>
        </pc:cxnChg>
        <pc:cxnChg chg="add del">
          <ac:chgData name="Cristian Chilipirea" userId="34ab170da5908fc4" providerId="LiveId" clId="{7840C37D-FDDB-4314-A31E-446F31402874}" dt="2019-10-13T10:38:54.326" v="90"/>
          <ac:cxnSpMkLst>
            <pc:docMk/>
            <pc:sldMk cId="749517494" sldId="495"/>
            <ac:cxnSpMk id="13" creationId="{9C582B8B-229B-4AFC-BCF6-1BD4B7DFFEDD}"/>
          </ac:cxnSpMkLst>
        </pc:cxnChg>
        <pc:cxnChg chg="add del">
          <ac:chgData name="Cristian Chilipirea" userId="34ab170da5908fc4" providerId="LiveId" clId="{7840C37D-FDDB-4314-A31E-446F31402874}" dt="2019-10-13T10:38:54.326" v="90"/>
          <ac:cxnSpMkLst>
            <pc:docMk/>
            <pc:sldMk cId="749517494" sldId="495"/>
            <ac:cxnSpMk id="14" creationId="{CD5CC683-1EAA-491D-A081-599314CB7493}"/>
          </ac:cxnSpMkLst>
        </pc:cxnChg>
        <pc:cxnChg chg="add del">
          <ac:chgData name="Cristian Chilipirea" userId="34ab170da5908fc4" providerId="LiveId" clId="{7840C37D-FDDB-4314-A31E-446F31402874}" dt="2019-10-13T10:38:54.326" v="90"/>
          <ac:cxnSpMkLst>
            <pc:docMk/>
            <pc:sldMk cId="749517494" sldId="495"/>
            <ac:cxnSpMk id="15" creationId="{FBCE4B8D-E6A2-4F39-BA3D-8BEE5A2D3EED}"/>
          </ac:cxnSpMkLst>
        </pc:cxnChg>
        <pc:cxnChg chg="add">
          <ac:chgData name="Cristian Chilipirea" userId="34ab170da5908fc4" providerId="LiveId" clId="{7840C37D-FDDB-4314-A31E-446F31402874}" dt="2019-10-13T10:38:54.340" v="91"/>
          <ac:cxnSpMkLst>
            <pc:docMk/>
            <pc:sldMk cId="749517494" sldId="495"/>
            <ac:cxnSpMk id="23" creationId="{43817789-E127-41C7-8B95-7F5425ED1F70}"/>
          </ac:cxnSpMkLst>
        </pc:cxnChg>
        <pc:cxnChg chg="add">
          <ac:chgData name="Cristian Chilipirea" userId="34ab170da5908fc4" providerId="LiveId" clId="{7840C37D-FDDB-4314-A31E-446F31402874}" dt="2019-10-13T10:38:54.340" v="91"/>
          <ac:cxnSpMkLst>
            <pc:docMk/>
            <pc:sldMk cId="749517494" sldId="495"/>
            <ac:cxnSpMk id="28" creationId="{344A531C-09BF-404C-A495-B1C453F11122}"/>
          </ac:cxnSpMkLst>
        </pc:cxnChg>
        <pc:cxnChg chg="add">
          <ac:chgData name="Cristian Chilipirea" userId="34ab170da5908fc4" providerId="LiveId" clId="{7840C37D-FDDB-4314-A31E-446F31402874}" dt="2019-10-13T10:38:54.340" v="91"/>
          <ac:cxnSpMkLst>
            <pc:docMk/>
            <pc:sldMk cId="749517494" sldId="495"/>
            <ac:cxnSpMk id="29" creationId="{DBF24BED-6BA1-4D43-B037-E5D5BD9EF08E}"/>
          </ac:cxnSpMkLst>
        </pc:cxnChg>
        <pc:cxnChg chg="add">
          <ac:chgData name="Cristian Chilipirea" userId="34ab170da5908fc4" providerId="LiveId" clId="{7840C37D-FDDB-4314-A31E-446F31402874}" dt="2019-10-13T10:38:54.340" v="91"/>
          <ac:cxnSpMkLst>
            <pc:docMk/>
            <pc:sldMk cId="749517494" sldId="495"/>
            <ac:cxnSpMk id="30" creationId="{C53C69BC-F46B-4723-A7F8-8DAA2D67AFBC}"/>
          </ac:cxnSpMkLst>
        </pc:cxnChg>
        <pc:cxnChg chg="add">
          <ac:chgData name="Cristian Chilipirea" userId="34ab170da5908fc4" providerId="LiveId" clId="{7840C37D-FDDB-4314-A31E-446F31402874}" dt="2019-10-13T10:38:54.340" v="91"/>
          <ac:cxnSpMkLst>
            <pc:docMk/>
            <pc:sldMk cId="749517494" sldId="495"/>
            <ac:cxnSpMk id="31" creationId="{603BAA6B-7240-4965-9AD1-3C942EA7C414}"/>
          </ac:cxnSpMkLst>
        </pc:cxnChg>
        <pc:cxnChg chg="add">
          <ac:chgData name="Cristian Chilipirea" userId="34ab170da5908fc4" providerId="LiveId" clId="{7840C37D-FDDB-4314-A31E-446F31402874}" dt="2019-10-13T10:38:54.340" v="91"/>
          <ac:cxnSpMkLst>
            <pc:docMk/>
            <pc:sldMk cId="749517494" sldId="495"/>
            <ac:cxnSpMk id="32" creationId="{FA6A0BAB-D7BC-42E5-B52D-380D85A31487}"/>
          </ac:cxnSpMkLst>
        </pc:cxnChg>
      </pc:sldChg>
      <pc:sldChg chg="del">
        <pc:chgData name="Cristian Chilipirea" userId="34ab170da5908fc4" providerId="LiveId" clId="{7840C37D-FDDB-4314-A31E-446F31402874}" dt="2019-10-13T10:35:42.851" v="10" actId="2696"/>
        <pc:sldMkLst>
          <pc:docMk/>
          <pc:sldMk cId="1630810243" sldId="496"/>
        </pc:sldMkLst>
      </pc:sldChg>
      <pc:sldChg chg="addSp delSp modSp add">
        <pc:chgData name="Cristian Chilipirea" userId="34ab170da5908fc4" providerId="LiveId" clId="{7840C37D-FDDB-4314-A31E-446F31402874}" dt="2019-10-13T10:40:32.427" v="123" actId="14100"/>
        <pc:sldMkLst>
          <pc:docMk/>
          <pc:sldMk cId="3721453940" sldId="496"/>
        </pc:sldMkLst>
        <pc:spChg chg="mod">
          <ac:chgData name="Cristian Chilipirea" userId="34ab170da5908fc4" providerId="LiveId" clId="{7840C37D-FDDB-4314-A31E-446F31402874}" dt="2019-10-13T10:38:59.968" v="93"/>
          <ac:spMkLst>
            <pc:docMk/>
            <pc:sldMk cId="3721453940" sldId="496"/>
            <ac:spMk id="2" creationId="{936A426B-680E-4B12-A181-3C5866398B75}"/>
          </ac:spMkLst>
        </pc:spChg>
        <pc:spChg chg="del">
          <ac:chgData name="Cristian Chilipirea" userId="34ab170da5908fc4" providerId="LiveId" clId="{7840C37D-FDDB-4314-A31E-446F31402874}" dt="2019-10-13T10:39:01.983" v="94" actId="478"/>
          <ac:spMkLst>
            <pc:docMk/>
            <pc:sldMk cId="3721453940" sldId="496"/>
            <ac:spMk id="3" creationId="{BE0F95DB-0D16-4829-A666-A909AA919F3C}"/>
          </ac:spMkLst>
        </pc:spChg>
        <pc:spChg chg="add del mod">
          <ac:chgData name="Cristian Chilipirea" userId="34ab170da5908fc4" providerId="LiveId" clId="{7840C37D-FDDB-4314-A31E-446F31402874}" dt="2019-10-13T10:39:13.371" v="98"/>
          <ac:spMkLst>
            <pc:docMk/>
            <pc:sldMk cId="3721453940" sldId="496"/>
            <ac:spMk id="19" creationId="{EA3271A5-B28D-45C6-AE1F-55EC23E0DC42}"/>
          </ac:spMkLst>
        </pc:spChg>
        <pc:spChg chg="add del mod">
          <ac:chgData name="Cristian Chilipirea" userId="34ab170da5908fc4" providerId="LiveId" clId="{7840C37D-FDDB-4314-A31E-446F31402874}" dt="2019-10-13T10:39:13.371" v="98"/>
          <ac:spMkLst>
            <pc:docMk/>
            <pc:sldMk cId="3721453940" sldId="496"/>
            <ac:spMk id="20" creationId="{F4E98286-B0D3-4177-BD34-8BE714CAF691}"/>
          </ac:spMkLst>
        </pc:spChg>
        <pc:spChg chg="add del mod">
          <ac:chgData name="Cristian Chilipirea" userId="34ab170da5908fc4" providerId="LiveId" clId="{7840C37D-FDDB-4314-A31E-446F31402874}" dt="2019-10-13T10:39:13.371" v="98"/>
          <ac:spMkLst>
            <pc:docMk/>
            <pc:sldMk cId="3721453940" sldId="496"/>
            <ac:spMk id="21" creationId="{AAFCD839-7B2A-4683-BED9-BD0FC63C6C8F}"/>
          </ac:spMkLst>
        </pc:spChg>
        <pc:spChg chg="add del mod">
          <ac:chgData name="Cristian Chilipirea" userId="34ab170da5908fc4" providerId="LiveId" clId="{7840C37D-FDDB-4314-A31E-446F31402874}" dt="2019-10-13T10:39:13.371" v="98"/>
          <ac:spMkLst>
            <pc:docMk/>
            <pc:sldMk cId="3721453940" sldId="496"/>
            <ac:spMk id="22" creationId="{FE4DE6C4-7F6C-4A52-8F36-1A42F6961935}"/>
          </ac:spMkLst>
        </pc:spChg>
        <pc:spChg chg="add del mod">
          <ac:chgData name="Cristian Chilipirea" userId="34ab170da5908fc4" providerId="LiveId" clId="{7840C37D-FDDB-4314-A31E-446F31402874}" dt="2019-10-13T10:39:13.371" v="98"/>
          <ac:spMkLst>
            <pc:docMk/>
            <pc:sldMk cId="3721453940" sldId="496"/>
            <ac:spMk id="23" creationId="{A861C047-3F94-4F91-83FF-492B3CC823B1}"/>
          </ac:spMkLst>
        </pc:spChg>
        <pc:spChg chg="add del mod">
          <ac:chgData name="Cristian Chilipirea" userId="34ab170da5908fc4" providerId="LiveId" clId="{7840C37D-FDDB-4314-A31E-446F31402874}" dt="2019-10-13T10:39:13.371" v="98"/>
          <ac:spMkLst>
            <pc:docMk/>
            <pc:sldMk cId="3721453940" sldId="496"/>
            <ac:spMk id="24" creationId="{2E18CB15-1975-4D3D-8C52-C2B89F9D59D9}"/>
          </ac:spMkLst>
        </pc:spChg>
        <pc:spChg chg="add del mod">
          <ac:chgData name="Cristian Chilipirea" userId="34ab170da5908fc4" providerId="LiveId" clId="{7840C37D-FDDB-4314-A31E-446F31402874}" dt="2019-10-13T10:39:13.371" v="98"/>
          <ac:spMkLst>
            <pc:docMk/>
            <pc:sldMk cId="3721453940" sldId="496"/>
            <ac:spMk id="25" creationId="{7FEE96AB-501C-4903-A8A8-EE56F361BFBC}"/>
          </ac:spMkLst>
        </pc:spChg>
        <pc:spChg chg="add del mod">
          <ac:chgData name="Cristian Chilipirea" userId="34ab170da5908fc4" providerId="LiveId" clId="{7840C37D-FDDB-4314-A31E-446F31402874}" dt="2019-10-13T10:39:13.371" v="98"/>
          <ac:spMkLst>
            <pc:docMk/>
            <pc:sldMk cId="3721453940" sldId="496"/>
            <ac:spMk id="26" creationId="{3EF05F3D-5282-4E70-8AD5-B7F6785DF402}"/>
          </ac:spMkLst>
        </pc:spChg>
        <pc:spChg chg="add del mod">
          <ac:chgData name="Cristian Chilipirea" userId="34ab170da5908fc4" providerId="LiveId" clId="{7840C37D-FDDB-4314-A31E-446F31402874}" dt="2019-10-13T10:39:13.371" v="98"/>
          <ac:spMkLst>
            <pc:docMk/>
            <pc:sldMk cId="3721453940" sldId="496"/>
            <ac:spMk id="27" creationId="{98532E44-45CF-42D7-A9CF-31356F801D52}"/>
          </ac:spMkLst>
        </pc:spChg>
        <pc:spChg chg="add del mod">
          <ac:chgData name="Cristian Chilipirea" userId="34ab170da5908fc4" providerId="LiveId" clId="{7840C37D-FDDB-4314-A31E-446F31402874}" dt="2019-10-13T10:39:13.371" v="98"/>
          <ac:spMkLst>
            <pc:docMk/>
            <pc:sldMk cId="3721453940" sldId="496"/>
            <ac:spMk id="28" creationId="{3C754473-1969-4F57-8838-A4A5735CC886}"/>
          </ac:spMkLst>
        </pc:spChg>
        <pc:spChg chg="add del mod">
          <ac:chgData name="Cristian Chilipirea" userId="34ab170da5908fc4" providerId="LiveId" clId="{7840C37D-FDDB-4314-A31E-446F31402874}" dt="2019-10-13T10:39:13.371" v="98"/>
          <ac:spMkLst>
            <pc:docMk/>
            <pc:sldMk cId="3721453940" sldId="496"/>
            <ac:spMk id="29" creationId="{936C5C68-853C-4891-ACF5-13C400C57296}"/>
          </ac:spMkLst>
        </pc:spChg>
        <pc:spChg chg="add del mod">
          <ac:chgData name="Cristian Chilipirea" userId="34ab170da5908fc4" providerId="LiveId" clId="{7840C37D-FDDB-4314-A31E-446F31402874}" dt="2019-10-13T10:39:13.371" v="98"/>
          <ac:spMkLst>
            <pc:docMk/>
            <pc:sldMk cId="3721453940" sldId="496"/>
            <ac:spMk id="30" creationId="{C957512D-D179-4CA7-81CE-F0F8C7EDD93A}"/>
          </ac:spMkLst>
        </pc:spChg>
        <pc:spChg chg="add del mod">
          <ac:chgData name="Cristian Chilipirea" userId="34ab170da5908fc4" providerId="LiveId" clId="{7840C37D-FDDB-4314-A31E-446F31402874}" dt="2019-10-13T10:39:13.371" v="98"/>
          <ac:spMkLst>
            <pc:docMk/>
            <pc:sldMk cId="3721453940" sldId="496"/>
            <ac:spMk id="31" creationId="{82246BF2-2FFE-4130-AC07-9826D9C18E4A}"/>
          </ac:spMkLst>
        </pc:spChg>
        <pc:spChg chg="add del mod">
          <ac:chgData name="Cristian Chilipirea" userId="34ab170da5908fc4" providerId="LiveId" clId="{7840C37D-FDDB-4314-A31E-446F31402874}" dt="2019-10-13T10:39:13.371" v="98"/>
          <ac:spMkLst>
            <pc:docMk/>
            <pc:sldMk cId="3721453940" sldId="496"/>
            <ac:spMk id="32" creationId="{652955F8-B336-4D5A-8FB7-6A43A12E909A}"/>
          </ac:spMkLst>
        </pc:spChg>
        <pc:spChg chg="add del mod">
          <ac:chgData name="Cristian Chilipirea" userId="34ab170da5908fc4" providerId="LiveId" clId="{7840C37D-FDDB-4314-A31E-446F31402874}" dt="2019-10-13T10:39:13.371" v="98"/>
          <ac:spMkLst>
            <pc:docMk/>
            <pc:sldMk cId="3721453940" sldId="496"/>
            <ac:spMk id="33" creationId="{5E89BE69-761F-4E26-97C3-9BC2557FC25C}"/>
          </ac:spMkLst>
        </pc:spChg>
        <pc:spChg chg="add del mod">
          <ac:chgData name="Cristian Chilipirea" userId="34ab170da5908fc4" providerId="LiveId" clId="{7840C37D-FDDB-4314-A31E-446F31402874}" dt="2019-10-13T10:39:13.371" v="98"/>
          <ac:spMkLst>
            <pc:docMk/>
            <pc:sldMk cId="3721453940" sldId="496"/>
            <ac:spMk id="34" creationId="{675EDC26-5046-4172-A153-94BDB1DC5FE7}"/>
          </ac:spMkLst>
        </pc:spChg>
        <pc:spChg chg="add del mod">
          <ac:chgData name="Cristian Chilipirea" userId="34ab170da5908fc4" providerId="LiveId" clId="{7840C37D-FDDB-4314-A31E-446F31402874}" dt="2019-10-13T10:39:13.371" v="98"/>
          <ac:spMkLst>
            <pc:docMk/>
            <pc:sldMk cId="3721453940" sldId="496"/>
            <ac:spMk id="35" creationId="{99D7830D-30BC-493A-926D-E554A5723AFF}"/>
          </ac:spMkLst>
        </pc:spChg>
        <pc:spChg chg="add del mod">
          <ac:chgData name="Cristian Chilipirea" userId="34ab170da5908fc4" providerId="LiveId" clId="{7840C37D-FDDB-4314-A31E-446F31402874}" dt="2019-10-13T10:39:13.371" v="98"/>
          <ac:spMkLst>
            <pc:docMk/>
            <pc:sldMk cId="3721453940" sldId="496"/>
            <ac:spMk id="36" creationId="{26B15C54-0397-4259-9D20-B88C613D23B2}"/>
          </ac:spMkLst>
        </pc:spChg>
        <pc:spChg chg="add del mod">
          <ac:chgData name="Cristian Chilipirea" userId="34ab170da5908fc4" providerId="LiveId" clId="{7840C37D-FDDB-4314-A31E-446F31402874}" dt="2019-10-13T10:39:13.371" v="98"/>
          <ac:spMkLst>
            <pc:docMk/>
            <pc:sldMk cId="3721453940" sldId="496"/>
            <ac:spMk id="37" creationId="{993B682F-9FE6-4346-8AE5-9A17E19DA5DE}"/>
          </ac:spMkLst>
        </pc:spChg>
        <pc:spChg chg="add del mod">
          <ac:chgData name="Cristian Chilipirea" userId="34ab170da5908fc4" providerId="LiveId" clId="{7840C37D-FDDB-4314-A31E-446F31402874}" dt="2019-10-13T10:39:13.371" v="98"/>
          <ac:spMkLst>
            <pc:docMk/>
            <pc:sldMk cId="3721453940" sldId="496"/>
            <ac:spMk id="38" creationId="{B1B09177-2D6E-47AA-BD3E-EC7BEE662C08}"/>
          </ac:spMkLst>
        </pc:spChg>
        <pc:spChg chg="add del mod">
          <ac:chgData name="Cristian Chilipirea" userId="34ab170da5908fc4" providerId="LiveId" clId="{7840C37D-FDDB-4314-A31E-446F31402874}" dt="2019-10-13T10:39:13.371" v="98"/>
          <ac:spMkLst>
            <pc:docMk/>
            <pc:sldMk cId="3721453940" sldId="496"/>
            <ac:spMk id="39" creationId="{6575E4B6-1AC0-47C7-8C8F-48145516CB20}"/>
          </ac:spMkLst>
        </pc:spChg>
        <pc:spChg chg="add del mod">
          <ac:chgData name="Cristian Chilipirea" userId="34ab170da5908fc4" providerId="LiveId" clId="{7840C37D-FDDB-4314-A31E-446F31402874}" dt="2019-10-13T10:39:13.371" v="98"/>
          <ac:spMkLst>
            <pc:docMk/>
            <pc:sldMk cId="3721453940" sldId="496"/>
            <ac:spMk id="40" creationId="{8CB4F762-E014-453A-9EAD-9F802F3AD10C}"/>
          </ac:spMkLst>
        </pc:spChg>
        <pc:spChg chg="add del mod">
          <ac:chgData name="Cristian Chilipirea" userId="34ab170da5908fc4" providerId="LiveId" clId="{7840C37D-FDDB-4314-A31E-446F31402874}" dt="2019-10-13T10:39:13.371" v="98"/>
          <ac:spMkLst>
            <pc:docMk/>
            <pc:sldMk cId="3721453940" sldId="496"/>
            <ac:spMk id="41" creationId="{34CDD7C8-2FA9-4B77-9402-101174D4AA15}"/>
          </ac:spMkLst>
        </pc:spChg>
        <pc:spChg chg="add del mod">
          <ac:chgData name="Cristian Chilipirea" userId="34ab170da5908fc4" providerId="LiveId" clId="{7840C37D-FDDB-4314-A31E-446F31402874}" dt="2019-10-13T10:39:13.371" v="98"/>
          <ac:spMkLst>
            <pc:docMk/>
            <pc:sldMk cId="3721453940" sldId="496"/>
            <ac:spMk id="42" creationId="{3E104B94-1046-4DE0-91B4-8D9D78AC1784}"/>
          </ac:spMkLst>
        </pc:spChg>
        <pc:spChg chg="add del mod">
          <ac:chgData name="Cristian Chilipirea" userId="34ab170da5908fc4" providerId="LiveId" clId="{7840C37D-FDDB-4314-A31E-446F31402874}" dt="2019-10-13T10:39:13.371" v="98"/>
          <ac:spMkLst>
            <pc:docMk/>
            <pc:sldMk cId="3721453940" sldId="496"/>
            <ac:spMk id="43" creationId="{C2CB256B-9676-4629-A737-07EAD2275680}"/>
          </ac:spMkLst>
        </pc:spChg>
        <pc:spChg chg="add del mod">
          <ac:chgData name="Cristian Chilipirea" userId="34ab170da5908fc4" providerId="LiveId" clId="{7840C37D-FDDB-4314-A31E-446F31402874}" dt="2019-10-13T10:39:13.371" v="98"/>
          <ac:spMkLst>
            <pc:docMk/>
            <pc:sldMk cId="3721453940" sldId="496"/>
            <ac:spMk id="44" creationId="{BF6B5B46-079F-4414-9750-A40E155A1A56}"/>
          </ac:spMkLst>
        </pc:spChg>
        <pc:spChg chg="add del mod">
          <ac:chgData name="Cristian Chilipirea" userId="34ab170da5908fc4" providerId="LiveId" clId="{7840C37D-FDDB-4314-A31E-446F31402874}" dt="2019-10-13T10:39:13.371" v="98"/>
          <ac:spMkLst>
            <pc:docMk/>
            <pc:sldMk cId="3721453940" sldId="496"/>
            <ac:spMk id="45" creationId="{FCA9281B-F29F-41DA-A7AB-545F22D56C4B}"/>
          </ac:spMkLst>
        </pc:spChg>
        <pc:spChg chg="add del mod">
          <ac:chgData name="Cristian Chilipirea" userId="34ab170da5908fc4" providerId="LiveId" clId="{7840C37D-FDDB-4314-A31E-446F31402874}" dt="2019-10-13T10:39:13.371" v="98"/>
          <ac:spMkLst>
            <pc:docMk/>
            <pc:sldMk cId="3721453940" sldId="496"/>
            <ac:spMk id="46" creationId="{C9529D11-54A2-4050-8A0A-F3B90BA277F9}"/>
          </ac:spMkLst>
        </pc:spChg>
        <pc:spChg chg="add del mod">
          <ac:chgData name="Cristian Chilipirea" userId="34ab170da5908fc4" providerId="LiveId" clId="{7840C37D-FDDB-4314-A31E-446F31402874}" dt="2019-10-13T10:39:13.371" v="98"/>
          <ac:spMkLst>
            <pc:docMk/>
            <pc:sldMk cId="3721453940" sldId="496"/>
            <ac:spMk id="47" creationId="{B6AFEBB2-B6C4-434F-B5A1-B608B6A40E69}"/>
          </ac:spMkLst>
        </pc:spChg>
        <pc:spChg chg="add del mod">
          <ac:chgData name="Cristian Chilipirea" userId="34ab170da5908fc4" providerId="LiveId" clId="{7840C37D-FDDB-4314-A31E-446F31402874}" dt="2019-10-13T10:39:13.371" v="98"/>
          <ac:spMkLst>
            <pc:docMk/>
            <pc:sldMk cId="3721453940" sldId="496"/>
            <ac:spMk id="48" creationId="{B6287254-3659-4EEE-B131-AA18EC400222}"/>
          </ac:spMkLst>
        </pc:spChg>
        <pc:spChg chg="add del mod">
          <ac:chgData name="Cristian Chilipirea" userId="34ab170da5908fc4" providerId="LiveId" clId="{7840C37D-FDDB-4314-A31E-446F31402874}" dt="2019-10-13T10:39:13.371" v="98"/>
          <ac:spMkLst>
            <pc:docMk/>
            <pc:sldMk cId="3721453940" sldId="496"/>
            <ac:spMk id="49" creationId="{A7CECAEE-B0A3-49E1-BB5D-B262C043B44E}"/>
          </ac:spMkLst>
        </pc:spChg>
        <pc:spChg chg="add del mod">
          <ac:chgData name="Cristian Chilipirea" userId="34ab170da5908fc4" providerId="LiveId" clId="{7840C37D-FDDB-4314-A31E-446F31402874}" dt="2019-10-13T10:39:13.371" v="98"/>
          <ac:spMkLst>
            <pc:docMk/>
            <pc:sldMk cId="3721453940" sldId="496"/>
            <ac:spMk id="50" creationId="{039C7F73-89C3-47CF-9B4A-066D22449C34}"/>
          </ac:spMkLst>
        </pc:spChg>
        <pc:spChg chg="add del mod">
          <ac:chgData name="Cristian Chilipirea" userId="34ab170da5908fc4" providerId="LiveId" clId="{7840C37D-FDDB-4314-A31E-446F31402874}" dt="2019-10-13T10:39:13.371" v="98"/>
          <ac:spMkLst>
            <pc:docMk/>
            <pc:sldMk cId="3721453940" sldId="496"/>
            <ac:spMk id="51" creationId="{D33DA36D-313C-4AA4-849E-9C1A2A214EFE}"/>
          </ac:spMkLst>
        </pc:spChg>
        <pc:spChg chg="add del">
          <ac:chgData name="Cristian Chilipirea" userId="34ab170da5908fc4" providerId="LiveId" clId="{7840C37D-FDDB-4314-A31E-446F31402874}" dt="2019-10-13T10:39:21.803" v="100"/>
          <ac:spMkLst>
            <pc:docMk/>
            <pc:sldMk cId="3721453940" sldId="496"/>
            <ac:spMk id="67" creationId="{7E0B9644-F9B8-4051-8C44-77D120EC6A1F}"/>
          </ac:spMkLst>
        </pc:spChg>
        <pc:spChg chg="add del">
          <ac:chgData name="Cristian Chilipirea" userId="34ab170da5908fc4" providerId="LiveId" clId="{7840C37D-FDDB-4314-A31E-446F31402874}" dt="2019-10-13T10:39:21.803" v="100"/>
          <ac:spMkLst>
            <pc:docMk/>
            <pc:sldMk cId="3721453940" sldId="496"/>
            <ac:spMk id="68" creationId="{53E2F7A3-D859-4FF5-A201-FB642D14FE0C}"/>
          </ac:spMkLst>
        </pc:spChg>
        <pc:spChg chg="add del">
          <ac:chgData name="Cristian Chilipirea" userId="34ab170da5908fc4" providerId="LiveId" clId="{7840C37D-FDDB-4314-A31E-446F31402874}" dt="2019-10-13T10:39:21.803" v="100"/>
          <ac:spMkLst>
            <pc:docMk/>
            <pc:sldMk cId="3721453940" sldId="496"/>
            <ac:spMk id="69" creationId="{8D537317-C6E2-43C2-883F-E95D3F6279FD}"/>
          </ac:spMkLst>
        </pc:spChg>
        <pc:spChg chg="add del">
          <ac:chgData name="Cristian Chilipirea" userId="34ab170da5908fc4" providerId="LiveId" clId="{7840C37D-FDDB-4314-A31E-446F31402874}" dt="2019-10-13T10:39:21.803" v="100"/>
          <ac:spMkLst>
            <pc:docMk/>
            <pc:sldMk cId="3721453940" sldId="496"/>
            <ac:spMk id="70" creationId="{1350307C-82D9-4C50-A880-D18AA00685D8}"/>
          </ac:spMkLst>
        </pc:spChg>
        <pc:spChg chg="add del">
          <ac:chgData name="Cristian Chilipirea" userId="34ab170da5908fc4" providerId="LiveId" clId="{7840C37D-FDDB-4314-A31E-446F31402874}" dt="2019-10-13T10:39:21.803" v="100"/>
          <ac:spMkLst>
            <pc:docMk/>
            <pc:sldMk cId="3721453940" sldId="496"/>
            <ac:spMk id="71" creationId="{ACE45BA8-DFFF-44EB-AAD5-2ABE3DCC3F38}"/>
          </ac:spMkLst>
        </pc:spChg>
        <pc:spChg chg="add del">
          <ac:chgData name="Cristian Chilipirea" userId="34ab170da5908fc4" providerId="LiveId" clId="{7840C37D-FDDB-4314-A31E-446F31402874}" dt="2019-10-13T10:39:21.803" v="100"/>
          <ac:spMkLst>
            <pc:docMk/>
            <pc:sldMk cId="3721453940" sldId="496"/>
            <ac:spMk id="72" creationId="{6BC3DF19-F918-4D5E-9CDC-4C3F38ED6639}"/>
          </ac:spMkLst>
        </pc:spChg>
        <pc:spChg chg="add del">
          <ac:chgData name="Cristian Chilipirea" userId="34ab170da5908fc4" providerId="LiveId" clId="{7840C37D-FDDB-4314-A31E-446F31402874}" dt="2019-10-13T10:39:21.803" v="100"/>
          <ac:spMkLst>
            <pc:docMk/>
            <pc:sldMk cId="3721453940" sldId="496"/>
            <ac:spMk id="73" creationId="{109CD476-D29D-4A13-AB7A-46AA3AE9587A}"/>
          </ac:spMkLst>
        </pc:spChg>
        <pc:spChg chg="add del">
          <ac:chgData name="Cristian Chilipirea" userId="34ab170da5908fc4" providerId="LiveId" clId="{7840C37D-FDDB-4314-A31E-446F31402874}" dt="2019-10-13T10:39:21.803" v="100"/>
          <ac:spMkLst>
            <pc:docMk/>
            <pc:sldMk cId="3721453940" sldId="496"/>
            <ac:spMk id="74" creationId="{34077488-9EC5-4225-B602-D946B22891C6}"/>
          </ac:spMkLst>
        </pc:spChg>
        <pc:spChg chg="add del">
          <ac:chgData name="Cristian Chilipirea" userId="34ab170da5908fc4" providerId="LiveId" clId="{7840C37D-FDDB-4314-A31E-446F31402874}" dt="2019-10-13T10:39:21.803" v="100"/>
          <ac:spMkLst>
            <pc:docMk/>
            <pc:sldMk cId="3721453940" sldId="496"/>
            <ac:spMk id="75" creationId="{D03DAFB7-B2FB-409B-9A96-069DE2CEACF5}"/>
          </ac:spMkLst>
        </pc:spChg>
        <pc:spChg chg="add del">
          <ac:chgData name="Cristian Chilipirea" userId="34ab170da5908fc4" providerId="LiveId" clId="{7840C37D-FDDB-4314-A31E-446F31402874}" dt="2019-10-13T10:39:21.803" v="100"/>
          <ac:spMkLst>
            <pc:docMk/>
            <pc:sldMk cId="3721453940" sldId="496"/>
            <ac:spMk id="76" creationId="{D0B528DF-14AC-45DB-9970-3434652E0D19}"/>
          </ac:spMkLst>
        </pc:spChg>
        <pc:spChg chg="add del">
          <ac:chgData name="Cristian Chilipirea" userId="34ab170da5908fc4" providerId="LiveId" clId="{7840C37D-FDDB-4314-A31E-446F31402874}" dt="2019-10-13T10:39:21.803" v="100"/>
          <ac:spMkLst>
            <pc:docMk/>
            <pc:sldMk cId="3721453940" sldId="496"/>
            <ac:spMk id="77" creationId="{98EDC578-C83F-406C-82F5-ED7DF197A139}"/>
          </ac:spMkLst>
        </pc:spChg>
        <pc:spChg chg="add del">
          <ac:chgData name="Cristian Chilipirea" userId="34ab170da5908fc4" providerId="LiveId" clId="{7840C37D-FDDB-4314-A31E-446F31402874}" dt="2019-10-13T10:39:21.803" v="100"/>
          <ac:spMkLst>
            <pc:docMk/>
            <pc:sldMk cId="3721453940" sldId="496"/>
            <ac:spMk id="78" creationId="{0B85ED3E-DC8A-4E30-A86A-C5E250DED684}"/>
          </ac:spMkLst>
        </pc:spChg>
        <pc:spChg chg="add del">
          <ac:chgData name="Cristian Chilipirea" userId="34ab170da5908fc4" providerId="LiveId" clId="{7840C37D-FDDB-4314-A31E-446F31402874}" dt="2019-10-13T10:39:21.803" v="100"/>
          <ac:spMkLst>
            <pc:docMk/>
            <pc:sldMk cId="3721453940" sldId="496"/>
            <ac:spMk id="79" creationId="{078FA66E-D00C-410E-B228-B0312C1A09E6}"/>
          </ac:spMkLst>
        </pc:spChg>
        <pc:spChg chg="add del">
          <ac:chgData name="Cristian Chilipirea" userId="34ab170da5908fc4" providerId="LiveId" clId="{7840C37D-FDDB-4314-A31E-446F31402874}" dt="2019-10-13T10:39:21.803" v="100"/>
          <ac:spMkLst>
            <pc:docMk/>
            <pc:sldMk cId="3721453940" sldId="496"/>
            <ac:spMk id="80" creationId="{2D370626-75B1-4C72-9453-3A6BE7E06F9E}"/>
          </ac:spMkLst>
        </pc:spChg>
        <pc:spChg chg="add del">
          <ac:chgData name="Cristian Chilipirea" userId="34ab170da5908fc4" providerId="LiveId" clId="{7840C37D-FDDB-4314-A31E-446F31402874}" dt="2019-10-13T10:39:21.803" v="100"/>
          <ac:spMkLst>
            <pc:docMk/>
            <pc:sldMk cId="3721453940" sldId="496"/>
            <ac:spMk id="81" creationId="{8BD23938-D941-4494-9A3C-35E633D553BE}"/>
          </ac:spMkLst>
        </pc:spChg>
        <pc:spChg chg="add del">
          <ac:chgData name="Cristian Chilipirea" userId="34ab170da5908fc4" providerId="LiveId" clId="{7840C37D-FDDB-4314-A31E-446F31402874}" dt="2019-10-13T10:39:21.803" v="100"/>
          <ac:spMkLst>
            <pc:docMk/>
            <pc:sldMk cId="3721453940" sldId="496"/>
            <ac:spMk id="82" creationId="{BB7F4513-4156-495D-BB1D-2AB430C84D55}"/>
          </ac:spMkLst>
        </pc:spChg>
        <pc:spChg chg="add del">
          <ac:chgData name="Cristian Chilipirea" userId="34ab170da5908fc4" providerId="LiveId" clId="{7840C37D-FDDB-4314-A31E-446F31402874}" dt="2019-10-13T10:39:21.803" v="100"/>
          <ac:spMkLst>
            <pc:docMk/>
            <pc:sldMk cId="3721453940" sldId="496"/>
            <ac:spMk id="83" creationId="{98C92547-E5AE-4D7B-9D64-32BFBD08714A}"/>
          </ac:spMkLst>
        </pc:spChg>
        <pc:spChg chg="add del">
          <ac:chgData name="Cristian Chilipirea" userId="34ab170da5908fc4" providerId="LiveId" clId="{7840C37D-FDDB-4314-A31E-446F31402874}" dt="2019-10-13T10:39:21.803" v="100"/>
          <ac:spMkLst>
            <pc:docMk/>
            <pc:sldMk cId="3721453940" sldId="496"/>
            <ac:spMk id="84" creationId="{16D84B81-B8B5-4EDF-88D3-30CF4AB3D838}"/>
          </ac:spMkLst>
        </pc:spChg>
        <pc:spChg chg="add del">
          <ac:chgData name="Cristian Chilipirea" userId="34ab170da5908fc4" providerId="LiveId" clId="{7840C37D-FDDB-4314-A31E-446F31402874}" dt="2019-10-13T10:39:21.803" v="100"/>
          <ac:spMkLst>
            <pc:docMk/>
            <pc:sldMk cId="3721453940" sldId="496"/>
            <ac:spMk id="85" creationId="{EE995609-A2B3-47F8-98B5-6D0A9D920966}"/>
          </ac:spMkLst>
        </pc:spChg>
        <pc:spChg chg="add del">
          <ac:chgData name="Cristian Chilipirea" userId="34ab170da5908fc4" providerId="LiveId" clId="{7840C37D-FDDB-4314-A31E-446F31402874}" dt="2019-10-13T10:39:21.803" v="100"/>
          <ac:spMkLst>
            <pc:docMk/>
            <pc:sldMk cId="3721453940" sldId="496"/>
            <ac:spMk id="86" creationId="{B49BDFB4-E3A0-4470-BCDC-84E5A696211D}"/>
          </ac:spMkLst>
        </pc:spChg>
        <pc:spChg chg="add del">
          <ac:chgData name="Cristian Chilipirea" userId="34ab170da5908fc4" providerId="LiveId" clId="{7840C37D-FDDB-4314-A31E-446F31402874}" dt="2019-10-13T10:39:21.803" v="100"/>
          <ac:spMkLst>
            <pc:docMk/>
            <pc:sldMk cId="3721453940" sldId="496"/>
            <ac:spMk id="87" creationId="{ECAC7F64-FADE-4F0D-B210-72E6602F9191}"/>
          </ac:spMkLst>
        </pc:spChg>
        <pc:spChg chg="add del">
          <ac:chgData name="Cristian Chilipirea" userId="34ab170da5908fc4" providerId="LiveId" clId="{7840C37D-FDDB-4314-A31E-446F31402874}" dt="2019-10-13T10:39:21.803" v="100"/>
          <ac:spMkLst>
            <pc:docMk/>
            <pc:sldMk cId="3721453940" sldId="496"/>
            <ac:spMk id="88" creationId="{BF63C7FF-C9E1-4992-B63C-4997EA4674FA}"/>
          </ac:spMkLst>
        </pc:spChg>
        <pc:spChg chg="add del">
          <ac:chgData name="Cristian Chilipirea" userId="34ab170da5908fc4" providerId="LiveId" clId="{7840C37D-FDDB-4314-A31E-446F31402874}" dt="2019-10-13T10:39:21.803" v="100"/>
          <ac:spMkLst>
            <pc:docMk/>
            <pc:sldMk cId="3721453940" sldId="496"/>
            <ac:spMk id="89" creationId="{FA8EFF2C-81C5-4E61-B2A2-8F6062CC888C}"/>
          </ac:spMkLst>
        </pc:spChg>
        <pc:spChg chg="add del">
          <ac:chgData name="Cristian Chilipirea" userId="34ab170da5908fc4" providerId="LiveId" clId="{7840C37D-FDDB-4314-A31E-446F31402874}" dt="2019-10-13T10:39:21.803" v="100"/>
          <ac:spMkLst>
            <pc:docMk/>
            <pc:sldMk cId="3721453940" sldId="496"/>
            <ac:spMk id="90" creationId="{52A77362-65FF-4206-9FCE-4AB0E63BF4CB}"/>
          </ac:spMkLst>
        </pc:spChg>
        <pc:spChg chg="add del">
          <ac:chgData name="Cristian Chilipirea" userId="34ab170da5908fc4" providerId="LiveId" clId="{7840C37D-FDDB-4314-A31E-446F31402874}" dt="2019-10-13T10:39:21.803" v="100"/>
          <ac:spMkLst>
            <pc:docMk/>
            <pc:sldMk cId="3721453940" sldId="496"/>
            <ac:spMk id="91" creationId="{F3828FF5-610C-435A-969C-AE892356FA7A}"/>
          </ac:spMkLst>
        </pc:spChg>
        <pc:spChg chg="add del">
          <ac:chgData name="Cristian Chilipirea" userId="34ab170da5908fc4" providerId="LiveId" clId="{7840C37D-FDDB-4314-A31E-446F31402874}" dt="2019-10-13T10:39:21.803" v="100"/>
          <ac:spMkLst>
            <pc:docMk/>
            <pc:sldMk cId="3721453940" sldId="496"/>
            <ac:spMk id="92" creationId="{FC246976-1893-4D25-B090-CDD8E4556168}"/>
          </ac:spMkLst>
        </pc:spChg>
        <pc:spChg chg="add del">
          <ac:chgData name="Cristian Chilipirea" userId="34ab170da5908fc4" providerId="LiveId" clId="{7840C37D-FDDB-4314-A31E-446F31402874}" dt="2019-10-13T10:39:21.803" v="100"/>
          <ac:spMkLst>
            <pc:docMk/>
            <pc:sldMk cId="3721453940" sldId="496"/>
            <ac:spMk id="93" creationId="{F668F3CB-EC4C-408C-9C3B-B220A2048C4C}"/>
          </ac:spMkLst>
        </pc:spChg>
        <pc:spChg chg="add del">
          <ac:chgData name="Cristian Chilipirea" userId="34ab170da5908fc4" providerId="LiveId" clId="{7840C37D-FDDB-4314-A31E-446F31402874}" dt="2019-10-13T10:39:21.803" v="100"/>
          <ac:spMkLst>
            <pc:docMk/>
            <pc:sldMk cId="3721453940" sldId="496"/>
            <ac:spMk id="94" creationId="{1C6E5228-AD87-41F2-9AD3-FFB350CA217F}"/>
          </ac:spMkLst>
        </pc:spChg>
        <pc:spChg chg="add del">
          <ac:chgData name="Cristian Chilipirea" userId="34ab170da5908fc4" providerId="LiveId" clId="{7840C37D-FDDB-4314-A31E-446F31402874}" dt="2019-10-13T10:39:21.803" v="100"/>
          <ac:spMkLst>
            <pc:docMk/>
            <pc:sldMk cId="3721453940" sldId="496"/>
            <ac:spMk id="95" creationId="{2AFFDF47-3115-40C2-A370-75E27FB5054A}"/>
          </ac:spMkLst>
        </pc:spChg>
        <pc:spChg chg="add del">
          <ac:chgData name="Cristian Chilipirea" userId="34ab170da5908fc4" providerId="LiveId" clId="{7840C37D-FDDB-4314-A31E-446F31402874}" dt="2019-10-13T10:39:21.803" v="100"/>
          <ac:spMkLst>
            <pc:docMk/>
            <pc:sldMk cId="3721453940" sldId="496"/>
            <ac:spMk id="96" creationId="{A5B4CD34-A461-4A24-9726-499339CA8550}"/>
          </ac:spMkLst>
        </pc:spChg>
        <pc:spChg chg="add del">
          <ac:chgData name="Cristian Chilipirea" userId="34ab170da5908fc4" providerId="LiveId" clId="{7840C37D-FDDB-4314-A31E-446F31402874}" dt="2019-10-13T10:39:21.803" v="100"/>
          <ac:spMkLst>
            <pc:docMk/>
            <pc:sldMk cId="3721453940" sldId="496"/>
            <ac:spMk id="97" creationId="{09BBBC47-3EF8-4514-B923-817A9E1B62C1}"/>
          </ac:spMkLst>
        </pc:spChg>
        <pc:spChg chg="add del">
          <ac:chgData name="Cristian Chilipirea" userId="34ab170da5908fc4" providerId="LiveId" clId="{7840C37D-FDDB-4314-A31E-446F31402874}" dt="2019-10-13T10:39:21.803" v="100"/>
          <ac:spMkLst>
            <pc:docMk/>
            <pc:sldMk cId="3721453940" sldId="496"/>
            <ac:spMk id="98" creationId="{413737D7-02A1-4D15-BE38-626DD261C17A}"/>
          </ac:spMkLst>
        </pc:spChg>
        <pc:spChg chg="add del">
          <ac:chgData name="Cristian Chilipirea" userId="34ab170da5908fc4" providerId="LiveId" clId="{7840C37D-FDDB-4314-A31E-446F31402874}" dt="2019-10-13T10:39:21.803" v="100"/>
          <ac:spMkLst>
            <pc:docMk/>
            <pc:sldMk cId="3721453940" sldId="496"/>
            <ac:spMk id="99" creationId="{0617EF0E-315B-4D28-9DB8-1F5DFC29CFEF}"/>
          </ac:spMkLst>
        </pc:spChg>
        <pc:spChg chg="add del">
          <ac:chgData name="Cristian Chilipirea" userId="34ab170da5908fc4" providerId="LiveId" clId="{7840C37D-FDDB-4314-A31E-446F31402874}" dt="2019-10-13T10:39:26.746" v="102"/>
          <ac:spMkLst>
            <pc:docMk/>
            <pc:sldMk cId="3721453940" sldId="496"/>
            <ac:spMk id="100" creationId="{8B88FE8B-1E62-4BBB-A07A-3122BB839A8C}"/>
          </ac:spMkLst>
        </pc:spChg>
        <pc:spChg chg="add mod">
          <ac:chgData name="Cristian Chilipirea" userId="34ab170da5908fc4" providerId="LiveId" clId="{7840C37D-FDDB-4314-A31E-446F31402874}" dt="2019-10-13T10:39:28.658" v="104" actId="1076"/>
          <ac:spMkLst>
            <pc:docMk/>
            <pc:sldMk cId="3721453940" sldId="496"/>
            <ac:spMk id="101" creationId="{C13A43DA-1734-4315-A91C-B1F4344721B3}"/>
          </ac:spMkLst>
        </pc:spChg>
        <pc:spChg chg="add del">
          <ac:chgData name="Cristian Chilipirea" userId="34ab170da5908fc4" providerId="LiveId" clId="{7840C37D-FDDB-4314-A31E-446F31402874}" dt="2019-10-13T10:39:45.139" v="106"/>
          <ac:spMkLst>
            <pc:docMk/>
            <pc:sldMk cId="3721453940" sldId="496"/>
            <ac:spMk id="117" creationId="{6EAC2950-BB3C-4119-95FC-A84041EE9678}"/>
          </ac:spMkLst>
        </pc:spChg>
        <pc:spChg chg="add del">
          <ac:chgData name="Cristian Chilipirea" userId="34ab170da5908fc4" providerId="LiveId" clId="{7840C37D-FDDB-4314-A31E-446F31402874}" dt="2019-10-13T10:39:45.139" v="106"/>
          <ac:spMkLst>
            <pc:docMk/>
            <pc:sldMk cId="3721453940" sldId="496"/>
            <ac:spMk id="118" creationId="{C3E2ABC4-E1CA-4C68-8A38-16CC5DB2219A}"/>
          </ac:spMkLst>
        </pc:spChg>
        <pc:spChg chg="add del">
          <ac:chgData name="Cristian Chilipirea" userId="34ab170da5908fc4" providerId="LiveId" clId="{7840C37D-FDDB-4314-A31E-446F31402874}" dt="2019-10-13T10:39:45.139" v="106"/>
          <ac:spMkLst>
            <pc:docMk/>
            <pc:sldMk cId="3721453940" sldId="496"/>
            <ac:spMk id="119" creationId="{976113ED-8340-4C0C-99F5-428031A005A7}"/>
          </ac:spMkLst>
        </pc:spChg>
        <pc:spChg chg="add del">
          <ac:chgData name="Cristian Chilipirea" userId="34ab170da5908fc4" providerId="LiveId" clId="{7840C37D-FDDB-4314-A31E-446F31402874}" dt="2019-10-13T10:39:45.139" v="106"/>
          <ac:spMkLst>
            <pc:docMk/>
            <pc:sldMk cId="3721453940" sldId="496"/>
            <ac:spMk id="120" creationId="{3F77BF76-CE63-4459-AA52-4199C5BE8EA6}"/>
          </ac:spMkLst>
        </pc:spChg>
        <pc:spChg chg="add del">
          <ac:chgData name="Cristian Chilipirea" userId="34ab170da5908fc4" providerId="LiveId" clId="{7840C37D-FDDB-4314-A31E-446F31402874}" dt="2019-10-13T10:39:45.139" v="106"/>
          <ac:spMkLst>
            <pc:docMk/>
            <pc:sldMk cId="3721453940" sldId="496"/>
            <ac:spMk id="121" creationId="{206AC448-5AF6-48CA-9AC1-0379FB0E0247}"/>
          </ac:spMkLst>
        </pc:spChg>
        <pc:spChg chg="add del">
          <ac:chgData name="Cristian Chilipirea" userId="34ab170da5908fc4" providerId="LiveId" clId="{7840C37D-FDDB-4314-A31E-446F31402874}" dt="2019-10-13T10:39:45.139" v="106"/>
          <ac:spMkLst>
            <pc:docMk/>
            <pc:sldMk cId="3721453940" sldId="496"/>
            <ac:spMk id="122" creationId="{1AC17CF0-A2FE-4231-8B5A-177D7D513780}"/>
          </ac:spMkLst>
        </pc:spChg>
        <pc:spChg chg="add del">
          <ac:chgData name="Cristian Chilipirea" userId="34ab170da5908fc4" providerId="LiveId" clId="{7840C37D-FDDB-4314-A31E-446F31402874}" dt="2019-10-13T10:39:45.139" v="106"/>
          <ac:spMkLst>
            <pc:docMk/>
            <pc:sldMk cId="3721453940" sldId="496"/>
            <ac:spMk id="123" creationId="{A40EC460-7640-4C5B-AE91-A06D1002E376}"/>
          </ac:spMkLst>
        </pc:spChg>
        <pc:spChg chg="add del">
          <ac:chgData name="Cristian Chilipirea" userId="34ab170da5908fc4" providerId="LiveId" clId="{7840C37D-FDDB-4314-A31E-446F31402874}" dt="2019-10-13T10:39:45.139" v="106"/>
          <ac:spMkLst>
            <pc:docMk/>
            <pc:sldMk cId="3721453940" sldId="496"/>
            <ac:spMk id="124" creationId="{0F464EA2-42D7-411A-88EC-1C80A4713779}"/>
          </ac:spMkLst>
        </pc:spChg>
        <pc:spChg chg="add del">
          <ac:chgData name="Cristian Chilipirea" userId="34ab170da5908fc4" providerId="LiveId" clId="{7840C37D-FDDB-4314-A31E-446F31402874}" dt="2019-10-13T10:39:45.139" v="106"/>
          <ac:spMkLst>
            <pc:docMk/>
            <pc:sldMk cId="3721453940" sldId="496"/>
            <ac:spMk id="125" creationId="{5F474A0D-5381-4355-83B1-3ED24B7E5621}"/>
          </ac:spMkLst>
        </pc:spChg>
        <pc:spChg chg="add del">
          <ac:chgData name="Cristian Chilipirea" userId="34ab170da5908fc4" providerId="LiveId" clId="{7840C37D-FDDB-4314-A31E-446F31402874}" dt="2019-10-13T10:39:45.139" v="106"/>
          <ac:spMkLst>
            <pc:docMk/>
            <pc:sldMk cId="3721453940" sldId="496"/>
            <ac:spMk id="126" creationId="{324A0D4C-5497-4F4C-B778-6BC8852B250C}"/>
          </ac:spMkLst>
        </pc:spChg>
        <pc:spChg chg="add del">
          <ac:chgData name="Cristian Chilipirea" userId="34ab170da5908fc4" providerId="LiveId" clId="{7840C37D-FDDB-4314-A31E-446F31402874}" dt="2019-10-13T10:39:45.139" v="106"/>
          <ac:spMkLst>
            <pc:docMk/>
            <pc:sldMk cId="3721453940" sldId="496"/>
            <ac:spMk id="127" creationId="{3905AEA6-2381-42F9-88A0-76F9B5708DD6}"/>
          </ac:spMkLst>
        </pc:spChg>
        <pc:spChg chg="add del">
          <ac:chgData name="Cristian Chilipirea" userId="34ab170da5908fc4" providerId="LiveId" clId="{7840C37D-FDDB-4314-A31E-446F31402874}" dt="2019-10-13T10:39:45.139" v="106"/>
          <ac:spMkLst>
            <pc:docMk/>
            <pc:sldMk cId="3721453940" sldId="496"/>
            <ac:spMk id="128" creationId="{8BA23C8C-6445-4581-8A0A-96E66A44705F}"/>
          </ac:spMkLst>
        </pc:spChg>
        <pc:spChg chg="add del">
          <ac:chgData name="Cristian Chilipirea" userId="34ab170da5908fc4" providerId="LiveId" clId="{7840C37D-FDDB-4314-A31E-446F31402874}" dt="2019-10-13T10:39:45.139" v="106"/>
          <ac:spMkLst>
            <pc:docMk/>
            <pc:sldMk cId="3721453940" sldId="496"/>
            <ac:spMk id="129" creationId="{7ACD031F-3A11-4FF2-9220-7A74E778C00E}"/>
          </ac:spMkLst>
        </pc:spChg>
        <pc:spChg chg="add del">
          <ac:chgData name="Cristian Chilipirea" userId="34ab170da5908fc4" providerId="LiveId" clId="{7840C37D-FDDB-4314-A31E-446F31402874}" dt="2019-10-13T10:39:45.139" v="106"/>
          <ac:spMkLst>
            <pc:docMk/>
            <pc:sldMk cId="3721453940" sldId="496"/>
            <ac:spMk id="130" creationId="{72F62E1F-5B00-419F-8688-9D793F82BF51}"/>
          </ac:spMkLst>
        </pc:spChg>
        <pc:spChg chg="add del">
          <ac:chgData name="Cristian Chilipirea" userId="34ab170da5908fc4" providerId="LiveId" clId="{7840C37D-FDDB-4314-A31E-446F31402874}" dt="2019-10-13T10:39:45.139" v="106"/>
          <ac:spMkLst>
            <pc:docMk/>
            <pc:sldMk cId="3721453940" sldId="496"/>
            <ac:spMk id="131" creationId="{5D301A31-76B1-4CC2-ADEF-4B743CC60DE3}"/>
          </ac:spMkLst>
        </pc:spChg>
        <pc:spChg chg="add del">
          <ac:chgData name="Cristian Chilipirea" userId="34ab170da5908fc4" providerId="LiveId" clId="{7840C37D-FDDB-4314-A31E-446F31402874}" dt="2019-10-13T10:39:45.139" v="106"/>
          <ac:spMkLst>
            <pc:docMk/>
            <pc:sldMk cId="3721453940" sldId="496"/>
            <ac:spMk id="132" creationId="{46EFA18F-A46B-4815-816F-CCFAE0B678E3}"/>
          </ac:spMkLst>
        </pc:spChg>
        <pc:spChg chg="add del">
          <ac:chgData name="Cristian Chilipirea" userId="34ab170da5908fc4" providerId="LiveId" clId="{7840C37D-FDDB-4314-A31E-446F31402874}" dt="2019-10-13T10:39:45.139" v="106"/>
          <ac:spMkLst>
            <pc:docMk/>
            <pc:sldMk cId="3721453940" sldId="496"/>
            <ac:spMk id="133" creationId="{557889DC-56C4-4E43-B1A1-3A40F4E37B74}"/>
          </ac:spMkLst>
        </pc:spChg>
        <pc:spChg chg="add del">
          <ac:chgData name="Cristian Chilipirea" userId="34ab170da5908fc4" providerId="LiveId" clId="{7840C37D-FDDB-4314-A31E-446F31402874}" dt="2019-10-13T10:39:45.139" v="106"/>
          <ac:spMkLst>
            <pc:docMk/>
            <pc:sldMk cId="3721453940" sldId="496"/>
            <ac:spMk id="134" creationId="{AEE1B100-BC73-46AC-B7F4-BB7E756C707F}"/>
          </ac:spMkLst>
        </pc:spChg>
        <pc:spChg chg="add del">
          <ac:chgData name="Cristian Chilipirea" userId="34ab170da5908fc4" providerId="LiveId" clId="{7840C37D-FDDB-4314-A31E-446F31402874}" dt="2019-10-13T10:39:45.139" v="106"/>
          <ac:spMkLst>
            <pc:docMk/>
            <pc:sldMk cId="3721453940" sldId="496"/>
            <ac:spMk id="135" creationId="{F2D16860-E7F8-4AB7-8536-BF3EBAF990DC}"/>
          </ac:spMkLst>
        </pc:spChg>
        <pc:spChg chg="add del">
          <ac:chgData name="Cristian Chilipirea" userId="34ab170da5908fc4" providerId="LiveId" clId="{7840C37D-FDDB-4314-A31E-446F31402874}" dt="2019-10-13T10:39:45.139" v="106"/>
          <ac:spMkLst>
            <pc:docMk/>
            <pc:sldMk cId="3721453940" sldId="496"/>
            <ac:spMk id="136" creationId="{2EF48C7A-F654-4E84-BBAC-36D059EF4A4D}"/>
          </ac:spMkLst>
        </pc:spChg>
        <pc:spChg chg="add del">
          <ac:chgData name="Cristian Chilipirea" userId="34ab170da5908fc4" providerId="LiveId" clId="{7840C37D-FDDB-4314-A31E-446F31402874}" dt="2019-10-13T10:39:45.139" v="106"/>
          <ac:spMkLst>
            <pc:docMk/>
            <pc:sldMk cId="3721453940" sldId="496"/>
            <ac:spMk id="137" creationId="{87EC8C3E-AD20-4327-9B62-5CDEC81E558F}"/>
          </ac:spMkLst>
        </pc:spChg>
        <pc:spChg chg="add del">
          <ac:chgData name="Cristian Chilipirea" userId="34ab170da5908fc4" providerId="LiveId" clId="{7840C37D-FDDB-4314-A31E-446F31402874}" dt="2019-10-13T10:39:45.139" v="106"/>
          <ac:spMkLst>
            <pc:docMk/>
            <pc:sldMk cId="3721453940" sldId="496"/>
            <ac:spMk id="138" creationId="{88A45067-D0FC-46B3-A282-F55303514B9B}"/>
          </ac:spMkLst>
        </pc:spChg>
        <pc:spChg chg="add del">
          <ac:chgData name="Cristian Chilipirea" userId="34ab170da5908fc4" providerId="LiveId" clId="{7840C37D-FDDB-4314-A31E-446F31402874}" dt="2019-10-13T10:39:45.139" v="106"/>
          <ac:spMkLst>
            <pc:docMk/>
            <pc:sldMk cId="3721453940" sldId="496"/>
            <ac:spMk id="139" creationId="{25568BE0-14FB-419E-B20E-6D02C16A61C3}"/>
          </ac:spMkLst>
        </pc:spChg>
        <pc:spChg chg="add del">
          <ac:chgData name="Cristian Chilipirea" userId="34ab170da5908fc4" providerId="LiveId" clId="{7840C37D-FDDB-4314-A31E-446F31402874}" dt="2019-10-13T10:39:45.139" v="106"/>
          <ac:spMkLst>
            <pc:docMk/>
            <pc:sldMk cId="3721453940" sldId="496"/>
            <ac:spMk id="140" creationId="{204B86B3-6AA0-49C3-8DFF-756D52A48341}"/>
          </ac:spMkLst>
        </pc:spChg>
        <pc:spChg chg="add del">
          <ac:chgData name="Cristian Chilipirea" userId="34ab170da5908fc4" providerId="LiveId" clId="{7840C37D-FDDB-4314-A31E-446F31402874}" dt="2019-10-13T10:39:45.139" v="106"/>
          <ac:spMkLst>
            <pc:docMk/>
            <pc:sldMk cId="3721453940" sldId="496"/>
            <ac:spMk id="141" creationId="{897D764E-FD69-4AFA-8935-61B4A3E28F74}"/>
          </ac:spMkLst>
        </pc:spChg>
        <pc:spChg chg="add del">
          <ac:chgData name="Cristian Chilipirea" userId="34ab170da5908fc4" providerId="LiveId" clId="{7840C37D-FDDB-4314-A31E-446F31402874}" dt="2019-10-13T10:39:45.139" v="106"/>
          <ac:spMkLst>
            <pc:docMk/>
            <pc:sldMk cId="3721453940" sldId="496"/>
            <ac:spMk id="142" creationId="{174245D5-32CE-40C8-90B0-0A12A61979D5}"/>
          </ac:spMkLst>
        </pc:spChg>
        <pc:spChg chg="add del">
          <ac:chgData name="Cristian Chilipirea" userId="34ab170da5908fc4" providerId="LiveId" clId="{7840C37D-FDDB-4314-A31E-446F31402874}" dt="2019-10-13T10:39:45.139" v="106"/>
          <ac:spMkLst>
            <pc:docMk/>
            <pc:sldMk cId="3721453940" sldId="496"/>
            <ac:spMk id="143" creationId="{92DDAD38-B14D-4EA4-925C-7E8890286905}"/>
          </ac:spMkLst>
        </pc:spChg>
        <pc:spChg chg="add del">
          <ac:chgData name="Cristian Chilipirea" userId="34ab170da5908fc4" providerId="LiveId" clId="{7840C37D-FDDB-4314-A31E-446F31402874}" dt="2019-10-13T10:39:45.139" v="106"/>
          <ac:spMkLst>
            <pc:docMk/>
            <pc:sldMk cId="3721453940" sldId="496"/>
            <ac:spMk id="144" creationId="{D1E8AD14-2B78-441F-80B0-E352D1240FF7}"/>
          </ac:spMkLst>
        </pc:spChg>
        <pc:spChg chg="add del">
          <ac:chgData name="Cristian Chilipirea" userId="34ab170da5908fc4" providerId="LiveId" clId="{7840C37D-FDDB-4314-A31E-446F31402874}" dt="2019-10-13T10:39:45.139" v="106"/>
          <ac:spMkLst>
            <pc:docMk/>
            <pc:sldMk cId="3721453940" sldId="496"/>
            <ac:spMk id="145" creationId="{93A93858-58A3-4F05-9213-C71F5F356AA3}"/>
          </ac:spMkLst>
        </pc:spChg>
        <pc:spChg chg="add del">
          <ac:chgData name="Cristian Chilipirea" userId="34ab170da5908fc4" providerId="LiveId" clId="{7840C37D-FDDB-4314-A31E-446F31402874}" dt="2019-10-13T10:39:45.139" v="106"/>
          <ac:spMkLst>
            <pc:docMk/>
            <pc:sldMk cId="3721453940" sldId="496"/>
            <ac:spMk id="146" creationId="{32D9B905-3976-4813-AB93-930D30473B5B}"/>
          </ac:spMkLst>
        </pc:spChg>
        <pc:spChg chg="add del">
          <ac:chgData name="Cristian Chilipirea" userId="34ab170da5908fc4" providerId="LiveId" clId="{7840C37D-FDDB-4314-A31E-446F31402874}" dt="2019-10-13T10:39:45.139" v="106"/>
          <ac:spMkLst>
            <pc:docMk/>
            <pc:sldMk cId="3721453940" sldId="496"/>
            <ac:spMk id="147" creationId="{4FED5577-595B-4C5B-9E86-130D6A666265}"/>
          </ac:spMkLst>
        </pc:spChg>
        <pc:spChg chg="add del">
          <ac:chgData name="Cristian Chilipirea" userId="34ab170da5908fc4" providerId="LiveId" clId="{7840C37D-FDDB-4314-A31E-446F31402874}" dt="2019-10-13T10:39:45.139" v="106"/>
          <ac:spMkLst>
            <pc:docMk/>
            <pc:sldMk cId="3721453940" sldId="496"/>
            <ac:spMk id="148" creationId="{42A8DC26-3E69-487E-AD83-36BDC9C01236}"/>
          </ac:spMkLst>
        </pc:spChg>
        <pc:spChg chg="add del">
          <ac:chgData name="Cristian Chilipirea" userId="34ab170da5908fc4" providerId="LiveId" clId="{7840C37D-FDDB-4314-A31E-446F31402874}" dt="2019-10-13T10:39:53.291" v="108"/>
          <ac:spMkLst>
            <pc:docMk/>
            <pc:sldMk cId="3721453940" sldId="496"/>
            <ac:spMk id="164" creationId="{4925446B-4576-4571-8E91-042EEC928D50}"/>
          </ac:spMkLst>
        </pc:spChg>
        <pc:spChg chg="add del">
          <ac:chgData name="Cristian Chilipirea" userId="34ab170da5908fc4" providerId="LiveId" clId="{7840C37D-FDDB-4314-A31E-446F31402874}" dt="2019-10-13T10:39:53.291" v="108"/>
          <ac:spMkLst>
            <pc:docMk/>
            <pc:sldMk cId="3721453940" sldId="496"/>
            <ac:spMk id="165" creationId="{9EE5D242-983F-460D-9D16-317836D8FB0F}"/>
          </ac:spMkLst>
        </pc:spChg>
        <pc:spChg chg="add del">
          <ac:chgData name="Cristian Chilipirea" userId="34ab170da5908fc4" providerId="LiveId" clId="{7840C37D-FDDB-4314-A31E-446F31402874}" dt="2019-10-13T10:39:53.291" v="108"/>
          <ac:spMkLst>
            <pc:docMk/>
            <pc:sldMk cId="3721453940" sldId="496"/>
            <ac:spMk id="166" creationId="{38F3163C-8172-42B1-B6DF-14577C03FAF6}"/>
          </ac:spMkLst>
        </pc:spChg>
        <pc:spChg chg="add del">
          <ac:chgData name="Cristian Chilipirea" userId="34ab170da5908fc4" providerId="LiveId" clId="{7840C37D-FDDB-4314-A31E-446F31402874}" dt="2019-10-13T10:39:53.291" v="108"/>
          <ac:spMkLst>
            <pc:docMk/>
            <pc:sldMk cId="3721453940" sldId="496"/>
            <ac:spMk id="167" creationId="{A293593D-704E-4776-A3B1-CEBA1A1FA20A}"/>
          </ac:spMkLst>
        </pc:spChg>
        <pc:spChg chg="add del">
          <ac:chgData name="Cristian Chilipirea" userId="34ab170da5908fc4" providerId="LiveId" clId="{7840C37D-FDDB-4314-A31E-446F31402874}" dt="2019-10-13T10:39:53.291" v="108"/>
          <ac:spMkLst>
            <pc:docMk/>
            <pc:sldMk cId="3721453940" sldId="496"/>
            <ac:spMk id="168" creationId="{C5781D0C-E7D0-4759-99CD-18A6D1A01BB3}"/>
          </ac:spMkLst>
        </pc:spChg>
        <pc:spChg chg="add del">
          <ac:chgData name="Cristian Chilipirea" userId="34ab170da5908fc4" providerId="LiveId" clId="{7840C37D-FDDB-4314-A31E-446F31402874}" dt="2019-10-13T10:39:53.291" v="108"/>
          <ac:spMkLst>
            <pc:docMk/>
            <pc:sldMk cId="3721453940" sldId="496"/>
            <ac:spMk id="169" creationId="{E90DB490-82C4-45B9-B67C-750816C35C74}"/>
          </ac:spMkLst>
        </pc:spChg>
        <pc:spChg chg="add del">
          <ac:chgData name="Cristian Chilipirea" userId="34ab170da5908fc4" providerId="LiveId" clId="{7840C37D-FDDB-4314-A31E-446F31402874}" dt="2019-10-13T10:39:53.291" v="108"/>
          <ac:spMkLst>
            <pc:docMk/>
            <pc:sldMk cId="3721453940" sldId="496"/>
            <ac:spMk id="170" creationId="{67E12F95-DCA8-4C24-A127-8820F0B3C1AA}"/>
          </ac:spMkLst>
        </pc:spChg>
        <pc:spChg chg="add del">
          <ac:chgData name="Cristian Chilipirea" userId="34ab170da5908fc4" providerId="LiveId" clId="{7840C37D-FDDB-4314-A31E-446F31402874}" dt="2019-10-13T10:39:53.291" v="108"/>
          <ac:spMkLst>
            <pc:docMk/>
            <pc:sldMk cId="3721453940" sldId="496"/>
            <ac:spMk id="171" creationId="{EC9C1506-A313-4EE8-89D7-5E787D49BDAC}"/>
          </ac:spMkLst>
        </pc:spChg>
        <pc:spChg chg="add del">
          <ac:chgData name="Cristian Chilipirea" userId="34ab170da5908fc4" providerId="LiveId" clId="{7840C37D-FDDB-4314-A31E-446F31402874}" dt="2019-10-13T10:39:53.291" v="108"/>
          <ac:spMkLst>
            <pc:docMk/>
            <pc:sldMk cId="3721453940" sldId="496"/>
            <ac:spMk id="172" creationId="{FAFA8AE3-DC3E-4188-9EB2-80FAF9EA8D24}"/>
          </ac:spMkLst>
        </pc:spChg>
        <pc:spChg chg="add del">
          <ac:chgData name="Cristian Chilipirea" userId="34ab170da5908fc4" providerId="LiveId" clId="{7840C37D-FDDB-4314-A31E-446F31402874}" dt="2019-10-13T10:39:53.291" v="108"/>
          <ac:spMkLst>
            <pc:docMk/>
            <pc:sldMk cId="3721453940" sldId="496"/>
            <ac:spMk id="173" creationId="{B7BD52BC-2C60-404D-BF5D-25A09666A4A9}"/>
          </ac:spMkLst>
        </pc:spChg>
        <pc:spChg chg="add del">
          <ac:chgData name="Cristian Chilipirea" userId="34ab170da5908fc4" providerId="LiveId" clId="{7840C37D-FDDB-4314-A31E-446F31402874}" dt="2019-10-13T10:39:53.291" v="108"/>
          <ac:spMkLst>
            <pc:docMk/>
            <pc:sldMk cId="3721453940" sldId="496"/>
            <ac:spMk id="174" creationId="{9F1C95E9-8F57-47CB-B7C3-AC04915037B6}"/>
          </ac:spMkLst>
        </pc:spChg>
        <pc:spChg chg="add del">
          <ac:chgData name="Cristian Chilipirea" userId="34ab170da5908fc4" providerId="LiveId" clId="{7840C37D-FDDB-4314-A31E-446F31402874}" dt="2019-10-13T10:39:53.291" v="108"/>
          <ac:spMkLst>
            <pc:docMk/>
            <pc:sldMk cId="3721453940" sldId="496"/>
            <ac:spMk id="175" creationId="{EDE04925-0507-4986-AE72-040B5B925E3D}"/>
          </ac:spMkLst>
        </pc:spChg>
        <pc:spChg chg="add del">
          <ac:chgData name="Cristian Chilipirea" userId="34ab170da5908fc4" providerId="LiveId" clId="{7840C37D-FDDB-4314-A31E-446F31402874}" dt="2019-10-13T10:39:53.291" v="108"/>
          <ac:spMkLst>
            <pc:docMk/>
            <pc:sldMk cId="3721453940" sldId="496"/>
            <ac:spMk id="176" creationId="{DF0CF097-D72B-47E3-9CD6-DE3C602E066F}"/>
          </ac:spMkLst>
        </pc:spChg>
        <pc:spChg chg="add del">
          <ac:chgData name="Cristian Chilipirea" userId="34ab170da5908fc4" providerId="LiveId" clId="{7840C37D-FDDB-4314-A31E-446F31402874}" dt="2019-10-13T10:39:53.291" v="108"/>
          <ac:spMkLst>
            <pc:docMk/>
            <pc:sldMk cId="3721453940" sldId="496"/>
            <ac:spMk id="177" creationId="{07A2C5C8-4CA2-4A2F-8F6D-654367091B9F}"/>
          </ac:spMkLst>
        </pc:spChg>
        <pc:spChg chg="add del">
          <ac:chgData name="Cristian Chilipirea" userId="34ab170da5908fc4" providerId="LiveId" clId="{7840C37D-FDDB-4314-A31E-446F31402874}" dt="2019-10-13T10:39:53.291" v="108"/>
          <ac:spMkLst>
            <pc:docMk/>
            <pc:sldMk cId="3721453940" sldId="496"/>
            <ac:spMk id="178" creationId="{A64237D1-7AAC-40F3-9A54-56082A5609D4}"/>
          </ac:spMkLst>
        </pc:spChg>
        <pc:spChg chg="add del">
          <ac:chgData name="Cristian Chilipirea" userId="34ab170da5908fc4" providerId="LiveId" clId="{7840C37D-FDDB-4314-A31E-446F31402874}" dt="2019-10-13T10:39:53.291" v="108"/>
          <ac:spMkLst>
            <pc:docMk/>
            <pc:sldMk cId="3721453940" sldId="496"/>
            <ac:spMk id="179" creationId="{2054D4EE-FCB4-4B97-A34D-4D75A512CA77}"/>
          </ac:spMkLst>
        </pc:spChg>
        <pc:spChg chg="add del">
          <ac:chgData name="Cristian Chilipirea" userId="34ab170da5908fc4" providerId="LiveId" clId="{7840C37D-FDDB-4314-A31E-446F31402874}" dt="2019-10-13T10:39:53.291" v="108"/>
          <ac:spMkLst>
            <pc:docMk/>
            <pc:sldMk cId="3721453940" sldId="496"/>
            <ac:spMk id="180" creationId="{1417691C-9165-47AC-B0A9-D582EC941B57}"/>
          </ac:spMkLst>
        </pc:spChg>
        <pc:spChg chg="add del">
          <ac:chgData name="Cristian Chilipirea" userId="34ab170da5908fc4" providerId="LiveId" clId="{7840C37D-FDDB-4314-A31E-446F31402874}" dt="2019-10-13T10:39:53.291" v="108"/>
          <ac:spMkLst>
            <pc:docMk/>
            <pc:sldMk cId="3721453940" sldId="496"/>
            <ac:spMk id="181" creationId="{661760ED-88BE-4373-A039-5472CE3F7B88}"/>
          </ac:spMkLst>
        </pc:spChg>
        <pc:spChg chg="add del">
          <ac:chgData name="Cristian Chilipirea" userId="34ab170da5908fc4" providerId="LiveId" clId="{7840C37D-FDDB-4314-A31E-446F31402874}" dt="2019-10-13T10:39:53.291" v="108"/>
          <ac:spMkLst>
            <pc:docMk/>
            <pc:sldMk cId="3721453940" sldId="496"/>
            <ac:spMk id="182" creationId="{7F9D570D-E9FF-49FA-AA40-1D947509122D}"/>
          </ac:spMkLst>
        </pc:spChg>
        <pc:spChg chg="add del">
          <ac:chgData name="Cristian Chilipirea" userId="34ab170da5908fc4" providerId="LiveId" clId="{7840C37D-FDDB-4314-A31E-446F31402874}" dt="2019-10-13T10:39:53.291" v="108"/>
          <ac:spMkLst>
            <pc:docMk/>
            <pc:sldMk cId="3721453940" sldId="496"/>
            <ac:spMk id="183" creationId="{9631E5D6-4582-4BB4-A599-EB33BFCAF6EB}"/>
          </ac:spMkLst>
        </pc:spChg>
        <pc:spChg chg="add del">
          <ac:chgData name="Cristian Chilipirea" userId="34ab170da5908fc4" providerId="LiveId" clId="{7840C37D-FDDB-4314-A31E-446F31402874}" dt="2019-10-13T10:39:53.291" v="108"/>
          <ac:spMkLst>
            <pc:docMk/>
            <pc:sldMk cId="3721453940" sldId="496"/>
            <ac:spMk id="184" creationId="{011C1C22-8A34-4588-B169-8C046895484D}"/>
          </ac:spMkLst>
        </pc:spChg>
        <pc:spChg chg="add del">
          <ac:chgData name="Cristian Chilipirea" userId="34ab170da5908fc4" providerId="LiveId" clId="{7840C37D-FDDB-4314-A31E-446F31402874}" dt="2019-10-13T10:39:53.291" v="108"/>
          <ac:spMkLst>
            <pc:docMk/>
            <pc:sldMk cId="3721453940" sldId="496"/>
            <ac:spMk id="185" creationId="{7A86914A-E71B-49AE-8AE3-5EE5798390A7}"/>
          </ac:spMkLst>
        </pc:spChg>
        <pc:spChg chg="add del">
          <ac:chgData name="Cristian Chilipirea" userId="34ab170da5908fc4" providerId="LiveId" clId="{7840C37D-FDDB-4314-A31E-446F31402874}" dt="2019-10-13T10:39:53.291" v="108"/>
          <ac:spMkLst>
            <pc:docMk/>
            <pc:sldMk cId="3721453940" sldId="496"/>
            <ac:spMk id="186" creationId="{1FF95990-3019-4FE9-B59E-F432881D9905}"/>
          </ac:spMkLst>
        </pc:spChg>
        <pc:spChg chg="add del">
          <ac:chgData name="Cristian Chilipirea" userId="34ab170da5908fc4" providerId="LiveId" clId="{7840C37D-FDDB-4314-A31E-446F31402874}" dt="2019-10-13T10:39:53.291" v="108"/>
          <ac:spMkLst>
            <pc:docMk/>
            <pc:sldMk cId="3721453940" sldId="496"/>
            <ac:spMk id="187" creationId="{6A40ACC1-5350-4918-93AD-4CC5E7C3CB3A}"/>
          </ac:spMkLst>
        </pc:spChg>
        <pc:spChg chg="add del">
          <ac:chgData name="Cristian Chilipirea" userId="34ab170da5908fc4" providerId="LiveId" clId="{7840C37D-FDDB-4314-A31E-446F31402874}" dt="2019-10-13T10:39:53.291" v="108"/>
          <ac:spMkLst>
            <pc:docMk/>
            <pc:sldMk cId="3721453940" sldId="496"/>
            <ac:spMk id="188" creationId="{5BB46A71-854E-4282-BA96-2D5DC3B3961F}"/>
          </ac:spMkLst>
        </pc:spChg>
        <pc:spChg chg="add del">
          <ac:chgData name="Cristian Chilipirea" userId="34ab170da5908fc4" providerId="LiveId" clId="{7840C37D-FDDB-4314-A31E-446F31402874}" dt="2019-10-13T10:39:53.291" v="108"/>
          <ac:spMkLst>
            <pc:docMk/>
            <pc:sldMk cId="3721453940" sldId="496"/>
            <ac:spMk id="189" creationId="{52D60978-C690-4C6F-BE36-A5E773693356}"/>
          </ac:spMkLst>
        </pc:spChg>
        <pc:spChg chg="add del">
          <ac:chgData name="Cristian Chilipirea" userId="34ab170da5908fc4" providerId="LiveId" clId="{7840C37D-FDDB-4314-A31E-446F31402874}" dt="2019-10-13T10:39:53.291" v="108"/>
          <ac:spMkLst>
            <pc:docMk/>
            <pc:sldMk cId="3721453940" sldId="496"/>
            <ac:spMk id="190" creationId="{E25BAA9B-9CA2-426F-B566-BF30F78120A9}"/>
          </ac:spMkLst>
        </pc:spChg>
        <pc:spChg chg="add del">
          <ac:chgData name="Cristian Chilipirea" userId="34ab170da5908fc4" providerId="LiveId" clId="{7840C37D-FDDB-4314-A31E-446F31402874}" dt="2019-10-13T10:39:53.291" v="108"/>
          <ac:spMkLst>
            <pc:docMk/>
            <pc:sldMk cId="3721453940" sldId="496"/>
            <ac:spMk id="191" creationId="{2B27941E-1E41-40D8-980A-64982D2D248F}"/>
          </ac:spMkLst>
        </pc:spChg>
        <pc:spChg chg="add del">
          <ac:chgData name="Cristian Chilipirea" userId="34ab170da5908fc4" providerId="LiveId" clId="{7840C37D-FDDB-4314-A31E-446F31402874}" dt="2019-10-13T10:39:53.291" v="108"/>
          <ac:spMkLst>
            <pc:docMk/>
            <pc:sldMk cId="3721453940" sldId="496"/>
            <ac:spMk id="192" creationId="{E76FA27E-1AEE-4B2D-AFC1-C54DFEA2EA32}"/>
          </ac:spMkLst>
        </pc:spChg>
        <pc:spChg chg="add del">
          <ac:chgData name="Cristian Chilipirea" userId="34ab170da5908fc4" providerId="LiveId" clId="{7840C37D-FDDB-4314-A31E-446F31402874}" dt="2019-10-13T10:39:53.291" v="108"/>
          <ac:spMkLst>
            <pc:docMk/>
            <pc:sldMk cId="3721453940" sldId="496"/>
            <ac:spMk id="193" creationId="{3F274CA6-AA7C-46BE-9780-C2424CAAAA2E}"/>
          </ac:spMkLst>
        </pc:spChg>
        <pc:spChg chg="add del">
          <ac:chgData name="Cristian Chilipirea" userId="34ab170da5908fc4" providerId="LiveId" clId="{7840C37D-FDDB-4314-A31E-446F31402874}" dt="2019-10-13T10:39:53.291" v="108"/>
          <ac:spMkLst>
            <pc:docMk/>
            <pc:sldMk cId="3721453940" sldId="496"/>
            <ac:spMk id="194" creationId="{89FD82F6-F1B8-4B4F-A55D-60C0FFB3D3DB}"/>
          </ac:spMkLst>
        </pc:spChg>
        <pc:spChg chg="add del">
          <ac:chgData name="Cristian Chilipirea" userId="34ab170da5908fc4" providerId="LiveId" clId="{7840C37D-FDDB-4314-A31E-446F31402874}" dt="2019-10-13T10:39:53.291" v="108"/>
          <ac:spMkLst>
            <pc:docMk/>
            <pc:sldMk cId="3721453940" sldId="496"/>
            <ac:spMk id="195" creationId="{611C0649-2CEC-4855-8EE5-20F4D67688EC}"/>
          </ac:spMkLst>
        </pc:spChg>
        <pc:spChg chg="add del">
          <ac:chgData name="Cristian Chilipirea" userId="34ab170da5908fc4" providerId="LiveId" clId="{7840C37D-FDDB-4314-A31E-446F31402874}" dt="2019-10-13T10:39:55.655" v="110"/>
          <ac:spMkLst>
            <pc:docMk/>
            <pc:sldMk cId="3721453940" sldId="496"/>
            <ac:spMk id="211" creationId="{D26E2B15-7FDD-44C5-BDB1-68C09E61B016}"/>
          </ac:spMkLst>
        </pc:spChg>
        <pc:spChg chg="add del">
          <ac:chgData name="Cristian Chilipirea" userId="34ab170da5908fc4" providerId="LiveId" clId="{7840C37D-FDDB-4314-A31E-446F31402874}" dt="2019-10-13T10:39:55.655" v="110"/>
          <ac:spMkLst>
            <pc:docMk/>
            <pc:sldMk cId="3721453940" sldId="496"/>
            <ac:spMk id="212" creationId="{1B4EBB5A-3678-4ED1-B775-6AA2ED834956}"/>
          </ac:spMkLst>
        </pc:spChg>
        <pc:spChg chg="add del">
          <ac:chgData name="Cristian Chilipirea" userId="34ab170da5908fc4" providerId="LiveId" clId="{7840C37D-FDDB-4314-A31E-446F31402874}" dt="2019-10-13T10:39:55.655" v="110"/>
          <ac:spMkLst>
            <pc:docMk/>
            <pc:sldMk cId="3721453940" sldId="496"/>
            <ac:spMk id="213" creationId="{48D439A9-45F0-4269-9E63-B6680531FB39}"/>
          </ac:spMkLst>
        </pc:spChg>
        <pc:spChg chg="add del">
          <ac:chgData name="Cristian Chilipirea" userId="34ab170da5908fc4" providerId="LiveId" clId="{7840C37D-FDDB-4314-A31E-446F31402874}" dt="2019-10-13T10:39:55.655" v="110"/>
          <ac:spMkLst>
            <pc:docMk/>
            <pc:sldMk cId="3721453940" sldId="496"/>
            <ac:spMk id="214" creationId="{3B9F1129-B3D8-4568-A572-479772508F17}"/>
          </ac:spMkLst>
        </pc:spChg>
        <pc:spChg chg="add del">
          <ac:chgData name="Cristian Chilipirea" userId="34ab170da5908fc4" providerId="LiveId" clId="{7840C37D-FDDB-4314-A31E-446F31402874}" dt="2019-10-13T10:39:55.655" v="110"/>
          <ac:spMkLst>
            <pc:docMk/>
            <pc:sldMk cId="3721453940" sldId="496"/>
            <ac:spMk id="215" creationId="{9786D1B4-2C45-4D7E-8492-41614439AFD8}"/>
          </ac:spMkLst>
        </pc:spChg>
        <pc:spChg chg="add del">
          <ac:chgData name="Cristian Chilipirea" userId="34ab170da5908fc4" providerId="LiveId" clId="{7840C37D-FDDB-4314-A31E-446F31402874}" dt="2019-10-13T10:39:55.655" v="110"/>
          <ac:spMkLst>
            <pc:docMk/>
            <pc:sldMk cId="3721453940" sldId="496"/>
            <ac:spMk id="216" creationId="{A9E389F5-9A34-4B8A-86CB-2692A7663DC0}"/>
          </ac:spMkLst>
        </pc:spChg>
        <pc:spChg chg="add del">
          <ac:chgData name="Cristian Chilipirea" userId="34ab170da5908fc4" providerId="LiveId" clId="{7840C37D-FDDB-4314-A31E-446F31402874}" dt="2019-10-13T10:39:55.655" v="110"/>
          <ac:spMkLst>
            <pc:docMk/>
            <pc:sldMk cId="3721453940" sldId="496"/>
            <ac:spMk id="217" creationId="{4E1D54E1-9986-4F11-A1D9-8DCA8ED35289}"/>
          </ac:spMkLst>
        </pc:spChg>
        <pc:spChg chg="add del">
          <ac:chgData name="Cristian Chilipirea" userId="34ab170da5908fc4" providerId="LiveId" clId="{7840C37D-FDDB-4314-A31E-446F31402874}" dt="2019-10-13T10:39:55.655" v="110"/>
          <ac:spMkLst>
            <pc:docMk/>
            <pc:sldMk cId="3721453940" sldId="496"/>
            <ac:spMk id="218" creationId="{2C694C46-6154-4093-B9C5-1E514726F337}"/>
          </ac:spMkLst>
        </pc:spChg>
        <pc:spChg chg="add del">
          <ac:chgData name="Cristian Chilipirea" userId="34ab170da5908fc4" providerId="LiveId" clId="{7840C37D-FDDB-4314-A31E-446F31402874}" dt="2019-10-13T10:39:55.655" v="110"/>
          <ac:spMkLst>
            <pc:docMk/>
            <pc:sldMk cId="3721453940" sldId="496"/>
            <ac:spMk id="219" creationId="{0BC18EFD-85CC-4429-8C20-2AECF0571936}"/>
          </ac:spMkLst>
        </pc:spChg>
        <pc:spChg chg="add del">
          <ac:chgData name="Cristian Chilipirea" userId="34ab170da5908fc4" providerId="LiveId" clId="{7840C37D-FDDB-4314-A31E-446F31402874}" dt="2019-10-13T10:39:55.655" v="110"/>
          <ac:spMkLst>
            <pc:docMk/>
            <pc:sldMk cId="3721453940" sldId="496"/>
            <ac:spMk id="220" creationId="{BB525ED3-0422-4094-A0F3-66DE7126CBAD}"/>
          </ac:spMkLst>
        </pc:spChg>
        <pc:spChg chg="add del">
          <ac:chgData name="Cristian Chilipirea" userId="34ab170da5908fc4" providerId="LiveId" clId="{7840C37D-FDDB-4314-A31E-446F31402874}" dt="2019-10-13T10:39:55.655" v="110"/>
          <ac:spMkLst>
            <pc:docMk/>
            <pc:sldMk cId="3721453940" sldId="496"/>
            <ac:spMk id="221" creationId="{49EA8DE5-C0B0-44A2-9D7D-3BF25E12DCCA}"/>
          </ac:spMkLst>
        </pc:spChg>
        <pc:spChg chg="add del">
          <ac:chgData name="Cristian Chilipirea" userId="34ab170da5908fc4" providerId="LiveId" clId="{7840C37D-FDDB-4314-A31E-446F31402874}" dt="2019-10-13T10:39:55.655" v="110"/>
          <ac:spMkLst>
            <pc:docMk/>
            <pc:sldMk cId="3721453940" sldId="496"/>
            <ac:spMk id="222" creationId="{A0A3DCD9-819A-4532-8B1D-7A72023FF7DA}"/>
          </ac:spMkLst>
        </pc:spChg>
        <pc:spChg chg="add del">
          <ac:chgData name="Cristian Chilipirea" userId="34ab170da5908fc4" providerId="LiveId" clId="{7840C37D-FDDB-4314-A31E-446F31402874}" dt="2019-10-13T10:39:55.655" v="110"/>
          <ac:spMkLst>
            <pc:docMk/>
            <pc:sldMk cId="3721453940" sldId="496"/>
            <ac:spMk id="223" creationId="{9B06E13E-403E-4147-B8C0-73E73D536D89}"/>
          </ac:spMkLst>
        </pc:spChg>
        <pc:spChg chg="add del">
          <ac:chgData name="Cristian Chilipirea" userId="34ab170da5908fc4" providerId="LiveId" clId="{7840C37D-FDDB-4314-A31E-446F31402874}" dt="2019-10-13T10:39:55.655" v="110"/>
          <ac:spMkLst>
            <pc:docMk/>
            <pc:sldMk cId="3721453940" sldId="496"/>
            <ac:spMk id="224" creationId="{3749EC38-640A-4B4F-B1AA-97544F247E01}"/>
          </ac:spMkLst>
        </pc:spChg>
        <pc:spChg chg="add del">
          <ac:chgData name="Cristian Chilipirea" userId="34ab170da5908fc4" providerId="LiveId" clId="{7840C37D-FDDB-4314-A31E-446F31402874}" dt="2019-10-13T10:39:55.655" v="110"/>
          <ac:spMkLst>
            <pc:docMk/>
            <pc:sldMk cId="3721453940" sldId="496"/>
            <ac:spMk id="225" creationId="{59E52A24-798C-4A59-A8ED-ECE3AD3953F3}"/>
          </ac:spMkLst>
        </pc:spChg>
        <pc:spChg chg="add del">
          <ac:chgData name="Cristian Chilipirea" userId="34ab170da5908fc4" providerId="LiveId" clId="{7840C37D-FDDB-4314-A31E-446F31402874}" dt="2019-10-13T10:39:55.655" v="110"/>
          <ac:spMkLst>
            <pc:docMk/>
            <pc:sldMk cId="3721453940" sldId="496"/>
            <ac:spMk id="226" creationId="{C3B50E74-2433-433B-9BAA-B8F760D936D0}"/>
          </ac:spMkLst>
        </pc:spChg>
        <pc:spChg chg="add del">
          <ac:chgData name="Cristian Chilipirea" userId="34ab170da5908fc4" providerId="LiveId" clId="{7840C37D-FDDB-4314-A31E-446F31402874}" dt="2019-10-13T10:39:55.655" v="110"/>
          <ac:spMkLst>
            <pc:docMk/>
            <pc:sldMk cId="3721453940" sldId="496"/>
            <ac:spMk id="227" creationId="{0470FDB1-93A0-475E-9F98-1AF3CD04CBC0}"/>
          </ac:spMkLst>
        </pc:spChg>
        <pc:spChg chg="add del">
          <ac:chgData name="Cristian Chilipirea" userId="34ab170da5908fc4" providerId="LiveId" clId="{7840C37D-FDDB-4314-A31E-446F31402874}" dt="2019-10-13T10:39:55.655" v="110"/>
          <ac:spMkLst>
            <pc:docMk/>
            <pc:sldMk cId="3721453940" sldId="496"/>
            <ac:spMk id="228" creationId="{AC61042F-116C-4679-8E7E-A5A4FA91006E}"/>
          </ac:spMkLst>
        </pc:spChg>
        <pc:spChg chg="add del">
          <ac:chgData name="Cristian Chilipirea" userId="34ab170da5908fc4" providerId="LiveId" clId="{7840C37D-FDDB-4314-A31E-446F31402874}" dt="2019-10-13T10:39:55.655" v="110"/>
          <ac:spMkLst>
            <pc:docMk/>
            <pc:sldMk cId="3721453940" sldId="496"/>
            <ac:spMk id="229" creationId="{809EB148-4A3A-4520-9AF9-CA38765A9DA1}"/>
          </ac:spMkLst>
        </pc:spChg>
        <pc:spChg chg="add del">
          <ac:chgData name="Cristian Chilipirea" userId="34ab170da5908fc4" providerId="LiveId" clId="{7840C37D-FDDB-4314-A31E-446F31402874}" dt="2019-10-13T10:39:55.655" v="110"/>
          <ac:spMkLst>
            <pc:docMk/>
            <pc:sldMk cId="3721453940" sldId="496"/>
            <ac:spMk id="230" creationId="{A5416141-C56F-4C15-BBA8-0CA36C97605B}"/>
          </ac:spMkLst>
        </pc:spChg>
        <pc:spChg chg="add del">
          <ac:chgData name="Cristian Chilipirea" userId="34ab170da5908fc4" providerId="LiveId" clId="{7840C37D-FDDB-4314-A31E-446F31402874}" dt="2019-10-13T10:39:55.655" v="110"/>
          <ac:spMkLst>
            <pc:docMk/>
            <pc:sldMk cId="3721453940" sldId="496"/>
            <ac:spMk id="231" creationId="{F69321E0-DF0C-4AAB-88DD-0DBA315E9426}"/>
          </ac:spMkLst>
        </pc:spChg>
        <pc:spChg chg="add del">
          <ac:chgData name="Cristian Chilipirea" userId="34ab170da5908fc4" providerId="LiveId" clId="{7840C37D-FDDB-4314-A31E-446F31402874}" dt="2019-10-13T10:39:55.655" v="110"/>
          <ac:spMkLst>
            <pc:docMk/>
            <pc:sldMk cId="3721453940" sldId="496"/>
            <ac:spMk id="232" creationId="{0458FB88-4655-43FD-83BB-38BCA21BF794}"/>
          </ac:spMkLst>
        </pc:spChg>
        <pc:spChg chg="add del">
          <ac:chgData name="Cristian Chilipirea" userId="34ab170da5908fc4" providerId="LiveId" clId="{7840C37D-FDDB-4314-A31E-446F31402874}" dt="2019-10-13T10:39:55.655" v="110"/>
          <ac:spMkLst>
            <pc:docMk/>
            <pc:sldMk cId="3721453940" sldId="496"/>
            <ac:spMk id="233" creationId="{8B3046C3-E80B-4B5A-8731-083553F4E261}"/>
          </ac:spMkLst>
        </pc:spChg>
        <pc:spChg chg="add del">
          <ac:chgData name="Cristian Chilipirea" userId="34ab170da5908fc4" providerId="LiveId" clId="{7840C37D-FDDB-4314-A31E-446F31402874}" dt="2019-10-13T10:39:55.655" v="110"/>
          <ac:spMkLst>
            <pc:docMk/>
            <pc:sldMk cId="3721453940" sldId="496"/>
            <ac:spMk id="234" creationId="{56F6B5D7-B63F-4D0A-847E-9CEBAD299384}"/>
          </ac:spMkLst>
        </pc:spChg>
        <pc:spChg chg="add del">
          <ac:chgData name="Cristian Chilipirea" userId="34ab170da5908fc4" providerId="LiveId" clId="{7840C37D-FDDB-4314-A31E-446F31402874}" dt="2019-10-13T10:39:55.655" v="110"/>
          <ac:spMkLst>
            <pc:docMk/>
            <pc:sldMk cId="3721453940" sldId="496"/>
            <ac:spMk id="235" creationId="{90E363C7-B74B-4EEF-9DBF-7E1CC7A64ACB}"/>
          </ac:spMkLst>
        </pc:spChg>
        <pc:spChg chg="add del">
          <ac:chgData name="Cristian Chilipirea" userId="34ab170da5908fc4" providerId="LiveId" clId="{7840C37D-FDDB-4314-A31E-446F31402874}" dt="2019-10-13T10:39:55.655" v="110"/>
          <ac:spMkLst>
            <pc:docMk/>
            <pc:sldMk cId="3721453940" sldId="496"/>
            <ac:spMk id="236" creationId="{3E074107-31CD-4EE7-9CE5-C91305A6408B}"/>
          </ac:spMkLst>
        </pc:spChg>
        <pc:spChg chg="add del">
          <ac:chgData name="Cristian Chilipirea" userId="34ab170da5908fc4" providerId="LiveId" clId="{7840C37D-FDDB-4314-A31E-446F31402874}" dt="2019-10-13T10:39:55.655" v="110"/>
          <ac:spMkLst>
            <pc:docMk/>
            <pc:sldMk cId="3721453940" sldId="496"/>
            <ac:spMk id="237" creationId="{C149A054-9849-4496-B2C2-C026252E4BBE}"/>
          </ac:spMkLst>
        </pc:spChg>
        <pc:spChg chg="add del">
          <ac:chgData name="Cristian Chilipirea" userId="34ab170da5908fc4" providerId="LiveId" clId="{7840C37D-FDDB-4314-A31E-446F31402874}" dt="2019-10-13T10:39:55.655" v="110"/>
          <ac:spMkLst>
            <pc:docMk/>
            <pc:sldMk cId="3721453940" sldId="496"/>
            <ac:spMk id="238" creationId="{453C07A8-A8B7-4EEF-9713-CEB816ADA59E}"/>
          </ac:spMkLst>
        </pc:spChg>
        <pc:spChg chg="add del">
          <ac:chgData name="Cristian Chilipirea" userId="34ab170da5908fc4" providerId="LiveId" clId="{7840C37D-FDDB-4314-A31E-446F31402874}" dt="2019-10-13T10:39:55.655" v="110"/>
          <ac:spMkLst>
            <pc:docMk/>
            <pc:sldMk cId="3721453940" sldId="496"/>
            <ac:spMk id="239" creationId="{DCF226D4-C3DA-4AF4-AA34-8C01D80EC515}"/>
          </ac:spMkLst>
        </pc:spChg>
        <pc:spChg chg="add del">
          <ac:chgData name="Cristian Chilipirea" userId="34ab170da5908fc4" providerId="LiveId" clId="{7840C37D-FDDB-4314-A31E-446F31402874}" dt="2019-10-13T10:39:55.655" v="110"/>
          <ac:spMkLst>
            <pc:docMk/>
            <pc:sldMk cId="3721453940" sldId="496"/>
            <ac:spMk id="240" creationId="{B4AE48F3-904E-4E2B-A7E2-7F831D68C00C}"/>
          </ac:spMkLst>
        </pc:spChg>
        <pc:spChg chg="add del">
          <ac:chgData name="Cristian Chilipirea" userId="34ab170da5908fc4" providerId="LiveId" clId="{7840C37D-FDDB-4314-A31E-446F31402874}" dt="2019-10-13T10:39:55.655" v="110"/>
          <ac:spMkLst>
            <pc:docMk/>
            <pc:sldMk cId="3721453940" sldId="496"/>
            <ac:spMk id="241" creationId="{4FABB613-50E5-40F1-9C50-0846168C36C8}"/>
          </ac:spMkLst>
        </pc:spChg>
        <pc:spChg chg="add del">
          <ac:chgData name="Cristian Chilipirea" userId="34ab170da5908fc4" providerId="LiveId" clId="{7840C37D-FDDB-4314-A31E-446F31402874}" dt="2019-10-13T10:39:55.655" v="110"/>
          <ac:spMkLst>
            <pc:docMk/>
            <pc:sldMk cId="3721453940" sldId="496"/>
            <ac:spMk id="242" creationId="{B0025002-75D0-4257-84DE-E1BCFDF8604D}"/>
          </ac:spMkLst>
        </pc:spChg>
        <pc:spChg chg="add del">
          <ac:chgData name="Cristian Chilipirea" userId="34ab170da5908fc4" providerId="LiveId" clId="{7840C37D-FDDB-4314-A31E-446F31402874}" dt="2019-10-13T10:40:00.222" v="112"/>
          <ac:spMkLst>
            <pc:docMk/>
            <pc:sldMk cId="3721453940" sldId="496"/>
            <ac:spMk id="249" creationId="{B74F7EAC-DF39-46C2-8B55-AD5C71CE4D1B}"/>
          </ac:spMkLst>
        </pc:spChg>
        <pc:spChg chg="add del">
          <ac:chgData name="Cristian Chilipirea" userId="34ab170da5908fc4" providerId="LiveId" clId="{7840C37D-FDDB-4314-A31E-446F31402874}" dt="2019-10-13T10:40:00.222" v="112"/>
          <ac:spMkLst>
            <pc:docMk/>
            <pc:sldMk cId="3721453940" sldId="496"/>
            <ac:spMk id="250" creationId="{DFCC6203-ECF1-4A07-AF39-3C9A48CFE996}"/>
          </ac:spMkLst>
        </pc:spChg>
        <pc:spChg chg="add del">
          <ac:chgData name="Cristian Chilipirea" userId="34ab170da5908fc4" providerId="LiveId" clId="{7840C37D-FDDB-4314-A31E-446F31402874}" dt="2019-10-13T10:40:00.222" v="112"/>
          <ac:spMkLst>
            <pc:docMk/>
            <pc:sldMk cId="3721453940" sldId="496"/>
            <ac:spMk id="251" creationId="{BFD74609-FE1C-43EC-9FF7-9A47309DB91B}"/>
          </ac:spMkLst>
        </pc:spChg>
        <pc:spChg chg="add del">
          <ac:chgData name="Cristian Chilipirea" userId="34ab170da5908fc4" providerId="LiveId" clId="{7840C37D-FDDB-4314-A31E-446F31402874}" dt="2019-10-13T10:40:00.222" v="112"/>
          <ac:spMkLst>
            <pc:docMk/>
            <pc:sldMk cId="3721453940" sldId="496"/>
            <ac:spMk id="252" creationId="{4C810E71-9BE6-4493-BC4A-E8A2C91A68B6}"/>
          </ac:spMkLst>
        </pc:spChg>
        <pc:spChg chg="add del">
          <ac:chgData name="Cristian Chilipirea" userId="34ab170da5908fc4" providerId="LiveId" clId="{7840C37D-FDDB-4314-A31E-446F31402874}" dt="2019-10-13T10:40:00.222" v="112"/>
          <ac:spMkLst>
            <pc:docMk/>
            <pc:sldMk cId="3721453940" sldId="496"/>
            <ac:spMk id="253" creationId="{625191A1-D60D-471D-81F1-DE8FF3B6DA91}"/>
          </ac:spMkLst>
        </pc:spChg>
        <pc:spChg chg="add del">
          <ac:chgData name="Cristian Chilipirea" userId="34ab170da5908fc4" providerId="LiveId" clId="{7840C37D-FDDB-4314-A31E-446F31402874}" dt="2019-10-13T10:40:00.222" v="112"/>
          <ac:spMkLst>
            <pc:docMk/>
            <pc:sldMk cId="3721453940" sldId="496"/>
            <ac:spMk id="254" creationId="{082BFB48-533E-442A-931D-15DE64ED91EE}"/>
          </ac:spMkLst>
        </pc:spChg>
        <pc:spChg chg="add del">
          <ac:chgData name="Cristian Chilipirea" userId="34ab170da5908fc4" providerId="LiveId" clId="{7840C37D-FDDB-4314-A31E-446F31402874}" dt="2019-10-13T10:40:00.222" v="112"/>
          <ac:spMkLst>
            <pc:docMk/>
            <pc:sldMk cId="3721453940" sldId="496"/>
            <ac:spMk id="255" creationId="{859A4DE9-8B75-43AE-9ABB-479BE322DB8B}"/>
          </ac:spMkLst>
        </pc:spChg>
        <pc:spChg chg="add del">
          <ac:chgData name="Cristian Chilipirea" userId="34ab170da5908fc4" providerId="LiveId" clId="{7840C37D-FDDB-4314-A31E-446F31402874}" dt="2019-10-13T10:40:00.222" v="112"/>
          <ac:spMkLst>
            <pc:docMk/>
            <pc:sldMk cId="3721453940" sldId="496"/>
            <ac:spMk id="256" creationId="{20F73F92-5237-4CB3-92F5-60F7F9E49DB2}"/>
          </ac:spMkLst>
        </pc:spChg>
        <pc:spChg chg="add del">
          <ac:chgData name="Cristian Chilipirea" userId="34ab170da5908fc4" providerId="LiveId" clId="{7840C37D-FDDB-4314-A31E-446F31402874}" dt="2019-10-13T10:40:00.222" v="112"/>
          <ac:spMkLst>
            <pc:docMk/>
            <pc:sldMk cId="3721453940" sldId="496"/>
            <ac:spMk id="257" creationId="{11E15B19-A558-45BD-AAB1-987DEE105758}"/>
          </ac:spMkLst>
        </pc:spChg>
        <pc:spChg chg="add del">
          <ac:chgData name="Cristian Chilipirea" userId="34ab170da5908fc4" providerId="LiveId" clId="{7840C37D-FDDB-4314-A31E-446F31402874}" dt="2019-10-13T10:40:00.222" v="112"/>
          <ac:spMkLst>
            <pc:docMk/>
            <pc:sldMk cId="3721453940" sldId="496"/>
            <ac:spMk id="258" creationId="{0A6D7E05-5526-4BB5-8B9D-922E72C3D93D}"/>
          </ac:spMkLst>
        </pc:spChg>
        <pc:spChg chg="add del">
          <ac:chgData name="Cristian Chilipirea" userId="34ab170da5908fc4" providerId="LiveId" clId="{7840C37D-FDDB-4314-A31E-446F31402874}" dt="2019-10-13T10:40:00.222" v="112"/>
          <ac:spMkLst>
            <pc:docMk/>
            <pc:sldMk cId="3721453940" sldId="496"/>
            <ac:spMk id="259" creationId="{75BACB52-59F8-46DC-9515-FFEA26080566}"/>
          </ac:spMkLst>
        </pc:spChg>
        <pc:spChg chg="add del">
          <ac:chgData name="Cristian Chilipirea" userId="34ab170da5908fc4" providerId="LiveId" clId="{7840C37D-FDDB-4314-A31E-446F31402874}" dt="2019-10-13T10:40:00.222" v="112"/>
          <ac:spMkLst>
            <pc:docMk/>
            <pc:sldMk cId="3721453940" sldId="496"/>
            <ac:spMk id="260" creationId="{35F7D3E3-6099-4B3B-8D57-171BD58F5FDF}"/>
          </ac:spMkLst>
        </pc:spChg>
        <pc:spChg chg="add del">
          <ac:chgData name="Cristian Chilipirea" userId="34ab170da5908fc4" providerId="LiveId" clId="{7840C37D-FDDB-4314-A31E-446F31402874}" dt="2019-10-13T10:40:00.222" v="112"/>
          <ac:spMkLst>
            <pc:docMk/>
            <pc:sldMk cId="3721453940" sldId="496"/>
            <ac:spMk id="261" creationId="{ED25EEBA-C634-426A-86CB-72589FCFA8DB}"/>
          </ac:spMkLst>
        </pc:spChg>
        <pc:spChg chg="add del">
          <ac:chgData name="Cristian Chilipirea" userId="34ab170da5908fc4" providerId="LiveId" clId="{7840C37D-FDDB-4314-A31E-446F31402874}" dt="2019-10-13T10:40:00.222" v="112"/>
          <ac:spMkLst>
            <pc:docMk/>
            <pc:sldMk cId="3721453940" sldId="496"/>
            <ac:spMk id="262" creationId="{25964C65-FEC7-4A30-ADCF-FB4DF68D30DC}"/>
          </ac:spMkLst>
        </pc:spChg>
        <pc:spChg chg="add del">
          <ac:chgData name="Cristian Chilipirea" userId="34ab170da5908fc4" providerId="LiveId" clId="{7840C37D-FDDB-4314-A31E-446F31402874}" dt="2019-10-13T10:40:00.222" v="112"/>
          <ac:spMkLst>
            <pc:docMk/>
            <pc:sldMk cId="3721453940" sldId="496"/>
            <ac:spMk id="263" creationId="{0A8959CD-76FF-4C93-B45B-BA0805F6B5E7}"/>
          </ac:spMkLst>
        </pc:spChg>
        <pc:spChg chg="add del">
          <ac:chgData name="Cristian Chilipirea" userId="34ab170da5908fc4" providerId="LiveId" clId="{7840C37D-FDDB-4314-A31E-446F31402874}" dt="2019-10-13T10:40:00.222" v="112"/>
          <ac:spMkLst>
            <pc:docMk/>
            <pc:sldMk cId="3721453940" sldId="496"/>
            <ac:spMk id="264" creationId="{C709225B-B22C-4FD4-8EFB-B77542D27FDF}"/>
          </ac:spMkLst>
        </pc:spChg>
        <pc:spChg chg="add del">
          <ac:chgData name="Cristian Chilipirea" userId="34ab170da5908fc4" providerId="LiveId" clId="{7840C37D-FDDB-4314-A31E-446F31402874}" dt="2019-10-13T10:40:00.222" v="112"/>
          <ac:spMkLst>
            <pc:docMk/>
            <pc:sldMk cId="3721453940" sldId="496"/>
            <ac:spMk id="265" creationId="{EB0B7F20-E752-4C61-B313-921EA0350492}"/>
          </ac:spMkLst>
        </pc:spChg>
        <pc:spChg chg="add del">
          <ac:chgData name="Cristian Chilipirea" userId="34ab170da5908fc4" providerId="LiveId" clId="{7840C37D-FDDB-4314-A31E-446F31402874}" dt="2019-10-13T10:40:00.222" v="112"/>
          <ac:spMkLst>
            <pc:docMk/>
            <pc:sldMk cId="3721453940" sldId="496"/>
            <ac:spMk id="266" creationId="{62A7614C-16A7-4EC6-BF49-74A58BC3EB59}"/>
          </ac:spMkLst>
        </pc:spChg>
        <pc:spChg chg="add del">
          <ac:chgData name="Cristian Chilipirea" userId="34ab170da5908fc4" providerId="LiveId" clId="{7840C37D-FDDB-4314-A31E-446F31402874}" dt="2019-10-13T10:40:00.222" v="112"/>
          <ac:spMkLst>
            <pc:docMk/>
            <pc:sldMk cId="3721453940" sldId="496"/>
            <ac:spMk id="267" creationId="{B0540401-91F9-4DA7-9FBB-47AACBB72161}"/>
          </ac:spMkLst>
        </pc:spChg>
        <pc:spChg chg="add del">
          <ac:chgData name="Cristian Chilipirea" userId="34ab170da5908fc4" providerId="LiveId" clId="{7840C37D-FDDB-4314-A31E-446F31402874}" dt="2019-10-13T10:40:00.222" v="112"/>
          <ac:spMkLst>
            <pc:docMk/>
            <pc:sldMk cId="3721453940" sldId="496"/>
            <ac:spMk id="268" creationId="{4E4EA786-AF16-4671-AEE7-C358B1ECB1AC}"/>
          </ac:spMkLst>
        </pc:spChg>
        <pc:spChg chg="add del">
          <ac:chgData name="Cristian Chilipirea" userId="34ab170da5908fc4" providerId="LiveId" clId="{7840C37D-FDDB-4314-A31E-446F31402874}" dt="2019-10-13T10:40:00.222" v="112"/>
          <ac:spMkLst>
            <pc:docMk/>
            <pc:sldMk cId="3721453940" sldId="496"/>
            <ac:spMk id="269" creationId="{73B2F7D1-3820-46A7-A8F1-7D5149CACD9A}"/>
          </ac:spMkLst>
        </pc:spChg>
        <pc:spChg chg="add del">
          <ac:chgData name="Cristian Chilipirea" userId="34ab170da5908fc4" providerId="LiveId" clId="{7840C37D-FDDB-4314-A31E-446F31402874}" dt="2019-10-13T10:40:00.222" v="112"/>
          <ac:spMkLst>
            <pc:docMk/>
            <pc:sldMk cId="3721453940" sldId="496"/>
            <ac:spMk id="270" creationId="{E8F04833-DFA7-4E3A-8A87-7D21D7B1CD17}"/>
          </ac:spMkLst>
        </pc:spChg>
        <pc:spChg chg="add del">
          <ac:chgData name="Cristian Chilipirea" userId="34ab170da5908fc4" providerId="LiveId" clId="{7840C37D-FDDB-4314-A31E-446F31402874}" dt="2019-10-13T10:40:00.222" v="112"/>
          <ac:spMkLst>
            <pc:docMk/>
            <pc:sldMk cId="3721453940" sldId="496"/>
            <ac:spMk id="271" creationId="{A6CF4EA9-AA8C-4069-ABC8-D9F9F298CC88}"/>
          </ac:spMkLst>
        </pc:spChg>
        <pc:spChg chg="add del">
          <ac:chgData name="Cristian Chilipirea" userId="34ab170da5908fc4" providerId="LiveId" clId="{7840C37D-FDDB-4314-A31E-446F31402874}" dt="2019-10-13T10:40:00.222" v="112"/>
          <ac:spMkLst>
            <pc:docMk/>
            <pc:sldMk cId="3721453940" sldId="496"/>
            <ac:spMk id="272" creationId="{694E6AE5-28C4-4AE6-9E79-7B726E9324DF}"/>
          </ac:spMkLst>
        </pc:spChg>
        <pc:spChg chg="add del">
          <ac:chgData name="Cristian Chilipirea" userId="34ab170da5908fc4" providerId="LiveId" clId="{7840C37D-FDDB-4314-A31E-446F31402874}" dt="2019-10-13T10:40:00.222" v="112"/>
          <ac:spMkLst>
            <pc:docMk/>
            <pc:sldMk cId="3721453940" sldId="496"/>
            <ac:spMk id="273" creationId="{54C141A2-F3B4-44D4-B054-2720265C3DB6}"/>
          </ac:spMkLst>
        </pc:spChg>
        <pc:spChg chg="add del">
          <ac:chgData name="Cristian Chilipirea" userId="34ab170da5908fc4" providerId="LiveId" clId="{7840C37D-FDDB-4314-A31E-446F31402874}" dt="2019-10-13T10:40:00.222" v="112"/>
          <ac:spMkLst>
            <pc:docMk/>
            <pc:sldMk cId="3721453940" sldId="496"/>
            <ac:spMk id="274" creationId="{F08616E2-B22B-4EC6-906B-959BF95D9807}"/>
          </ac:spMkLst>
        </pc:spChg>
        <pc:spChg chg="add del mod">
          <ac:chgData name="Cristian Chilipirea" userId="34ab170da5908fc4" providerId="LiveId" clId="{7840C37D-FDDB-4314-A31E-446F31402874}" dt="2019-10-13T10:40:16.374" v="116"/>
          <ac:spMkLst>
            <pc:docMk/>
            <pc:sldMk cId="3721453940" sldId="496"/>
            <ac:spMk id="290" creationId="{496E7F73-29BE-4744-9B5B-2CB6875FF5D9}"/>
          </ac:spMkLst>
        </pc:spChg>
        <pc:spChg chg="add del mod">
          <ac:chgData name="Cristian Chilipirea" userId="34ab170da5908fc4" providerId="LiveId" clId="{7840C37D-FDDB-4314-A31E-446F31402874}" dt="2019-10-13T10:40:16.374" v="116"/>
          <ac:spMkLst>
            <pc:docMk/>
            <pc:sldMk cId="3721453940" sldId="496"/>
            <ac:spMk id="291" creationId="{36D4CB45-B581-4FD4-B295-5BF4B07912E9}"/>
          </ac:spMkLst>
        </pc:spChg>
        <pc:spChg chg="add del mod">
          <ac:chgData name="Cristian Chilipirea" userId="34ab170da5908fc4" providerId="LiveId" clId="{7840C37D-FDDB-4314-A31E-446F31402874}" dt="2019-10-13T10:40:16.374" v="116"/>
          <ac:spMkLst>
            <pc:docMk/>
            <pc:sldMk cId="3721453940" sldId="496"/>
            <ac:spMk id="292" creationId="{08FF2DAB-FC4D-4578-A573-B5094F36D4BE}"/>
          </ac:spMkLst>
        </pc:spChg>
        <pc:spChg chg="add del mod">
          <ac:chgData name="Cristian Chilipirea" userId="34ab170da5908fc4" providerId="LiveId" clId="{7840C37D-FDDB-4314-A31E-446F31402874}" dt="2019-10-13T10:40:16.374" v="116"/>
          <ac:spMkLst>
            <pc:docMk/>
            <pc:sldMk cId="3721453940" sldId="496"/>
            <ac:spMk id="293" creationId="{C39F9163-7BCB-498E-90B5-B9FE8E510EB7}"/>
          </ac:spMkLst>
        </pc:spChg>
        <pc:spChg chg="add del mod">
          <ac:chgData name="Cristian Chilipirea" userId="34ab170da5908fc4" providerId="LiveId" clId="{7840C37D-FDDB-4314-A31E-446F31402874}" dt="2019-10-13T10:40:16.374" v="116"/>
          <ac:spMkLst>
            <pc:docMk/>
            <pc:sldMk cId="3721453940" sldId="496"/>
            <ac:spMk id="294" creationId="{F0310B07-C0E8-4359-9944-262D967C6D29}"/>
          </ac:spMkLst>
        </pc:spChg>
        <pc:spChg chg="add del mod">
          <ac:chgData name="Cristian Chilipirea" userId="34ab170da5908fc4" providerId="LiveId" clId="{7840C37D-FDDB-4314-A31E-446F31402874}" dt="2019-10-13T10:40:16.374" v="116"/>
          <ac:spMkLst>
            <pc:docMk/>
            <pc:sldMk cId="3721453940" sldId="496"/>
            <ac:spMk id="295" creationId="{D0454316-8C73-456F-94D9-07C23E225CE1}"/>
          </ac:spMkLst>
        </pc:spChg>
        <pc:spChg chg="add del mod">
          <ac:chgData name="Cristian Chilipirea" userId="34ab170da5908fc4" providerId="LiveId" clId="{7840C37D-FDDB-4314-A31E-446F31402874}" dt="2019-10-13T10:40:16.374" v="116"/>
          <ac:spMkLst>
            <pc:docMk/>
            <pc:sldMk cId="3721453940" sldId="496"/>
            <ac:spMk id="296" creationId="{B5B11F10-DA10-4CD1-82F1-4DCF0DEF8DC9}"/>
          </ac:spMkLst>
        </pc:spChg>
        <pc:spChg chg="add del mod">
          <ac:chgData name="Cristian Chilipirea" userId="34ab170da5908fc4" providerId="LiveId" clId="{7840C37D-FDDB-4314-A31E-446F31402874}" dt="2019-10-13T10:40:16.374" v="116"/>
          <ac:spMkLst>
            <pc:docMk/>
            <pc:sldMk cId="3721453940" sldId="496"/>
            <ac:spMk id="297" creationId="{234AD0DA-B5CD-4CC5-83E4-84043D6D1751}"/>
          </ac:spMkLst>
        </pc:spChg>
        <pc:spChg chg="add del mod">
          <ac:chgData name="Cristian Chilipirea" userId="34ab170da5908fc4" providerId="LiveId" clId="{7840C37D-FDDB-4314-A31E-446F31402874}" dt="2019-10-13T10:40:16.374" v="116"/>
          <ac:spMkLst>
            <pc:docMk/>
            <pc:sldMk cId="3721453940" sldId="496"/>
            <ac:spMk id="298" creationId="{B1CDDC4C-8108-4728-97E4-E6A5EFE1714D}"/>
          </ac:spMkLst>
        </pc:spChg>
        <pc:spChg chg="add del mod">
          <ac:chgData name="Cristian Chilipirea" userId="34ab170da5908fc4" providerId="LiveId" clId="{7840C37D-FDDB-4314-A31E-446F31402874}" dt="2019-10-13T10:40:16.374" v="116"/>
          <ac:spMkLst>
            <pc:docMk/>
            <pc:sldMk cId="3721453940" sldId="496"/>
            <ac:spMk id="299" creationId="{ECADD4C1-59B7-4334-822F-C0D955B95B23}"/>
          </ac:spMkLst>
        </pc:spChg>
        <pc:spChg chg="add del mod">
          <ac:chgData name="Cristian Chilipirea" userId="34ab170da5908fc4" providerId="LiveId" clId="{7840C37D-FDDB-4314-A31E-446F31402874}" dt="2019-10-13T10:40:16.374" v="116"/>
          <ac:spMkLst>
            <pc:docMk/>
            <pc:sldMk cId="3721453940" sldId="496"/>
            <ac:spMk id="300" creationId="{655BEF0C-3933-4000-9639-130069116C42}"/>
          </ac:spMkLst>
        </pc:spChg>
        <pc:spChg chg="add del mod">
          <ac:chgData name="Cristian Chilipirea" userId="34ab170da5908fc4" providerId="LiveId" clId="{7840C37D-FDDB-4314-A31E-446F31402874}" dt="2019-10-13T10:40:16.374" v="116"/>
          <ac:spMkLst>
            <pc:docMk/>
            <pc:sldMk cId="3721453940" sldId="496"/>
            <ac:spMk id="301" creationId="{FB803923-AE07-4956-9762-5E19E2D51730}"/>
          </ac:spMkLst>
        </pc:spChg>
        <pc:spChg chg="add del mod">
          <ac:chgData name="Cristian Chilipirea" userId="34ab170da5908fc4" providerId="LiveId" clId="{7840C37D-FDDB-4314-A31E-446F31402874}" dt="2019-10-13T10:40:16.374" v="116"/>
          <ac:spMkLst>
            <pc:docMk/>
            <pc:sldMk cId="3721453940" sldId="496"/>
            <ac:spMk id="302" creationId="{71417C89-2FD4-4079-9A4B-8B3C04B9CBFE}"/>
          </ac:spMkLst>
        </pc:spChg>
        <pc:spChg chg="add del mod">
          <ac:chgData name="Cristian Chilipirea" userId="34ab170da5908fc4" providerId="LiveId" clId="{7840C37D-FDDB-4314-A31E-446F31402874}" dt="2019-10-13T10:40:16.374" v="116"/>
          <ac:spMkLst>
            <pc:docMk/>
            <pc:sldMk cId="3721453940" sldId="496"/>
            <ac:spMk id="303" creationId="{D9B402F7-7FCB-4F2F-A8FB-851B83F2864A}"/>
          </ac:spMkLst>
        </pc:spChg>
        <pc:spChg chg="add del mod">
          <ac:chgData name="Cristian Chilipirea" userId="34ab170da5908fc4" providerId="LiveId" clId="{7840C37D-FDDB-4314-A31E-446F31402874}" dt="2019-10-13T10:40:16.374" v="116"/>
          <ac:spMkLst>
            <pc:docMk/>
            <pc:sldMk cId="3721453940" sldId="496"/>
            <ac:spMk id="304" creationId="{8BE97BC1-BEB5-4098-8822-E50CF2D37957}"/>
          </ac:spMkLst>
        </pc:spChg>
        <pc:spChg chg="add del mod">
          <ac:chgData name="Cristian Chilipirea" userId="34ab170da5908fc4" providerId="LiveId" clId="{7840C37D-FDDB-4314-A31E-446F31402874}" dt="2019-10-13T10:40:16.374" v="116"/>
          <ac:spMkLst>
            <pc:docMk/>
            <pc:sldMk cId="3721453940" sldId="496"/>
            <ac:spMk id="305" creationId="{4797B6AA-DE02-499B-8FC2-E4E9CB38FEB6}"/>
          </ac:spMkLst>
        </pc:spChg>
        <pc:spChg chg="add del mod">
          <ac:chgData name="Cristian Chilipirea" userId="34ab170da5908fc4" providerId="LiveId" clId="{7840C37D-FDDB-4314-A31E-446F31402874}" dt="2019-10-13T10:40:16.374" v="116"/>
          <ac:spMkLst>
            <pc:docMk/>
            <pc:sldMk cId="3721453940" sldId="496"/>
            <ac:spMk id="306" creationId="{61DA3869-9DDC-4421-B1D2-EBE347F0A8C4}"/>
          </ac:spMkLst>
        </pc:spChg>
        <pc:spChg chg="add del mod">
          <ac:chgData name="Cristian Chilipirea" userId="34ab170da5908fc4" providerId="LiveId" clId="{7840C37D-FDDB-4314-A31E-446F31402874}" dt="2019-10-13T10:40:16.374" v="116"/>
          <ac:spMkLst>
            <pc:docMk/>
            <pc:sldMk cId="3721453940" sldId="496"/>
            <ac:spMk id="307" creationId="{46F83F36-D40B-4AD9-B811-667F6E939B63}"/>
          </ac:spMkLst>
        </pc:spChg>
        <pc:spChg chg="add del mod">
          <ac:chgData name="Cristian Chilipirea" userId="34ab170da5908fc4" providerId="LiveId" clId="{7840C37D-FDDB-4314-A31E-446F31402874}" dt="2019-10-13T10:40:16.374" v="116"/>
          <ac:spMkLst>
            <pc:docMk/>
            <pc:sldMk cId="3721453940" sldId="496"/>
            <ac:spMk id="308" creationId="{AA120A81-513C-48ED-AE8A-7B9668B8A410}"/>
          </ac:spMkLst>
        </pc:spChg>
        <pc:spChg chg="add del mod">
          <ac:chgData name="Cristian Chilipirea" userId="34ab170da5908fc4" providerId="LiveId" clId="{7840C37D-FDDB-4314-A31E-446F31402874}" dt="2019-10-13T10:40:16.374" v="116"/>
          <ac:spMkLst>
            <pc:docMk/>
            <pc:sldMk cId="3721453940" sldId="496"/>
            <ac:spMk id="309" creationId="{9A25B34B-CAAC-48E6-933A-AD1C6237C08F}"/>
          </ac:spMkLst>
        </pc:spChg>
        <pc:spChg chg="add del mod">
          <ac:chgData name="Cristian Chilipirea" userId="34ab170da5908fc4" providerId="LiveId" clId="{7840C37D-FDDB-4314-A31E-446F31402874}" dt="2019-10-13T10:40:16.374" v="116"/>
          <ac:spMkLst>
            <pc:docMk/>
            <pc:sldMk cId="3721453940" sldId="496"/>
            <ac:spMk id="310" creationId="{894F6F22-A469-40D9-A5D5-393E3A258A68}"/>
          </ac:spMkLst>
        </pc:spChg>
        <pc:spChg chg="add del mod">
          <ac:chgData name="Cristian Chilipirea" userId="34ab170da5908fc4" providerId="LiveId" clId="{7840C37D-FDDB-4314-A31E-446F31402874}" dt="2019-10-13T10:40:16.374" v="116"/>
          <ac:spMkLst>
            <pc:docMk/>
            <pc:sldMk cId="3721453940" sldId="496"/>
            <ac:spMk id="311" creationId="{D373A849-ECC8-459E-ABD2-137E95007468}"/>
          </ac:spMkLst>
        </pc:spChg>
        <pc:spChg chg="add del mod">
          <ac:chgData name="Cristian Chilipirea" userId="34ab170da5908fc4" providerId="LiveId" clId="{7840C37D-FDDB-4314-A31E-446F31402874}" dt="2019-10-13T10:40:16.374" v="116"/>
          <ac:spMkLst>
            <pc:docMk/>
            <pc:sldMk cId="3721453940" sldId="496"/>
            <ac:spMk id="312" creationId="{8CC0B279-48E3-419E-AC1F-16132BD48528}"/>
          </ac:spMkLst>
        </pc:spChg>
        <pc:spChg chg="add del mod">
          <ac:chgData name="Cristian Chilipirea" userId="34ab170da5908fc4" providerId="LiveId" clId="{7840C37D-FDDB-4314-A31E-446F31402874}" dt="2019-10-13T10:40:16.374" v="116"/>
          <ac:spMkLst>
            <pc:docMk/>
            <pc:sldMk cId="3721453940" sldId="496"/>
            <ac:spMk id="313" creationId="{A75F6737-46AF-4A6A-8E68-0B70E316BECB}"/>
          </ac:spMkLst>
        </pc:spChg>
        <pc:spChg chg="add del mod">
          <ac:chgData name="Cristian Chilipirea" userId="34ab170da5908fc4" providerId="LiveId" clId="{7840C37D-FDDB-4314-A31E-446F31402874}" dt="2019-10-13T10:40:16.374" v="116"/>
          <ac:spMkLst>
            <pc:docMk/>
            <pc:sldMk cId="3721453940" sldId="496"/>
            <ac:spMk id="314" creationId="{77859769-A8A7-4240-A4C1-C732AAA93CC6}"/>
          </ac:spMkLst>
        </pc:spChg>
        <pc:spChg chg="add del mod">
          <ac:chgData name="Cristian Chilipirea" userId="34ab170da5908fc4" providerId="LiveId" clId="{7840C37D-FDDB-4314-A31E-446F31402874}" dt="2019-10-13T10:40:16.374" v="116"/>
          <ac:spMkLst>
            <pc:docMk/>
            <pc:sldMk cId="3721453940" sldId="496"/>
            <ac:spMk id="315" creationId="{6CB2507A-AF3B-4898-940B-4C4BCB0BBD6B}"/>
          </ac:spMkLst>
        </pc:spChg>
        <pc:spChg chg="add del mod">
          <ac:chgData name="Cristian Chilipirea" userId="34ab170da5908fc4" providerId="LiveId" clId="{7840C37D-FDDB-4314-A31E-446F31402874}" dt="2019-10-13T10:40:16.374" v="116"/>
          <ac:spMkLst>
            <pc:docMk/>
            <pc:sldMk cId="3721453940" sldId="496"/>
            <ac:spMk id="316" creationId="{7EE2BAFB-9054-4708-8A0E-2016088B3B2F}"/>
          </ac:spMkLst>
        </pc:spChg>
        <pc:spChg chg="add del mod">
          <ac:chgData name="Cristian Chilipirea" userId="34ab170da5908fc4" providerId="LiveId" clId="{7840C37D-FDDB-4314-A31E-446F31402874}" dt="2019-10-13T10:40:16.374" v="116"/>
          <ac:spMkLst>
            <pc:docMk/>
            <pc:sldMk cId="3721453940" sldId="496"/>
            <ac:spMk id="317" creationId="{1AD170A9-C666-4FB3-9CD7-C0665A30A9FB}"/>
          </ac:spMkLst>
        </pc:spChg>
        <pc:spChg chg="add del mod">
          <ac:chgData name="Cristian Chilipirea" userId="34ab170da5908fc4" providerId="LiveId" clId="{7840C37D-FDDB-4314-A31E-446F31402874}" dt="2019-10-13T10:40:16.374" v="116"/>
          <ac:spMkLst>
            <pc:docMk/>
            <pc:sldMk cId="3721453940" sldId="496"/>
            <ac:spMk id="318" creationId="{2BD8F9CF-EE68-4660-B0EB-C7F2D0B779EF}"/>
          </ac:spMkLst>
        </pc:spChg>
        <pc:spChg chg="add del mod">
          <ac:chgData name="Cristian Chilipirea" userId="34ab170da5908fc4" providerId="LiveId" clId="{7840C37D-FDDB-4314-A31E-446F31402874}" dt="2019-10-13T10:40:16.374" v="116"/>
          <ac:spMkLst>
            <pc:docMk/>
            <pc:sldMk cId="3721453940" sldId="496"/>
            <ac:spMk id="319" creationId="{9ADE167B-A6DB-45CE-AB34-C802980354FF}"/>
          </ac:spMkLst>
        </pc:spChg>
        <pc:spChg chg="add del mod">
          <ac:chgData name="Cristian Chilipirea" userId="34ab170da5908fc4" providerId="LiveId" clId="{7840C37D-FDDB-4314-A31E-446F31402874}" dt="2019-10-13T10:40:16.374" v="116"/>
          <ac:spMkLst>
            <pc:docMk/>
            <pc:sldMk cId="3721453940" sldId="496"/>
            <ac:spMk id="320" creationId="{EB384F37-5462-4B0E-B005-50247E49E587}"/>
          </ac:spMkLst>
        </pc:spChg>
        <pc:spChg chg="add del mod">
          <ac:chgData name="Cristian Chilipirea" userId="34ab170da5908fc4" providerId="LiveId" clId="{7840C37D-FDDB-4314-A31E-446F31402874}" dt="2019-10-13T10:40:16.374" v="116"/>
          <ac:spMkLst>
            <pc:docMk/>
            <pc:sldMk cId="3721453940" sldId="496"/>
            <ac:spMk id="321" creationId="{1F7C92B2-FD17-4BC7-BA1C-3B86A89000AA}"/>
          </ac:spMkLst>
        </pc:spChg>
        <pc:picChg chg="add mod">
          <ac:chgData name="Cristian Chilipirea" userId="34ab170da5908fc4" providerId="LiveId" clId="{7840C37D-FDDB-4314-A31E-446F31402874}" dt="2019-10-13T10:40:32.427" v="123" actId="14100"/>
          <ac:picMkLst>
            <pc:docMk/>
            <pc:sldMk cId="3721453940" sldId="496"/>
            <ac:picMk id="323" creationId="{96C69CB7-60E6-48AE-A8DF-281C95CA74C6}"/>
          </ac:picMkLst>
        </pc:picChg>
        <pc:cxnChg chg="add del mod">
          <ac:chgData name="Cristian Chilipirea" userId="34ab170da5908fc4" providerId="LiveId" clId="{7840C37D-FDDB-4314-A31E-446F31402874}" dt="2019-10-13T10:39:13.371" v="98"/>
          <ac:cxnSpMkLst>
            <pc:docMk/>
            <pc:sldMk cId="3721453940" sldId="496"/>
            <ac:cxnSpMk id="4" creationId="{186666B7-1355-463B-9E32-4DB2930CC442}"/>
          </ac:cxnSpMkLst>
        </pc:cxnChg>
        <pc:cxnChg chg="add del mod">
          <ac:chgData name="Cristian Chilipirea" userId="34ab170da5908fc4" providerId="LiveId" clId="{7840C37D-FDDB-4314-A31E-446F31402874}" dt="2019-10-13T10:39:13.371" v="98"/>
          <ac:cxnSpMkLst>
            <pc:docMk/>
            <pc:sldMk cId="3721453940" sldId="496"/>
            <ac:cxnSpMk id="5" creationId="{365D922F-F8B8-4B80-A45F-8AAEF131DE75}"/>
          </ac:cxnSpMkLst>
        </pc:cxnChg>
        <pc:cxnChg chg="add del mod">
          <ac:chgData name="Cristian Chilipirea" userId="34ab170da5908fc4" providerId="LiveId" clId="{7840C37D-FDDB-4314-A31E-446F31402874}" dt="2019-10-13T10:39:13.371" v="98"/>
          <ac:cxnSpMkLst>
            <pc:docMk/>
            <pc:sldMk cId="3721453940" sldId="496"/>
            <ac:cxnSpMk id="6" creationId="{D8F0D1BC-5DEF-44C2-A2A9-D4D66B6A54D8}"/>
          </ac:cxnSpMkLst>
        </pc:cxnChg>
        <pc:cxnChg chg="add del mod">
          <ac:chgData name="Cristian Chilipirea" userId="34ab170da5908fc4" providerId="LiveId" clId="{7840C37D-FDDB-4314-A31E-446F31402874}" dt="2019-10-13T10:39:13.371" v="98"/>
          <ac:cxnSpMkLst>
            <pc:docMk/>
            <pc:sldMk cId="3721453940" sldId="496"/>
            <ac:cxnSpMk id="7" creationId="{7B05C855-0BA8-44B1-A189-40599D302CFC}"/>
          </ac:cxnSpMkLst>
        </pc:cxnChg>
        <pc:cxnChg chg="add del mod">
          <ac:chgData name="Cristian Chilipirea" userId="34ab170da5908fc4" providerId="LiveId" clId="{7840C37D-FDDB-4314-A31E-446F31402874}" dt="2019-10-13T10:39:13.371" v="98"/>
          <ac:cxnSpMkLst>
            <pc:docMk/>
            <pc:sldMk cId="3721453940" sldId="496"/>
            <ac:cxnSpMk id="8" creationId="{05332599-200F-4583-9C2E-31A68F76CC88}"/>
          </ac:cxnSpMkLst>
        </pc:cxnChg>
        <pc:cxnChg chg="add del mod">
          <ac:chgData name="Cristian Chilipirea" userId="34ab170da5908fc4" providerId="LiveId" clId="{7840C37D-FDDB-4314-A31E-446F31402874}" dt="2019-10-13T10:39:13.371" v="98"/>
          <ac:cxnSpMkLst>
            <pc:docMk/>
            <pc:sldMk cId="3721453940" sldId="496"/>
            <ac:cxnSpMk id="9" creationId="{67292DB6-E970-452C-BAAB-9B502383B0F0}"/>
          </ac:cxnSpMkLst>
        </pc:cxnChg>
        <pc:cxnChg chg="add del mod">
          <ac:chgData name="Cristian Chilipirea" userId="34ab170da5908fc4" providerId="LiveId" clId="{7840C37D-FDDB-4314-A31E-446F31402874}" dt="2019-10-13T10:39:13.371" v="98"/>
          <ac:cxnSpMkLst>
            <pc:docMk/>
            <pc:sldMk cId="3721453940" sldId="496"/>
            <ac:cxnSpMk id="10" creationId="{05E7CBA1-13BA-4815-84A6-9DFDEDB695A1}"/>
          </ac:cxnSpMkLst>
        </pc:cxnChg>
        <pc:cxnChg chg="add del mod">
          <ac:chgData name="Cristian Chilipirea" userId="34ab170da5908fc4" providerId="LiveId" clId="{7840C37D-FDDB-4314-A31E-446F31402874}" dt="2019-10-13T10:39:13.371" v="98"/>
          <ac:cxnSpMkLst>
            <pc:docMk/>
            <pc:sldMk cId="3721453940" sldId="496"/>
            <ac:cxnSpMk id="11" creationId="{4C3AE525-44BB-4834-ABED-E57F520C7C1B}"/>
          </ac:cxnSpMkLst>
        </pc:cxnChg>
        <pc:cxnChg chg="add del mod">
          <ac:chgData name="Cristian Chilipirea" userId="34ab170da5908fc4" providerId="LiveId" clId="{7840C37D-FDDB-4314-A31E-446F31402874}" dt="2019-10-13T10:39:13.371" v="98"/>
          <ac:cxnSpMkLst>
            <pc:docMk/>
            <pc:sldMk cId="3721453940" sldId="496"/>
            <ac:cxnSpMk id="12" creationId="{3B41F9B3-8D89-4A61-9570-200960CE820E}"/>
          </ac:cxnSpMkLst>
        </pc:cxnChg>
        <pc:cxnChg chg="add del mod">
          <ac:chgData name="Cristian Chilipirea" userId="34ab170da5908fc4" providerId="LiveId" clId="{7840C37D-FDDB-4314-A31E-446F31402874}" dt="2019-10-13T10:39:13.371" v="98"/>
          <ac:cxnSpMkLst>
            <pc:docMk/>
            <pc:sldMk cId="3721453940" sldId="496"/>
            <ac:cxnSpMk id="13" creationId="{FEF315D8-4502-4B2B-AA8E-597583BAC210}"/>
          </ac:cxnSpMkLst>
        </pc:cxnChg>
        <pc:cxnChg chg="add del mod">
          <ac:chgData name="Cristian Chilipirea" userId="34ab170da5908fc4" providerId="LiveId" clId="{7840C37D-FDDB-4314-A31E-446F31402874}" dt="2019-10-13T10:39:13.371" v="98"/>
          <ac:cxnSpMkLst>
            <pc:docMk/>
            <pc:sldMk cId="3721453940" sldId="496"/>
            <ac:cxnSpMk id="14" creationId="{AEA1AB04-9A8C-4122-968D-7B45443C8206}"/>
          </ac:cxnSpMkLst>
        </pc:cxnChg>
        <pc:cxnChg chg="add del mod">
          <ac:chgData name="Cristian Chilipirea" userId="34ab170da5908fc4" providerId="LiveId" clId="{7840C37D-FDDB-4314-A31E-446F31402874}" dt="2019-10-13T10:39:13.371" v="98"/>
          <ac:cxnSpMkLst>
            <pc:docMk/>
            <pc:sldMk cId="3721453940" sldId="496"/>
            <ac:cxnSpMk id="15" creationId="{9381DC22-B5B3-4230-BEF5-25892047A029}"/>
          </ac:cxnSpMkLst>
        </pc:cxnChg>
        <pc:cxnChg chg="add del mod">
          <ac:chgData name="Cristian Chilipirea" userId="34ab170da5908fc4" providerId="LiveId" clId="{7840C37D-FDDB-4314-A31E-446F31402874}" dt="2019-10-13T10:39:13.371" v="98"/>
          <ac:cxnSpMkLst>
            <pc:docMk/>
            <pc:sldMk cId="3721453940" sldId="496"/>
            <ac:cxnSpMk id="16" creationId="{FF5A11DA-9C90-4912-88EA-F8553FA14AC9}"/>
          </ac:cxnSpMkLst>
        </pc:cxnChg>
        <pc:cxnChg chg="add del mod">
          <ac:chgData name="Cristian Chilipirea" userId="34ab170da5908fc4" providerId="LiveId" clId="{7840C37D-FDDB-4314-A31E-446F31402874}" dt="2019-10-13T10:39:13.371" v="98"/>
          <ac:cxnSpMkLst>
            <pc:docMk/>
            <pc:sldMk cId="3721453940" sldId="496"/>
            <ac:cxnSpMk id="17" creationId="{4B462168-C621-470F-801D-2EE6AFEB554D}"/>
          </ac:cxnSpMkLst>
        </pc:cxnChg>
        <pc:cxnChg chg="add del mod">
          <ac:chgData name="Cristian Chilipirea" userId="34ab170da5908fc4" providerId="LiveId" clId="{7840C37D-FDDB-4314-A31E-446F31402874}" dt="2019-10-13T10:39:13.371" v="98"/>
          <ac:cxnSpMkLst>
            <pc:docMk/>
            <pc:sldMk cId="3721453940" sldId="496"/>
            <ac:cxnSpMk id="18" creationId="{362DB53B-C632-4CDF-BFC4-BB5A26B480CD}"/>
          </ac:cxnSpMkLst>
        </pc:cxnChg>
        <pc:cxnChg chg="add del">
          <ac:chgData name="Cristian Chilipirea" userId="34ab170da5908fc4" providerId="LiveId" clId="{7840C37D-FDDB-4314-A31E-446F31402874}" dt="2019-10-13T10:39:21.803" v="100"/>
          <ac:cxnSpMkLst>
            <pc:docMk/>
            <pc:sldMk cId="3721453940" sldId="496"/>
            <ac:cxnSpMk id="52" creationId="{EB1373DC-F236-4212-9197-006167BC6DEA}"/>
          </ac:cxnSpMkLst>
        </pc:cxnChg>
        <pc:cxnChg chg="add del">
          <ac:chgData name="Cristian Chilipirea" userId="34ab170da5908fc4" providerId="LiveId" clId="{7840C37D-FDDB-4314-A31E-446F31402874}" dt="2019-10-13T10:39:21.803" v="100"/>
          <ac:cxnSpMkLst>
            <pc:docMk/>
            <pc:sldMk cId="3721453940" sldId="496"/>
            <ac:cxnSpMk id="53" creationId="{37F36749-F4C6-4702-8035-32A13633A773}"/>
          </ac:cxnSpMkLst>
        </pc:cxnChg>
        <pc:cxnChg chg="add del">
          <ac:chgData name="Cristian Chilipirea" userId="34ab170da5908fc4" providerId="LiveId" clId="{7840C37D-FDDB-4314-A31E-446F31402874}" dt="2019-10-13T10:39:21.803" v="100"/>
          <ac:cxnSpMkLst>
            <pc:docMk/>
            <pc:sldMk cId="3721453940" sldId="496"/>
            <ac:cxnSpMk id="54" creationId="{AC679754-CCF3-4083-9998-9792E5CB20F3}"/>
          </ac:cxnSpMkLst>
        </pc:cxnChg>
        <pc:cxnChg chg="add del">
          <ac:chgData name="Cristian Chilipirea" userId="34ab170da5908fc4" providerId="LiveId" clId="{7840C37D-FDDB-4314-A31E-446F31402874}" dt="2019-10-13T10:39:21.803" v="100"/>
          <ac:cxnSpMkLst>
            <pc:docMk/>
            <pc:sldMk cId="3721453940" sldId="496"/>
            <ac:cxnSpMk id="55" creationId="{5BD612EC-DBFB-46B3-B50B-ACEE0C9A6BB3}"/>
          </ac:cxnSpMkLst>
        </pc:cxnChg>
        <pc:cxnChg chg="add del">
          <ac:chgData name="Cristian Chilipirea" userId="34ab170da5908fc4" providerId="LiveId" clId="{7840C37D-FDDB-4314-A31E-446F31402874}" dt="2019-10-13T10:39:21.803" v="100"/>
          <ac:cxnSpMkLst>
            <pc:docMk/>
            <pc:sldMk cId="3721453940" sldId="496"/>
            <ac:cxnSpMk id="56" creationId="{B3B032F6-064A-40FB-A0B7-276EACE000F9}"/>
          </ac:cxnSpMkLst>
        </pc:cxnChg>
        <pc:cxnChg chg="add del">
          <ac:chgData name="Cristian Chilipirea" userId="34ab170da5908fc4" providerId="LiveId" clId="{7840C37D-FDDB-4314-A31E-446F31402874}" dt="2019-10-13T10:39:21.803" v="100"/>
          <ac:cxnSpMkLst>
            <pc:docMk/>
            <pc:sldMk cId="3721453940" sldId="496"/>
            <ac:cxnSpMk id="57" creationId="{8681C562-DDD6-4BF3-A89F-F12C05BE0971}"/>
          </ac:cxnSpMkLst>
        </pc:cxnChg>
        <pc:cxnChg chg="add del">
          <ac:chgData name="Cristian Chilipirea" userId="34ab170da5908fc4" providerId="LiveId" clId="{7840C37D-FDDB-4314-A31E-446F31402874}" dt="2019-10-13T10:39:21.803" v="100"/>
          <ac:cxnSpMkLst>
            <pc:docMk/>
            <pc:sldMk cId="3721453940" sldId="496"/>
            <ac:cxnSpMk id="58" creationId="{A1D595F0-0F47-4229-A811-37851684498E}"/>
          </ac:cxnSpMkLst>
        </pc:cxnChg>
        <pc:cxnChg chg="add del">
          <ac:chgData name="Cristian Chilipirea" userId="34ab170da5908fc4" providerId="LiveId" clId="{7840C37D-FDDB-4314-A31E-446F31402874}" dt="2019-10-13T10:39:21.803" v="100"/>
          <ac:cxnSpMkLst>
            <pc:docMk/>
            <pc:sldMk cId="3721453940" sldId="496"/>
            <ac:cxnSpMk id="59" creationId="{27710C32-8480-4ED8-8B44-AB25059BB53C}"/>
          </ac:cxnSpMkLst>
        </pc:cxnChg>
        <pc:cxnChg chg="add del">
          <ac:chgData name="Cristian Chilipirea" userId="34ab170da5908fc4" providerId="LiveId" clId="{7840C37D-FDDB-4314-A31E-446F31402874}" dt="2019-10-13T10:39:21.803" v="100"/>
          <ac:cxnSpMkLst>
            <pc:docMk/>
            <pc:sldMk cId="3721453940" sldId="496"/>
            <ac:cxnSpMk id="60" creationId="{37E29519-13A5-4D98-9C4F-53E59E0555ED}"/>
          </ac:cxnSpMkLst>
        </pc:cxnChg>
        <pc:cxnChg chg="add del">
          <ac:chgData name="Cristian Chilipirea" userId="34ab170da5908fc4" providerId="LiveId" clId="{7840C37D-FDDB-4314-A31E-446F31402874}" dt="2019-10-13T10:39:21.803" v="100"/>
          <ac:cxnSpMkLst>
            <pc:docMk/>
            <pc:sldMk cId="3721453940" sldId="496"/>
            <ac:cxnSpMk id="61" creationId="{DE39A383-67B6-4953-8B5C-C9FF07383804}"/>
          </ac:cxnSpMkLst>
        </pc:cxnChg>
        <pc:cxnChg chg="add del">
          <ac:chgData name="Cristian Chilipirea" userId="34ab170da5908fc4" providerId="LiveId" clId="{7840C37D-FDDB-4314-A31E-446F31402874}" dt="2019-10-13T10:39:21.803" v="100"/>
          <ac:cxnSpMkLst>
            <pc:docMk/>
            <pc:sldMk cId="3721453940" sldId="496"/>
            <ac:cxnSpMk id="62" creationId="{3C9B96D3-9901-4F36-B644-D70292E6AF2D}"/>
          </ac:cxnSpMkLst>
        </pc:cxnChg>
        <pc:cxnChg chg="add del">
          <ac:chgData name="Cristian Chilipirea" userId="34ab170da5908fc4" providerId="LiveId" clId="{7840C37D-FDDB-4314-A31E-446F31402874}" dt="2019-10-13T10:39:21.803" v="100"/>
          <ac:cxnSpMkLst>
            <pc:docMk/>
            <pc:sldMk cId="3721453940" sldId="496"/>
            <ac:cxnSpMk id="63" creationId="{9D326CBD-AC87-4802-B01C-F96FC2A5F715}"/>
          </ac:cxnSpMkLst>
        </pc:cxnChg>
        <pc:cxnChg chg="add del">
          <ac:chgData name="Cristian Chilipirea" userId="34ab170da5908fc4" providerId="LiveId" clId="{7840C37D-FDDB-4314-A31E-446F31402874}" dt="2019-10-13T10:39:21.803" v="100"/>
          <ac:cxnSpMkLst>
            <pc:docMk/>
            <pc:sldMk cId="3721453940" sldId="496"/>
            <ac:cxnSpMk id="64" creationId="{5E960BDB-FA88-4114-B419-DDF4DE4B776C}"/>
          </ac:cxnSpMkLst>
        </pc:cxnChg>
        <pc:cxnChg chg="add del">
          <ac:chgData name="Cristian Chilipirea" userId="34ab170da5908fc4" providerId="LiveId" clId="{7840C37D-FDDB-4314-A31E-446F31402874}" dt="2019-10-13T10:39:21.803" v="100"/>
          <ac:cxnSpMkLst>
            <pc:docMk/>
            <pc:sldMk cId="3721453940" sldId="496"/>
            <ac:cxnSpMk id="65" creationId="{F7D3B591-DBD8-47F8-AB79-A9916696E8A6}"/>
          </ac:cxnSpMkLst>
        </pc:cxnChg>
        <pc:cxnChg chg="add del">
          <ac:chgData name="Cristian Chilipirea" userId="34ab170da5908fc4" providerId="LiveId" clId="{7840C37D-FDDB-4314-A31E-446F31402874}" dt="2019-10-13T10:39:21.803" v="100"/>
          <ac:cxnSpMkLst>
            <pc:docMk/>
            <pc:sldMk cId="3721453940" sldId="496"/>
            <ac:cxnSpMk id="66" creationId="{44E85118-9A53-44EF-AFDF-4B6F24889153}"/>
          </ac:cxnSpMkLst>
        </pc:cxnChg>
        <pc:cxnChg chg="add del">
          <ac:chgData name="Cristian Chilipirea" userId="34ab170da5908fc4" providerId="LiveId" clId="{7840C37D-FDDB-4314-A31E-446F31402874}" dt="2019-10-13T10:39:45.139" v="106"/>
          <ac:cxnSpMkLst>
            <pc:docMk/>
            <pc:sldMk cId="3721453940" sldId="496"/>
            <ac:cxnSpMk id="102" creationId="{4A1F8DCC-4D20-403E-8925-AEBA134496BD}"/>
          </ac:cxnSpMkLst>
        </pc:cxnChg>
        <pc:cxnChg chg="add del">
          <ac:chgData name="Cristian Chilipirea" userId="34ab170da5908fc4" providerId="LiveId" clId="{7840C37D-FDDB-4314-A31E-446F31402874}" dt="2019-10-13T10:39:45.139" v="106"/>
          <ac:cxnSpMkLst>
            <pc:docMk/>
            <pc:sldMk cId="3721453940" sldId="496"/>
            <ac:cxnSpMk id="103" creationId="{3AB52728-3C0F-4DAC-8DE6-3C2165FFD5DB}"/>
          </ac:cxnSpMkLst>
        </pc:cxnChg>
        <pc:cxnChg chg="add del">
          <ac:chgData name="Cristian Chilipirea" userId="34ab170da5908fc4" providerId="LiveId" clId="{7840C37D-FDDB-4314-A31E-446F31402874}" dt="2019-10-13T10:39:45.139" v="106"/>
          <ac:cxnSpMkLst>
            <pc:docMk/>
            <pc:sldMk cId="3721453940" sldId="496"/>
            <ac:cxnSpMk id="104" creationId="{D543F112-492E-433C-A2B8-223F6BCA68EE}"/>
          </ac:cxnSpMkLst>
        </pc:cxnChg>
        <pc:cxnChg chg="add del">
          <ac:chgData name="Cristian Chilipirea" userId="34ab170da5908fc4" providerId="LiveId" clId="{7840C37D-FDDB-4314-A31E-446F31402874}" dt="2019-10-13T10:39:45.139" v="106"/>
          <ac:cxnSpMkLst>
            <pc:docMk/>
            <pc:sldMk cId="3721453940" sldId="496"/>
            <ac:cxnSpMk id="105" creationId="{419A28C1-F17A-4CD1-8680-8AF20F8F6E40}"/>
          </ac:cxnSpMkLst>
        </pc:cxnChg>
        <pc:cxnChg chg="add del">
          <ac:chgData name="Cristian Chilipirea" userId="34ab170da5908fc4" providerId="LiveId" clId="{7840C37D-FDDB-4314-A31E-446F31402874}" dt="2019-10-13T10:39:45.139" v="106"/>
          <ac:cxnSpMkLst>
            <pc:docMk/>
            <pc:sldMk cId="3721453940" sldId="496"/>
            <ac:cxnSpMk id="106" creationId="{615627CA-2901-4AF2-A0E7-81F03D911D40}"/>
          </ac:cxnSpMkLst>
        </pc:cxnChg>
        <pc:cxnChg chg="add del">
          <ac:chgData name="Cristian Chilipirea" userId="34ab170da5908fc4" providerId="LiveId" clId="{7840C37D-FDDB-4314-A31E-446F31402874}" dt="2019-10-13T10:39:45.139" v="106"/>
          <ac:cxnSpMkLst>
            <pc:docMk/>
            <pc:sldMk cId="3721453940" sldId="496"/>
            <ac:cxnSpMk id="107" creationId="{8130D1F6-5143-4713-BFC7-0E21EF12C79C}"/>
          </ac:cxnSpMkLst>
        </pc:cxnChg>
        <pc:cxnChg chg="add del">
          <ac:chgData name="Cristian Chilipirea" userId="34ab170da5908fc4" providerId="LiveId" clId="{7840C37D-FDDB-4314-A31E-446F31402874}" dt="2019-10-13T10:39:45.139" v="106"/>
          <ac:cxnSpMkLst>
            <pc:docMk/>
            <pc:sldMk cId="3721453940" sldId="496"/>
            <ac:cxnSpMk id="108" creationId="{0B7C1E60-A247-4DCD-ABA8-22138AC7E167}"/>
          </ac:cxnSpMkLst>
        </pc:cxnChg>
        <pc:cxnChg chg="add del">
          <ac:chgData name="Cristian Chilipirea" userId="34ab170da5908fc4" providerId="LiveId" clId="{7840C37D-FDDB-4314-A31E-446F31402874}" dt="2019-10-13T10:39:45.139" v="106"/>
          <ac:cxnSpMkLst>
            <pc:docMk/>
            <pc:sldMk cId="3721453940" sldId="496"/>
            <ac:cxnSpMk id="109" creationId="{BD9C7A55-7DF3-46CF-A422-5C7F7B263ACB}"/>
          </ac:cxnSpMkLst>
        </pc:cxnChg>
        <pc:cxnChg chg="add del">
          <ac:chgData name="Cristian Chilipirea" userId="34ab170da5908fc4" providerId="LiveId" clId="{7840C37D-FDDB-4314-A31E-446F31402874}" dt="2019-10-13T10:39:45.139" v="106"/>
          <ac:cxnSpMkLst>
            <pc:docMk/>
            <pc:sldMk cId="3721453940" sldId="496"/>
            <ac:cxnSpMk id="110" creationId="{BE0BDF53-7950-420B-869E-792F08C79502}"/>
          </ac:cxnSpMkLst>
        </pc:cxnChg>
        <pc:cxnChg chg="add del">
          <ac:chgData name="Cristian Chilipirea" userId="34ab170da5908fc4" providerId="LiveId" clId="{7840C37D-FDDB-4314-A31E-446F31402874}" dt="2019-10-13T10:39:45.139" v="106"/>
          <ac:cxnSpMkLst>
            <pc:docMk/>
            <pc:sldMk cId="3721453940" sldId="496"/>
            <ac:cxnSpMk id="111" creationId="{7159BA59-4BB3-4B48-8F69-57864DAC6A81}"/>
          </ac:cxnSpMkLst>
        </pc:cxnChg>
        <pc:cxnChg chg="add del">
          <ac:chgData name="Cristian Chilipirea" userId="34ab170da5908fc4" providerId="LiveId" clId="{7840C37D-FDDB-4314-A31E-446F31402874}" dt="2019-10-13T10:39:45.139" v="106"/>
          <ac:cxnSpMkLst>
            <pc:docMk/>
            <pc:sldMk cId="3721453940" sldId="496"/>
            <ac:cxnSpMk id="112" creationId="{9637EC30-8C2E-46B9-9FC7-8F6149A7078D}"/>
          </ac:cxnSpMkLst>
        </pc:cxnChg>
        <pc:cxnChg chg="add del">
          <ac:chgData name="Cristian Chilipirea" userId="34ab170da5908fc4" providerId="LiveId" clId="{7840C37D-FDDB-4314-A31E-446F31402874}" dt="2019-10-13T10:39:45.139" v="106"/>
          <ac:cxnSpMkLst>
            <pc:docMk/>
            <pc:sldMk cId="3721453940" sldId="496"/>
            <ac:cxnSpMk id="113" creationId="{B6D046DD-3E68-456D-A74E-13F7838CDC6B}"/>
          </ac:cxnSpMkLst>
        </pc:cxnChg>
        <pc:cxnChg chg="add del">
          <ac:chgData name="Cristian Chilipirea" userId="34ab170da5908fc4" providerId="LiveId" clId="{7840C37D-FDDB-4314-A31E-446F31402874}" dt="2019-10-13T10:39:45.139" v="106"/>
          <ac:cxnSpMkLst>
            <pc:docMk/>
            <pc:sldMk cId="3721453940" sldId="496"/>
            <ac:cxnSpMk id="114" creationId="{D56349B7-A75A-41E5-9935-9A4A252DA990}"/>
          </ac:cxnSpMkLst>
        </pc:cxnChg>
        <pc:cxnChg chg="add del">
          <ac:chgData name="Cristian Chilipirea" userId="34ab170da5908fc4" providerId="LiveId" clId="{7840C37D-FDDB-4314-A31E-446F31402874}" dt="2019-10-13T10:39:45.139" v="106"/>
          <ac:cxnSpMkLst>
            <pc:docMk/>
            <pc:sldMk cId="3721453940" sldId="496"/>
            <ac:cxnSpMk id="115" creationId="{245AE009-AD55-4946-878B-10D767716C97}"/>
          </ac:cxnSpMkLst>
        </pc:cxnChg>
        <pc:cxnChg chg="add del">
          <ac:chgData name="Cristian Chilipirea" userId="34ab170da5908fc4" providerId="LiveId" clId="{7840C37D-FDDB-4314-A31E-446F31402874}" dt="2019-10-13T10:39:45.139" v="106"/>
          <ac:cxnSpMkLst>
            <pc:docMk/>
            <pc:sldMk cId="3721453940" sldId="496"/>
            <ac:cxnSpMk id="116" creationId="{0E156053-062A-4224-B844-64A046D36F7C}"/>
          </ac:cxnSpMkLst>
        </pc:cxnChg>
        <pc:cxnChg chg="add del">
          <ac:chgData name="Cristian Chilipirea" userId="34ab170da5908fc4" providerId="LiveId" clId="{7840C37D-FDDB-4314-A31E-446F31402874}" dt="2019-10-13T10:39:53.291" v="108"/>
          <ac:cxnSpMkLst>
            <pc:docMk/>
            <pc:sldMk cId="3721453940" sldId="496"/>
            <ac:cxnSpMk id="149" creationId="{81C67DC5-59EB-45DF-944B-8B1B9BD52928}"/>
          </ac:cxnSpMkLst>
        </pc:cxnChg>
        <pc:cxnChg chg="add del">
          <ac:chgData name="Cristian Chilipirea" userId="34ab170da5908fc4" providerId="LiveId" clId="{7840C37D-FDDB-4314-A31E-446F31402874}" dt="2019-10-13T10:39:53.291" v="108"/>
          <ac:cxnSpMkLst>
            <pc:docMk/>
            <pc:sldMk cId="3721453940" sldId="496"/>
            <ac:cxnSpMk id="150" creationId="{BAD58DB8-CD11-47EC-8B52-341EE0B32E2B}"/>
          </ac:cxnSpMkLst>
        </pc:cxnChg>
        <pc:cxnChg chg="add del">
          <ac:chgData name="Cristian Chilipirea" userId="34ab170da5908fc4" providerId="LiveId" clId="{7840C37D-FDDB-4314-A31E-446F31402874}" dt="2019-10-13T10:39:53.291" v="108"/>
          <ac:cxnSpMkLst>
            <pc:docMk/>
            <pc:sldMk cId="3721453940" sldId="496"/>
            <ac:cxnSpMk id="151" creationId="{41154EC7-9734-43D4-BC56-F1A09F4FE5B8}"/>
          </ac:cxnSpMkLst>
        </pc:cxnChg>
        <pc:cxnChg chg="add del">
          <ac:chgData name="Cristian Chilipirea" userId="34ab170da5908fc4" providerId="LiveId" clId="{7840C37D-FDDB-4314-A31E-446F31402874}" dt="2019-10-13T10:39:53.291" v="108"/>
          <ac:cxnSpMkLst>
            <pc:docMk/>
            <pc:sldMk cId="3721453940" sldId="496"/>
            <ac:cxnSpMk id="152" creationId="{48E8F8A7-4BCF-4DC1-8E7D-C303E0E5E69E}"/>
          </ac:cxnSpMkLst>
        </pc:cxnChg>
        <pc:cxnChg chg="add del">
          <ac:chgData name="Cristian Chilipirea" userId="34ab170da5908fc4" providerId="LiveId" clId="{7840C37D-FDDB-4314-A31E-446F31402874}" dt="2019-10-13T10:39:53.291" v="108"/>
          <ac:cxnSpMkLst>
            <pc:docMk/>
            <pc:sldMk cId="3721453940" sldId="496"/>
            <ac:cxnSpMk id="153" creationId="{797D38CF-F211-429E-A37A-18BF5782DC55}"/>
          </ac:cxnSpMkLst>
        </pc:cxnChg>
        <pc:cxnChg chg="add del">
          <ac:chgData name="Cristian Chilipirea" userId="34ab170da5908fc4" providerId="LiveId" clId="{7840C37D-FDDB-4314-A31E-446F31402874}" dt="2019-10-13T10:39:53.291" v="108"/>
          <ac:cxnSpMkLst>
            <pc:docMk/>
            <pc:sldMk cId="3721453940" sldId="496"/>
            <ac:cxnSpMk id="154" creationId="{2E7FC920-9BAF-4353-9432-8C1219BC4503}"/>
          </ac:cxnSpMkLst>
        </pc:cxnChg>
        <pc:cxnChg chg="add del">
          <ac:chgData name="Cristian Chilipirea" userId="34ab170da5908fc4" providerId="LiveId" clId="{7840C37D-FDDB-4314-A31E-446F31402874}" dt="2019-10-13T10:39:53.291" v="108"/>
          <ac:cxnSpMkLst>
            <pc:docMk/>
            <pc:sldMk cId="3721453940" sldId="496"/>
            <ac:cxnSpMk id="155" creationId="{2036DDD4-6ABD-4830-8156-4A260BB48CF6}"/>
          </ac:cxnSpMkLst>
        </pc:cxnChg>
        <pc:cxnChg chg="add del">
          <ac:chgData name="Cristian Chilipirea" userId="34ab170da5908fc4" providerId="LiveId" clId="{7840C37D-FDDB-4314-A31E-446F31402874}" dt="2019-10-13T10:39:53.291" v="108"/>
          <ac:cxnSpMkLst>
            <pc:docMk/>
            <pc:sldMk cId="3721453940" sldId="496"/>
            <ac:cxnSpMk id="156" creationId="{712E2ECA-9EA6-4C4E-BA27-A36AB939AEA8}"/>
          </ac:cxnSpMkLst>
        </pc:cxnChg>
        <pc:cxnChg chg="add del">
          <ac:chgData name="Cristian Chilipirea" userId="34ab170da5908fc4" providerId="LiveId" clId="{7840C37D-FDDB-4314-A31E-446F31402874}" dt="2019-10-13T10:39:53.291" v="108"/>
          <ac:cxnSpMkLst>
            <pc:docMk/>
            <pc:sldMk cId="3721453940" sldId="496"/>
            <ac:cxnSpMk id="157" creationId="{B65B916A-1F72-43A4-990F-F6BE1FF7062B}"/>
          </ac:cxnSpMkLst>
        </pc:cxnChg>
        <pc:cxnChg chg="add del">
          <ac:chgData name="Cristian Chilipirea" userId="34ab170da5908fc4" providerId="LiveId" clId="{7840C37D-FDDB-4314-A31E-446F31402874}" dt="2019-10-13T10:39:53.291" v="108"/>
          <ac:cxnSpMkLst>
            <pc:docMk/>
            <pc:sldMk cId="3721453940" sldId="496"/>
            <ac:cxnSpMk id="158" creationId="{3CD7E4B0-6C97-4B67-9F19-1DD43F89FCE0}"/>
          </ac:cxnSpMkLst>
        </pc:cxnChg>
        <pc:cxnChg chg="add del">
          <ac:chgData name="Cristian Chilipirea" userId="34ab170da5908fc4" providerId="LiveId" clId="{7840C37D-FDDB-4314-A31E-446F31402874}" dt="2019-10-13T10:39:53.291" v="108"/>
          <ac:cxnSpMkLst>
            <pc:docMk/>
            <pc:sldMk cId="3721453940" sldId="496"/>
            <ac:cxnSpMk id="159" creationId="{C2ED8BD3-7780-4803-B39B-08270F70CB7D}"/>
          </ac:cxnSpMkLst>
        </pc:cxnChg>
        <pc:cxnChg chg="add del">
          <ac:chgData name="Cristian Chilipirea" userId="34ab170da5908fc4" providerId="LiveId" clId="{7840C37D-FDDB-4314-A31E-446F31402874}" dt="2019-10-13T10:39:53.291" v="108"/>
          <ac:cxnSpMkLst>
            <pc:docMk/>
            <pc:sldMk cId="3721453940" sldId="496"/>
            <ac:cxnSpMk id="160" creationId="{8775ADB8-E1F8-4DBA-8E62-671C6D0206CE}"/>
          </ac:cxnSpMkLst>
        </pc:cxnChg>
        <pc:cxnChg chg="add del">
          <ac:chgData name="Cristian Chilipirea" userId="34ab170da5908fc4" providerId="LiveId" clId="{7840C37D-FDDB-4314-A31E-446F31402874}" dt="2019-10-13T10:39:53.291" v="108"/>
          <ac:cxnSpMkLst>
            <pc:docMk/>
            <pc:sldMk cId="3721453940" sldId="496"/>
            <ac:cxnSpMk id="161" creationId="{61DB9113-DFFD-4605-A63D-0DEF7AD46284}"/>
          </ac:cxnSpMkLst>
        </pc:cxnChg>
        <pc:cxnChg chg="add del">
          <ac:chgData name="Cristian Chilipirea" userId="34ab170da5908fc4" providerId="LiveId" clId="{7840C37D-FDDB-4314-A31E-446F31402874}" dt="2019-10-13T10:39:53.291" v="108"/>
          <ac:cxnSpMkLst>
            <pc:docMk/>
            <pc:sldMk cId="3721453940" sldId="496"/>
            <ac:cxnSpMk id="162" creationId="{326AED14-C1CC-4B59-BFA7-9561DD8EB0A6}"/>
          </ac:cxnSpMkLst>
        </pc:cxnChg>
        <pc:cxnChg chg="add del">
          <ac:chgData name="Cristian Chilipirea" userId="34ab170da5908fc4" providerId="LiveId" clId="{7840C37D-FDDB-4314-A31E-446F31402874}" dt="2019-10-13T10:39:53.291" v="108"/>
          <ac:cxnSpMkLst>
            <pc:docMk/>
            <pc:sldMk cId="3721453940" sldId="496"/>
            <ac:cxnSpMk id="163" creationId="{917EA1AC-7152-4EEB-81DD-AB9B9F07B261}"/>
          </ac:cxnSpMkLst>
        </pc:cxnChg>
        <pc:cxnChg chg="add del">
          <ac:chgData name="Cristian Chilipirea" userId="34ab170da5908fc4" providerId="LiveId" clId="{7840C37D-FDDB-4314-A31E-446F31402874}" dt="2019-10-13T10:39:55.655" v="110"/>
          <ac:cxnSpMkLst>
            <pc:docMk/>
            <pc:sldMk cId="3721453940" sldId="496"/>
            <ac:cxnSpMk id="196" creationId="{E845DE0D-6D82-42F4-91DC-29DB11864DEA}"/>
          </ac:cxnSpMkLst>
        </pc:cxnChg>
        <pc:cxnChg chg="add del">
          <ac:chgData name="Cristian Chilipirea" userId="34ab170da5908fc4" providerId="LiveId" clId="{7840C37D-FDDB-4314-A31E-446F31402874}" dt="2019-10-13T10:39:55.655" v="110"/>
          <ac:cxnSpMkLst>
            <pc:docMk/>
            <pc:sldMk cId="3721453940" sldId="496"/>
            <ac:cxnSpMk id="197" creationId="{1A541924-3712-4A33-BA7E-BD2561DEE574}"/>
          </ac:cxnSpMkLst>
        </pc:cxnChg>
        <pc:cxnChg chg="add del">
          <ac:chgData name="Cristian Chilipirea" userId="34ab170da5908fc4" providerId="LiveId" clId="{7840C37D-FDDB-4314-A31E-446F31402874}" dt="2019-10-13T10:39:55.655" v="110"/>
          <ac:cxnSpMkLst>
            <pc:docMk/>
            <pc:sldMk cId="3721453940" sldId="496"/>
            <ac:cxnSpMk id="198" creationId="{BB3F0310-A30C-44FB-85F8-0248B0275ADF}"/>
          </ac:cxnSpMkLst>
        </pc:cxnChg>
        <pc:cxnChg chg="add del">
          <ac:chgData name="Cristian Chilipirea" userId="34ab170da5908fc4" providerId="LiveId" clId="{7840C37D-FDDB-4314-A31E-446F31402874}" dt="2019-10-13T10:39:55.655" v="110"/>
          <ac:cxnSpMkLst>
            <pc:docMk/>
            <pc:sldMk cId="3721453940" sldId="496"/>
            <ac:cxnSpMk id="199" creationId="{92A0A86F-1D05-4F1F-BE82-9C49F6F24441}"/>
          </ac:cxnSpMkLst>
        </pc:cxnChg>
        <pc:cxnChg chg="add del">
          <ac:chgData name="Cristian Chilipirea" userId="34ab170da5908fc4" providerId="LiveId" clId="{7840C37D-FDDB-4314-A31E-446F31402874}" dt="2019-10-13T10:39:55.655" v="110"/>
          <ac:cxnSpMkLst>
            <pc:docMk/>
            <pc:sldMk cId="3721453940" sldId="496"/>
            <ac:cxnSpMk id="200" creationId="{366BDB27-9A52-4BEA-970C-EDB3F9B57757}"/>
          </ac:cxnSpMkLst>
        </pc:cxnChg>
        <pc:cxnChg chg="add del">
          <ac:chgData name="Cristian Chilipirea" userId="34ab170da5908fc4" providerId="LiveId" clId="{7840C37D-FDDB-4314-A31E-446F31402874}" dt="2019-10-13T10:39:55.655" v="110"/>
          <ac:cxnSpMkLst>
            <pc:docMk/>
            <pc:sldMk cId="3721453940" sldId="496"/>
            <ac:cxnSpMk id="201" creationId="{B3933475-056A-4FDE-98A8-8305C87605A3}"/>
          </ac:cxnSpMkLst>
        </pc:cxnChg>
        <pc:cxnChg chg="add del">
          <ac:chgData name="Cristian Chilipirea" userId="34ab170da5908fc4" providerId="LiveId" clId="{7840C37D-FDDB-4314-A31E-446F31402874}" dt="2019-10-13T10:39:55.655" v="110"/>
          <ac:cxnSpMkLst>
            <pc:docMk/>
            <pc:sldMk cId="3721453940" sldId="496"/>
            <ac:cxnSpMk id="202" creationId="{6D10F4CF-5459-40D9-AB9F-F1158F8F0C31}"/>
          </ac:cxnSpMkLst>
        </pc:cxnChg>
        <pc:cxnChg chg="add del">
          <ac:chgData name="Cristian Chilipirea" userId="34ab170da5908fc4" providerId="LiveId" clId="{7840C37D-FDDB-4314-A31E-446F31402874}" dt="2019-10-13T10:39:55.655" v="110"/>
          <ac:cxnSpMkLst>
            <pc:docMk/>
            <pc:sldMk cId="3721453940" sldId="496"/>
            <ac:cxnSpMk id="203" creationId="{F3011EC3-7B8B-4CC3-A0B3-870787CCD91F}"/>
          </ac:cxnSpMkLst>
        </pc:cxnChg>
        <pc:cxnChg chg="add del">
          <ac:chgData name="Cristian Chilipirea" userId="34ab170da5908fc4" providerId="LiveId" clId="{7840C37D-FDDB-4314-A31E-446F31402874}" dt="2019-10-13T10:39:55.655" v="110"/>
          <ac:cxnSpMkLst>
            <pc:docMk/>
            <pc:sldMk cId="3721453940" sldId="496"/>
            <ac:cxnSpMk id="204" creationId="{E4C44301-66D2-457C-B94E-E342CA4D3F7D}"/>
          </ac:cxnSpMkLst>
        </pc:cxnChg>
        <pc:cxnChg chg="add del">
          <ac:chgData name="Cristian Chilipirea" userId="34ab170da5908fc4" providerId="LiveId" clId="{7840C37D-FDDB-4314-A31E-446F31402874}" dt="2019-10-13T10:39:55.655" v="110"/>
          <ac:cxnSpMkLst>
            <pc:docMk/>
            <pc:sldMk cId="3721453940" sldId="496"/>
            <ac:cxnSpMk id="205" creationId="{CF2D9592-506F-4BDC-8664-01642D6979BA}"/>
          </ac:cxnSpMkLst>
        </pc:cxnChg>
        <pc:cxnChg chg="add del">
          <ac:chgData name="Cristian Chilipirea" userId="34ab170da5908fc4" providerId="LiveId" clId="{7840C37D-FDDB-4314-A31E-446F31402874}" dt="2019-10-13T10:39:55.655" v="110"/>
          <ac:cxnSpMkLst>
            <pc:docMk/>
            <pc:sldMk cId="3721453940" sldId="496"/>
            <ac:cxnSpMk id="206" creationId="{E6D27C02-434C-42DF-A7AD-65C653D907B3}"/>
          </ac:cxnSpMkLst>
        </pc:cxnChg>
        <pc:cxnChg chg="add del">
          <ac:chgData name="Cristian Chilipirea" userId="34ab170da5908fc4" providerId="LiveId" clId="{7840C37D-FDDB-4314-A31E-446F31402874}" dt="2019-10-13T10:39:55.655" v="110"/>
          <ac:cxnSpMkLst>
            <pc:docMk/>
            <pc:sldMk cId="3721453940" sldId="496"/>
            <ac:cxnSpMk id="207" creationId="{F5F2D056-FDDF-423B-8020-BB727E426754}"/>
          </ac:cxnSpMkLst>
        </pc:cxnChg>
        <pc:cxnChg chg="add del">
          <ac:chgData name="Cristian Chilipirea" userId="34ab170da5908fc4" providerId="LiveId" clId="{7840C37D-FDDB-4314-A31E-446F31402874}" dt="2019-10-13T10:39:55.655" v="110"/>
          <ac:cxnSpMkLst>
            <pc:docMk/>
            <pc:sldMk cId="3721453940" sldId="496"/>
            <ac:cxnSpMk id="208" creationId="{BCFECD99-8108-4298-86D4-BE1802AE4535}"/>
          </ac:cxnSpMkLst>
        </pc:cxnChg>
        <pc:cxnChg chg="add del">
          <ac:chgData name="Cristian Chilipirea" userId="34ab170da5908fc4" providerId="LiveId" clId="{7840C37D-FDDB-4314-A31E-446F31402874}" dt="2019-10-13T10:39:55.655" v="110"/>
          <ac:cxnSpMkLst>
            <pc:docMk/>
            <pc:sldMk cId="3721453940" sldId="496"/>
            <ac:cxnSpMk id="209" creationId="{67D08597-0089-4B39-B3C6-ADE147BB9738}"/>
          </ac:cxnSpMkLst>
        </pc:cxnChg>
        <pc:cxnChg chg="add del">
          <ac:chgData name="Cristian Chilipirea" userId="34ab170da5908fc4" providerId="LiveId" clId="{7840C37D-FDDB-4314-A31E-446F31402874}" dt="2019-10-13T10:39:55.655" v="110"/>
          <ac:cxnSpMkLst>
            <pc:docMk/>
            <pc:sldMk cId="3721453940" sldId="496"/>
            <ac:cxnSpMk id="210" creationId="{CA66E0DC-DFE2-4AF8-8FF3-E4A0DAC2FA4D}"/>
          </ac:cxnSpMkLst>
        </pc:cxnChg>
        <pc:cxnChg chg="add del">
          <ac:chgData name="Cristian Chilipirea" userId="34ab170da5908fc4" providerId="LiveId" clId="{7840C37D-FDDB-4314-A31E-446F31402874}" dt="2019-10-13T10:40:00.222" v="112"/>
          <ac:cxnSpMkLst>
            <pc:docMk/>
            <pc:sldMk cId="3721453940" sldId="496"/>
            <ac:cxnSpMk id="243" creationId="{EE83F078-4B86-4932-A518-63A7DBAEBE8D}"/>
          </ac:cxnSpMkLst>
        </pc:cxnChg>
        <pc:cxnChg chg="add del">
          <ac:chgData name="Cristian Chilipirea" userId="34ab170da5908fc4" providerId="LiveId" clId="{7840C37D-FDDB-4314-A31E-446F31402874}" dt="2019-10-13T10:40:00.222" v="112"/>
          <ac:cxnSpMkLst>
            <pc:docMk/>
            <pc:sldMk cId="3721453940" sldId="496"/>
            <ac:cxnSpMk id="244" creationId="{687DBE70-0BE0-489E-80FD-0607D8CBD71A}"/>
          </ac:cxnSpMkLst>
        </pc:cxnChg>
        <pc:cxnChg chg="add del">
          <ac:chgData name="Cristian Chilipirea" userId="34ab170da5908fc4" providerId="LiveId" clId="{7840C37D-FDDB-4314-A31E-446F31402874}" dt="2019-10-13T10:40:00.222" v="112"/>
          <ac:cxnSpMkLst>
            <pc:docMk/>
            <pc:sldMk cId="3721453940" sldId="496"/>
            <ac:cxnSpMk id="245" creationId="{24BE3941-4F2C-49CE-9F2E-696E3335B277}"/>
          </ac:cxnSpMkLst>
        </pc:cxnChg>
        <pc:cxnChg chg="add del">
          <ac:chgData name="Cristian Chilipirea" userId="34ab170da5908fc4" providerId="LiveId" clId="{7840C37D-FDDB-4314-A31E-446F31402874}" dt="2019-10-13T10:40:00.222" v="112"/>
          <ac:cxnSpMkLst>
            <pc:docMk/>
            <pc:sldMk cId="3721453940" sldId="496"/>
            <ac:cxnSpMk id="246" creationId="{CB2AE414-F0AB-4564-B736-C75C37FFA4D1}"/>
          </ac:cxnSpMkLst>
        </pc:cxnChg>
        <pc:cxnChg chg="add del">
          <ac:chgData name="Cristian Chilipirea" userId="34ab170da5908fc4" providerId="LiveId" clId="{7840C37D-FDDB-4314-A31E-446F31402874}" dt="2019-10-13T10:40:00.222" v="112"/>
          <ac:cxnSpMkLst>
            <pc:docMk/>
            <pc:sldMk cId="3721453940" sldId="496"/>
            <ac:cxnSpMk id="247" creationId="{EFBE9FF8-DC62-4D8A-A464-1E99F7E2AE11}"/>
          </ac:cxnSpMkLst>
        </pc:cxnChg>
        <pc:cxnChg chg="add del">
          <ac:chgData name="Cristian Chilipirea" userId="34ab170da5908fc4" providerId="LiveId" clId="{7840C37D-FDDB-4314-A31E-446F31402874}" dt="2019-10-13T10:40:00.222" v="112"/>
          <ac:cxnSpMkLst>
            <pc:docMk/>
            <pc:sldMk cId="3721453940" sldId="496"/>
            <ac:cxnSpMk id="248" creationId="{4AE4AB36-44DC-49C8-824A-55451CAAA615}"/>
          </ac:cxnSpMkLst>
        </pc:cxnChg>
        <pc:cxnChg chg="add del mod">
          <ac:chgData name="Cristian Chilipirea" userId="34ab170da5908fc4" providerId="LiveId" clId="{7840C37D-FDDB-4314-A31E-446F31402874}" dt="2019-10-13T10:40:16.374" v="116"/>
          <ac:cxnSpMkLst>
            <pc:docMk/>
            <pc:sldMk cId="3721453940" sldId="496"/>
            <ac:cxnSpMk id="275" creationId="{8B826282-F360-4202-9B15-8096C5D566E0}"/>
          </ac:cxnSpMkLst>
        </pc:cxnChg>
        <pc:cxnChg chg="add del mod">
          <ac:chgData name="Cristian Chilipirea" userId="34ab170da5908fc4" providerId="LiveId" clId="{7840C37D-FDDB-4314-A31E-446F31402874}" dt="2019-10-13T10:40:16.374" v="116"/>
          <ac:cxnSpMkLst>
            <pc:docMk/>
            <pc:sldMk cId="3721453940" sldId="496"/>
            <ac:cxnSpMk id="276" creationId="{EEABC89E-F562-4F77-9C4E-CB14D7854095}"/>
          </ac:cxnSpMkLst>
        </pc:cxnChg>
        <pc:cxnChg chg="add del mod">
          <ac:chgData name="Cristian Chilipirea" userId="34ab170da5908fc4" providerId="LiveId" clId="{7840C37D-FDDB-4314-A31E-446F31402874}" dt="2019-10-13T10:40:16.374" v="116"/>
          <ac:cxnSpMkLst>
            <pc:docMk/>
            <pc:sldMk cId="3721453940" sldId="496"/>
            <ac:cxnSpMk id="277" creationId="{A2ADC268-1240-429B-857D-6C692343484C}"/>
          </ac:cxnSpMkLst>
        </pc:cxnChg>
        <pc:cxnChg chg="add del mod">
          <ac:chgData name="Cristian Chilipirea" userId="34ab170da5908fc4" providerId="LiveId" clId="{7840C37D-FDDB-4314-A31E-446F31402874}" dt="2019-10-13T10:40:16.374" v="116"/>
          <ac:cxnSpMkLst>
            <pc:docMk/>
            <pc:sldMk cId="3721453940" sldId="496"/>
            <ac:cxnSpMk id="278" creationId="{47D896A9-907A-4747-BBF8-B67E4BD3D593}"/>
          </ac:cxnSpMkLst>
        </pc:cxnChg>
        <pc:cxnChg chg="add del mod">
          <ac:chgData name="Cristian Chilipirea" userId="34ab170da5908fc4" providerId="LiveId" clId="{7840C37D-FDDB-4314-A31E-446F31402874}" dt="2019-10-13T10:40:16.374" v="116"/>
          <ac:cxnSpMkLst>
            <pc:docMk/>
            <pc:sldMk cId="3721453940" sldId="496"/>
            <ac:cxnSpMk id="279" creationId="{27525821-FEB5-42AA-B939-720A23A22095}"/>
          </ac:cxnSpMkLst>
        </pc:cxnChg>
        <pc:cxnChg chg="add del mod">
          <ac:chgData name="Cristian Chilipirea" userId="34ab170da5908fc4" providerId="LiveId" clId="{7840C37D-FDDB-4314-A31E-446F31402874}" dt="2019-10-13T10:40:16.374" v="116"/>
          <ac:cxnSpMkLst>
            <pc:docMk/>
            <pc:sldMk cId="3721453940" sldId="496"/>
            <ac:cxnSpMk id="280" creationId="{9B8C1571-C977-4DE5-8F4E-48927F3A469C}"/>
          </ac:cxnSpMkLst>
        </pc:cxnChg>
        <pc:cxnChg chg="add del mod">
          <ac:chgData name="Cristian Chilipirea" userId="34ab170da5908fc4" providerId="LiveId" clId="{7840C37D-FDDB-4314-A31E-446F31402874}" dt="2019-10-13T10:40:16.374" v="116"/>
          <ac:cxnSpMkLst>
            <pc:docMk/>
            <pc:sldMk cId="3721453940" sldId="496"/>
            <ac:cxnSpMk id="281" creationId="{334D8535-56ED-40AB-929C-A544B79B05DD}"/>
          </ac:cxnSpMkLst>
        </pc:cxnChg>
        <pc:cxnChg chg="add del mod">
          <ac:chgData name="Cristian Chilipirea" userId="34ab170da5908fc4" providerId="LiveId" clId="{7840C37D-FDDB-4314-A31E-446F31402874}" dt="2019-10-13T10:40:16.374" v="116"/>
          <ac:cxnSpMkLst>
            <pc:docMk/>
            <pc:sldMk cId="3721453940" sldId="496"/>
            <ac:cxnSpMk id="282" creationId="{2BE73F37-7A74-46D0-B3DB-56A7C6565AB8}"/>
          </ac:cxnSpMkLst>
        </pc:cxnChg>
        <pc:cxnChg chg="add del mod">
          <ac:chgData name="Cristian Chilipirea" userId="34ab170da5908fc4" providerId="LiveId" clId="{7840C37D-FDDB-4314-A31E-446F31402874}" dt="2019-10-13T10:40:16.374" v="116"/>
          <ac:cxnSpMkLst>
            <pc:docMk/>
            <pc:sldMk cId="3721453940" sldId="496"/>
            <ac:cxnSpMk id="283" creationId="{F74A5FBB-4838-46F1-AC0A-8E15E7F03BD8}"/>
          </ac:cxnSpMkLst>
        </pc:cxnChg>
        <pc:cxnChg chg="add del mod">
          <ac:chgData name="Cristian Chilipirea" userId="34ab170da5908fc4" providerId="LiveId" clId="{7840C37D-FDDB-4314-A31E-446F31402874}" dt="2019-10-13T10:40:16.374" v="116"/>
          <ac:cxnSpMkLst>
            <pc:docMk/>
            <pc:sldMk cId="3721453940" sldId="496"/>
            <ac:cxnSpMk id="284" creationId="{EDA415ED-C327-46E7-96F7-0FC333D06A79}"/>
          </ac:cxnSpMkLst>
        </pc:cxnChg>
        <pc:cxnChg chg="add del mod">
          <ac:chgData name="Cristian Chilipirea" userId="34ab170da5908fc4" providerId="LiveId" clId="{7840C37D-FDDB-4314-A31E-446F31402874}" dt="2019-10-13T10:40:16.374" v="116"/>
          <ac:cxnSpMkLst>
            <pc:docMk/>
            <pc:sldMk cId="3721453940" sldId="496"/>
            <ac:cxnSpMk id="285" creationId="{09193217-5D09-44EB-A313-3A4EAC37D3DE}"/>
          </ac:cxnSpMkLst>
        </pc:cxnChg>
        <pc:cxnChg chg="add del mod">
          <ac:chgData name="Cristian Chilipirea" userId="34ab170da5908fc4" providerId="LiveId" clId="{7840C37D-FDDB-4314-A31E-446F31402874}" dt="2019-10-13T10:40:16.374" v="116"/>
          <ac:cxnSpMkLst>
            <pc:docMk/>
            <pc:sldMk cId="3721453940" sldId="496"/>
            <ac:cxnSpMk id="286" creationId="{14146E96-C39D-4162-8D1D-CB64E6677460}"/>
          </ac:cxnSpMkLst>
        </pc:cxnChg>
        <pc:cxnChg chg="add del mod">
          <ac:chgData name="Cristian Chilipirea" userId="34ab170da5908fc4" providerId="LiveId" clId="{7840C37D-FDDB-4314-A31E-446F31402874}" dt="2019-10-13T10:40:16.374" v="116"/>
          <ac:cxnSpMkLst>
            <pc:docMk/>
            <pc:sldMk cId="3721453940" sldId="496"/>
            <ac:cxnSpMk id="287" creationId="{65ADC29D-4837-4124-82C2-AC29B2A9C856}"/>
          </ac:cxnSpMkLst>
        </pc:cxnChg>
        <pc:cxnChg chg="add del mod">
          <ac:chgData name="Cristian Chilipirea" userId="34ab170da5908fc4" providerId="LiveId" clId="{7840C37D-FDDB-4314-A31E-446F31402874}" dt="2019-10-13T10:40:16.374" v="116"/>
          <ac:cxnSpMkLst>
            <pc:docMk/>
            <pc:sldMk cId="3721453940" sldId="496"/>
            <ac:cxnSpMk id="288" creationId="{6909D523-9B3D-48D0-9F62-315B16B1E50E}"/>
          </ac:cxnSpMkLst>
        </pc:cxnChg>
        <pc:cxnChg chg="add del mod">
          <ac:chgData name="Cristian Chilipirea" userId="34ab170da5908fc4" providerId="LiveId" clId="{7840C37D-FDDB-4314-A31E-446F31402874}" dt="2019-10-13T10:40:16.374" v="116"/>
          <ac:cxnSpMkLst>
            <pc:docMk/>
            <pc:sldMk cId="3721453940" sldId="496"/>
            <ac:cxnSpMk id="289" creationId="{4573557D-C4A9-464C-809C-C927A12508DB}"/>
          </ac:cxnSpMkLst>
        </pc:cxnChg>
      </pc:sldChg>
      <pc:sldChg chg="del">
        <pc:chgData name="Cristian Chilipirea" userId="34ab170da5908fc4" providerId="LiveId" clId="{7840C37D-FDDB-4314-A31E-446F31402874}" dt="2019-10-13T10:35:43.326" v="11" actId="2696"/>
        <pc:sldMkLst>
          <pc:docMk/>
          <pc:sldMk cId="1486881486" sldId="497"/>
        </pc:sldMkLst>
      </pc:sldChg>
      <pc:sldChg chg="addSp delSp modSp add">
        <pc:chgData name="Cristian Chilipirea" userId="34ab170da5908fc4" providerId="LiveId" clId="{7840C37D-FDDB-4314-A31E-446F31402874}" dt="2019-10-13T10:40:54.692" v="130" actId="1076"/>
        <pc:sldMkLst>
          <pc:docMk/>
          <pc:sldMk cId="3219915166" sldId="497"/>
        </pc:sldMkLst>
        <pc:spChg chg="mod">
          <ac:chgData name="Cristian Chilipirea" userId="34ab170da5908fc4" providerId="LiveId" clId="{7840C37D-FDDB-4314-A31E-446F31402874}" dt="2019-10-13T10:40:42.019" v="125"/>
          <ac:spMkLst>
            <pc:docMk/>
            <pc:sldMk cId="3219915166" sldId="497"/>
            <ac:spMk id="2" creationId="{07F100E1-E127-44F3-B73F-CDB20A862E95}"/>
          </ac:spMkLst>
        </pc:spChg>
        <pc:spChg chg="del">
          <ac:chgData name="Cristian Chilipirea" userId="34ab170da5908fc4" providerId="LiveId" clId="{7840C37D-FDDB-4314-A31E-446F31402874}" dt="2019-10-13T10:40:43.786" v="126" actId="478"/>
          <ac:spMkLst>
            <pc:docMk/>
            <pc:sldMk cId="3219915166" sldId="497"/>
            <ac:spMk id="3" creationId="{97761BD7-6EC6-4794-B582-8E9739B85272}"/>
          </ac:spMkLst>
        </pc:spChg>
        <pc:spChg chg="add del">
          <ac:chgData name="Cristian Chilipirea" userId="34ab170da5908fc4" providerId="LiveId" clId="{7840C37D-FDDB-4314-A31E-446F31402874}" dt="2019-10-13T10:40:48.793" v="128"/>
          <ac:spMkLst>
            <pc:docMk/>
            <pc:sldMk cId="3219915166" sldId="497"/>
            <ac:spMk id="4" creationId="{3AE65DC9-66F8-4856-B2FD-0F72B183F023}"/>
          </ac:spMkLst>
        </pc:spChg>
        <pc:spChg chg="add del">
          <ac:chgData name="Cristian Chilipirea" userId="34ab170da5908fc4" providerId="LiveId" clId="{7840C37D-FDDB-4314-A31E-446F31402874}" dt="2019-10-13T10:40:48.793" v="128"/>
          <ac:spMkLst>
            <pc:docMk/>
            <pc:sldMk cId="3219915166" sldId="497"/>
            <ac:spMk id="5" creationId="{18D5110A-FD2A-48B8-8631-F323097C0553}"/>
          </ac:spMkLst>
        </pc:spChg>
        <pc:spChg chg="add del">
          <ac:chgData name="Cristian Chilipirea" userId="34ab170da5908fc4" providerId="LiveId" clId="{7840C37D-FDDB-4314-A31E-446F31402874}" dt="2019-10-13T10:40:48.793" v="128"/>
          <ac:spMkLst>
            <pc:docMk/>
            <pc:sldMk cId="3219915166" sldId="497"/>
            <ac:spMk id="6" creationId="{839E8424-C3B2-4876-A099-64CCFF70F821}"/>
          </ac:spMkLst>
        </pc:spChg>
        <pc:spChg chg="add del">
          <ac:chgData name="Cristian Chilipirea" userId="34ab170da5908fc4" providerId="LiveId" clId="{7840C37D-FDDB-4314-A31E-446F31402874}" dt="2019-10-13T10:40:48.793" v="128"/>
          <ac:spMkLst>
            <pc:docMk/>
            <pc:sldMk cId="3219915166" sldId="497"/>
            <ac:spMk id="8" creationId="{20F79559-5F76-46F8-B1E7-02BAF7D3F4EC}"/>
          </ac:spMkLst>
        </pc:spChg>
        <pc:spChg chg="add del">
          <ac:chgData name="Cristian Chilipirea" userId="34ab170da5908fc4" providerId="LiveId" clId="{7840C37D-FDDB-4314-A31E-446F31402874}" dt="2019-10-13T10:40:48.793" v="128"/>
          <ac:spMkLst>
            <pc:docMk/>
            <pc:sldMk cId="3219915166" sldId="497"/>
            <ac:spMk id="9" creationId="{14244A59-239A-4625-993B-06526AB66A18}"/>
          </ac:spMkLst>
        </pc:spChg>
        <pc:spChg chg="add del">
          <ac:chgData name="Cristian Chilipirea" userId="34ab170da5908fc4" providerId="LiveId" clId="{7840C37D-FDDB-4314-A31E-446F31402874}" dt="2019-10-13T10:40:48.793" v="128"/>
          <ac:spMkLst>
            <pc:docMk/>
            <pc:sldMk cId="3219915166" sldId="497"/>
            <ac:spMk id="11" creationId="{E806889E-3BC9-4AC2-A130-C833BDF4AE32}"/>
          </ac:spMkLst>
        </pc:spChg>
        <pc:spChg chg="add del">
          <ac:chgData name="Cristian Chilipirea" userId="34ab170da5908fc4" providerId="LiveId" clId="{7840C37D-FDDB-4314-A31E-446F31402874}" dt="2019-10-13T10:40:48.793" v="128"/>
          <ac:spMkLst>
            <pc:docMk/>
            <pc:sldMk cId="3219915166" sldId="497"/>
            <ac:spMk id="12" creationId="{423FBEB3-11CA-44C3-8019-6DF94AAF10C1}"/>
          </ac:spMkLst>
        </pc:spChg>
        <pc:spChg chg="add del">
          <ac:chgData name="Cristian Chilipirea" userId="34ab170da5908fc4" providerId="LiveId" clId="{7840C37D-FDDB-4314-A31E-446F31402874}" dt="2019-10-13T10:40:48.793" v="128"/>
          <ac:spMkLst>
            <pc:docMk/>
            <pc:sldMk cId="3219915166" sldId="497"/>
            <ac:spMk id="17" creationId="{2E2E7C86-7753-4416-BDFB-A014C9F23CFB}"/>
          </ac:spMkLst>
        </pc:spChg>
        <pc:spChg chg="add del">
          <ac:chgData name="Cristian Chilipirea" userId="34ab170da5908fc4" providerId="LiveId" clId="{7840C37D-FDDB-4314-A31E-446F31402874}" dt="2019-10-13T10:40:48.793" v="128"/>
          <ac:spMkLst>
            <pc:docMk/>
            <pc:sldMk cId="3219915166" sldId="497"/>
            <ac:spMk id="19" creationId="{4735EAAA-6898-41A1-8A2D-045D5CB4C67A}"/>
          </ac:spMkLst>
        </pc:spChg>
        <pc:spChg chg="add del">
          <ac:chgData name="Cristian Chilipirea" userId="34ab170da5908fc4" providerId="LiveId" clId="{7840C37D-FDDB-4314-A31E-446F31402874}" dt="2019-10-13T10:40:48.793" v="128"/>
          <ac:spMkLst>
            <pc:docMk/>
            <pc:sldMk cId="3219915166" sldId="497"/>
            <ac:spMk id="22" creationId="{E5FCFD5E-F184-4904-AE75-69DB3FC765E1}"/>
          </ac:spMkLst>
        </pc:spChg>
        <pc:spChg chg="add del">
          <ac:chgData name="Cristian Chilipirea" userId="34ab170da5908fc4" providerId="LiveId" clId="{7840C37D-FDDB-4314-A31E-446F31402874}" dt="2019-10-13T10:40:48.793" v="128"/>
          <ac:spMkLst>
            <pc:docMk/>
            <pc:sldMk cId="3219915166" sldId="497"/>
            <ac:spMk id="27" creationId="{691A615C-7EB9-4E54-AAA4-40BC04E6ABFB}"/>
          </ac:spMkLst>
        </pc:spChg>
        <pc:spChg chg="add del">
          <ac:chgData name="Cristian Chilipirea" userId="34ab170da5908fc4" providerId="LiveId" clId="{7840C37D-FDDB-4314-A31E-446F31402874}" dt="2019-10-13T10:40:48.793" v="128"/>
          <ac:spMkLst>
            <pc:docMk/>
            <pc:sldMk cId="3219915166" sldId="497"/>
            <ac:spMk id="31" creationId="{4819E81B-BDB7-4B66-A7C6-E4D200AED538}"/>
          </ac:spMkLst>
        </pc:spChg>
        <pc:spChg chg="add del">
          <ac:chgData name="Cristian Chilipirea" userId="34ab170da5908fc4" providerId="LiveId" clId="{7840C37D-FDDB-4314-A31E-446F31402874}" dt="2019-10-13T10:40:48.793" v="128"/>
          <ac:spMkLst>
            <pc:docMk/>
            <pc:sldMk cId="3219915166" sldId="497"/>
            <ac:spMk id="38" creationId="{18ECFD92-9A56-46C5-910C-2B161C175354}"/>
          </ac:spMkLst>
        </pc:spChg>
        <pc:spChg chg="add del">
          <ac:chgData name="Cristian Chilipirea" userId="34ab170da5908fc4" providerId="LiveId" clId="{7840C37D-FDDB-4314-A31E-446F31402874}" dt="2019-10-13T10:40:48.793" v="128"/>
          <ac:spMkLst>
            <pc:docMk/>
            <pc:sldMk cId="3219915166" sldId="497"/>
            <ac:spMk id="39" creationId="{62EA717B-4158-42A1-98B9-516B54AB00D1}"/>
          </ac:spMkLst>
        </pc:spChg>
        <pc:spChg chg="add del">
          <ac:chgData name="Cristian Chilipirea" userId="34ab170da5908fc4" providerId="LiveId" clId="{7840C37D-FDDB-4314-A31E-446F31402874}" dt="2019-10-13T10:40:48.793" v="128"/>
          <ac:spMkLst>
            <pc:docMk/>
            <pc:sldMk cId="3219915166" sldId="497"/>
            <ac:spMk id="40" creationId="{60D700AB-7E17-49BA-92FD-B65A2C6FD88F}"/>
          </ac:spMkLst>
        </pc:spChg>
        <pc:spChg chg="add del">
          <ac:chgData name="Cristian Chilipirea" userId="34ab170da5908fc4" providerId="LiveId" clId="{7840C37D-FDDB-4314-A31E-446F31402874}" dt="2019-10-13T10:40:48.793" v="128"/>
          <ac:spMkLst>
            <pc:docMk/>
            <pc:sldMk cId="3219915166" sldId="497"/>
            <ac:spMk id="42" creationId="{51723D75-D952-4D3A-8D81-B87F1D17594F}"/>
          </ac:spMkLst>
        </pc:spChg>
        <pc:spChg chg="add del">
          <ac:chgData name="Cristian Chilipirea" userId="34ab170da5908fc4" providerId="LiveId" clId="{7840C37D-FDDB-4314-A31E-446F31402874}" dt="2019-10-13T10:40:48.793" v="128"/>
          <ac:spMkLst>
            <pc:docMk/>
            <pc:sldMk cId="3219915166" sldId="497"/>
            <ac:spMk id="44" creationId="{1A1F3CF6-A0F7-4B17-9EB6-BB231A271A6D}"/>
          </ac:spMkLst>
        </pc:spChg>
        <pc:spChg chg="add del">
          <ac:chgData name="Cristian Chilipirea" userId="34ab170da5908fc4" providerId="LiveId" clId="{7840C37D-FDDB-4314-A31E-446F31402874}" dt="2019-10-13T10:40:48.793" v="128"/>
          <ac:spMkLst>
            <pc:docMk/>
            <pc:sldMk cId="3219915166" sldId="497"/>
            <ac:spMk id="52" creationId="{46949D58-1E0C-4E18-9BCD-1A5FBE33239B}"/>
          </ac:spMkLst>
        </pc:spChg>
        <pc:spChg chg="add del">
          <ac:chgData name="Cristian Chilipirea" userId="34ab170da5908fc4" providerId="LiveId" clId="{7840C37D-FDDB-4314-A31E-446F31402874}" dt="2019-10-13T10:40:48.793" v="128"/>
          <ac:spMkLst>
            <pc:docMk/>
            <pc:sldMk cId="3219915166" sldId="497"/>
            <ac:spMk id="53" creationId="{6D851551-9ABE-4779-A907-5D4DF592C82E}"/>
          </ac:spMkLst>
        </pc:spChg>
        <pc:spChg chg="add del">
          <ac:chgData name="Cristian Chilipirea" userId="34ab170da5908fc4" providerId="LiveId" clId="{7840C37D-FDDB-4314-A31E-446F31402874}" dt="2019-10-13T10:40:48.793" v="128"/>
          <ac:spMkLst>
            <pc:docMk/>
            <pc:sldMk cId="3219915166" sldId="497"/>
            <ac:spMk id="54" creationId="{3CCB1AD1-AEE8-4DFA-96CB-39CD936F6B10}"/>
          </ac:spMkLst>
        </pc:spChg>
        <pc:spChg chg="add del">
          <ac:chgData name="Cristian Chilipirea" userId="34ab170da5908fc4" providerId="LiveId" clId="{7840C37D-FDDB-4314-A31E-446F31402874}" dt="2019-10-13T10:40:48.793" v="128"/>
          <ac:spMkLst>
            <pc:docMk/>
            <pc:sldMk cId="3219915166" sldId="497"/>
            <ac:spMk id="55" creationId="{9314B97F-6E2D-4C81-BE85-A218639A31CF}"/>
          </ac:spMkLst>
        </pc:spChg>
        <pc:spChg chg="add del">
          <ac:chgData name="Cristian Chilipirea" userId="34ab170da5908fc4" providerId="LiveId" clId="{7840C37D-FDDB-4314-A31E-446F31402874}" dt="2019-10-13T10:40:48.793" v="128"/>
          <ac:spMkLst>
            <pc:docMk/>
            <pc:sldMk cId="3219915166" sldId="497"/>
            <ac:spMk id="56" creationId="{DAE496C1-6069-42F4-820D-423A2C1B91A5}"/>
          </ac:spMkLst>
        </pc:spChg>
        <pc:spChg chg="add del">
          <ac:chgData name="Cristian Chilipirea" userId="34ab170da5908fc4" providerId="LiveId" clId="{7840C37D-FDDB-4314-A31E-446F31402874}" dt="2019-10-13T10:40:48.793" v="128"/>
          <ac:spMkLst>
            <pc:docMk/>
            <pc:sldMk cId="3219915166" sldId="497"/>
            <ac:spMk id="57" creationId="{09AC928B-846B-4DCC-9A87-FB312529114E}"/>
          </ac:spMkLst>
        </pc:spChg>
        <pc:spChg chg="add del">
          <ac:chgData name="Cristian Chilipirea" userId="34ab170da5908fc4" providerId="LiveId" clId="{7840C37D-FDDB-4314-A31E-446F31402874}" dt="2019-10-13T10:40:48.793" v="128"/>
          <ac:spMkLst>
            <pc:docMk/>
            <pc:sldMk cId="3219915166" sldId="497"/>
            <ac:spMk id="58" creationId="{E43FB05D-EE9D-4F09-A264-22F0B7675116}"/>
          </ac:spMkLst>
        </pc:spChg>
        <pc:spChg chg="add del">
          <ac:chgData name="Cristian Chilipirea" userId="34ab170da5908fc4" providerId="LiveId" clId="{7840C37D-FDDB-4314-A31E-446F31402874}" dt="2019-10-13T10:40:48.793" v="128"/>
          <ac:spMkLst>
            <pc:docMk/>
            <pc:sldMk cId="3219915166" sldId="497"/>
            <ac:spMk id="59" creationId="{0686B47C-2533-4071-8BE9-B8C2E5FD2D29}"/>
          </ac:spMkLst>
        </pc:spChg>
        <pc:spChg chg="add mod">
          <ac:chgData name="Cristian Chilipirea" userId="34ab170da5908fc4" providerId="LiveId" clId="{7840C37D-FDDB-4314-A31E-446F31402874}" dt="2019-10-13T10:40:54.692" v="130" actId="1076"/>
          <ac:spMkLst>
            <pc:docMk/>
            <pc:sldMk cId="3219915166" sldId="497"/>
            <ac:spMk id="61" creationId="{73FEA4F5-BC27-4B12-A98B-8D9FDB08FB7F}"/>
          </ac:spMkLst>
        </pc:spChg>
        <pc:spChg chg="add mod">
          <ac:chgData name="Cristian Chilipirea" userId="34ab170da5908fc4" providerId="LiveId" clId="{7840C37D-FDDB-4314-A31E-446F31402874}" dt="2019-10-13T10:40:54.692" v="130" actId="1076"/>
          <ac:spMkLst>
            <pc:docMk/>
            <pc:sldMk cId="3219915166" sldId="497"/>
            <ac:spMk id="62" creationId="{AC52B874-89D7-4AF6-A70C-5876D9D49873}"/>
          </ac:spMkLst>
        </pc:spChg>
        <pc:spChg chg="add mod">
          <ac:chgData name="Cristian Chilipirea" userId="34ab170da5908fc4" providerId="LiveId" clId="{7840C37D-FDDB-4314-A31E-446F31402874}" dt="2019-10-13T10:40:54.692" v="130" actId="1076"/>
          <ac:spMkLst>
            <pc:docMk/>
            <pc:sldMk cId="3219915166" sldId="497"/>
            <ac:spMk id="63" creationId="{5DFC1F13-DD20-429A-8C21-397DEF4E1702}"/>
          </ac:spMkLst>
        </pc:spChg>
        <pc:spChg chg="add mod">
          <ac:chgData name="Cristian Chilipirea" userId="34ab170da5908fc4" providerId="LiveId" clId="{7840C37D-FDDB-4314-A31E-446F31402874}" dt="2019-10-13T10:40:54.692" v="130" actId="1076"/>
          <ac:spMkLst>
            <pc:docMk/>
            <pc:sldMk cId="3219915166" sldId="497"/>
            <ac:spMk id="65" creationId="{00303D1B-69B1-48C8-AE91-E01DD7431412}"/>
          </ac:spMkLst>
        </pc:spChg>
        <pc:spChg chg="add mod">
          <ac:chgData name="Cristian Chilipirea" userId="34ab170da5908fc4" providerId="LiveId" clId="{7840C37D-FDDB-4314-A31E-446F31402874}" dt="2019-10-13T10:40:54.692" v="130" actId="1076"/>
          <ac:spMkLst>
            <pc:docMk/>
            <pc:sldMk cId="3219915166" sldId="497"/>
            <ac:spMk id="66" creationId="{41A30147-D3CF-416A-B939-1C0AD2D706D9}"/>
          </ac:spMkLst>
        </pc:spChg>
        <pc:spChg chg="add mod">
          <ac:chgData name="Cristian Chilipirea" userId="34ab170da5908fc4" providerId="LiveId" clId="{7840C37D-FDDB-4314-A31E-446F31402874}" dt="2019-10-13T10:40:54.692" v="130" actId="1076"/>
          <ac:spMkLst>
            <pc:docMk/>
            <pc:sldMk cId="3219915166" sldId="497"/>
            <ac:spMk id="68" creationId="{38A07B37-A7D3-42E6-B344-F318C4D9F8F2}"/>
          </ac:spMkLst>
        </pc:spChg>
        <pc:spChg chg="add mod">
          <ac:chgData name="Cristian Chilipirea" userId="34ab170da5908fc4" providerId="LiveId" clId="{7840C37D-FDDB-4314-A31E-446F31402874}" dt="2019-10-13T10:40:54.692" v="130" actId="1076"/>
          <ac:spMkLst>
            <pc:docMk/>
            <pc:sldMk cId="3219915166" sldId="497"/>
            <ac:spMk id="69" creationId="{E339754A-6FBF-468A-95C5-6548DDBC9B22}"/>
          </ac:spMkLst>
        </pc:spChg>
        <pc:spChg chg="add mod">
          <ac:chgData name="Cristian Chilipirea" userId="34ab170da5908fc4" providerId="LiveId" clId="{7840C37D-FDDB-4314-A31E-446F31402874}" dt="2019-10-13T10:40:54.692" v="130" actId="1076"/>
          <ac:spMkLst>
            <pc:docMk/>
            <pc:sldMk cId="3219915166" sldId="497"/>
            <ac:spMk id="74" creationId="{A56EECC8-926E-4EF9-AC25-7C69BA1D5D2C}"/>
          </ac:spMkLst>
        </pc:spChg>
        <pc:spChg chg="add mod">
          <ac:chgData name="Cristian Chilipirea" userId="34ab170da5908fc4" providerId="LiveId" clId="{7840C37D-FDDB-4314-A31E-446F31402874}" dt="2019-10-13T10:40:54.692" v="130" actId="1076"/>
          <ac:spMkLst>
            <pc:docMk/>
            <pc:sldMk cId="3219915166" sldId="497"/>
            <ac:spMk id="76" creationId="{0DBB744D-0497-4129-967F-1DF292E39DA5}"/>
          </ac:spMkLst>
        </pc:spChg>
        <pc:spChg chg="add mod">
          <ac:chgData name="Cristian Chilipirea" userId="34ab170da5908fc4" providerId="LiveId" clId="{7840C37D-FDDB-4314-A31E-446F31402874}" dt="2019-10-13T10:40:54.692" v="130" actId="1076"/>
          <ac:spMkLst>
            <pc:docMk/>
            <pc:sldMk cId="3219915166" sldId="497"/>
            <ac:spMk id="79" creationId="{13B67B0F-B430-4729-94ED-C615897506AC}"/>
          </ac:spMkLst>
        </pc:spChg>
        <pc:spChg chg="add mod">
          <ac:chgData name="Cristian Chilipirea" userId="34ab170da5908fc4" providerId="LiveId" clId="{7840C37D-FDDB-4314-A31E-446F31402874}" dt="2019-10-13T10:40:54.692" v="130" actId="1076"/>
          <ac:spMkLst>
            <pc:docMk/>
            <pc:sldMk cId="3219915166" sldId="497"/>
            <ac:spMk id="84" creationId="{5B990458-0724-49B2-9C2F-2ADEC44717DD}"/>
          </ac:spMkLst>
        </pc:spChg>
        <pc:spChg chg="add mod">
          <ac:chgData name="Cristian Chilipirea" userId="34ab170da5908fc4" providerId="LiveId" clId="{7840C37D-FDDB-4314-A31E-446F31402874}" dt="2019-10-13T10:40:54.692" v="130" actId="1076"/>
          <ac:spMkLst>
            <pc:docMk/>
            <pc:sldMk cId="3219915166" sldId="497"/>
            <ac:spMk id="88" creationId="{5619F937-58CA-408F-8E14-991E0926C31B}"/>
          </ac:spMkLst>
        </pc:spChg>
        <pc:spChg chg="add mod">
          <ac:chgData name="Cristian Chilipirea" userId="34ab170da5908fc4" providerId="LiveId" clId="{7840C37D-FDDB-4314-A31E-446F31402874}" dt="2019-10-13T10:40:54.692" v="130" actId="1076"/>
          <ac:spMkLst>
            <pc:docMk/>
            <pc:sldMk cId="3219915166" sldId="497"/>
            <ac:spMk id="95" creationId="{84FE8E34-FF86-419A-B9B1-723912657131}"/>
          </ac:spMkLst>
        </pc:spChg>
        <pc:spChg chg="add mod">
          <ac:chgData name="Cristian Chilipirea" userId="34ab170da5908fc4" providerId="LiveId" clId="{7840C37D-FDDB-4314-A31E-446F31402874}" dt="2019-10-13T10:40:54.692" v="130" actId="1076"/>
          <ac:spMkLst>
            <pc:docMk/>
            <pc:sldMk cId="3219915166" sldId="497"/>
            <ac:spMk id="96" creationId="{7001B46C-DF11-40C6-B574-F14612A13CEB}"/>
          </ac:spMkLst>
        </pc:spChg>
        <pc:spChg chg="add mod">
          <ac:chgData name="Cristian Chilipirea" userId="34ab170da5908fc4" providerId="LiveId" clId="{7840C37D-FDDB-4314-A31E-446F31402874}" dt="2019-10-13T10:40:54.692" v="130" actId="1076"/>
          <ac:spMkLst>
            <pc:docMk/>
            <pc:sldMk cId="3219915166" sldId="497"/>
            <ac:spMk id="97" creationId="{E6F355B9-3A05-43F2-A79D-DE54EDE43951}"/>
          </ac:spMkLst>
        </pc:spChg>
        <pc:spChg chg="add mod">
          <ac:chgData name="Cristian Chilipirea" userId="34ab170da5908fc4" providerId="LiveId" clId="{7840C37D-FDDB-4314-A31E-446F31402874}" dt="2019-10-13T10:40:54.692" v="130" actId="1076"/>
          <ac:spMkLst>
            <pc:docMk/>
            <pc:sldMk cId="3219915166" sldId="497"/>
            <ac:spMk id="99" creationId="{4BE17BD6-C5E5-4A78-ABC0-21BC729A1BE2}"/>
          </ac:spMkLst>
        </pc:spChg>
        <pc:spChg chg="add mod">
          <ac:chgData name="Cristian Chilipirea" userId="34ab170da5908fc4" providerId="LiveId" clId="{7840C37D-FDDB-4314-A31E-446F31402874}" dt="2019-10-13T10:40:54.692" v="130" actId="1076"/>
          <ac:spMkLst>
            <pc:docMk/>
            <pc:sldMk cId="3219915166" sldId="497"/>
            <ac:spMk id="101" creationId="{B285A08B-4974-43FF-BF71-AB01A1A62301}"/>
          </ac:spMkLst>
        </pc:spChg>
        <pc:spChg chg="add mod">
          <ac:chgData name="Cristian Chilipirea" userId="34ab170da5908fc4" providerId="LiveId" clId="{7840C37D-FDDB-4314-A31E-446F31402874}" dt="2019-10-13T10:40:54.692" v="130" actId="1076"/>
          <ac:spMkLst>
            <pc:docMk/>
            <pc:sldMk cId="3219915166" sldId="497"/>
            <ac:spMk id="109" creationId="{B1F7A69C-5438-46E8-AFC3-A37F4045D734}"/>
          </ac:spMkLst>
        </pc:spChg>
        <pc:spChg chg="add mod">
          <ac:chgData name="Cristian Chilipirea" userId="34ab170da5908fc4" providerId="LiveId" clId="{7840C37D-FDDB-4314-A31E-446F31402874}" dt="2019-10-13T10:40:54.692" v="130" actId="1076"/>
          <ac:spMkLst>
            <pc:docMk/>
            <pc:sldMk cId="3219915166" sldId="497"/>
            <ac:spMk id="110" creationId="{B9E48B8C-D1D0-4E30-B3A2-6EBFBF4EC4FE}"/>
          </ac:spMkLst>
        </pc:spChg>
        <pc:spChg chg="add mod">
          <ac:chgData name="Cristian Chilipirea" userId="34ab170da5908fc4" providerId="LiveId" clId="{7840C37D-FDDB-4314-A31E-446F31402874}" dt="2019-10-13T10:40:54.692" v="130" actId="1076"/>
          <ac:spMkLst>
            <pc:docMk/>
            <pc:sldMk cId="3219915166" sldId="497"/>
            <ac:spMk id="111" creationId="{7F7A844F-BA16-49EF-A9AE-E0A62159F500}"/>
          </ac:spMkLst>
        </pc:spChg>
        <pc:spChg chg="add mod">
          <ac:chgData name="Cristian Chilipirea" userId="34ab170da5908fc4" providerId="LiveId" clId="{7840C37D-FDDB-4314-A31E-446F31402874}" dt="2019-10-13T10:40:54.692" v="130" actId="1076"/>
          <ac:spMkLst>
            <pc:docMk/>
            <pc:sldMk cId="3219915166" sldId="497"/>
            <ac:spMk id="112" creationId="{1F013A47-FBD4-4258-9826-476D39DF06EC}"/>
          </ac:spMkLst>
        </pc:spChg>
        <pc:spChg chg="add mod">
          <ac:chgData name="Cristian Chilipirea" userId="34ab170da5908fc4" providerId="LiveId" clId="{7840C37D-FDDB-4314-A31E-446F31402874}" dt="2019-10-13T10:40:54.692" v="130" actId="1076"/>
          <ac:spMkLst>
            <pc:docMk/>
            <pc:sldMk cId="3219915166" sldId="497"/>
            <ac:spMk id="113" creationId="{BE0A7FC6-9CF6-423B-AADF-7B276C807A5F}"/>
          </ac:spMkLst>
        </pc:spChg>
        <pc:spChg chg="add mod">
          <ac:chgData name="Cristian Chilipirea" userId="34ab170da5908fc4" providerId="LiveId" clId="{7840C37D-FDDB-4314-A31E-446F31402874}" dt="2019-10-13T10:40:54.692" v="130" actId="1076"/>
          <ac:spMkLst>
            <pc:docMk/>
            <pc:sldMk cId="3219915166" sldId="497"/>
            <ac:spMk id="114" creationId="{55743828-9609-467F-B356-0C819314103F}"/>
          </ac:spMkLst>
        </pc:spChg>
        <pc:spChg chg="add mod">
          <ac:chgData name="Cristian Chilipirea" userId="34ab170da5908fc4" providerId="LiveId" clId="{7840C37D-FDDB-4314-A31E-446F31402874}" dt="2019-10-13T10:40:54.692" v="130" actId="1076"/>
          <ac:spMkLst>
            <pc:docMk/>
            <pc:sldMk cId="3219915166" sldId="497"/>
            <ac:spMk id="115" creationId="{5ADF65A1-77FD-404B-9A95-D6C2E2734EC2}"/>
          </ac:spMkLst>
        </pc:spChg>
        <pc:spChg chg="add mod">
          <ac:chgData name="Cristian Chilipirea" userId="34ab170da5908fc4" providerId="LiveId" clId="{7840C37D-FDDB-4314-A31E-446F31402874}" dt="2019-10-13T10:40:54.692" v="130" actId="1076"/>
          <ac:spMkLst>
            <pc:docMk/>
            <pc:sldMk cId="3219915166" sldId="497"/>
            <ac:spMk id="116" creationId="{E9ADE4A7-06BB-4F03-BD88-6594ED5A098C}"/>
          </ac:spMkLst>
        </pc:spChg>
        <pc:cxnChg chg="add del">
          <ac:chgData name="Cristian Chilipirea" userId="34ab170da5908fc4" providerId="LiveId" clId="{7840C37D-FDDB-4314-A31E-446F31402874}" dt="2019-10-13T10:40:48.793" v="128"/>
          <ac:cxnSpMkLst>
            <pc:docMk/>
            <pc:sldMk cId="3219915166" sldId="497"/>
            <ac:cxnSpMk id="7" creationId="{8F780F77-D737-421E-B0C2-558B2FB54C0B}"/>
          </ac:cxnSpMkLst>
        </pc:cxnChg>
        <pc:cxnChg chg="add del">
          <ac:chgData name="Cristian Chilipirea" userId="34ab170da5908fc4" providerId="LiveId" clId="{7840C37D-FDDB-4314-A31E-446F31402874}" dt="2019-10-13T10:40:48.793" v="128"/>
          <ac:cxnSpMkLst>
            <pc:docMk/>
            <pc:sldMk cId="3219915166" sldId="497"/>
            <ac:cxnSpMk id="10" creationId="{0E6F85A5-9FB0-4738-AD39-73BCA083E559}"/>
          </ac:cxnSpMkLst>
        </pc:cxnChg>
        <pc:cxnChg chg="add del">
          <ac:chgData name="Cristian Chilipirea" userId="34ab170da5908fc4" providerId="LiveId" clId="{7840C37D-FDDB-4314-A31E-446F31402874}" dt="2019-10-13T10:40:48.793" v="128"/>
          <ac:cxnSpMkLst>
            <pc:docMk/>
            <pc:sldMk cId="3219915166" sldId="497"/>
            <ac:cxnSpMk id="13" creationId="{1AD9FF76-039F-44CD-AAEE-DE975E8B223D}"/>
          </ac:cxnSpMkLst>
        </pc:cxnChg>
        <pc:cxnChg chg="add del">
          <ac:chgData name="Cristian Chilipirea" userId="34ab170da5908fc4" providerId="LiveId" clId="{7840C37D-FDDB-4314-A31E-446F31402874}" dt="2019-10-13T10:40:48.793" v="128"/>
          <ac:cxnSpMkLst>
            <pc:docMk/>
            <pc:sldMk cId="3219915166" sldId="497"/>
            <ac:cxnSpMk id="14" creationId="{F484753F-98DD-47EE-8441-F964CFA8F63D}"/>
          </ac:cxnSpMkLst>
        </pc:cxnChg>
        <pc:cxnChg chg="add del">
          <ac:chgData name="Cristian Chilipirea" userId="34ab170da5908fc4" providerId="LiveId" clId="{7840C37D-FDDB-4314-A31E-446F31402874}" dt="2019-10-13T10:40:48.793" v="128"/>
          <ac:cxnSpMkLst>
            <pc:docMk/>
            <pc:sldMk cId="3219915166" sldId="497"/>
            <ac:cxnSpMk id="15" creationId="{DD264A85-4324-4215-A2EF-FFFF5EAB9400}"/>
          </ac:cxnSpMkLst>
        </pc:cxnChg>
        <pc:cxnChg chg="add del">
          <ac:chgData name="Cristian Chilipirea" userId="34ab170da5908fc4" providerId="LiveId" clId="{7840C37D-FDDB-4314-A31E-446F31402874}" dt="2019-10-13T10:40:48.793" v="128"/>
          <ac:cxnSpMkLst>
            <pc:docMk/>
            <pc:sldMk cId="3219915166" sldId="497"/>
            <ac:cxnSpMk id="16" creationId="{D4372988-0EEF-4461-BC40-C15C3D56077C}"/>
          </ac:cxnSpMkLst>
        </pc:cxnChg>
        <pc:cxnChg chg="add del">
          <ac:chgData name="Cristian Chilipirea" userId="34ab170da5908fc4" providerId="LiveId" clId="{7840C37D-FDDB-4314-A31E-446F31402874}" dt="2019-10-13T10:40:48.793" v="128"/>
          <ac:cxnSpMkLst>
            <pc:docMk/>
            <pc:sldMk cId="3219915166" sldId="497"/>
            <ac:cxnSpMk id="18" creationId="{2A4F878C-2466-4942-AB04-C36BB7D81F52}"/>
          </ac:cxnSpMkLst>
        </pc:cxnChg>
        <pc:cxnChg chg="add del">
          <ac:chgData name="Cristian Chilipirea" userId="34ab170da5908fc4" providerId="LiveId" clId="{7840C37D-FDDB-4314-A31E-446F31402874}" dt="2019-10-13T10:40:48.793" v="128"/>
          <ac:cxnSpMkLst>
            <pc:docMk/>
            <pc:sldMk cId="3219915166" sldId="497"/>
            <ac:cxnSpMk id="20" creationId="{4A441468-99BC-4C21-AF44-5729B87C369C}"/>
          </ac:cxnSpMkLst>
        </pc:cxnChg>
        <pc:cxnChg chg="add del">
          <ac:chgData name="Cristian Chilipirea" userId="34ab170da5908fc4" providerId="LiveId" clId="{7840C37D-FDDB-4314-A31E-446F31402874}" dt="2019-10-13T10:40:48.793" v="128"/>
          <ac:cxnSpMkLst>
            <pc:docMk/>
            <pc:sldMk cId="3219915166" sldId="497"/>
            <ac:cxnSpMk id="21" creationId="{D67F1BDB-7A71-4BAD-92BF-B9D1B36D6098}"/>
          </ac:cxnSpMkLst>
        </pc:cxnChg>
        <pc:cxnChg chg="add del">
          <ac:chgData name="Cristian Chilipirea" userId="34ab170da5908fc4" providerId="LiveId" clId="{7840C37D-FDDB-4314-A31E-446F31402874}" dt="2019-10-13T10:40:48.793" v="128"/>
          <ac:cxnSpMkLst>
            <pc:docMk/>
            <pc:sldMk cId="3219915166" sldId="497"/>
            <ac:cxnSpMk id="23" creationId="{F734E65F-8179-4723-B779-87FC7A515BFC}"/>
          </ac:cxnSpMkLst>
        </pc:cxnChg>
        <pc:cxnChg chg="add del">
          <ac:chgData name="Cristian Chilipirea" userId="34ab170da5908fc4" providerId="LiveId" clId="{7840C37D-FDDB-4314-A31E-446F31402874}" dt="2019-10-13T10:40:48.793" v="128"/>
          <ac:cxnSpMkLst>
            <pc:docMk/>
            <pc:sldMk cId="3219915166" sldId="497"/>
            <ac:cxnSpMk id="24" creationId="{E3CF0D65-3A16-4AC7-B25F-DB5A7D21C6E2}"/>
          </ac:cxnSpMkLst>
        </pc:cxnChg>
        <pc:cxnChg chg="add del">
          <ac:chgData name="Cristian Chilipirea" userId="34ab170da5908fc4" providerId="LiveId" clId="{7840C37D-FDDB-4314-A31E-446F31402874}" dt="2019-10-13T10:40:48.793" v="128"/>
          <ac:cxnSpMkLst>
            <pc:docMk/>
            <pc:sldMk cId="3219915166" sldId="497"/>
            <ac:cxnSpMk id="25" creationId="{759575E7-E2C7-441A-8C7E-1ABEC81A28F1}"/>
          </ac:cxnSpMkLst>
        </pc:cxnChg>
        <pc:cxnChg chg="add del">
          <ac:chgData name="Cristian Chilipirea" userId="34ab170da5908fc4" providerId="LiveId" clId="{7840C37D-FDDB-4314-A31E-446F31402874}" dt="2019-10-13T10:40:48.793" v="128"/>
          <ac:cxnSpMkLst>
            <pc:docMk/>
            <pc:sldMk cId="3219915166" sldId="497"/>
            <ac:cxnSpMk id="26" creationId="{61F6F054-4CE9-4503-8231-0D7EF6D9E2F4}"/>
          </ac:cxnSpMkLst>
        </pc:cxnChg>
        <pc:cxnChg chg="add del">
          <ac:chgData name="Cristian Chilipirea" userId="34ab170da5908fc4" providerId="LiveId" clId="{7840C37D-FDDB-4314-A31E-446F31402874}" dt="2019-10-13T10:40:48.793" v="128"/>
          <ac:cxnSpMkLst>
            <pc:docMk/>
            <pc:sldMk cId="3219915166" sldId="497"/>
            <ac:cxnSpMk id="28" creationId="{50B053F6-BF04-40F2-9100-D95E4671EBF1}"/>
          </ac:cxnSpMkLst>
        </pc:cxnChg>
        <pc:cxnChg chg="add del">
          <ac:chgData name="Cristian Chilipirea" userId="34ab170da5908fc4" providerId="LiveId" clId="{7840C37D-FDDB-4314-A31E-446F31402874}" dt="2019-10-13T10:40:48.793" v="128"/>
          <ac:cxnSpMkLst>
            <pc:docMk/>
            <pc:sldMk cId="3219915166" sldId="497"/>
            <ac:cxnSpMk id="29" creationId="{4C4B45CA-BD06-4C54-BD55-B842BED2BBC9}"/>
          </ac:cxnSpMkLst>
        </pc:cxnChg>
        <pc:cxnChg chg="add del">
          <ac:chgData name="Cristian Chilipirea" userId="34ab170da5908fc4" providerId="LiveId" clId="{7840C37D-FDDB-4314-A31E-446F31402874}" dt="2019-10-13T10:40:48.793" v="128"/>
          <ac:cxnSpMkLst>
            <pc:docMk/>
            <pc:sldMk cId="3219915166" sldId="497"/>
            <ac:cxnSpMk id="30" creationId="{B972853B-42DC-4285-A8C8-E5F849685CFB}"/>
          </ac:cxnSpMkLst>
        </pc:cxnChg>
        <pc:cxnChg chg="add del">
          <ac:chgData name="Cristian Chilipirea" userId="34ab170da5908fc4" providerId="LiveId" clId="{7840C37D-FDDB-4314-A31E-446F31402874}" dt="2019-10-13T10:40:48.793" v="128"/>
          <ac:cxnSpMkLst>
            <pc:docMk/>
            <pc:sldMk cId="3219915166" sldId="497"/>
            <ac:cxnSpMk id="32" creationId="{4E823D3D-926F-44E6-83DC-3F514114BC31}"/>
          </ac:cxnSpMkLst>
        </pc:cxnChg>
        <pc:cxnChg chg="add del">
          <ac:chgData name="Cristian Chilipirea" userId="34ab170da5908fc4" providerId="LiveId" clId="{7840C37D-FDDB-4314-A31E-446F31402874}" dt="2019-10-13T10:40:48.793" v="128"/>
          <ac:cxnSpMkLst>
            <pc:docMk/>
            <pc:sldMk cId="3219915166" sldId="497"/>
            <ac:cxnSpMk id="33" creationId="{1BBF14A6-BB9E-475C-8DBE-CF62201BB97A}"/>
          </ac:cxnSpMkLst>
        </pc:cxnChg>
        <pc:cxnChg chg="add del">
          <ac:chgData name="Cristian Chilipirea" userId="34ab170da5908fc4" providerId="LiveId" clId="{7840C37D-FDDB-4314-A31E-446F31402874}" dt="2019-10-13T10:40:48.793" v="128"/>
          <ac:cxnSpMkLst>
            <pc:docMk/>
            <pc:sldMk cId="3219915166" sldId="497"/>
            <ac:cxnSpMk id="34" creationId="{46F991E8-70E0-415C-82A4-F7522624860F}"/>
          </ac:cxnSpMkLst>
        </pc:cxnChg>
        <pc:cxnChg chg="add del">
          <ac:chgData name="Cristian Chilipirea" userId="34ab170da5908fc4" providerId="LiveId" clId="{7840C37D-FDDB-4314-A31E-446F31402874}" dt="2019-10-13T10:40:48.793" v="128"/>
          <ac:cxnSpMkLst>
            <pc:docMk/>
            <pc:sldMk cId="3219915166" sldId="497"/>
            <ac:cxnSpMk id="35" creationId="{EB6083DD-23AC-4B0C-8103-D1F595BA0931}"/>
          </ac:cxnSpMkLst>
        </pc:cxnChg>
        <pc:cxnChg chg="add del">
          <ac:chgData name="Cristian Chilipirea" userId="34ab170da5908fc4" providerId="LiveId" clId="{7840C37D-FDDB-4314-A31E-446F31402874}" dt="2019-10-13T10:40:48.793" v="128"/>
          <ac:cxnSpMkLst>
            <pc:docMk/>
            <pc:sldMk cId="3219915166" sldId="497"/>
            <ac:cxnSpMk id="36" creationId="{577A8AF1-6456-4BA4-BC6A-0C9454A36C77}"/>
          </ac:cxnSpMkLst>
        </pc:cxnChg>
        <pc:cxnChg chg="add del">
          <ac:chgData name="Cristian Chilipirea" userId="34ab170da5908fc4" providerId="LiveId" clId="{7840C37D-FDDB-4314-A31E-446F31402874}" dt="2019-10-13T10:40:48.793" v="128"/>
          <ac:cxnSpMkLst>
            <pc:docMk/>
            <pc:sldMk cId="3219915166" sldId="497"/>
            <ac:cxnSpMk id="37" creationId="{406C073E-DC53-485D-B934-D50A0167DAE0}"/>
          </ac:cxnSpMkLst>
        </pc:cxnChg>
        <pc:cxnChg chg="add del">
          <ac:chgData name="Cristian Chilipirea" userId="34ab170da5908fc4" providerId="LiveId" clId="{7840C37D-FDDB-4314-A31E-446F31402874}" dt="2019-10-13T10:40:48.793" v="128"/>
          <ac:cxnSpMkLst>
            <pc:docMk/>
            <pc:sldMk cId="3219915166" sldId="497"/>
            <ac:cxnSpMk id="41" creationId="{C163A819-033B-42D5-B640-1B8AD4763C39}"/>
          </ac:cxnSpMkLst>
        </pc:cxnChg>
        <pc:cxnChg chg="add del">
          <ac:chgData name="Cristian Chilipirea" userId="34ab170da5908fc4" providerId="LiveId" clId="{7840C37D-FDDB-4314-A31E-446F31402874}" dt="2019-10-13T10:40:48.793" v="128"/>
          <ac:cxnSpMkLst>
            <pc:docMk/>
            <pc:sldMk cId="3219915166" sldId="497"/>
            <ac:cxnSpMk id="43" creationId="{F7DBF86F-07F0-4F81-A7EE-B2A4192F459E}"/>
          </ac:cxnSpMkLst>
        </pc:cxnChg>
        <pc:cxnChg chg="add del">
          <ac:chgData name="Cristian Chilipirea" userId="34ab170da5908fc4" providerId="LiveId" clId="{7840C37D-FDDB-4314-A31E-446F31402874}" dt="2019-10-13T10:40:48.793" v="128"/>
          <ac:cxnSpMkLst>
            <pc:docMk/>
            <pc:sldMk cId="3219915166" sldId="497"/>
            <ac:cxnSpMk id="45" creationId="{C76E5342-48DA-470C-A077-7FC2E5246193}"/>
          </ac:cxnSpMkLst>
        </pc:cxnChg>
        <pc:cxnChg chg="add del">
          <ac:chgData name="Cristian Chilipirea" userId="34ab170da5908fc4" providerId="LiveId" clId="{7840C37D-FDDB-4314-A31E-446F31402874}" dt="2019-10-13T10:40:48.793" v="128"/>
          <ac:cxnSpMkLst>
            <pc:docMk/>
            <pc:sldMk cId="3219915166" sldId="497"/>
            <ac:cxnSpMk id="46" creationId="{42651BC7-CE67-4FFE-858D-F7BE6CA94443}"/>
          </ac:cxnSpMkLst>
        </pc:cxnChg>
        <pc:cxnChg chg="add del">
          <ac:chgData name="Cristian Chilipirea" userId="34ab170da5908fc4" providerId="LiveId" clId="{7840C37D-FDDB-4314-A31E-446F31402874}" dt="2019-10-13T10:40:48.793" v="128"/>
          <ac:cxnSpMkLst>
            <pc:docMk/>
            <pc:sldMk cId="3219915166" sldId="497"/>
            <ac:cxnSpMk id="47" creationId="{5A8A27A6-39C9-40E7-A6D5-6841540236F2}"/>
          </ac:cxnSpMkLst>
        </pc:cxnChg>
        <pc:cxnChg chg="add del">
          <ac:chgData name="Cristian Chilipirea" userId="34ab170da5908fc4" providerId="LiveId" clId="{7840C37D-FDDB-4314-A31E-446F31402874}" dt="2019-10-13T10:40:48.793" v="128"/>
          <ac:cxnSpMkLst>
            <pc:docMk/>
            <pc:sldMk cId="3219915166" sldId="497"/>
            <ac:cxnSpMk id="48" creationId="{9E48C6D5-D625-4849-A112-6E563029A06D}"/>
          </ac:cxnSpMkLst>
        </pc:cxnChg>
        <pc:cxnChg chg="add del">
          <ac:chgData name="Cristian Chilipirea" userId="34ab170da5908fc4" providerId="LiveId" clId="{7840C37D-FDDB-4314-A31E-446F31402874}" dt="2019-10-13T10:40:48.793" v="128"/>
          <ac:cxnSpMkLst>
            <pc:docMk/>
            <pc:sldMk cId="3219915166" sldId="497"/>
            <ac:cxnSpMk id="49" creationId="{F884ED80-6531-4680-9FB7-FB642DE5CEF7}"/>
          </ac:cxnSpMkLst>
        </pc:cxnChg>
        <pc:cxnChg chg="add del">
          <ac:chgData name="Cristian Chilipirea" userId="34ab170da5908fc4" providerId="LiveId" clId="{7840C37D-FDDB-4314-A31E-446F31402874}" dt="2019-10-13T10:40:48.793" v="128"/>
          <ac:cxnSpMkLst>
            <pc:docMk/>
            <pc:sldMk cId="3219915166" sldId="497"/>
            <ac:cxnSpMk id="50" creationId="{8911A827-ADE5-4200-8941-EF5D0931DF56}"/>
          </ac:cxnSpMkLst>
        </pc:cxnChg>
        <pc:cxnChg chg="add del">
          <ac:chgData name="Cristian Chilipirea" userId="34ab170da5908fc4" providerId="LiveId" clId="{7840C37D-FDDB-4314-A31E-446F31402874}" dt="2019-10-13T10:40:48.793" v="128"/>
          <ac:cxnSpMkLst>
            <pc:docMk/>
            <pc:sldMk cId="3219915166" sldId="497"/>
            <ac:cxnSpMk id="51" creationId="{C628FAF4-2FC5-433C-926C-D6B71CB40036}"/>
          </ac:cxnSpMkLst>
        </pc:cxnChg>
        <pc:cxnChg chg="add del">
          <ac:chgData name="Cristian Chilipirea" userId="34ab170da5908fc4" providerId="LiveId" clId="{7840C37D-FDDB-4314-A31E-446F31402874}" dt="2019-10-13T10:40:48.793" v="128"/>
          <ac:cxnSpMkLst>
            <pc:docMk/>
            <pc:sldMk cId="3219915166" sldId="497"/>
            <ac:cxnSpMk id="60" creationId="{1E802924-C1B9-4FC0-8198-82298451FC58}"/>
          </ac:cxnSpMkLst>
        </pc:cxnChg>
        <pc:cxnChg chg="add mod">
          <ac:chgData name="Cristian Chilipirea" userId="34ab170da5908fc4" providerId="LiveId" clId="{7840C37D-FDDB-4314-A31E-446F31402874}" dt="2019-10-13T10:40:54.692" v="130" actId="1076"/>
          <ac:cxnSpMkLst>
            <pc:docMk/>
            <pc:sldMk cId="3219915166" sldId="497"/>
            <ac:cxnSpMk id="64" creationId="{FB0AB696-C415-4F3B-88BC-7F399FD9342C}"/>
          </ac:cxnSpMkLst>
        </pc:cxnChg>
        <pc:cxnChg chg="add mod">
          <ac:chgData name="Cristian Chilipirea" userId="34ab170da5908fc4" providerId="LiveId" clId="{7840C37D-FDDB-4314-A31E-446F31402874}" dt="2019-10-13T10:40:54.692" v="130" actId="1076"/>
          <ac:cxnSpMkLst>
            <pc:docMk/>
            <pc:sldMk cId="3219915166" sldId="497"/>
            <ac:cxnSpMk id="67" creationId="{99FDA816-6870-48E0-9EB5-A12C3B09E409}"/>
          </ac:cxnSpMkLst>
        </pc:cxnChg>
        <pc:cxnChg chg="add mod">
          <ac:chgData name="Cristian Chilipirea" userId="34ab170da5908fc4" providerId="LiveId" clId="{7840C37D-FDDB-4314-A31E-446F31402874}" dt="2019-10-13T10:40:54.692" v="130" actId="1076"/>
          <ac:cxnSpMkLst>
            <pc:docMk/>
            <pc:sldMk cId="3219915166" sldId="497"/>
            <ac:cxnSpMk id="70" creationId="{E93FE558-8031-4178-9078-113146C90174}"/>
          </ac:cxnSpMkLst>
        </pc:cxnChg>
        <pc:cxnChg chg="add mod">
          <ac:chgData name="Cristian Chilipirea" userId="34ab170da5908fc4" providerId="LiveId" clId="{7840C37D-FDDB-4314-A31E-446F31402874}" dt="2019-10-13T10:40:54.692" v="130" actId="1076"/>
          <ac:cxnSpMkLst>
            <pc:docMk/>
            <pc:sldMk cId="3219915166" sldId="497"/>
            <ac:cxnSpMk id="71" creationId="{D68E7DA3-0EF7-407F-8020-70209EF0CA0C}"/>
          </ac:cxnSpMkLst>
        </pc:cxnChg>
        <pc:cxnChg chg="add mod">
          <ac:chgData name="Cristian Chilipirea" userId="34ab170da5908fc4" providerId="LiveId" clId="{7840C37D-FDDB-4314-A31E-446F31402874}" dt="2019-10-13T10:40:54.692" v="130" actId="1076"/>
          <ac:cxnSpMkLst>
            <pc:docMk/>
            <pc:sldMk cId="3219915166" sldId="497"/>
            <ac:cxnSpMk id="72" creationId="{8A6470F1-F4B1-4E48-8C66-D33B59D384E2}"/>
          </ac:cxnSpMkLst>
        </pc:cxnChg>
        <pc:cxnChg chg="add mod">
          <ac:chgData name="Cristian Chilipirea" userId="34ab170da5908fc4" providerId="LiveId" clId="{7840C37D-FDDB-4314-A31E-446F31402874}" dt="2019-10-13T10:40:54.692" v="130" actId="1076"/>
          <ac:cxnSpMkLst>
            <pc:docMk/>
            <pc:sldMk cId="3219915166" sldId="497"/>
            <ac:cxnSpMk id="73" creationId="{478C811B-D1CD-408C-AA6B-799CC500B5E1}"/>
          </ac:cxnSpMkLst>
        </pc:cxnChg>
        <pc:cxnChg chg="add mod">
          <ac:chgData name="Cristian Chilipirea" userId="34ab170da5908fc4" providerId="LiveId" clId="{7840C37D-FDDB-4314-A31E-446F31402874}" dt="2019-10-13T10:40:54.692" v="130" actId="1076"/>
          <ac:cxnSpMkLst>
            <pc:docMk/>
            <pc:sldMk cId="3219915166" sldId="497"/>
            <ac:cxnSpMk id="75" creationId="{79EEDE6A-FCC7-4DC7-9927-EA66C08E9B49}"/>
          </ac:cxnSpMkLst>
        </pc:cxnChg>
        <pc:cxnChg chg="add mod">
          <ac:chgData name="Cristian Chilipirea" userId="34ab170da5908fc4" providerId="LiveId" clId="{7840C37D-FDDB-4314-A31E-446F31402874}" dt="2019-10-13T10:40:54.692" v="130" actId="1076"/>
          <ac:cxnSpMkLst>
            <pc:docMk/>
            <pc:sldMk cId="3219915166" sldId="497"/>
            <ac:cxnSpMk id="77" creationId="{5D7BD586-4424-4041-BABB-ED967C358F0E}"/>
          </ac:cxnSpMkLst>
        </pc:cxnChg>
        <pc:cxnChg chg="add mod">
          <ac:chgData name="Cristian Chilipirea" userId="34ab170da5908fc4" providerId="LiveId" clId="{7840C37D-FDDB-4314-A31E-446F31402874}" dt="2019-10-13T10:40:54.692" v="130" actId="1076"/>
          <ac:cxnSpMkLst>
            <pc:docMk/>
            <pc:sldMk cId="3219915166" sldId="497"/>
            <ac:cxnSpMk id="78" creationId="{8C606A96-04D3-43CA-8959-022D8DD046B8}"/>
          </ac:cxnSpMkLst>
        </pc:cxnChg>
        <pc:cxnChg chg="add mod">
          <ac:chgData name="Cristian Chilipirea" userId="34ab170da5908fc4" providerId="LiveId" clId="{7840C37D-FDDB-4314-A31E-446F31402874}" dt="2019-10-13T10:40:54.692" v="130" actId="1076"/>
          <ac:cxnSpMkLst>
            <pc:docMk/>
            <pc:sldMk cId="3219915166" sldId="497"/>
            <ac:cxnSpMk id="80" creationId="{4FCE8DBE-EEF0-4495-8BC5-D7FF718EEC92}"/>
          </ac:cxnSpMkLst>
        </pc:cxnChg>
        <pc:cxnChg chg="add mod">
          <ac:chgData name="Cristian Chilipirea" userId="34ab170da5908fc4" providerId="LiveId" clId="{7840C37D-FDDB-4314-A31E-446F31402874}" dt="2019-10-13T10:40:54.692" v="130" actId="1076"/>
          <ac:cxnSpMkLst>
            <pc:docMk/>
            <pc:sldMk cId="3219915166" sldId="497"/>
            <ac:cxnSpMk id="81" creationId="{71FCE647-73AA-453D-9F7C-2E1DC8E73040}"/>
          </ac:cxnSpMkLst>
        </pc:cxnChg>
        <pc:cxnChg chg="add mod">
          <ac:chgData name="Cristian Chilipirea" userId="34ab170da5908fc4" providerId="LiveId" clId="{7840C37D-FDDB-4314-A31E-446F31402874}" dt="2019-10-13T10:40:54.692" v="130" actId="1076"/>
          <ac:cxnSpMkLst>
            <pc:docMk/>
            <pc:sldMk cId="3219915166" sldId="497"/>
            <ac:cxnSpMk id="82" creationId="{FF481711-03E7-47E0-84CC-4C8691172621}"/>
          </ac:cxnSpMkLst>
        </pc:cxnChg>
        <pc:cxnChg chg="add mod">
          <ac:chgData name="Cristian Chilipirea" userId="34ab170da5908fc4" providerId="LiveId" clId="{7840C37D-FDDB-4314-A31E-446F31402874}" dt="2019-10-13T10:40:54.692" v="130" actId="1076"/>
          <ac:cxnSpMkLst>
            <pc:docMk/>
            <pc:sldMk cId="3219915166" sldId="497"/>
            <ac:cxnSpMk id="83" creationId="{574FDBB6-8B30-4CDC-B0C5-90CA1736724E}"/>
          </ac:cxnSpMkLst>
        </pc:cxnChg>
        <pc:cxnChg chg="add mod">
          <ac:chgData name="Cristian Chilipirea" userId="34ab170da5908fc4" providerId="LiveId" clId="{7840C37D-FDDB-4314-A31E-446F31402874}" dt="2019-10-13T10:40:54.692" v="130" actId="1076"/>
          <ac:cxnSpMkLst>
            <pc:docMk/>
            <pc:sldMk cId="3219915166" sldId="497"/>
            <ac:cxnSpMk id="85" creationId="{71912590-5880-4A09-A126-2708EC2A957A}"/>
          </ac:cxnSpMkLst>
        </pc:cxnChg>
        <pc:cxnChg chg="add mod">
          <ac:chgData name="Cristian Chilipirea" userId="34ab170da5908fc4" providerId="LiveId" clId="{7840C37D-FDDB-4314-A31E-446F31402874}" dt="2019-10-13T10:40:54.692" v="130" actId="1076"/>
          <ac:cxnSpMkLst>
            <pc:docMk/>
            <pc:sldMk cId="3219915166" sldId="497"/>
            <ac:cxnSpMk id="86" creationId="{EEF7454C-A7EB-4358-A4A5-C97590470850}"/>
          </ac:cxnSpMkLst>
        </pc:cxnChg>
        <pc:cxnChg chg="add mod">
          <ac:chgData name="Cristian Chilipirea" userId="34ab170da5908fc4" providerId="LiveId" clId="{7840C37D-FDDB-4314-A31E-446F31402874}" dt="2019-10-13T10:40:54.692" v="130" actId="1076"/>
          <ac:cxnSpMkLst>
            <pc:docMk/>
            <pc:sldMk cId="3219915166" sldId="497"/>
            <ac:cxnSpMk id="87" creationId="{43E78667-C0C2-4E50-BFA0-2F10D7D2EA84}"/>
          </ac:cxnSpMkLst>
        </pc:cxnChg>
        <pc:cxnChg chg="add mod">
          <ac:chgData name="Cristian Chilipirea" userId="34ab170da5908fc4" providerId="LiveId" clId="{7840C37D-FDDB-4314-A31E-446F31402874}" dt="2019-10-13T10:40:54.692" v="130" actId="1076"/>
          <ac:cxnSpMkLst>
            <pc:docMk/>
            <pc:sldMk cId="3219915166" sldId="497"/>
            <ac:cxnSpMk id="89" creationId="{066F1129-DF8D-4F68-A59B-3711BB621655}"/>
          </ac:cxnSpMkLst>
        </pc:cxnChg>
        <pc:cxnChg chg="add mod">
          <ac:chgData name="Cristian Chilipirea" userId="34ab170da5908fc4" providerId="LiveId" clId="{7840C37D-FDDB-4314-A31E-446F31402874}" dt="2019-10-13T10:40:54.692" v="130" actId="1076"/>
          <ac:cxnSpMkLst>
            <pc:docMk/>
            <pc:sldMk cId="3219915166" sldId="497"/>
            <ac:cxnSpMk id="90" creationId="{33729554-7BA3-4E5C-B3BF-21397184BC5C}"/>
          </ac:cxnSpMkLst>
        </pc:cxnChg>
        <pc:cxnChg chg="add mod">
          <ac:chgData name="Cristian Chilipirea" userId="34ab170da5908fc4" providerId="LiveId" clId="{7840C37D-FDDB-4314-A31E-446F31402874}" dt="2019-10-13T10:40:54.692" v="130" actId="1076"/>
          <ac:cxnSpMkLst>
            <pc:docMk/>
            <pc:sldMk cId="3219915166" sldId="497"/>
            <ac:cxnSpMk id="91" creationId="{F6AEE321-094F-40C4-B2E4-33E7234F3368}"/>
          </ac:cxnSpMkLst>
        </pc:cxnChg>
        <pc:cxnChg chg="add mod">
          <ac:chgData name="Cristian Chilipirea" userId="34ab170da5908fc4" providerId="LiveId" clId="{7840C37D-FDDB-4314-A31E-446F31402874}" dt="2019-10-13T10:40:54.692" v="130" actId="1076"/>
          <ac:cxnSpMkLst>
            <pc:docMk/>
            <pc:sldMk cId="3219915166" sldId="497"/>
            <ac:cxnSpMk id="92" creationId="{1060AA8D-58D2-41BD-89C9-70A5DF112D83}"/>
          </ac:cxnSpMkLst>
        </pc:cxnChg>
        <pc:cxnChg chg="add mod">
          <ac:chgData name="Cristian Chilipirea" userId="34ab170da5908fc4" providerId="LiveId" clId="{7840C37D-FDDB-4314-A31E-446F31402874}" dt="2019-10-13T10:40:54.692" v="130" actId="1076"/>
          <ac:cxnSpMkLst>
            <pc:docMk/>
            <pc:sldMk cId="3219915166" sldId="497"/>
            <ac:cxnSpMk id="93" creationId="{C5F88A05-8F29-4449-929D-A4FDA4C06D96}"/>
          </ac:cxnSpMkLst>
        </pc:cxnChg>
        <pc:cxnChg chg="add mod">
          <ac:chgData name="Cristian Chilipirea" userId="34ab170da5908fc4" providerId="LiveId" clId="{7840C37D-FDDB-4314-A31E-446F31402874}" dt="2019-10-13T10:40:54.692" v="130" actId="1076"/>
          <ac:cxnSpMkLst>
            <pc:docMk/>
            <pc:sldMk cId="3219915166" sldId="497"/>
            <ac:cxnSpMk id="94" creationId="{E245B373-4584-438E-A05C-0CD6F28E1B60}"/>
          </ac:cxnSpMkLst>
        </pc:cxnChg>
        <pc:cxnChg chg="add mod">
          <ac:chgData name="Cristian Chilipirea" userId="34ab170da5908fc4" providerId="LiveId" clId="{7840C37D-FDDB-4314-A31E-446F31402874}" dt="2019-10-13T10:40:54.692" v="130" actId="1076"/>
          <ac:cxnSpMkLst>
            <pc:docMk/>
            <pc:sldMk cId="3219915166" sldId="497"/>
            <ac:cxnSpMk id="98" creationId="{81FA5F27-4E90-4B53-A572-FA0E6372924D}"/>
          </ac:cxnSpMkLst>
        </pc:cxnChg>
        <pc:cxnChg chg="add mod">
          <ac:chgData name="Cristian Chilipirea" userId="34ab170da5908fc4" providerId="LiveId" clId="{7840C37D-FDDB-4314-A31E-446F31402874}" dt="2019-10-13T10:40:54.692" v="130" actId="1076"/>
          <ac:cxnSpMkLst>
            <pc:docMk/>
            <pc:sldMk cId="3219915166" sldId="497"/>
            <ac:cxnSpMk id="100" creationId="{663D3D97-BCB1-4BAE-8ECE-EC10A7DA7FB6}"/>
          </ac:cxnSpMkLst>
        </pc:cxnChg>
        <pc:cxnChg chg="add mod">
          <ac:chgData name="Cristian Chilipirea" userId="34ab170da5908fc4" providerId="LiveId" clId="{7840C37D-FDDB-4314-A31E-446F31402874}" dt="2019-10-13T10:40:54.692" v="130" actId="1076"/>
          <ac:cxnSpMkLst>
            <pc:docMk/>
            <pc:sldMk cId="3219915166" sldId="497"/>
            <ac:cxnSpMk id="102" creationId="{B8E56C4A-FF6F-4C25-9F71-CD3BB39D052F}"/>
          </ac:cxnSpMkLst>
        </pc:cxnChg>
        <pc:cxnChg chg="add mod">
          <ac:chgData name="Cristian Chilipirea" userId="34ab170da5908fc4" providerId="LiveId" clId="{7840C37D-FDDB-4314-A31E-446F31402874}" dt="2019-10-13T10:40:54.692" v="130" actId="1076"/>
          <ac:cxnSpMkLst>
            <pc:docMk/>
            <pc:sldMk cId="3219915166" sldId="497"/>
            <ac:cxnSpMk id="103" creationId="{C3F04908-C888-42FB-B685-BCEDA81B24E1}"/>
          </ac:cxnSpMkLst>
        </pc:cxnChg>
        <pc:cxnChg chg="add mod">
          <ac:chgData name="Cristian Chilipirea" userId="34ab170da5908fc4" providerId="LiveId" clId="{7840C37D-FDDB-4314-A31E-446F31402874}" dt="2019-10-13T10:40:54.692" v="130" actId="1076"/>
          <ac:cxnSpMkLst>
            <pc:docMk/>
            <pc:sldMk cId="3219915166" sldId="497"/>
            <ac:cxnSpMk id="104" creationId="{34A455C8-8E83-4708-A0BD-86EDB02778EE}"/>
          </ac:cxnSpMkLst>
        </pc:cxnChg>
        <pc:cxnChg chg="add mod">
          <ac:chgData name="Cristian Chilipirea" userId="34ab170da5908fc4" providerId="LiveId" clId="{7840C37D-FDDB-4314-A31E-446F31402874}" dt="2019-10-13T10:40:54.692" v="130" actId="1076"/>
          <ac:cxnSpMkLst>
            <pc:docMk/>
            <pc:sldMk cId="3219915166" sldId="497"/>
            <ac:cxnSpMk id="105" creationId="{A2B21416-16E6-41E7-9D60-877BCC979F2D}"/>
          </ac:cxnSpMkLst>
        </pc:cxnChg>
        <pc:cxnChg chg="add mod">
          <ac:chgData name="Cristian Chilipirea" userId="34ab170da5908fc4" providerId="LiveId" clId="{7840C37D-FDDB-4314-A31E-446F31402874}" dt="2019-10-13T10:40:54.692" v="130" actId="1076"/>
          <ac:cxnSpMkLst>
            <pc:docMk/>
            <pc:sldMk cId="3219915166" sldId="497"/>
            <ac:cxnSpMk id="106" creationId="{D3BF9F11-12CD-46E0-9AF4-1E4BE9EA1213}"/>
          </ac:cxnSpMkLst>
        </pc:cxnChg>
        <pc:cxnChg chg="add mod">
          <ac:chgData name="Cristian Chilipirea" userId="34ab170da5908fc4" providerId="LiveId" clId="{7840C37D-FDDB-4314-A31E-446F31402874}" dt="2019-10-13T10:40:54.692" v="130" actId="1076"/>
          <ac:cxnSpMkLst>
            <pc:docMk/>
            <pc:sldMk cId="3219915166" sldId="497"/>
            <ac:cxnSpMk id="107" creationId="{EB6DA461-8F57-4CA6-BF17-779E2625C8B3}"/>
          </ac:cxnSpMkLst>
        </pc:cxnChg>
        <pc:cxnChg chg="add mod">
          <ac:chgData name="Cristian Chilipirea" userId="34ab170da5908fc4" providerId="LiveId" clId="{7840C37D-FDDB-4314-A31E-446F31402874}" dt="2019-10-13T10:40:54.692" v="130" actId="1076"/>
          <ac:cxnSpMkLst>
            <pc:docMk/>
            <pc:sldMk cId="3219915166" sldId="497"/>
            <ac:cxnSpMk id="108" creationId="{AC07CE99-9198-42B7-8BAF-619C02751320}"/>
          </ac:cxnSpMkLst>
        </pc:cxnChg>
        <pc:cxnChg chg="add mod">
          <ac:chgData name="Cristian Chilipirea" userId="34ab170da5908fc4" providerId="LiveId" clId="{7840C37D-FDDB-4314-A31E-446F31402874}" dt="2019-10-13T10:40:54.692" v="130" actId="1076"/>
          <ac:cxnSpMkLst>
            <pc:docMk/>
            <pc:sldMk cId="3219915166" sldId="497"/>
            <ac:cxnSpMk id="117" creationId="{6D2DF28D-129F-4457-A1C6-713D68F30423}"/>
          </ac:cxnSpMkLst>
        </pc:cxnChg>
      </pc:sldChg>
      <pc:sldChg chg="del">
        <pc:chgData name="Cristian Chilipirea" userId="34ab170da5908fc4" providerId="LiveId" clId="{7840C37D-FDDB-4314-A31E-446F31402874}" dt="2019-10-13T10:35:43.389" v="12" actId="2696"/>
        <pc:sldMkLst>
          <pc:docMk/>
          <pc:sldMk cId="2629326266" sldId="498"/>
        </pc:sldMkLst>
      </pc:sldChg>
      <pc:sldChg chg="addSp delSp modSp add">
        <pc:chgData name="Cristian Chilipirea" userId="34ab170da5908fc4" providerId="LiveId" clId="{7840C37D-FDDB-4314-A31E-446F31402874}" dt="2019-10-13T10:41:15.061" v="137" actId="1076"/>
        <pc:sldMkLst>
          <pc:docMk/>
          <pc:sldMk cId="2852432191" sldId="498"/>
        </pc:sldMkLst>
        <pc:spChg chg="mod">
          <ac:chgData name="Cristian Chilipirea" userId="34ab170da5908fc4" providerId="LiveId" clId="{7840C37D-FDDB-4314-A31E-446F31402874}" dt="2019-10-13T10:41:02.998" v="132"/>
          <ac:spMkLst>
            <pc:docMk/>
            <pc:sldMk cId="2852432191" sldId="498"/>
            <ac:spMk id="2" creationId="{A79EBED4-027B-426A-A350-DDD5F628FAE8}"/>
          </ac:spMkLst>
        </pc:spChg>
        <pc:spChg chg="del">
          <ac:chgData name="Cristian Chilipirea" userId="34ab170da5908fc4" providerId="LiveId" clId="{7840C37D-FDDB-4314-A31E-446F31402874}" dt="2019-10-13T10:41:05.154" v="133" actId="478"/>
          <ac:spMkLst>
            <pc:docMk/>
            <pc:sldMk cId="2852432191" sldId="498"/>
            <ac:spMk id="3" creationId="{E2A79A9D-00F0-4646-A59E-669F44EA10F0}"/>
          </ac:spMkLst>
        </pc:spChg>
        <pc:spChg chg="add del">
          <ac:chgData name="Cristian Chilipirea" userId="34ab170da5908fc4" providerId="LiveId" clId="{7840C37D-FDDB-4314-A31E-446F31402874}" dt="2019-10-13T10:41:13.348" v="135"/>
          <ac:spMkLst>
            <pc:docMk/>
            <pc:sldMk cId="2852432191" sldId="498"/>
            <ac:spMk id="4" creationId="{B536550B-DD7D-4014-8B73-AD665498B70D}"/>
          </ac:spMkLst>
        </pc:spChg>
        <pc:spChg chg="add mod">
          <ac:chgData name="Cristian Chilipirea" userId="34ab170da5908fc4" providerId="LiveId" clId="{7840C37D-FDDB-4314-A31E-446F31402874}" dt="2019-10-13T10:41:15.061" v="137" actId="1076"/>
          <ac:spMkLst>
            <pc:docMk/>
            <pc:sldMk cId="2852432191" sldId="498"/>
            <ac:spMk id="5" creationId="{62C9C3BE-D554-43FA-8FC8-7F41D35A5E1D}"/>
          </ac:spMkLst>
        </pc:spChg>
      </pc:sldChg>
      <pc:sldChg chg="addSp delSp modSp add">
        <pc:chgData name="Cristian Chilipirea" userId="34ab170da5908fc4" providerId="LiveId" clId="{7840C37D-FDDB-4314-A31E-446F31402874}" dt="2019-10-13T10:41:39.046" v="143"/>
        <pc:sldMkLst>
          <pc:docMk/>
          <pc:sldMk cId="1040693409" sldId="499"/>
        </pc:sldMkLst>
        <pc:spChg chg="mod">
          <ac:chgData name="Cristian Chilipirea" userId="34ab170da5908fc4" providerId="LiveId" clId="{7840C37D-FDDB-4314-A31E-446F31402874}" dt="2019-10-13T10:41:32.465" v="139"/>
          <ac:spMkLst>
            <pc:docMk/>
            <pc:sldMk cId="1040693409" sldId="499"/>
            <ac:spMk id="2" creationId="{8EACB673-A897-4014-89BD-D6928E462804}"/>
          </ac:spMkLst>
        </pc:spChg>
        <pc:spChg chg="del">
          <ac:chgData name="Cristian Chilipirea" userId="34ab170da5908fc4" providerId="LiveId" clId="{7840C37D-FDDB-4314-A31E-446F31402874}" dt="2019-10-13T10:41:34.138" v="140" actId="478"/>
          <ac:spMkLst>
            <pc:docMk/>
            <pc:sldMk cId="1040693409" sldId="499"/>
            <ac:spMk id="3" creationId="{7A576D76-D680-4AF9-919E-45786F00146B}"/>
          </ac:spMkLst>
        </pc:spChg>
        <pc:spChg chg="add del">
          <ac:chgData name="Cristian Chilipirea" userId="34ab170da5908fc4" providerId="LiveId" clId="{7840C37D-FDDB-4314-A31E-446F31402874}" dt="2019-10-13T10:41:39.034" v="142"/>
          <ac:spMkLst>
            <pc:docMk/>
            <pc:sldMk cId="1040693409" sldId="499"/>
            <ac:spMk id="4" creationId="{1AE47C11-CC87-456B-A0A8-387A5FC68F74}"/>
          </ac:spMkLst>
        </pc:spChg>
        <pc:spChg chg="add">
          <ac:chgData name="Cristian Chilipirea" userId="34ab170da5908fc4" providerId="LiveId" clId="{7840C37D-FDDB-4314-A31E-446F31402874}" dt="2019-10-13T10:41:39.046" v="143"/>
          <ac:spMkLst>
            <pc:docMk/>
            <pc:sldMk cId="1040693409" sldId="499"/>
            <ac:spMk id="5" creationId="{AD99BD12-9D26-4D22-83A7-548F3070BAD0}"/>
          </ac:spMkLst>
        </pc:spChg>
      </pc:sldChg>
      <pc:sldChg chg="del">
        <pc:chgData name="Cristian Chilipirea" userId="34ab170da5908fc4" providerId="LiveId" clId="{7840C37D-FDDB-4314-A31E-446F31402874}" dt="2019-10-13T10:35:43.543" v="13" actId="2696"/>
        <pc:sldMkLst>
          <pc:docMk/>
          <pc:sldMk cId="1164803092" sldId="499"/>
        </pc:sldMkLst>
      </pc:sldChg>
      <pc:sldChg chg="addSp delSp modSp add modAnim">
        <pc:chgData name="Cristian Chilipirea" userId="34ab170da5908fc4" providerId="LiveId" clId="{7840C37D-FDDB-4314-A31E-446F31402874}" dt="2019-10-13T10:41:54.373" v="150" actId="1076"/>
        <pc:sldMkLst>
          <pc:docMk/>
          <pc:sldMk cId="1222057455" sldId="500"/>
        </pc:sldMkLst>
        <pc:spChg chg="mod">
          <ac:chgData name="Cristian Chilipirea" userId="34ab170da5908fc4" providerId="LiveId" clId="{7840C37D-FDDB-4314-A31E-446F31402874}" dt="2019-10-13T10:41:45.927" v="145"/>
          <ac:spMkLst>
            <pc:docMk/>
            <pc:sldMk cId="1222057455" sldId="500"/>
            <ac:spMk id="2" creationId="{65DDB337-887F-471F-8CB4-1922EBD3E43F}"/>
          </ac:spMkLst>
        </pc:spChg>
        <pc:spChg chg="del">
          <ac:chgData name="Cristian Chilipirea" userId="34ab170da5908fc4" providerId="LiveId" clId="{7840C37D-FDDB-4314-A31E-446F31402874}" dt="2019-10-13T10:41:47.499" v="146" actId="478"/>
          <ac:spMkLst>
            <pc:docMk/>
            <pc:sldMk cId="1222057455" sldId="500"/>
            <ac:spMk id="3" creationId="{D2F3CAD2-7788-4F1D-807B-2D7D41CA5F54}"/>
          </ac:spMkLst>
        </pc:spChg>
        <pc:spChg chg="add del">
          <ac:chgData name="Cristian Chilipirea" userId="34ab170da5908fc4" providerId="LiveId" clId="{7840C37D-FDDB-4314-A31E-446F31402874}" dt="2019-10-13T10:41:52.601" v="148"/>
          <ac:spMkLst>
            <pc:docMk/>
            <pc:sldMk cId="1222057455" sldId="500"/>
            <ac:spMk id="4" creationId="{6BFEFBCA-B2FD-4E2C-8EAC-32FB4060B7CE}"/>
          </ac:spMkLst>
        </pc:spChg>
        <pc:spChg chg="add del">
          <ac:chgData name="Cristian Chilipirea" userId="34ab170da5908fc4" providerId="LiveId" clId="{7840C37D-FDDB-4314-A31E-446F31402874}" dt="2019-10-13T10:41:52.601" v="148"/>
          <ac:spMkLst>
            <pc:docMk/>
            <pc:sldMk cId="1222057455" sldId="500"/>
            <ac:spMk id="5" creationId="{6A41470D-165D-4FE5-BF7D-68D9062632B1}"/>
          </ac:spMkLst>
        </pc:spChg>
        <pc:spChg chg="add del">
          <ac:chgData name="Cristian Chilipirea" userId="34ab170da5908fc4" providerId="LiveId" clId="{7840C37D-FDDB-4314-A31E-446F31402874}" dt="2019-10-13T10:41:52.601" v="148"/>
          <ac:spMkLst>
            <pc:docMk/>
            <pc:sldMk cId="1222057455" sldId="500"/>
            <ac:spMk id="6" creationId="{E2147D2F-72BD-4899-9B83-086DEE4A1C1C}"/>
          </ac:spMkLst>
        </pc:spChg>
        <pc:spChg chg="add del">
          <ac:chgData name="Cristian Chilipirea" userId="34ab170da5908fc4" providerId="LiveId" clId="{7840C37D-FDDB-4314-A31E-446F31402874}" dt="2019-10-13T10:41:52.601" v="148"/>
          <ac:spMkLst>
            <pc:docMk/>
            <pc:sldMk cId="1222057455" sldId="500"/>
            <ac:spMk id="7" creationId="{AE9824A7-C6E2-4609-A3F7-EE3F390DF83E}"/>
          </ac:spMkLst>
        </pc:spChg>
        <pc:spChg chg="add mod">
          <ac:chgData name="Cristian Chilipirea" userId="34ab170da5908fc4" providerId="LiveId" clId="{7840C37D-FDDB-4314-A31E-446F31402874}" dt="2019-10-13T10:41:54.373" v="150" actId="1076"/>
          <ac:spMkLst>
            <pc:docMk/>
            <pc:sldMk cId="1222057455" sldId="500"/>
            <ac:spMk id="8" creationId="{0D7A76AF-D71F-4C4C-9DA8-E1D44A615A06}"/>
          </ac:spMkLst>
        </pc:spChg>
        <pc:spChg chg="add mod">
          <ac:chgData name="Cristian Chilipirea" userId="34ab170da5908fc4" providerId="LiveId" clId="{7840C37D-FDDB-4314-A31E-446F31402874}" dt="2019-10-13T10:41:54.373" v="150" actId="1076"/>
          <ac:spMkLst>
            <pc:docMk/>
            <pc:sldMk cId="1222057455" sldId="500"/>
            <ac:spMk id="9" creationId="{4EA60229-8222-4779-8770-6701031868E8}"/>
          </ac:spMkLst>
        </pc:spChg>
        <pc:spChg chg="add mod">
          <ac:chgData name="Cristian Chilipirea" userId="34ab170da5908fc4" providerId="LiveId" clId="{7840C37D-FDDB-4314-A31E-446F31402874}" dt="2019-10-13T10:41:54.373" v="150" actId="1076"/>
          <ac:spMkLst>
            <pc:docMk/>
            <pc:sldMk cId="1222057455" sldId="500"/>
            <ac:spMk id="10" creationId="{D26291B3-18C2-4048-89E8-E3892F9593E0}"/>
          </ac:spMkLst>
        </pc:spChg>
        <pc:spChg chg="add mod">
          <ac:chgData name="Cristian Chilipirea" userId="34ab170da5908fc4" providerId="LiveId" clId="{7840C37D-FDDB-4314-A31E-446F31402874}" dt="2019-10-13T10:41:54.373" v="150" actId="1076"/>
          <ac:spMkLst>
            <pc:docMk/>
            <pc:sldMk cId="1222057455" sldId="500"/>
            <ac:spMk id="11" creationId="{187BDA1F-805B-4286-BFDE-E8CD39642314}"/>
          </ac:spMkLst>
        </pc:spChg>
      </pc:sldChg>
      <pc:sldChg chg="del">
        <pc:chgData name="Cristian Chilipirea" userId="34ab170da5908fc4" providerId="LiveId" clId="{7840C37D-FDDB-4314-A31E-446F31402874}" dt="2019-10-13T10:35:43.699" v="14" actId="2696"/>
        <pc:sldMkLst>
          <pc:docMk/>
          <pc:sldMk cId="3143592503" sldId="500"/>
        </pc:sldMkLst>
      </pc:sldChg>
      <pc:sldChg chg="del">
        <pc:chgData name="Cristian Chilipirea" userId="34ab170da5908fc4" providerId="LiveId" clId="{7840C37D-FDDB-4314-A31E-446F31402874}" dt="2019-10-13T10:35:43.995" v="15" actId="2696"/>
        <pc:sldMkLst>
          <pc:docMk/>
          <pc:sldMk cId="323294095" sldId="501"/>
        </pc:sldMkLst>
      </pc:sldChg>
      <pc:sldChg chg="addSp delSp modSp add">
        <pc:chgData name="Cristian Chilipirea" userId="34ab170da5908fc4" providerId="LiveId" clId="{7840C37D-FDDB-4314-A31E-446F31402874}" dt="2019-10-13T10:42:09.527" v="157" actId="1076"/>
        <pc:sldMkLst>
          <pc:docMk/>
          <pc:sldMk cId="1370954122" sldId="501"/>
        </pc:sldMkLst>
        <pc:spChg chg="mod">
          <ac:chgData name="Cristian Chilipirea" userId="34ab170da5908fc4" providerId="LiveId" clId="{7840C37D-FDDB-4314-A31E-446F31402874}" dt="2019-10-13T10:42:01.150" v="152"/>
          <ac:spMkLst>
            <pc:docMk/>
            <pc:sldMk cId="1370954122" sldId="501"/>
            <ac:spMk id="2" creationId="{FCD8D7C3-B2D4-464A-93D2-306DAEE61052}"/>
          </ac:spMkLst>
        </pc:spChg>
        <pc:spChg chg="del">
          <ac:chgData name="Cristian Chilipirea" userId="34ab170da5908fc4" providerId="LiveId" clId="{7840C37D-FDDB-4314-A31E-446F31402874}" dt="2019-10-13T10:42:02.638" v="153" actId="478"/>
          <ac:spMkLst>
            <pc:docMk/>
            <pc:sldMk cId="1370954122" sldId="501"/>
            <ac:spMk id="3" creationId="{91295558-10F1-4F35-801E-62AAE743EAE2}"/>
          </ac:spMkLst>
        </pc:spChg>
        <pc:spChg chg="add del">
          <ac:chgData name="Cristian Chilipirea" userId="34ab170da5908fc4" providerId="LiveId" clId="{7840C37D-FDDB-4314-A31E-446F31402874}" dt="2019-10-13T10:42:07.706" v="155"/>
          <ac:spMkLst>
            <pc:docMk/>
            <pc:sldMk cId="1370954122" sldId="501"/>
            <ac:spMk id="4" creationId="{525FB0BA-E52D-4436-8DD2-4EF5B6F48BBA}"/>
          </ac:spMkLst>
        </pc:spChg>
        <pc:spChg chg="add mod">
          <ac:chgData name="Cristian Chilipirea" userId="34ab170da5908fc4" providerId="LiveId" clId="{7840C37D-FDDB-4314-A31E-446F31402874}" dt="2019-10-13T10:42:09.527" v="157" actId="1076"/>
          <ac:spMkLst>
            <pc:docMk/>
            <pc:sldMk cId="1370954122" sldId="501"/>
            <ac:spMk id="5" creationId="{3CAC4DB6-2390-4792-90F0-23BFA021EB70}"/>
          </ac:spMkLst>
        </pc:spChg>
      </pc:sldChg>
      <pc:sldChg chg="del">
        <pc:chgData name="Cristian Chilipirea" userId="34ab170da5908fc4" providerId="LiveId" clId="{7840C37D-FDDB-4314-A31E-446F31402874}" dt="2019-10-13T10:35:44.437" v="16" actId="2696"/>
        <pc:sldMkLst>
          <pc:docMk/>
          <pc:sldMk cId="920455380" sldId="502"/>
        </pc:sldMkLst>
      </pc:sldChg>
      <pc:sldChg chg="addSp delSp modSp add">
        <pc:chgData name="Cristian Chilipirea" userId="34ab170da5908fc4" providerId="LiveId" clId="{7840C37D-FDDB-4314-A31E-446F31402874}" dt="2019-10-13T10:42:29.193" v="164" actId="1076"/>
        <pc:sldMkLst>
          <pc:docMk/>
          <pc:sldMk cId="3482124003" sldId="502"/>
        </pc:sldMkLst>
        <pc:spChg chg="mod">
          <ac:chgData name="Cristian Chilipirea" userId="34ab170da5908fc4" providerId="LiveId" clId="{7840C37D-FDDB-4314-A31E-446F31402874}" dt="2019-10-13T10:42:19.930" v="159"/>
          <ac:spMkLst>
            <pc:docMk/>
            <pc:sldMk cId="3482124003" sldId="502"/>
            <ac:spMk id="2" creationId="{E0DFFF9E-33CC-4D62-9F23-EFBE19AA0042}"/>
          </ac:spMkLst>
        </pc:spChg>
        <pc:spChg chg="del">
          <ac:chgData name="Cristian Chilipirea" userId="34ab170da5908fc4" providerId="LiveId" clId="{7840C37D-FDDB-4314-A31E-446F31402874}" dt="2019-10-13T10:42:21.330" v="160" actId="478"/>
          <ac:spMkLst>
            <pc:docMk/>
            <pc:sldMk cId="3482124003" sldId="502"/>
            <ac:spMk id="3" creationId="{441B2C41-B72A-4069-B6F7-8FC0F2350E85}"/>
          </ac:spMkLst>
        </pc:spChg>
        <pc:spChg chg="add del">
          <ac:chgData name="Cristian Chilipirea" userId="34ab170da5908fc4" providerId="LiveId" clId="{7840C37D-FDDB-4314-A31E-446F31402874}" dt="2019-10-13T10:42:26.745" v="162"/>
          <ac:spMkLst>
            <pc:docMk/>
            <pc:sldMk cId="3482124003" sldId="502"/>
            <ac:spMk id="4" creationId="{5CD26E6C-CAC0-44F3-90E3-D0B61511EEEE}"/>
          </ac:spMkLst>
        </pc:spChg>
        <pc:spChg chg="add mod">
          <ac:chgData name="Cristian Chilipirea" userId="34ab170da5908fc4" providerId="LiveId" clId="{7840C37D-FDDB-4314-A31E-446F31402874}" dt="2019-10-13T10:42:29.193" v="164" actId="1076"/>
          <ac:spMkLst>
            <pc:docMk/>
            <pc:sldMk cId="3482124003" sldId="502"/>
            <ac:spMk id="5" creationId="{1FF0704A-BCD1-47FF-9B9B-F96D38C8A276}"/>
          </ac:spMkLst>
        </pc:spChg>
      </pc:sldChg>
      <pc:sldChg chg="del">
        <pc:chgData name="Cristian Chilipirea" userId="34ab170da5908fc4" providerId="LiveId" clId="{7840C37D-FDDB-4314-A31E-446F31402874}" dt="2019-10-13T10:35:44.686" v="17" actId="2696"/>
        <pc:sldMkLst>
          <pc:docMk/>
          <pc:sldMk cId="632472671" sldId="503"/>
        </pc:sldMkLst>
      </pc:sldChg>
      <pc:sldChg chg="addSp delSp modSp add modAnim">
        <pc:chgData name="Cristian Chilipirea" userId="34ab170da5908fc4" providerId="LiveId" clId="{7840C37D-FDDB-4314-A31E-446F31402874}" dt="2019-10-13T10:42:43.941" v="170"/>
        <pc:sldMkLst>
          <pc:docMk/>
          <pc:sldMk cId="2685857901" sldId="503"/>
        </pc:sldMkLst>
        <pc:spChg chg="mod">
          <ac:chgData name="Cristian Chilipirea" userId="34ab170da5908fc4" providerId="LiveId" clId="{7840C37D-FDDB-4314-A31E-446F31402874}" dt="2019-10-13T10:42:36.107" v="166"/>
          <ac:spMkLst>
            <pc:docMk/>
            <pc:sldMk cId="2685857901" sldId="503"/>
            <ac:spMk id="2" creationId="{C2DDFD47-AE15-40E4-AB6A-E70B5FD241E7}"/>
          </ac:spMkLst>
        </pc:spChg>
        <pc:spChg chg="del">
          <ac:chgData name="Cristian Chilipirea" userId="34ab170da5908fc4" providerId="LiveId" clId="{7840C37D-FDDB-4314-A31E-446F31402874}" dt="2019-10-13T10:42:37.962" v="167" actId="478"/>
          <ac:spMkLst>
            <pc:docMk/>
            <pc:sldMk cId="2685857901" sldId="503"/>
            <ac:spMk id="3" creationId="{1E3F274B-8CB4-43DA-8FF3-21C9EF60AA92}"/>
          </ac:spMkLst>
        </pc:spChg>
        <pc:spChg chg="add del">
          <ac:chgData name="Cristian Chilipirea" userId="34ab170da5908fc4" providerId="LiveId" clId="{7840C37D-FDDB-4314-A31E-446F31402874}" dt="2019-10-13T10:42:43.909" v="169"/>
          <ac:spMkLst>
            <pc:docMk/>
            <pc:sldMk cId="2685857901" sldId="503"/>
            <ac:spMk id="4" creationId="{FC3E4AFE-E3E5-4451-AECB-FB4B2A629159}"/>
          </ac:spMkLst>
        </pc:spChg>
        <pc:spChg chg="add del">
          <ac:chgData name="Cristian Chilipirea" userId="34ab170da5908fc4" providerId="LiveId" clId="{7840C37D-FDDB-4314-A31E-446F31402874}" dt="2019-10-13T10:42:43.909" v="169"/>
          <ac:spMkLst>
            <pc:docMk/>
            <pc:sldMk cId="2685857901" sldId="503"/>
            <ac:spMk id="5" creationId="{4B4F9221-15E0-4F2C-81BC-D33FC5F12A3E}"/>
          </ac:spMkLst>
        </pc:spChg>
        <pc:spChg chg="add del">
          <ac:chgData name="Cristian Chilipirea" userId="34ab170da5908fc4" providerId="LiveId" clId="{7840C37D-FDDB-4314-A31E-446F31402874}" dt="2019-10-13T10:42:43.909" v="169"/>
          <ac:spMkLst>
            <pc:docMk/>
            <pc:sldMk cId="2685857901" sldId="503"/>
            <ac:spMk id="6" creationId="{46088826-6C59-45B6-BBA0-03336D0072CC}"/>
          </ac:spMkLst>
        </pc:spChg>
        <pc:spChg chg="add del">
          <ac:chgData name="Cristian Chilipirea" userId="34ab170da5908fc4" providerId="LiveId" clId="{7840C37D-FDDB-4314-A31E-446F31402874}" dt="2019-10-13T10:42:43.909" v="169"/>
          <ac:spMkLst>
            <pc:docMk/>
            <pc:sldMk cId="2685857901" sldId="503"/>
            <ac:spMk id="7" creationId="{CBAD20D2-9627-42E8-9AD7-2FBD7F351168}"/>
          </ac:spMkLst>
        </pc:spChg>
        <pc:spChg chg="add del">
          <ac:chgData name="Cristian Chilipirea" userId="34ab170da5908fc4" providerId="LiveId" clId="{7840C37D-FDDB-4314-A31E-446F31402874}" dt="2019-10-13T10:42:43.909" v="169"/>
          <ac:spMkLst>
            <pc:docMk/>
            <pc:sldMk cId="2685857901" sldId="503"/>
            <ac:spMk id="8" creationId="{326D6F02-2AD8-4254-9935-89E557CF5C4C}"/>
          </ac:spMkLst>
        </pc:spChg>
        <pc:spChg chg="add del">
          <ac:chgData name="Cristian Chilipirea" userId="34ab170da5908fc4" providerId="LiveId" clId="{7840C37D-FDDB-4314-A31E-446F31402874}" dt="2019-10-13T10:42:43.909" v="169"/>
          <ac:spMkLst>
            <pc:docMk/>
            <pc:sldMk cId="2685857901" sldId="503"/>
            <ac:spMk id="9" creationId="{46074464-9096-42AB-B000-534DC0399431}"/>
          </ac:spMkLst>
        </pc:spChg>
        <pc:spChg chg="add del">
          <ac:chgData name="Cristian Chilipirea" userId="34ab170da5908fc4" providerId="LiveId" clId="{7840C37D-FDDB-4314-A31E-446F31402874}" dt="2019-10-13T10:42:43.909" v="169"/>
          <ac:spMkLst>
            <pc:docMk/>
            <pc:sldMk cId="2685857901" sldId="503"/>
            <ac:spMk id="10" creationId="{A996CD6E-1A51-4EE7-A15F-81BAF678DF2F}"/>
          </ac:spMkLst>
        </pc:spChg>
        <pc:spChg chg="add del">
          <ac:chgData name="Cristian Chilipirea" userId="34ab170da5908fc4" providerId="LiveId" clId="{7840C37D-FDDB-4314-A31E-446F31402874}" dt="2019-10-13T10:42:43.909" v="169"/>
          <ac:spMkLst>
            <pc:docMk/>
            <pc:sldMk cId="2685857901" sldId="503"/>
            <ac:spMk id="11" creationId="{7E75E32F-1A34-4330-82CD-D447A2F64371}"/>
          </ac:spMkLst>
        </pc:spChg>
        <pc:spChg chg="add del">
          <ac:chgData name="Cristian Chilipirea" userId="34ab170da5908fc4" providerId="LiveId" clId="{7840C37D-FDDB-4314-A31E-446F31402874}" dt="2019-10-13T10:42:43.909" v="169"/>
          <ac:spMkLst>
            <pc:docMk/>
            <pc:sldMk cId="2685857901" sldId="503"/>
            <ac:spMk id="12" creationId="{F5990AFC-112A-4915-88F4-DD7589C1015B}"/>
          </ac:spMkLst>
        </pc:spChg>
        <pc:spChg chg="add del">
          <ac:chgData name="Cristian Chilipirea" userId="34ab170da5908fc4" providerId="LiveId" clId="{7840C37D-FDDB-4314-A31E-446F31402874}" dt="2019-10-13T10:42:43.909" v="169"/>
          <ac:spMkLst>
            <pc:docMk/>
            <pc:sldMk cId="2685857901" sldId="503"/>
            <ac:spMk id="13" creationId="{A40685E6-C7CE-4AED-BA5B-84F12C44CBDD}"/>
          </ac:spMkLst>
        </pc:spChg>
        <pc:spChg chg="add del">
          <ac:chgData name="Cristian Chilipirea" userId="34ab170da5908fc4" providerId="LiveId" clId="{7840C37D-FDDB-4314-A31E-446F31402874}" dt="2019-10-13T10:42:43.909" v="169"/>
          <ac:spMkLst>
            <pc:docMk/>
            <pc:sldMk cId="2685857901" sldId="503"/>
            <ac:spMk id="14" creationId="{409142D1-91A3-4DE4-9FC1-B986CAE581AA}"/>
          </ac:spMkLst>
        </pc:spChg>
        <pc:spChg chg="add del">
          <ac:chgData name="Cristian Chilipirea" userId="34ab170da5908fc4" providerId="LiveId" clId="{7840C37D-FDDB-4314-A31E-446F31402874}" dt="2019-10-13T10:42:43.909" v="169"/>
          <ac:spMkLst>
            <pc:docMk/>
            <pc:sldMk cId="2685857901" sldId="503"/>
            <ac:spMk id="15" creationId="{940D67C8-5C27-4E17-8FF0-C2BD9E2706F8}"/>
          </ac:spMkLst>
        </pc:spChg>
        <pc:spChg chg="add del">
          <ac:chgData name="Cristian Chilipirea" userId="34ab170da5908fc4" providerId="LiveId" clId="{7840C37D-FDDB-4314-A31E-446F31402874}" dt="2019-10-13T10:42:43.909" v="169"/>
          <ac:spMkLst>
            <pc:docMk/>
            <pc:sldMk cId="2685857901" sldId="503"/>
            <ac:spMk id="16" creationId="{527D4EE9-C667-49C2-B77E-BB32F57192C1}"/>
          </ac:spMkLst>
        </pc:spChg>
        <pc:spChg chg="add del">
          <ac:chgData name="Cristian Chilipirea" userId="34ab170da5908fc4" providerId="LiveId" clId="{7840C37D-FDDB-4314-A31E-446F31402874}" dt="2019-10-13T10:42:43.909" v="169"/>
          <ac:spMkLst>
            <pc:docMk/>
            <pc:sldMk cId="2685857901" sldId="503"/>
            <ac:spMk id="17" creationId="{016A4F26-B1DA-4460-86B6-3FA8201E7C02}"/>
          </ac:spMkLst>
        </pc:spChg>
        <pc:spChg chg="add del">
          <ac:chgData name="Cristian Chilipirea" userId="34ab170da5908fc4" providerId="LiveId" clId="{7840C37D-FDDB-4314-A31E-446F31402874}" dt="2019-10-13T10:42:43.909" v="169"/>
          <ac:spMkLst>
            <pc:docMk/>
            <pc:sldMk cId="2685857901" sldId="503"/>
            <ac:spMk id="55" creationId="{9F8F1F24-5E06-47AC-BD25-AFE5462B283F}"/>
          </ac:spMkLst>
        </pc:spChg>
        <pc:spChg chg="add del">
          <ac:chgData name="Cristian Chilipirea" userId="34ab170da5908fc4" providerId="LiveId" clId="{7840C37D-FDDB-4314-A31E-446F31402874}" dt="2019-10-13T10:42:43.909" v="169"/>
          <ac:spMkLst>
            <pc:docMk/>
            <pc:sldMk cId="2685857901" sldId="503"/>
            <ac:spMk id="56" creationId="{D1B532A3-C29C-479F-9C35-E9D39ABAB838}"/>
          </ac:spMkLst>
        </pc:spChg>
        <pc:spChg chg="add del">
          <ac:chgData name="Cristian Chilipirea" userId="34ab170da5908fc4" providerId="LiveId" clId="{7840C37D-FDDB-4314-A31E-446F31402874}" dt="2019-10-13T10:42:43.909" v="169"/>
          <ac:spMkLst>
            <pc:docMk/>
            <pc:sldMk cId="2685857901" sldId="503"/>
            <ac:spMk id="57" creationId="{EEFE2881-0736-4DB7-9C73-1178F353CC8C}"/>
          </ac:spMkLst>
        </pc:spChg>
        <pc:spChg chg="add del">
          <ac:chgData name="Cristian Chilipirea" userId="34ab170da5908fc4" providerId="LiveId" clId="{7840C37D-FDDB-4314-A31E-446F31402874}" dt="2019-10-13T10:42:43.909" v="169"/>
          <ac:spMkLst>
            <pc:docMk/>
            <pc:sldMk cId="2685857901" sldId="503"/>
            <ac:spMk id="58" creationId="{3878116E-B073-40CE-9E7C-8FE24DCED54C}"/>
          </ac:spMkLst>
        </pc:spChg>
        <pc:spChg chg="add del">
          <ac:chgData name="Cristian Chilipirea" userId="34ab170da5908fc4" providerId="LiveId" clId="{7840C37D-FDDB-4314-A31E-446F31402874}" dt="2019-10-13T10:42:43.909" v="169"/>
          <ac:spMkLst>
            <pc:docMk/>
            <pc:sldMk cId="2685857901" sldId="503"/>
            <ac:spMk id="59" creationId="{EB97254A-6EF9-4A50-9CBE-C144FAD484FF}"/>
          </ac:spMkLst>
        </pc:spChg>
        <pc:spChg chg="add del">
          <ac:chgData name="Cristian Chilipirea" userId="34ab170da5908fc4" providerId="LiveId" clId="{7840C37D-FDDB-4314-A31E-446F31402874}" dt="2019-10-13T10:42:43.909" v="169"/>
          <ac:spMkLst>
            <pc:docMk/>
            <pc:sldMk cId="2685857901" sldId="503"/>
            <ac:spMk id="60" creationId="{68A49A2D-11F9-4409-808D-B742613E8660}"/>
          </ac:spMkLst>
        </pc:spChg>
        <pc:spChg chg="add del">
          <ac:chgData name="Cristian Chilipirea" userId="34ab170da5908fc4" providerId="LiveId" clId="{7840C37D-FDDB-4314-A31E-446F31402874}" dt="2019-10-13T10:42:43.909" v="169"/>
          <ac:spMkLst>
            <pc:docMk/>
            <pc:sldMk cId="2685857901" sldId="503"/>
            <ac:spMk id="61" creationId="{782FCF54-D087-4730-91B1-D46CAE0F11A7}"/>
          </ac:spMkLst>
        </pc:spChg>
        <pc:spChg chg="add del">
          <ac:chgData name="Cristian Chilipirea" userId="34ab170da5908fc4" providerId="LiveId" clId="{7840C37D-FDDB-4314-A31E-446F31402874}" dt="2019-10-13T10:42:43.909" v="169"/>
          <ac:spMkLst>
            <pc:docMk/>
            <pc:sldMk cId="2685857901" sldId="503"/>
            <ac:spMk id="62" creationId="{E288059F-DB16-4820-BE63-A7EAB8B701FE}"/>
          </ac:spMkLst>
        </pc:spChg>
        <pc:spChg chg="add del">
          <ac:chgData name="Cristian Chilipirea" userId="34ab170da5908fc4" providerId="LiveId" clId="{7840C37D-FDDB-4314-A31E-446F31402874}" dt="2019-10-13T10:42:43.909" v="169"/>
          <ac:spMkLst>
            <pc:docMk/>
            <pc:sldMk cId="2685857901" sldId="503"/>
            <ac:spMk id="63" creationId="{EB4D4C84-2532-40CE-97E0-F2CFD363A348}"/>
          </ac:spMkLst>
        </pc:spChg>
        <pc:spChg chg="add del">
          <ac:chgData name="Cristian Chilipirea" userId="34ab170da5908fc4" providerId="LiveId" clId="{7840C37D-FDDB-4314-A31E-446F31402874}" dt="2019-10-13T10:42:43.909" v="169"/>
          <ac:spMkLst>
            <pc:docMk/>
            <pc:sldMk cId="2685857901" sldId="503"/>
            <ac:spMk id="64" creationId="{E56CC573-3B9C-448A-9CB1-C4FF1C185CCC}"/>
          </ac:spMkLst>
        </pc:spChg>
        <pc:spChg chg="add del">
          <ac:chgData name="Cristian Chilipirea" userId="34ab170da5908fc4" providerId="LiveId" clId="{7840C37D-FDDB-4314-A31E-446F31402874}" dt="2019-10-13T10:42:43.909" v="169"/>
          <ac:spMkLst>
            <pc:docMk/>
            <pc:sldMk cId="2685857901" sldId="503"/>
            <ac:spMk id="65" creationId="{F1119544-6ADA-462B-BEAA-75A5D63D7FB9}"/>
          </ac:spMkLst>
        </pc:spChg>
        <pc:spChg chg="add del">
          <ac:chgData name="Cristian Chilipirea" userId="34ab170da5908fc4" providerId="LiveId" clId="{7840C37D-FDDB-4314-A31E-446F31402874}" dt="2019-10-13T10:42:43.909" v="169"/>
          <ac:spMkLst>
            <pc:docMk/>
            <pc:sldMk cId="2685857901" sldId="503"/>
            <ac:spMk id="66" creationId="{2EA299CE-40D5-4068-A4D8-13BCB0485A3A}"/>
          </ac:spMkLst>
        </pc:spChg>
        <pc:spChg chg="add del">
          <ac:chgData name="Cristian Chilipirea" userId="34ab170da5908fc4" providerId="LiveId" clId="{7840C37D-FDDB-4314-A31E-446F31402874}" dt="2019-10-13T10:42:43.909" v="169"/>
          <ac:spMkLst>
            <pc:docMk/>
            <pc:sldMk cId="2685857901" sldId="503"/>
            <ac:spMk id="67" creationId="{0A925390-9818-4645-8CE0-F420EC12B1AC}"/>
          </ac:spMkLst>
        </pc:spChg>
        <pc:spChg chg="add del">
          <ac:chgData name="Cristian Chilipirea" userId="34ab170da5908fc4" providerId="LiveId" clId="{7840C37D-FDDB-4314-A31E-446F31402874}" dt="2019-10-13T10:42:43.909" v="169"/>
          <ac:spMkLst>
            <pc:docMk/>
            <pc:sldMk cId="2685857901" sldId="503"/>
            <ac:spMk id="68" creationId="{C63262DD-04E7-4362-8E39-69733A023C5B}"/>
          </ac:spMkLst>
        </pc:spChg>
        <pc:spChg chg="add del">
          <ac:chgData name="Cristian Chilipirea" userId="34ab170da5908fc4" providerId="LiveId" clId="{7840C37D-FDDB-4314-A31E-446F31402874}" dt="2019-10-13T10:42:43.909" v="169"/>
          <ac:spMkLst>
            <pc:docMk/>
            <pc:sldMk cId="2685857901" sldId="503"/>
            <ac:spMk id="69" creationId="{46294F55-0F63-4F10-86D3-18342E9BA1CA}"/>
          </ac:spMkLst>
        </pc:spChg>
        <pc:spChg chg="add del">
          <ac:chgData name="Cristian Chilipirea" userId="34ab170da5908fc4" providerId="LiveId" clId="{7840C37D-FDDB-4314-A31E-446F31402874}" dt="2019-10-13T10:42:43.909" v="169"/>
          <ac:spMkLst>
            <pc:docMk/>
            <pc:sldMk cId="2685857901" sldId="503"/>
            <ac:spMk id="70" creationId="{27761178-EBBC-4ABC-89E5-2F8B33760B84}"/>
          </ac:spMkLst>
        </pc:spChg>
        <pc:spChg chg="add del">
          <ac:chgData name="Cristian Chilipirea" userId="34ab170da5908fc4" providerId="LiveId" clId="{7840C37D-FDDB-4314-A31E-446F31402874}" dt="2019-10-13T10:42:43.909" v="169"/>
          <ac:spMkLst>
            <pc:docMk/>
            <pc:sldMk cId="2685857901" sldId="503"/>
            <ac:spMk id="71" creationId="{77147EA3-1019-4460-A24D-757D565EA5A6}"/>
          </ac:spMkLst>
        </pc:spChg>
        <pc:spChg chg="add del">
          <ac:chgData name="Cristian Chilipirea" userId="34ab170da5908fc4" providerId="LiveId" clId="{7840C37D-FDDB-4314-A31E-446F31402874}" dt="2019-10-13T10:42:43.909" v="169"/>
          <ac:spMkLst>
            <pc:docMk/>
            <pc:sldMk cId="2685857901" sldId="503"/>
            <ac:spMk id="72" creationId="{D3259AE0-F0CF-4E2B-95E9-31DD74161968}"/>
          </ac:spMkLst>
        </pc:spChg>
        <pc:spChg chg="add del">
          <ac:chgData name="Cristian Chilipirea" userId="34ab170da5908fc4" providerId="LiveId" clId="{7840C37D-FDDB-4314-A31E-446F31402874}" dt="2019-10-13T10:42:43.909" v="169"/>
          <ac:spMkLst>
            <pc:docMk/>
            <pc:sldMk cId="2685857901" sldId="503"/>
            <ac:spMk id="73" creationId="{C2709F2D-13FA-417C-BA07-4DA3F65B5392}"/>
          </ac:spMkLst>
        </pc:spChg>
        <pc:spChg chg="add del">
          <ac:chgData name="Cristian Chilipirea" userId="34ab170da5908fc4" providerId="LiveId" clId="{7840C37D-FDDB-4314-A31E-446F31402874}" dt="2019-10-13T10:42:43.909" v="169"/>
          <ac:spMkLst>
            <pc:docMk/>
            <pc:sldMk cId="2685857901" sldId="503"/>
            <ac:spMk id="87" creationId="{EDB1E73B-3A0C-47E1-AAAE-E50DA1CC8325}"/>
          </ac:spMkLst>
        </pc:spChg>
        <pc:spChg chg="add del">
          <ac:chgData name="Cristian Chilipirea" userId="34ab170da5908fc4" providerId="LiveId" clId="{7840C37D-FDDB-4314-A31E-446F31402874}" dt="2019-10-13T10:42:43.909" v="169"/>
          <ac:spMkLst>
            <pc:docMk/>
            <pc:sldMk cId="2685857901" sldId="503"/>
            <ac:spMk id="88" creationId="{CE46B186-5CFF-49B1-9436-EEB32777F58A}"/>
          </ac:spMkLst>
        </pc:spChg>
        <pc:spChg chg="add del">
          <ac:chgData name="Cristian Chilipirea" userId="34ab170da5908fc4" providerId="LiveId" clId="{7840C37D-FDDB-4314-A31E-446F31402874}" dt="2019-10-13T10:42:43.909" v="169"/>
          <ac:spMkLst>
            <pc:docMk/>
            <pc:sldMk cId="2685857901" sldId="503"/>
            <ac:spMk id="89" creationId="{952ECF48-1FC0-4389-94E6-C60A9DBD6756}"/>
          </ac:spMkLst>
        </pc:spChg>
        <pc:spChg chg="add del">
          <ac:chgData name="Cristian Chilipirea" userId="34ab170da5908fc4" providerId="LiveId" clId="{7840C37D-FDDB-4314-A31E-446F31402874}" dt="2019-10-13T10:42:43.909" v="169"/>
          <ac:spMkLst>
            <pc:docMk/>
            <pc:sldMk cId="2685857901" sldId="503"/>
            <ac:spMk id="90" creationId="{DF0AA185-A213-49D8-A01D-6CCBAAF9BD69}"/>
          </ac:spMkLst>
        </pc:spChg>
        <pc:spChg chg="add del">
          <ac:chgData name="Cristian Chilipirea" userId="34ab170da5908fc4" providerId="LiveId" clId="{7840C37D-FDDB-4314-A31E-446F31402874}" dt="2019-10-13T10:42:43.909" v="169"/>
          <ac:spMkLst>
            <pc:docMk/>
            <pc:sldMk cId="2685857901" sldId="503"/>
            <ac:spMk id="91" creationId="{FB6AA880-6EF7-43A6-9BA4-0E90BFF8152C}"/>
          </ac:spMkLst>
        </pc:spChg>
        <pc:spChg chg="add del">
          <ac:chgData name="Cristian Chilipirea" userId="34ab170da5908fc4" providerId="LiveId" clId="{7840C37D-FDDB-4314-A31E-446F31402874}" dt="2019-10-13T10:42:43.909" v="169"/>
          <ac:spMkLst>
            <pc:docMk/>
            <pc:sldMk cId="2685857901" sldId="503"/>
            <ac:spMk id="92" creationId="{2F933E5C-D928-4261-B842-E06DA23A8AA9}"/>
          </ac:spMkLst>
        </pc:spChg>
        <pc:spChg chg="add del">
          <ac:chgData name="Cristian Chilipirea" userId="34ab170da5908fc4" providerId="LiveId" clId="{7840C37D-FDDB-4314-A31E-446F31402874}" dt="2019-10-13T10:42:43.909" v="169"/>
          <ac:spMkLst>
            <pc:docMk/>
            <pc:sldMk cId="2685857901" sldId="503"/>
            <ac:spMk id="93" creationId="{B6923AC9-3588-4A17-93A3-A84434B7B9E4}"/>
          </ac:spMkLst>
        </pc:spChg>
        <pc:spChg chg="add del">
          <ac:chgData name="Cristian Chilipirea" userId="34ab170da5908fc4" providerId="LiveId" clId="{7840C37D-FDDB-4314-A31E-446F31402874}" dt="2019-10-13T10:42:43.909" v="169"/>
          <ac:spMkLst>
            <pc:docMk/>
            <pc:sldMk cId="2685857901" sldId="503"/>
            <ac:spMk id="94" creationId="{FBF4E3A1-13DE-44B4-9851-DECCCE02D972}"/>
          </ac:spMkLst>
        </pc:spChg>
        <pc:spChg chg="add del">
          <ac:chgData name="Cristian Chilipirea" userId="34ab170da5908fc4" providerId="LiveId" clId="{7840C37D-FDDB-4314-A31E-446F31402874}" dt="2019-10-13T10:42:43.909" v="169"/>
          <ac:spMkLst>
            <pc:docMk/>
            <pc:sldMk cId="2685857901" sldId="503"/>
            <ac:spMk id="95" creationId="{EC2EC09D-328E-4208-B789-C45EA5310ADC}"/>
          </ac:spMkLst>
        </pc:spChg>
        <pc:spChg chg="add del">
          <ac:chgData name="Cristian Chilipirea" userId="34ab170da5908fc4" providerId="LiveId" clId="{7840C37D-FDDB-4314-A31E-446F31402874}" dt="2019-10-13T10:42:43.909" v="169"/>
          <ac:spMkLst>
            <pc:docMk/>
            <pc:sldMk cId="2685857901" sldId="503"/>
            <ac:spMk id="96" creationId="{9F037F91-166C-4AE0-8F92-C3268C2DA310}"/>
          </ac:spMkLst>
        </pc:spChg>
        <pc:spChg chg="add del">
          <ac:chgData name="Cristian Chilipirea" userId="34ab170da5908fc4" providerId="LiveId" clId="{7840C37D-FDDB-4314-A31E-446F31402874}" dt="2019-10-13T10:42:43.909" v="169"/>
          <ac:spMkLst>
            <pc:docMk/>
            <pc:sldMk cId="2685857901" sldId="503"/>
            <ac:spMk id="97" creationId="{491E315D-2B14-4E17-8728-EE548D728B86}"/>
          </ac:spMkLst>
        </pc:spChg>
        <pc:spChg chg="add del">
          <ac:chgData name="Cristian Chilipirea" userId="34ab170da5908fc4" providerId="LiveId" clId="{7840C37D-FDDB-4314-A31E-446F31402874}" dt="2019-10-13T10:42:43.909" v="169"/>
          <ac:spMkLst>
            <pc:docMk/>
            <pc:sldMk cId="2685857901" sldId="503"/>
            <ac:spMk id="98" creationId="{735F6AF5-941E-44B0-9528-C67733D489BE}"/>
          </ac:spMkLst>
        </pc:spChg>
        <pc:spChg chg="add del">
          <ac:chgData name="Cristian Chilipirea" userId="34ab170da5908fc4" providerId="LiveId" clId="{7840C37D-FDDB-4314-A31E-446F31402874}" dt="2019-10-13T10:42:43.909" v="169"/>
          <ac:spMkLst>
            <pc:docMk/>
            <pc:sldMk cId="2685857901" sldId="503"/>
            <ac:spMk id="99" creationId="{2F71DF88-F6AD-4FB4-9984-F70DE6D97C41}"/>
          </ac:spMkLst>
        </pc:spChg>
        <pc:spChg chg="add del">
          <ac:chgData name="Cristian Chilipirea" userId="34ab170da5908fc4" providerId="LiveId" clId="{7840C37D-FDDB-4314-A31E-446F31402874}" dt="2019-10-13T10:42:43.909" v="169"/>
          <ac:spMkLst>
            <pc:docMk/>
            <pc:sldMk cId="2685857901" sldId="503"/>
            <ac:spMk id="100" creationId="{45C716AB-37BA-4230-A5EF-C61EF07C06A6}"/>
          </ac:spMkLst>
        </pc:spChg>
        <pc:spChg chg="add">
          <ac:chgData name="Cristian Chilipirea" userId="34ab170da5908fc4" providerId="LiveId" clId="{7840C37D-FDDB-4314-A31E-446F31402874}" dt="2019-10-13T10:42:43.941" v="170"/>
          <ac:spMkLst>
            <pc:docMk/>
            <pc:sldMk cId="2685857901" sldId="503"/>
            <ac:spMk id="101" creationId="{4C09669E-EB4E-44B5-AE11-A2DB34CA088A}"/>
          </ac:spMkLst>
        </pc:spChg>
        <pc:spChg chg="add">
          <ac:chgData name="Cristian Chilipirea" userId="34ab170da5908fc4" providerId="LiveId" clId="{7840C37D-FDDB-4314-A31E-446F31402874}" dt="2019-10-13T10:42:43.941" v="170"/>
          <ac:spMkLst>
            <pc:docMk/>
            <pc:sldMk cId="2685857901" sldId="503"/>
            <ac:spMk id="102" creationId="{849A2F72-922F-43D9-870F-BC6AF00777A4}"/>
          </ac:spMkLst>
        </pc:spChg>
        <pc:spChg chg="add">
          <ac:chgData name="Cristian Chilipirea" userId="34ab170da5908fc4" providerId="LiveId" clId="{7840C37D-FDDB-4314-A31E-446F31402874}" dt="2019-10-13T10:42:43.941" v="170"/>
          <ac:spMkLst>
            <pc:docMk/>
            <pc:sldMk cId="2685857901" sldId="503"/>
            <ac:spMk id="103" creationId="{E15F7DD8-FC66-4370-804C-B37CBE7B433C}"/>
          </ac:spMkLst>
        </pc:spChg>
        <pc:spChg chg="add">
          <ac:chgData name="Cristian Chilipirea" userId="34ab170da5908fc4" providerId="LiveId" clId="{7840C37D-FDDB-4314-A31E-446F31402874}" dt="2019-10-13T10:42:43.941" v="170"/>
          <ac:spMkLst>
            <pc:docMk/>
            <pc:sldMk cId="2685857901" sldId="503"/>
            <ac:spMk id="104" creationId="{64302202-7308-428B-BB4A-8CA583E3E448}"/>
          </ac:spMkLst>
        </pc:spChg>
        <pc:spChg chg="add">
          <ac:chgData name="Cristian Chilipirea" userId="34ab170da5908fc4" providerId="LiveId" clId="{7840C37D-FDDB-4314-A31E-446F31402874}" dt="2019-10-13T10:42:43.941" v="170"/>
          <ac:spMkLst>
            <pc:docMk/>
            <pc:sldMk cId="2685857901" sldId="503"/>
            <ac:spMk id="105" creationId="{7F9BBACB-AD01-4693-90A9-DE92AADFFA64}"/>
          </ac:spMkLst>
        </pc:spChg>
        <pc:spChg chg="add">
          <ac:chgData name="Cristian Chilipirea" userId="34ab170da5908fc4" providerId="LiveId" clId="{7840C37D-FDDB-4314-A31E-446F31402874}" dt="2019-10-13T10:42:43.941" v="170"/>
          <ac:spMkLst>
            <pc:docMk/>
            <pc:sldMk cId="2685857901" sldId="503"/>
            <ac:spMk id="106" creationId="{95B6250E-3887-49ED-BABE-125A8C7A14B7}"/>
          </ac:spMkLst>
        </pc:spChg>
        <pc:spChg chg="add">
          <ac:chgData name="Cristian Chilipirea" userId="34ab170da5908fc4" providerId="LiveId" clId="{7840C37D-FDDB-4314-A31E-446F31402874}" dt="2019-10-13T10:42:43.941" v="170"/>
          <ac:spMkLst>
            <pc:docMk/>
            <pc:sldMk cId="2685857901" sldId="503"/>
            <ac:spMk id="107" creationId="{35BC2780-E478-4F45-B8D6-AD3E054089C2}"/>
          </ac:spMkLst>
        </pc:spChg>
        <pc:spChg chg="add">
          <ac:chgData name="Cristian Chilipirea" userId="34ab170da5908fc4" providerId="LiveId" clId="{7840C37D-FDDB-4314-A31E-446F31402874}" dt="2019-10-13T10:42:43.941" v="170"/>
          <ac:spMkLst>
            <pc:docMk/>
            <pc:sldMk cId="2685857901" sldId="503"/>
            <ac:spMk id="108" creationId="{5508CCA5-CBBE-4F0E-A515-0A20B4901249}"/>
          </ac:spMkLst>
        </pc:spChg>
        <pc:spChg chg="add">
          <ac:chgData name="Cristian Chilipirea" userId="34ab170da5908fc4" providerId="LiveId" clId="{7840C37D-FDDB-4314-A31E-446F31402874}" dt="2019-10-13T10:42:43.941" v="170"/>
          <ac:spMkLst>
            <pc:docMk/>
            <pc:sldMk cId="2685857901" sldId="503"/>
            <ac:spMk id="109" creationId="{704C908B-9E78-4D0D-B607-FE5D5A2CB5F5}"/>
          </ac:spMkLst>
        </pc:spChg>
        <pc:spChg chg="add">
          <ac:chgData name="Cristian Chilipirea" userId="34ab170da5908fc4" providerId="LiveId" clId="{7840C37D-FDDB-4314-A31E-446F31402874}" dt="2019-10-13T10:42:43.941" v="170"/>
          <ac:spMkLst>
            <pc:docMk/>
            <pc:sldMk cId="2685857901" sldId="503"/>
            <ac:spMk id="110" creationId="{FB793E28-12DE-4B03-9CC8-40D56E8B1BBF}"/>
          </ac:spMkLst>
        </pc:spChg>
        <pc:spChg chg="add">
          <ac:chgData name="Cristian Chilipirea" userId="34ab170da5908fc4" providerId="LiveId" clId="{7840C37D-FDDB-4314-A31E-446F31402874}" dt="2019-10-13T10:42:43.941" v="170"/>
          <ac:spMkLst>
            <pc:docMk/>
            <pc:sldMk cId="2685857901" sldId="503"/>
            <ac:spMk id="111" creationId="{5104916D-0213-4A72-A3D0-D7D71C1AA7F3}"/>
          </ac:spMkLst>
        </pc:spChg>
        <pc:spChg chg="add">
          <ac:chgData name="Cristian Chilipirea" userId="34ab170da5908fc4" providerId="LiveId" clId="{7840C37D-FDDB-4314-A31E-446F31402874}" dt="2019-10-13T10:42:43.941" v="170"/>
          <ac:spMkLst>
            <pc:docMk/>
            <pc:sldMk cId="2685857901" sldId="503"/>
            <ac:spMk id="112" creationId="{999251C8-959C-4985-806E-3BD81B6073C2}"/>
          </ac:spMkLst>
        </pc:spChg>
        <pc:spChg chg="add">
          <ac:chgData name="Cristian Chilipirea" userId="34ab170da5908fc4" providerId="LiveId" clId="{7840C37D-FDDB-4314-A31E-446F31402874}" dt="2019-10-13T10:42:43.941" v="170"/>
          <ac:spMkLst>
            <pc:docMk/>
            <pc:sldMk cId="2685857901" sldId="503"/>
            <ac:spMk id="113" creationId="{4DE95C82-EAA1-4DC0-8AB4-13A4D75ACA2D}"/>
          </ac:spMkLst>
        </pc:spChg>
        <pc:spChg chg="add">
          <ac:chgData name="Cristian Chilipirea" userId="34ab170da5908fc4" providerId="LiveId" clId="{7840C37D-FDDB-4314-A31E-446F31402874}" dt="2019-10-13T10:42:43.941" v="170"/>
          <ac:spMkLst>
            <pc:docMk/>
            <pc:sldMk cId="2685857901" sldId="503"/>
            <ac:spMk id="114" creationId="{A7A284C3-8F4F-4286-9259-3B344D7EB4F5}"/>
          </ac:spMkLst>
        </pc:spChg>
        <pc:spChg chg="add">
          <ac:chgData name="Cristian Chilipirea" userId="34ab170da5908fc4" providerId="LiveId" clId="{7840C37D-FDDB-4314-A31E-446F31402874}" dt="2019-10-13T10:42:43.941" v="170"/>
          <ac:spMkLst>
            <pc:docMk/>
            <pc:sldMk cId="2685857901" sldId="503"/>
            <ac:spMk id="152" creationId="{A0063ECE-CAC8-4B75-B608-C327BA862C19}"/>
          </ac:spMkLst>
        </pc:spChg>
        <pc:spChg chg="add">
          <ac:chgData name="Cristian Chilipirea" userId="34ab170da5908fc4" providerId="LiveId" clId="{7840C37D-FDDB-4314-A31E-446F31402874}" dt="2019-10-13T10:42:43.941" v="170"/>
          <ac:spMkLst>
            <pc:docMk/>
            <pc:sldMk cId="2685857901" sldId="503"/>
            <ac:spMk id="153" creationId="{DB9DA68E-07E7-4EDD-AAAB-3A4D9040ACA8}"/>
          </ac:spMkLst>
        </pc:spChg>
        <pc:spChg chg="add">
          <ac:chgData name="Cristian Chilipirea" userId="34ab170da5908fc4" providerId="LiveId" clId="{7840C37D-FDDB-4314-A31E-446F31402874}" dt="2019-10-13T10:42:43.941" v="170"/>
          <ac:spMkLst>
            <pc:docMk/>
            <pc:sldMk cId="2685857901" sldId="503"/>
            <ac:spMk id="154" creationId="{A16D3F74-A3C8-48CD-8865-9C166ACE3B17}"/>
          </ac:spMkLst>
        </pc:spChg>
        <pc:spChg chg="add">
          <ac:chgData name="Cristian Chilipirea" userId="34ab170da5908fc4" providerId="LiveId" clId="{7840C37D-FDDB-4314-A31E-446F31402874}" dt="2019-10-13T10:42:43.941" v="170"/>
          <ac:spMkLst>
            <pc:docMk/>
            <pc:sldMk cId="2685857901" sldId="503"/>
            <ac:spMk id="155" creationId="{546A09AD-8AA2-4184-AA7B-727CA7BA7C3C}"/>
          </ac:spMkLst>
        </pc:spChg>
        <pc:spChg chg="add">
          <ac:chgData name="Cristian Chilipirea" userId="34ab170da5908fc4" providerId="LiveId" clId="{7840C37D-FDDB-4314-A31E-446F31402874}" dt="2019-10-13T10:42:43.941" v="170"/>
          <ac:spMkLst>
            <pc:docMk/>
            <pc:sldMk cId="2685857901" sldId="503"/>
            <ac:spMk id="156" creationId="{1D7FFB66-6953-4CE4-BE5F-44E5C8B7DE9D}"/>
          </ac:spMkLst>
        </pc:spChg>
        <pc:spChg chg="add">
          <ac:chgData name="Cristian Chilipirea" userId="34ab170da5908fc4" providerId="LiveId" clId="{7840C37D-FDDB-4314-A31E-446F31402874}" dt="2019-10-13T10:42:43.941" v="170"/>
          <ac:spMkLst>
            <pc:docMk/>
            <pc:sldMk cId="2685857901" sldId="503"/>
            <ac:spMk id="157" creationId="{9F5FC786-37E0-4307-BE17-D2F61C8F8348}"/>
          </ac:spMkLst>
        </pc:spChg>
        <pc:spChg chg="add">
          <ac:chgData name="Cristian Chilipirea" userId="34ab170da5908fc4" providerId="LiveId" clId="{7840C37D-FDDB-4314-A31E-446F31402874}" dt="2019-10-13T10:42:43.941" v="170"/>
          <ac:spMkLst>
            <pc:docMk/>
            <pc:sldMk cId="2685857901" sldId="503"/>
            <ac:spMk id="158" creationId="{340F4E94-F437-447D-8477-AF0252D39367}"/>
          </ac:spMkLst>
        </pc:spChg>
        <pc:spChg chg="add">
          <ac:chgData name="Cristian Chilipirea" userId="34ab170da5908fc4" providerId="LiveId" clId="{7840C37D-FDDB-4314-A31E-446F31402874}" dt="2019-10-13T10:42:43.941" v="170"/>
          <ac:spMkLst>
            <pc:docMk/>
            <pc:sldMk cId="2685857901" sldId="503"/>
            <ac:spMk id="159" creationId="{CD9B81EE-911D-4851-8803-23126A996D36}"/>
          </ac:spMkLst>
        </pc:spChg>
        <pc:spChg chg="add">
          <ac:chgData name="Cristian Chilipirea" userId="34ab170da5908fc4" providerId="LiveId" clId="{7840C37D-FDDB-4314-A31E-446F31402874}" dt="2019-10-13T10:42:43.941" v="170"/>
          <ac:spMkLst>
            <pc:docMk/>
            <pc:sldMk cId="2685857901" sldId="503"/>
            <ac:spMk id="160" creationId="{F520715C-F762-4C31-856C-D134264F71F5}"/>
          </ac:spMkLst>
        </pc:spChg>
        <pc:spChg chg="add">
          <ac:chgData name="Cristian Chilipirea" userId="34ab170da5908fc4" providerId="LiveId" clId="{7840C37D-FDDB-4314-A31E-446F31402874}" dt="2019-10-13T10:42:43.941" v="170"/>
          <ac:spMkLst>
            <pc:docMk/>
            <pc:sldMk cId="2685857901" sldId="503"/>
            <ac:spMk id="161" creationId="{68938723-40C7-4FB2-8B02-DE73CBF1BD15}"/>
          </ac:spMkLst>
        </pc:spChg>
        <pc:spChg chg="add">
          <ac:chgData name="Cristian Chilipirea" userId="34ab170da5908fc4" providerId="LiveId" clId="{7840C37D-FDDB-4314-A31E-446F31402874}" dt="2019-10-13T10:42:43.941" v="170"/>
          <ac:spMkLst>
            <pc:docMk/>
            <pc:sldMk cId="2685857901" sldId="503"/>
            <ac:spMk id="162" creationId="{B5A32E12-B32A-403C-AD12-BB8B42D58B2A}"/>
          </ac:spMkLst>
        </pc:spChg>
        <pc:spChg chg="add">
          <ac:chgData name="Cristian Chilipirea" userId="34ab170da5908fc4" providerId="LiveId" clId="{7840C37D-FDDB-4314-A31E-446F31402874}" dt="2019-10-13T10:42:43.941" v="170"/>
          <ac:spMkLst>
            <pc:docMk/>
            <pc:sldMk cId="2685857901" sldId="503"/>
            <ac:spMk id="163" creationId="{A1908F7E-5667-4DF9-895C-EDC0BF0032DC}"/>
          </ac:spMkLst>
        </pc:spChg>
        <pc:spChg chg="add">
          <ac:chgData name="Cristian Chilipirea" userId="34ab170da5908fc4" providerId="LiveId" clId="{7840C37D-FDDB-4314-A31E-446F31402874}" dt="2019-10-13T10:42:43.941" v="170"/>
          <ac:spMkLst>
            <pc:docMk/>
            <pc:sldMk cId="2685857901" sldId="503"/>
            <ac:spMk id="164" creationId="{4CC73D28-CC30-45C3-A170-49B5633B236D}"/>
          </ac:spMkLst>
        </pc:spChg>
        <pc:spChg chg="add">
          <ac:chgData name="Cristian Chilipirea" userId="34ab170da5908fc4" providerId="LiveId" clId="{7840C37D-FDDB-4314-A31E-446F31402874}" dt="2019-10-13T10:42:43.941" v="170"/>
          <ac:spMkLst>
            <pc:docMk/>
            <pc:sldMk cId="2685857901" sldId="503"/>
            <ac:spMk id="165" creationId="{36F59A01-2E59-4D29-8A62-9764E262BF54}"/>
          </ac:spMkLst>
        </pc:spChg>
        <pc:spChg chg="add">
          <ac:chgData name="Cristian Chilipirea" userId="34ab170da5908fc4" providerId="LiveId" clId="{7840C37D-FDDB-4314-A31E-446F31402874}" dt="2019-10-13T10:42:43.941" v="170"/>
          <ac:spMkLst>
            <pc:docMk/>
            <pc:sldMk cId="2685857901" sldId="503"/>
            <ac:spMk id="166" creationId="{31E3409E-EAC1-4ABA-9F8B-135C117CCADF}"/>
          </ac:spMkLst>
        </pc:spChg>
        <pc:spChg chg="add">
          <ac:chgData name="Cristian Chilipirea" userId="34ab170da5908fc4" providerId="LiveId" clId="{7840C37D-FDDB-4314-A31E-446F31402874}" dt="2019-10-13T10:42:43.941" v="170"/>
          <ac:spMkLst>
            <pc:docMk/>
            <pc:sldMk cId="2685857901" sldId="503"/>
            <ac:spMk id="167" creationId="{74FA552A-136E-430C-9470-7B1AF99A380B}"/>
          </ac:spMkLst>
        </pc:spChg>
        <pc:spChg chg="add">
          <ac:chgData name="Cristian Chilipirea" userId="34ab170da5908fc4" providerId="LiveId" clId="{7840C37D-FDDB-4314-A31E-446F31402874}" dt="2019-10-13T10:42:43.941" v="170"/>
          <ac:spMkLst>
            <pc:docMk/>
            <pc:sldMk cId="2685857901" sldId="503"/>
            <ac:spMk id="168" creationId="{E3894CD2-72A4-4108-B7BC-5F81F8E27C31}"/>
          </ac:spMkLst>
        </pc:spChg>
        <pc:spChg chg="add">
          <ac:chgData name="Cristian Chilipirea" userId="34ab170da5908fc4" providerId="LiveId" clId="{7840C37D-FDDB-4314-A31E-446F31402874}" dt="2019-10-13T10:42:43.941" v="170"/>
          <ac:spMkLst>
            <pc:docMk/>
            <pc:sldMk cId="2685857901" sldId="503"/>
            <ac:spMk id="169" creationId="{0FEB6469-E2D7-43CB-B998-5FB283BCF4A0}"/>
          </ac:spMkLst>
        </pc:spChg>
        <pc:spChg chg="add">
          <ac:chgData name="Cristian Chilipirea" userId="34ab170da5908fc4" providerId="LiveId" clId="{7840C37D-FDDB-4314-A31E-446F31402874}" dt="2019-10-13T10:42:43.941" v="170"/>
          <ac:spMkLst>
            <pc:docMk/>
            <pc:sldMk cId="2685857901" sldId="503"/>
            <ac:spMk id="170" creationId="{637A60FC-2167-4F3D-8DF6-984DB56ACC1E}"/>
          </ac:spMkLst>
        </pc:spChg>
        <pc:spChg chg="add">
          <ac:chgData name="Cristian Chilipirea" userId="34ab170da5908fc4" providerId="LiveId" clId="{7840C37D-FDDB-4314-A31E-446F31402874}" dt="2019-10-13T10:42:43.941" v="170"/>
          <ac:spMkLst>
            <pc:docMk/>
            <pc:sldMk cId="2685857901" sldId="503"/>
            <ac:spMk id="184" creationId="{941EC7EF-B9ED-4A0E-9982-4614074ADB22}"/>
          </ac:spMkLst>
        </pc:spChg>
        <pc:spChg chg="add">
          <ac:chgData name="Cristian Chilipirea" userId="34ab170da5908fc4" providerId="LiveId" clId="{7840C37D-FDDB-4314-A31E-446F31402874}" dt="2019-10-13T10:42:43.941" v="170"/>
          <ac:spMkLst>
            <pc:docMk/>
            <pc:sldMk cId="2685857901" sldId="503"/>
            <ac:spMk id="185" creationId="{D85DE90E-67A6-4F24-B09E-47C6494FC5A0}"/>
          </ac:spMkLst>
        </pc:spChg>
        <pc:spChg chg="add">
          <ac:chgData name="Cristian Chilipirea" userId="34ab170da5908fc4" providerId="LiveId" clId="{7840C37D-FDDB-4314-A31E-446F31402874}" dt="2019-10-13T10:42:43.941" v="170"/>
          <ac:spMkLst>
            <pc:docMk/>
            <pc:sldMk cId="2685857901" sldId="503"/>
            <ac:spMk id="186" creationId="{A48AB503-22BA-4315-B5CB-3F8CC19F82AF}"/>
          </ac:spMkLst>
        </pc:spChg>
        <pc:spChg chg="add">
          <ac:chgData name="Cristian Chilipirea" userId="34ab170da5908fc4" providerId="LiveId" clId="{7840C37D-FDDB-4314-A31E-446F31402874}" dt="2019-10-13T10:42:43.941" v="170"/>
          <ac:spMkLst>
            <pc:docMk/>
            <pc:sldMk cId="2685857901" sldId="503"/>
            <ac:spMk id="187" creationId="{E12528E4-AF78-4AEB-8458-B9B7FE366B8B}"/>
          </ac:spMkLst>
        </pc:spChg>
        <pc:spChg chg="add">
          <ac:chgData name="Cristian Chilipirea" userId="34ab170da5908fc4" providerId="LiveId" clId="{7840C37D-FDDB-4314-A31E-446F31402874}" dt="2019-10-13T10:42:43.941" v="170"/>
          <ac:spMkLst>
            <pc:docMk/>
            <pc:sldMk cId="2685857901" sldId="503"/>
            <ac:spMk id="188" creationId="{B96BABB2-9658-47E1-91D5-59ACC4DAF9F1}"/>
          </ac:spMkLst>
        </pc:spChg>
        <pc:spChg chg="add">
          <ac:chgData name="Cristian Chilipirea" userId="34ab170da5908fc4" providerId="LiveId" clId="{7840C37D-FDDB-4314-A31E-446F31402874}" dt="2019-10-13T10:42:43.941" v="170"/>
          <ac:spMkLst>
            <pc:docMk/>
            <pc:sldMk cId="2685857901" sldId="503"/>
            <ac:spMk id="189" creationId="{A8C70746-378F-475A-B36C-29F2775673C8}"/>
          </ac:spMkLst>
        </pc:spChg>
        <pc:spChg chg="add">
          <ac:chgData name="Cristian Chilipirea" userId="34ab170da5908fc4" providerId="LiveId" clId="{7840C37D-FDDB-4314-A31E-446F31402874}" dt="2019-10-13T10:42:43.941" v="170"/>
          <ac:spMkLst>
            <pc:docMk/>
            <pc:sldMk cId="2685857901" sldId="503"/>
            <ac:spMk id="190" creationId="{E427E9FE-A7DB-427B-8058-C186CBC7A9C5}"/>
          </ac:spMkLst>
        </pc:spChg>
        <pc:spChg chg="add">
          <ac:chgData name="Cristian Chilipirea" userId="34ab170da5908fc4" providerId="LiveId" clId="{7840C37D-FDDB-4314-A31E-446F31402874}" dt="2019-10-13T10:42:43.941" v="170"/>
          <ac:spMkLst>
            <pc:docMk/>
            <pc:sldMk cId="2685857901" sldId="503"/>
            <ac:spMk id="191" creationId="{92BD0033-C275-4ED9-A5EE-9560FE218123}"/>
          </ac:spMkLst>
        </pc:spChg>
        <pc:spChg chg="add">
          <ac:chgData name="Cristian Chilipirea" userId="34ab170da5908fc4" providerId="LiveId" clId="{7840C37D-FDDB-4314-A31E-446F31402874}" dt="2019-10-13T10:42:43.941" v="170"/>
          <ac:spMkLst>
            <pc:docMk/>
            <pc:sldMk cId="2685857901" sldId="503"/>
            <ac:spMk id="192" creationId="{6C7C3E3F-DCAE-4FBD-B51A-A2D458226F59}"/>
          </ac:spMkLst>
        </pc:spChg>
        <pc:spChg chg="add">
          <ac:chgData name="Cristian Chilipirea" userId="34ab170da5908fc4" providerId="LiveId" clId="{7840C37D-FDDB-4314-A31E-446F31402874}" dt="2019-10-13T10:42:43.941" v="170"/>
          <ac:spMkLst>
            <pc:docMk/>
            <pc:sldMk cId="2685857901" sldId="503"/>
            <ac:spMk id="193" creationId="{E7AA7366-60BD-4343-B9D9-254CC760765F}"/>
          </ac:spMkLst>
        </pc:spChg>
        <pc:spChg chg="add">
          <ac:chgData name="Cristian Chilipirea" userId="34ab170da5908fc4" providerId="LiveId" clId="{7840C37D-FDDB-4314-A31E-446F31402874}" dt="2019-10-13T10:42:43.941" v="170"/>
          <ac:spMkLst>
            <pc:docMk/>
            <pc:sldMk cId="2685857901" sldId="503"/>
            <ac:spMk id="194" creationId="{8A144FAF-A976-4CB7-B9A1-BEEBD131C8C6}"/>
          </ac:spMkLst>
        </pc:spChg>
        <pc:spChg chg="add">
          <ac:chgData name="Cristian Chilipirea" userId="34ab170da5908fc4" providerId="LiveId" clId="{7840C37D-FDDB-4314-A31E-446F31402874}" dt="2019-10-13T10:42:43.941" v="170"/>
          <ac:spMkLst>
            <pc:docMk/>
            <pc:sldMk cId="2685857901" sldId="503"/>
            <ac:spMk id="195" creationId="{42EDE23B-C9EC-4518-A358-E70D51C8901C}"/>
          </ac:spMkLst>
        </pc:spChg>
        <pc:spChg chg="add">
          <ac:chgData name="Cristian Chilipirea" userId="34ab170da5908fc4" providerId="LiveId" clId="{7840C37D-FDDB-4314-A31E-446F31402874}" dt="2019-10-13T10:42:43.941" v="170"/>
          <ac:spMkLst>
            <pc:docMk/>
            <pc:sldMk cId="2685857901" sldId="503"/>
            <ac:spMk id="196" creationId="{97A7A224-053F-41A3-B72D-3059B84AE954}"/>
          </ac:spMkLst>
        </pc:spChg>
        <pc:spChg chg="add">
          <ac:chgData name="Cristian Chilipirea" userId="34ab170da5908fc4" providerId="LiveId" clId="{7840C37D-FDDB-4314-A31E-446F31402874}" dt="2019-10-13T10:42:43.941" v="170"/>
          <ac:spMkLst>
            <pc:docMk/>
            <pc:sldMk cId="2685857901" sldId="503"/>
            <ac:spMk id="197" creationId="{A6EA72A9-15FE-4246-B03B-965BA98A9EAD}"/>
          </ac:spMkLst>
        </pc:spChg>
        <pc:cxnChg chg="add del">
          <ac:chgData name="Cristian Chilipirea" userId="34ab170da5908fc4" providerId="LiveId" clId="{7840C37D-FDDB-4314-A31E-446F31402874}" dt="2019-10-13T10:42:43.909" v="169"/>
          <ac:cxnSpMkLst>
            <pc:docMk/>
            <pc:sldMk cId="2685857901" sldId="503"/>
            <ac:cxnSpMk id="18" creationId="{6941185D-4F11-4271-A4ED-CF230170680C}"/>
          </ac:cxnSpMkLst>
        </pc:cxnChg>
        <pc:cxnChg chg="add del">
          <ac:chgData name="Cristian Chilipirea" userId="34ab170da5908fc4" providerId="LiveId" clId="{7840C37D-FDDB-4314-A31E-446F31402874}" dt="2019-10-13T10:42:43.909" v="169"/>
          <ac:cxnSpMkLst>
            <pc:docMk/>
            <pc:sldMk cId="2685857901" sldId="503"/>
            <ac:cxnSpMk id="19" creationId="{DCACE4CC-8F76-4AC9-A45A-79E6C2C75F8D}"/>
          </ac:cxnSpMkLst>
        </pc:cxnChg>
        <pc:cxnChg chg="add del">
          <ac:chgData name="Cristian Chilipirea" userId="34ab170da5908fc4" providerId="LiveId" clId="{7840C37D-FDDB-4314-A31E-446F31402874}" dt="2019-10-13T10:42:43.909" v="169"/>
          <ac:cxnSpMkLst>
            <pc:docMk/>
            <pc:sldMk cId="2685857901" sldId="503"/>
            <ac:cxnSpMk id="20" creationId="{C8334E26-572E-45C2-B132-893DB5EF156A}"/>
          </ac:cxnSpMkLst>
        </pc:cxnChg>
        <pc:cxnChg chg="add del">
          <ac:chgData name="Cristian Chilipirea" userId="34ab170da5908fc4" providerId="LiveId" clId="{7840C37D-FDDB-4314-A31E-446F31402874}" dt="2019-10-13T10:42:43.909" v="169"/>
          <ac:cxnSpMkLst>
            <pc:docMk/>
            <pc:sldMk cId="2685857901" sldId="503"/>
            <ac:cxnSpMk id="21" creationId="{5C91B993-8400-421D-A04C-09CC2CB76AC7}"/>
          </ac:cxnSpMkLst>
        </pc:cxnChg>
        <pc:cxnChg chg="add del">
          <ac:chgData name="Cristian Chilipirea" userId="34ab170da5908fc4" providerId="LiveId" clId="{7840C37D-FDDB-4314-A31E-446F31402874}" dt="2019-10-13T10:42:43.909" v="169"/>
          <ac:cxnSpMkLst>
            <pc:docMk/>
            <pc:sldMk cId="2685857901" sldId="503"/>
            <ac:cxnSpMk id="22" creationId="{37968C8A-27AE-4055-81D0-49B7854AA118}"/>
          </ac:cxnSpMkLst>
        </pc:cxnChg>
        <pc:cxnChg chg="add del">
          <ac:chgData name="Cristian Chilipirea" userId="34ab170da5908fc4" providerId="LiveId" clId="{7840C37D-FDDB-4314-A31E-446F31402874}" dt="2019-10-13T10:42:43.909" v="169"/>
          <ac:cxnSpMkLst>
            <pc:docMk/>
            <pc:sldMk cId="2685857901" sldId="503"/>
            <ac:cxnSpMk id="23" creationId="{FE8042A5-583F-49F6-985C-539066161B1A}"/>
          </ac:cxnSpMkLst>
        </pc:cxnChg>
        <pc:cxnChg chg="add del">
          <ac:chgData name="Cristian Chilipirea" userId="34ab170da5908fc4" providerId="LiveId" clId="{7840C37D-FDDB-4314-A31E-446F31402874}" dt="2019-10-13T10:42:43.909" v="169"/>
          <ac:cxnSpMkLst>
            <pc:docMk/>
            <pc:sldMk cId="2685857901" sldId="503"/>
            <ac:cxnSpMk id="24" creationId="{3F2DA0A9-2FCF-441F-BA5F-B1317DFF49BF}"/>
          </ac:cxnSpMkLst>
        </pc:cxnChg>
        <pc:cxnChg chg="add del">
          <ac:chgData name="Cristian Chilipirea" userId="34ab170da5908fc4" providerId="LiveId" clId="{7840C37D-FDDB-4314-A31E-446F31402874}" dt="2019-10-13T10:42:43.909" v="169"/>
          <ac:cxnSpMkLst>
            <pc:docMk/>
            <pc:sldMk cId="2685857901" sldId="503"/>
            <ac:cxnSpMk id="25" creationId="{61DDC34E-1B9C-4B93-9346-32CD7EEC1FC5}"/>
          </ac:cxnSpMkLst>
        </pc:cxnChg>
        <pc:cxnChg chg="add del">
          <ac:chgData name="Cristian Chilipirea" userId="34ab170da5908fc4" providerId="LiveId" clId="{7840C37D-FDDB-4314-A31E-446F31402874}" dt="2019-10-13T10:42:43.909" v="169"/>
          <ac:cxnSpMkLst>
            <pc:docMk/>
            <pc:sldMk cId="2685857901" sldId="503"/>
            <ac:cxnSpMk id="26" creationId="{488728F8-4876-4CF3-A8F9-6E2FAB8B0EA0}"/>
          </ac:cxnSpMkLst>
        </pc:cxnChg>
        <pc:cxnChg chg="add del">
          <ac:chgData name="Cristian Chilipirea" userId="34ab170da5908fc4" providerId="LiveId" clId="{7840C37D-FDDB-4314-A31E-446F31402874}" dt="2019-10-13T10:42:43.909" v="169"/>
          <ac:cxnSpMkLst>
            <pc:docMk/>
            <pc:sldMk cId="2685857901" sldId="503"/>
            <ac:cxnSpMk id="27" creationId="{719967F8-98CD-46EE-8C63-3C8549F2C6A5}"/>
          </ac:cxnSpMkLst>
        </pc:cxnChg>
        <pc:cxnChg chg="add del">
          <ac:chgData name="Cristian Chilipirea" userId="34ab170da5908fc4" providerId="LiveId" clId="{7840C37D-FDDB-4314-A31E-446F31402874}" dt="2019-10-13T10:42:43.909" v="169"/>
          <ac:cxnSpMkLst>
            <pc:docMk/>
            <pc:sldMk cId="2685857901" sldId="503"/>
            <ac:cxnSpMk id="28" creationId="{D8D0B53C-2FA2-4F92-B75C-8FB87012F60C}"/>
          </ac:cxnSpMkLst>
        </pc:cxnChg>
        <pc:cxnChg chg="add del">
          <ac:chgData name="Cristian Chilipirea" userId="34ab170da5908fc4" providerId="LiveId" clId="{7840C37D-FDDB-4314-A31E-446F31402874}" dt="2019-10-13T10:42:43.909" v="169"/>
          <ac:cxnSpMkLst>
            <pc:docMk/>
            <pc:sldMk cId="2685857901" sldId="503"/>
            <ac:cxnSpMk id="29" creationId="{AC8BD9F7-A7F4-41EE-B383-FADA548CB3EB}"/>
          </ac:cxnSpMkLst>
        </pc:cxnChg>
        <pc:cxnChg chg="add del">
          <ac:chgData name="Cristian Chilipirea" userId="34ab170da5908fc4" providerId="LiveId" clId="{7840C37D-FDDB-4314-A31E-446F31402874}" dt="2019-10-13T10:42:43.909" v="169"/>
          <ac:cxnSpMkLst>
            <pc:docMk/>
            <pc:sldMk cId="2685857901" sldId="503"/>
            <ac:cxnSpMk id="30" creationId="{3B3305BC-2B96-46B7-A204-CDB90BCA9AD4}"/>
          </ac:cxnSpMkLst>
        </pc:cxnChg>
        <pc:cxnChg chg="add del">
          <ac:chgData name="Cristian Chilipirea" userId="34ab170da5908fc4" providerId="LiveId" clId="{7840C37D-FDDB-4314-A31E-446F31402874}" dt="2019-10-13T10:42:43.909" v="169"/>
          <ac:cxnSpMkLst>
            <pc:docMk/>
            <pc:sldMk cId="2685857901" sldId="503"/>
            <ac:cxnSpMk id="31" creationId="{F0581892-AA59-4353-86D0-B89FCA2441DC}"/>
          </ac:cxnSpMkLst>
        </pc:cxnChg>
        <pc:cxnChg chg="add del">
          <ac:chgData name="Cristian Chilipirea" userId="34ab170da5908fc4" providerId="LiveId" clId="{7840C37D-FDDB-4314-A31E-446F31402874}" dt="2019-10-13T10:42:43.909" v="169"/>
          <ac:cxnSpMkLst>
            <pc:docMk/>
            <pc:sldMk cId="2685857901" sldId="503"/>
            <ac:cxnSpMk id="32" creationId="{A11029DE-4A5A-4A0F-B5C2-23D8761A2E63}"/>
          </ac:cxnSpMkLst>
        </pc:cxnChg>
        <pc:cxnChg chg="add del">
          <ac:chgData name="Cristian Chilipirea" userId="34ab170da5908fc4" providerId="LiveId" clId="{7840C37D-FDDB-4314-A31E-446F31402874}" dt="2019-10-13T10:42:43.909" v="169"/>
          <ac:cxnSpMkLst>
            <pc:docMk/>
            <pc:sldMk cId="2685857901" sldId="503"/>
            <ac:cxnSpMk id="33" creationId="{3D4D39CB-C27A-4E80-8DE5-585109B14288}"/>
          </ac:cxnSpMkLst>
        </pc:cxnChg>
        <pc:cxnChg chg="add del">
          <ac:chgData name="Cristian Chilipirea" userId="34ab170da5908fc4" providerId="LiveId" clId="{7840C37D-FDDB-4314-A31E-446F31402874}" dt="2019-10-13T10:42:43.909" v="169"/>
          <ac:cxnSpMkLst>
            <pc:docMk/>
            <pc:sldMk cId="2685857901" sldId="503"/>
            <ac:cxnSpMk id="34" creationId="{C0BBACD8-03C5-4D7F-A1FF-54994382F043}"/>
          </ac:cxnSpMkLst>
        </pc:cxnChg>
        <pc:cxnChg chg="add del">
          <ac:chgData name="Cristian Chilipirea" userId="34ab170da5908fc4" providerId="LiveId" clId="{7840C37D-FDDB-4314-A31E-446F31402874}" dt="2019-10-13T10:42:43.909" v="169"/>
          <ac:cxnSpMkLst>
            <pc:docMk/>
            <pc:sldMk cId="2685857901" sldId="503"/>
            <ac:cxnSpMk id="35" creationId="{3FF3D809-1312-4212-90F9-09124D7695A9}"/>
          </ac:cxnSpMkLst>
        </pc:cxnChg>
        <pc:cxnChg chg="add del">
          <ac:chgData name="Cristian Chilipirea" userId="34ab170da5908fc4" providerId="LiveId" clId="{7840C37D-FDDB-4314-A31E-446F31402874}" dt="2019-10-13T10:42:43.909" v="169"/>
          <ac:cxnSpMkLst>
            <pc:docMk/>
            <pc:sldMk cId="2685857901" sldId="503"/>
            <ac:cxnSpMk id="36" creationId="{1A5879E0-CA77-4D8B-9A1D-8A3101920B9A}"/>
          </ac:cxnSpMkLst>
        </pc:cxnChg>
        <pc:cxnChg chg="add del">
          <ac:chgData name="Cristian Chilipirea" userId="34ab170da5908fc4" providerId="LiveId" clId="{7840C37D-FDDB-4314-A31E-446F31402874}" dt="2019-10-13T10:42:43.909" v="169"/>
          <ac:cxnSpMkLst>
            <pc:docMk/>
            <pc:sldMk cId="2685857901" sldId="503"/>
            <ac:cxnSpMk id="37" creationId="{5E0D3F2D-39E1-4300-8B75-2404A6FC704D}"/>
          </ac:cxnSpMkLst>
        </pc:cxnChg>
        <pc:cxnChg chg="add del">
          <ac:chgData name="Cristian Chilipirea" userId="34ab170da5908fc4" providerId="LiveId" clId="{7840C37D-FDDB-4314-A31E-446F31402874}" dt="2019-10-13T10:42:43.909" v="169"/>
          <ac:cxnSpMkLst>
            <pc:docMk/>
            <pc:sldMk cId="2685857901" sldId="503"/>
            <ac:cxnSpMk id="38" creationId="{935EE922-61D1-4C1C-BB92-56C1B37E7886}"/>
          </ac:cxnSpMkLst>
        </pc:cxnChg>
        <pc:cxnChg chg="add del">
          <ac:chgData name="Cristian Chilipirea" userId="34ab170da5908fc4" providerId="LiveId" clId="{7840C37D-FDDB-4314-A31E-446F31402874}" dt="2019-10-13T10:42:43.909" v="169"/>
          <ac:cxnSpMkLst>
            <pc:docMk/>
            <pc:sldMk cId="2685857901" sldId="503"/>
            <ac:cxnSpMk id="39" creationId="{26D34B13-272B-41F5-A418-E907126E6F82}"/>
          </ac:cxnSpMkLst>
        </pc:cxnChg>
        <pc:cxnChg chg="add del">
          <ac:chgData name="Cristian Chilipirea" userId="34ab170da5908fc4" providerId="LiveId" clId="{7840C37D-FDDB-4314-A31E-446F31402874}" dt="2019-10-13T10:42:43.909" v="169"/>
          <ac:cxnSpMkLst>
            <pc:docMk/>
            <pc:sldMk cId="2685857901" sldId="503"/>
            <ac:cxnSpMk id="40" creationId="{DB228459-F27B-4EFC-AF2B-335279E47A77}"/>
          </ac:cxnSpMkLst>
        </pc:cxnChg>
        <pc:cxnChg chg="add del">
          <ac:chgData name="Cristian Chilipirea" userId="34ab170da5908fc4" providerId="LiveId" clId="{7840C37D-FDDB-4314-A31E-446F31402874}" dt="2019-10-13T10:42:43.909" v="169"/>
          <ac:cxnSpMkLst>
            <pc:docMk/>
            <pc:sldMk cId="2685857901" sldId="503"/>
            <ac:cxnSpMk id="41" creationId="{35B7259B-6539-4837-B5F8-3266A603F163}"/>
          </ac:cxnSpMkLst>
        </pc:cxnChg>
        <pc:cxnChg chg="add del">
          <ac:chgData name="Cristian Chilipirea" userId="34ab170da5908fc4" providerId="LiveId" clId="{7840C37D-FDDB-4314-A31E-446F31402874}" dt="2019-10-13T10:42:43.909" v="169"/>
          <ac:cxnSpMkLst>
            <pc:docMk/>
            <pc:sldMk cId="2685857901" sldId="503"/>
            <ac:cxnSpMk id="42" creationId="{736FD250-6B2B-4754-AA09-DCF4D247DFAB}"/>
          </ac:cxnSpMkLst>
        </pc:cxnChg>
        <pc:cxnChg chg="add del">
          <ac:chgData name="Cristian Chilipirea" userId="34ab170da5908fc4" providerId="LiveId" clId="{7840C37D-FDDB-4314-A31E-446F31402874}" dt="2019-10-13T10:42:43.909" v="169"/>
          <ac:cxnSpMkLst>
            <pc:docMk/>
            <pc:sldMk cId="2685857901" sldId="503"/>
            <ac:cxnSpMk id="43" creationId="{AC83B5DD-118B-47D3-BFA3-291004CA1728}"/>
          </ac:cxnSpMkLst>
        </pc:cxnChg>
        <pc:cxnChg chg="add del">
          <ac:chgData name="Cristian Chilipirea" userId="34ab170da5908fc4" providerId="LiveId" clId="{7840C37D-FDDB-4314-A31E-446F31402874}" dt="2019-10-13T10:42:43.909" v="169"/>
          <ac:cxnSpMkLst>
            <pc:docMk/>
            <pc:sldMk cId="2685857901" sldId="503"/>
            <ac:cxnSpMk id="44" creationId="{D8585831-BB3C-4DE6-AEB9-0B5BDEAA744C}"/>
          </ac:cxnSpMkLst>
        </pc:cxnChg>
        <pc:cxnChg chg="add del">
          <ac:chgData name="Cristian Chilipirea" userId="34ab170da5908fc4" providerId="LiveId" clId="{7840C37D-FDDB-4314-A31E-446F31402874}" dt="2019-10-13T10:42:43.909" v="169"/>
          <ac:cxnSpMkLst>
            <pc:docMk/>
            <pc:sldMk cId="2685857901" sldId="503"/>
            <ac:cxnSpMk id="45" creationId="{513B5809-5529-4911-8D8D-C8B33AF17A00}"/>
          </ac:cxnSpMkLst>
        </pc:cxnChg>
        <pc:cxnChg chg="add del">
          <ac:chgData name="Cristian Chilipirea" userId="34ab170da5908fc4" providerId="LiveId" clId="{7840C37D-FDDB-4314-A31E-446F31402874}" dt="2019-10-13T10:42:43.909" v="169"/>
          <ac:cxnSpMkLst>
            <pc:docMk/>
            <pc:sldMk cId="2685857901" sldId="503"/>
            <ac:cxnSpMk id="46" creationId="{FD5AACF0-7175-4F78-884C-03440F492C5F}"/>
          </ac:cxnSpMkLst>
        </pc:cxnChg>
        <pc:cxnChg chg="add del">
          <ac:chgData name="Cristian Chilipirea" userId="34ab170da5908fc4" providerId="LiveId" clId="{7840C37D-FDDB-4314-A31E-446F31402874}" dt="2019-10-13T10:42:43.909" v="169"/>
          <ac:cxnSpMkLst>
            <pc:docMk/>
            <pc:sldMk cId="2685857901" sldId="503"/>
            <ac:cxnSpMk id="47" creationId="{E35069DC-4C3F-4567-B6D8-A2430BBB01F2}"/>
          </ac:cxnSpMkLst>
        </pc:cxnChg>
        <pc:cxnChg chg="add del">
          <ac:chgData name="Cristian Chilipirea" userId="34ab170da5908fc4" providerId="LiveId" clId="{7840C37D-FDDB-4314-A31E-446F31402874}" dt="2019-10-13T10:42:43.909" v="169"/>
          <ac:cxnSpMkLst>
            <pc:docMk/>
            <pc:sldMk cId="2685857901" sldId="503"/>
            <ac:cxnSpMk id="48" creationId="{77A60689-3546-463E-965B-C3C463F909E7}"/>
          </ac:cxnSpMkLst>
        </pc:cxnChg>
        <pc:cxnChg chg="add del">
          <ac:chgData name="Cristian Chilipirea" userId="34ab170da5908fc4" providerId="LiveId" clId="{7840C37D-FDDB-4314-A31E-446F31402874}" dt="2019-10-13T10:42:43.909" v="169"/>
          <ac:cxnSpMkLst>
            <pc:docMk/>
            <pc:sldMk cId="2685857901" sldId="503"/>
            <ac:cxnSpMk id="49" creationId="{63E1F03A-5705-4B8C-84C4-81E8CAC46C73}"/>
          </ac:cxnSpMkLst>
        </pc:cxnChg>
        <pc:cxnChg chg="add del">
          <ac:chgData name="Cristian Chilipirea" userId="34ab170da5908fc4" providerId="LiveId" clId="{7840C37D-FDDB-4314-A31E-446F31402874}" dt="2019-10-13T10:42:43.909" v="169"/>
          <ac:cxnSpMkLst>
            <pc:docMk/>
            <pc:sldMk cId="2685857901" sldId="503"/>
            <ac:cxnSpMk id="50" creationId="{E72CFA8E-3DE2-4E5B-BA0B-C0EE41052B3F}"/>
          </ac:cxnSpMkLst>
        </pc:cxnChg>
        <pc:cxnChg chg="add del">
          <ac:chgData name="Cristian Chilipirea" userId="34ab170da5908fc4" providerId="LiveId" clId="{7840C37D-FDDB-4314-A31E-446F31402874}" dt="2019-10-13T10:42:43.909" v="169"/>
          <ac:cxnSpMkLst>
            <pc:docMk/>
            <pc:sldMk cId="2685857901" sldId="503"/>
            <ac:cxnSpMk id="51" creationId="{88DC1791-A956-4F5A-9567-6080F3FF5B0D}"/>
          </ac:cxnSpMkLst>
        </pc:cxnChg>
        <pc:cxnChg chg="add del">
          <ac:chgData name="Cristian Chilipirea" userId="34ab170da5908fc4" providerId="LiveId" clId="{7840C37D-FDDB-4314-A31E-446F31402874}" dt="2019-10-13T10:42:43.909" v="169"/>
          <ac:cxnSpMkLst>
            <pc:docMk/>
            <pc:sldMk cId="2685857901" sldId="503"/>
            <ac:cxnSpMk id="52" creationId="{6138845A-35B5-436F-A911-1210D91C68F8}"/>
          </ac:cxnSpMkLst>
        </pc:cxnChg>
        <pc:cxnChg chg="add del">
          <ac:chgData name="Cristian Chilipirea" userId="34ab170da5908fc4" providerId="LiveId" clId="{7840C37D-FDDB-4314-A31E-446F31402874}" dt="2019-10-13T10:42:43.909" v="169"/>
          <ac:cxnSpMkLst>
            <pc:docMk/>
            <pc:sldMk cId="2685857901" sldId="503"/>
            <ac:cxnSpMk id="53" creationId="{7718309E-56F6-45D1-A09C-915E660788EC}"/>
          </ac:cxnSpMkLst>
        </pc:cxnChg>
        <pc:cxnChg chg="add del">
          <ac:chgData name="Cristian Chilipirea" userId="34ab170da5908fc4" providerId="LiveId" clId="{7840C37D-FDDB-4314-A31E-446F31402874}" dt="2019-10-13T10:42:43.909" v="169"/>
          <ac:cxnSpMkLst>
            <pc:docMk/>
            <pc:sldMk cId="2685857901" sldId="503"/>
            <ac:cxnSpMk id="54" creationId="{BA2C7519-9F60-40C3-9A1E-8CC34CC3AC20}"/>
          </ac:cxnSpMkLst>
        </pc:cxnChg>
        <pc:cxnChg chg="add del">
          <ac:chgData name="Cristian Chilipirea" userId="34ab170da5908fc4" providerId="LiveId" clId="{7840C37D-FDDB-4314-A31E-446F31402874}" dt="2019-10-13T10:42:43.909" v="169"/>
          <ac:cxnSpMkLst>
            <pc:docMk/>
            <pc:sldMk cId="2685857901" sldId="503"/>
            <ac:cxnSpMk id="74" creationId="{1C2BFB83-580D-4A69-8B92-EDC4C464B498}"/>
          </ac:cxnSpMkLst>
        </pc:cxnChg>
        <pc:cxnChg chg="add del">
          <ac:chgData name="Cristian Chilipirea" userId="34ab170da5908fc4" providerId="LiveId" clId="{7840C37D-FDDB-4314-A31E-446F31402874}" dt="2019-10-13T10:42:43.909" v="169"/>
          <ac:cxnSpMkLst>
            <pc:docMk/>
            <pc:sldMk cId="2685857901" sldId="503"/>
            <ac:cxnSpMk id="75" creationId="{2484C8B3-5B68-4479-98F5-98B920819E79}"/>
          </ac:cxnSpMkLst>
        </pc:cxnChg>
        <pc:cxnChg chg="add del">
          <ac:chgData name="Cristian Chilipirea" userId="34ab170da5908fc4" providerId="LiveId" clId="{7840C37D-FDDB-4314-A31E-446F31402874}" dt="2019-10-13T10:42:43.909" v="169"/>
          <ac:cxnSpMkLst>
            <pc:docMk/>
            <pc:sldMk cId="2685857901" sldId="503"/>
            <ac:cxnSpMk id="76" creationId="{8D321F15-F448-4B9B-8B7E-D263C0DE3E53}"/>
          </ac:cxnSpMkLst>
        </pc:cxnChg>
        <pc:cxnChg chg="add del">
          <ac:chgData name="Cristian Chilipirea" userId="34ab170da5908fc4" providerId="LiveId" clId="{7840C37D-FDDB-4314-A31E-446F31402874}" dt="2019-10-13T10:42:43.909" v="169"/>
          <ac:cxnSpMkLst>
            <pc:docMk/>
            <pc:sldMk cId="2685857901" sldId="503"/>
            <ac:cxnSpMk id="77" creationId="{37B7B2BD-E17B-42D3-B65E-3253AA62AD8C}"/>
          </ac:cxnSpMkLst>
        </pc:cxnChg>
        <pc:cxnChg chg="add del">
          <ac:chgData name="Cristian Chilipirea" userId="34ab170da5908fc4" providerId="LiveId" clId="{7840C37D-FDDB-4314-A31E-446F31402874}" dt="2019-10-13T10:42:43.909" v="169"/>
          <ac:cxnSpMkLst>
            <pc:docMk/>
            <pc:sldMk cId="2685857901" sldId="503"/>
            <ac:cxnSpMk id="78" creationId="{70CE5F4C-8E36-48E6-9D8D-47AE93CFC649}"/>
          </ac:cxnSpMkLst>
        </pc:cxnChg>
        <pc:cxnChg chg="add del">
          <ac:chgData name="Cristian Chilipirea" userId="34ab170da5908fc4" providerId="LiveId" clId="{7840C37D-FDDB-4314-A31E-446F31402874}" dt="2019-10-13T10:42:43.909" v="169"/>
          <ac:cxnSpMkLst>
            <pc:docMk/>
            <pc:sldMk cId="2685857901" sldId="503"/>
            <ac:cxnSpMk id="79" creationId="{C27AE595-B612-418E-A38B-B378E8742230}"/>
          </ac:cxnSpMkLst>
        </pc:cxnChg>
        <pc:cxnChg chg="add del">
          <ac:chgData name="Cristian Chilipirea" userId="34ab170da5908fc4" providerId="LiveId" clId="{7840C37D-FDDB-4314-A31E-446F31402874}" dt="2019-10-13T10:42:43.909" v="169"/>
          <ac:cxnSpMkLst>
            <pc:docMk/>
            <pc:sldMk cId="2685857901" sldId="503"/>
            <ac:cxnSpMk id="80" creationId="{9DF2F4E8-173C-414A-A622-2AF818420027}"/>
          </ac:cxnSpMkLst>
        </pc:cxnChg>
        <pc:cxnChg chg="add del">
          <ac:chgData name="Cristian Chilipirea" userId="34ab170da5908fc4" providerId="LiveId" clId="{7840C37D-FDDB-4314-A31E-446F31402874}" dt="2019-10-13T10:42:43.909" v="169"/>
          <ac:cxnSpMkLst>
            <pc:docMk/>
            <pc:sldMk cId="2685857901" sldId="503"/>
            <ac:cxnSpMk id="81" creationId="{AEC9B1F1-3560-4BE9-9F81-0B18ED35CF77}"/>
          </ac:cxnSpMkLst>
        </pc:cxnChg>
        <pc:cxnChg chg="add del">
          <ac:chgData name="Cristian Chilipirea" userId="34ab170da5908fc4" providerId="LiveId" clId="{7840C37D-FDDB-4314-A31E-446F31402874}" dt="2019-10-13T10:42:43.909" v="169"/>
          <ac:cxnSpMkLst>
            <pc:docMk/>
            <pc:sldMk cId="2685857901" sldId="503"/>
            <ac:cxnSpMk id="82" creationId="{DC531B3C-0557-4504-94F3-B45C3BC15353}"/>
          </ac:cxnSpMkLst>
        </pc:cxnChg>
        <pc:cxnChg chg="add del">
          <ac:chgData name="Cristian Chilipirea" userId="34ab170da5908fc4" providerId="LiveId" clId="{7840C37D-FDDB-4314-A31E-446F31402874}" dt="2019-10-13T10:42:43.909" v="169"/>
          <ac:cxnSpMkLst>
            <pc:docMk/>
            <pc:sldMk cId="2685857901" sldId="503"/>
            <ac:cxnSpMk id="83" creationId="{01104891-453D-42AC-A0D3-6C3EABAE3474}"/>
          </ac:cxnSpMkLst>
        </pc:cxnChg>
        <pc:cxnChg chg="add del">
          <ac:chgData name="Cristian Chilipirea" userId="34ab170da5908fc4" providerId="LiveId" clId="{7840C37D-FDDB-4314-A31E-446F31402874}" dt="2019-10-13T10:42:43.909" v="169"/>
          <ac:cxnSpMkLst>
            <pc:docMk/>
            <pc:sldMk cId="2685857901" sldId="503"/>
            <ac:cxnSpMk id="84" creationId="{2F708E58-A06A-44A6-8268-B383651977A0}"/>
          </ac:cxnSpMkLst>
        </pc:cxnChg>
        <pc:cxnChg chg="add del">
          <ac:chgData name="Cristian Chilipirea" userId="34ab170da5908fc4" providerId="LiveId" clId="{7840C37D-FDDB-4314-A31E-446F31402874}" dt="2019-10-13T10:42:43.909" v="169"/>
          <ac:cxnSpMkLst>
            <pc:docMk/>
            <pc:sldMk cId="2685857901" sldId="503"/>
            <ac:cxnSpMk id="85" creationId="{C7100EA0-3EB2-4965-B6B6-EF352040E548}"/>
          </ac:cxnSpMkLst>
        </pc:cxnChg>
        <pc:cxnChg chg="add del">
          <ac:chgData name="Cristian Chilipirea" userId="34ab170da5908fc4" providerId="LiveId" clId="{7840C37D-FDDB-4314-A31E-446F31402874}" dt="2019-10-13T10:42:43.909" v="169"/>
          <ac:cxnSpMkLst>
            <pc:docMk/>
            <pc:sldMk cId="2685857901" sldId="503"/>
            <ac:cxnSpMk id="86" creationId="{D3469892-DD73-453E-A8DA-02C9A07211AF}"/>
          </ac:cxnSpMkLst>
        </pc:cxnChg>
        <pc:cxnChg chg="add">
          <ac:chgData name="Cristian Chilipirea" userId="34ab170da5908fc4" providerId="LiveId" clId="{7840C37D-FDDB-4314-A31E-446F31402874}" dt="2019-10-13T10:42:43.941" v="170"/>
          <ac:cxnSpMkLst>
            <pc:docMk/>
            <pc:sldMk cId="2685857901" sldId="503"/>
            <ac:cxnSpMk id="115" creationId="{3083F452-AA26-4E38-B9A7-C7DE3B64DCBF}"/>
          </ac:cxnSpMkLst>
        </pc:cxnChg>
        <pc:cxnChg chg="add">
          <ac:chgData name="Cristian Chilipirea" userId="34ab170da5908fc4" providerId="LiveId" clId="{7840C37D-FDDB-4314-A31E-446F31402874}" dt="2019-10-13T10:42:43.941" v="170"/>
          <ac:cxnSpMkLst>
            <pc:docMk/>
            <pc:sldMk cId="2685857901" sldId="503"/>
            <ac:cxnSpMk id="116" creationId="{38A5995C-BEC9-4BAE-ACCB-22301D690CD6}"/>
          </ac:cxnSpMkLst>
        </pc:cxnChg>
        <pc:cxnChg chg="add">
          <ac:chgData name="Cristian Chilipirea" userId="34ab170da5908fc4" providerId="LiveId" clId="{7840C37D-FDDB-4314-A31E-446F31402874}" dt="2019-10-13T10:42:43.941" v="170"/>
          <ac:cxnSpMkLst>
            <pc:docMk/>
            <pc:sldMk cId="2685857901" sldId="503"/>
            <ac:cxnSpMk id="117" creationId="{AC0E5593-A3FB-425A-9FE8-910EBFB3A038}"/>
          </ac:cxnSpMkLst>
        </pc:cxnChg>
        <pc:cxnChg chg="add">
          <ac:chgData name="Cristian Chilipirea" userId="34ab170da5908fc4" providerId="LiveId" clId="{7840C37D-FDDB-4314-A31E-446F31402874}" dt="2019-10-13T10:42:43.941" v="170"/>
          <ac:cxnSpMkLst>
            <pc:docMk/>
            <pc:sldMk cId="2685857901" sldId="503"/>
            <ac:cxnSpMk id="118" creationId="{27AC9D71-EE49-4068-B3D2-99730B299FE1}"/>
          </ac:cxnSpMkLst>
        </pc:cxnChg>
        <pc:cxnChg chg="add">
          <ac:chgData name="Cristian Chilipirea" userId="34ab170da5908fc4" providerId="LiveId" clId="{7840C37D-FDDB-4314-A31E-446F31402874}" dt="2019-10-13T10:42:43.941" v="170"/>
          <ac:cxnSpMkLst>
            <pc:docMk/>
            <pc:sldMk cId="2685857901" sldId="503"/>
            <ac:cxnSpMk id="119" creationId="{C496C585-E141-46C8-ACF8-5E166FA88BBF}"/>
          </ac:cxnSpMkLst>
        </pc:cxnChg>
        <pc:cxnChg chg="add">
          <ac:chgData name="Cristian Chilipirea" userId="34ab170da5908fc4" providerId="LiveId" clId="{7840C37D-FDDB-4314-A31E-446F31402874}" dt="2019-10-13T10:42:43.941" v="170"/>
          <ac:cxnSpMkLst>
            <pc:docMk/>
            <pc:sldMk cId="2685857901" sldId="503"/>
            <ac:cxnSpMk id="120" creationId="{58E86F25-0541-42A1-8E2C-ECE68835955B}"/>
          </ac:cxnSpMkLst>
        </pc:cxnChg>
        <pc:cxnChg chg="add">
          <ac:chgData name="Cristian Chilipirea" userId="34ab170da5908fc4" providerId="LiveId" clId="{7840C37D-FDDB-4314-A31E-446F31402874}" dt="2019-10-13T10:42:43.941" v="170"/>
          <ac:cxnSpMkLst>
            <pc:docMk/>
            <pc:sldMk cId="2685857901" sldId="503"/>
            <ac:cxnSpMk id="121" creationId="{7EFA5347-B646-4915-8175-7A6BB78E5C17}"/>
          </ac:cxnSpMkLst>
        </pc:cxnChg>
        <pc:cxnChg chg="add">
          <ac:chgData name="Cristian Chilipirea" userId="34ab170da5908fc4" providerId="LiveId" clId="{7840C37D-FDDB-4314-A31E-446F31402874}" dt="2019-10-13T10:42:43.941" v="170"/>
          <ac:cxnSpMkLst>
            <pc:docMk/>
            <pc:sldMk cId="2685857901" sldId="503"/>
            <ac:cxnSpMk id="122" creationId="{CE9E3B45-C7B5-411E-AE67-E1C04A3B013B}"/>
          </ac:cxnSpMkLst>
        </pc:cxnChg>
        <pc:cxnChg chg="add">
          <ac:chgData name="Cristian Chilipirea" userId="34ab170da5908fc4" providerId="LiveId" clId="{7840C37D-FDDB-4314-A31E-446F31402874}" dt="2019-10-13T10:42:43.941" v="170"/>
          <ac:cxnSpMkLst>
            <pc:docMk/>
            <pc:sldMk cId="2685857901" sldId="503"/>
            <ac:cxnSpMk id="123" creationId="{6594C8A4-1183-4EBA-8E30-5F14DAC1323B}"/>
          </ac:cxnSpMkLst>
        </pc:cxnChg>
        <pc:cxnChg chg="add">
          <ac:chgData name="Cristian Chilipirea" userId="34ab170da5908fc4" providerId="LiveId" clId="{7840C37D-FDDB-4314-A31E-446F31402874}" dt="2019-10-13T10:42:43.941" v="170"/>
          <ac:cxnSpMkLst>
            <pc:docMk/>
            <pc:sldMk cId="2685857901" sldId="503"/>
            <ac:cxnSpMk id="124" creationId="{6B46D3BF-E902-483A-81DA-1973CD52C142}"/>
          </ac:cxnSpMkLst>
        </pc:cxnChg>
        <pc:cxnChg chg="add">
          <ac:chgData name="Cristian Chilipirea" userId="34ab170da5908fc4" providerId="LiveId" clId="{7840C37D-FDDB-4314-A31E-446F31402874}" dt="2019-10-13T10:42:43.941" v="170"/>
          <ac:cxnSpMkLst>
            <pc:docMk/>
            <pc:sldMk cId="2685857901" sldId="503"/>
            <ac:cxnSpMk id="125" creationId="{85137CFE-DDE9-491C-8A71-114838F9AF48}"/>
          </ac:cxnSpMkLst>
        </pc:cxnChg>
        <pc:cxnChg chg="add">
          <ac:chgData name="Cristian Chilipirea" userId="34ab170da5908fc4" providerId="LiveId" clId="{7840C37D-FDDB-4314-A31E-446F31402874}" dt="2019-10-13T10:42:43.941" v="170"/>
          <ac:cxnSpMkLst>
            <pc:docMk/>
            <pc:sldMk cId="2685857901" sldId="503"/>
            <ac:cxnSpMk id="126" creationId="{0FDBAC67-B465-4964-8C8B-22AB105CF7DE}"/>
          </ac:cxnSpMkLst>
        </pc:cxnChg>
        <pc:cxnChg chg="add">
          <ac:chgData name="Cristian Chilipirea" userId="34ab170da5908fc4" providerId="LiveId" clId="{7840C37D-FDDB-4314-A31E-446F31402874}" dt="2019-10-13T10:42:43.941" v="170"/>
          <ac:cxnSpMkLst>
            <pc:docMk/>
            <pc:sldMk cId="2685857901" sldId="503"/>
            <ac:cxnSpMk id="127" creationId="{0EFCD876-D448-4218-8233-BBD8E58A3A0B}"/>
          </ac:cxnSpMkLst>
        </pc:cxnChg>
        <pc:cxnChg chg="add">
          <ac:chgData name="Cristian Chilipirea" userId="34ab170da5908fc4" providerId="LiveId" clId="{7840C37D-FDDB-4314-A31E-446F31402874}" dt="2019-10-13T10:42:43.941" v="170"/>
          <ac:cxnSpMkLst>
            <pc:docMk/>
            <pc:sldMk cId="2685857901" sldId="503"/>
            <ac:cxnSpMk id="128" creationId="{A2CA2AE7-ED00-4511-BC81-AEF90F56E77C}"/>
          </ac:cxnSpMkLst>
        </pc:cxnChg>
        <pc:cxnChg chg="add">
          <ac:chgData name="Cristian Chilipirea" userId="34ab170da5908fc4" providerId="LiveId" clId="{7840C37D-FDDB-4314-A31E-446F31402874}" dt="2019-10-13T10:42:43.941" v="170"/>
          <ac:cxnSpMkLst>
            <pc:docMk/>
            <pc:sldMk cId="2685857901" sldId="503"/>
            <ac:cxnSpMk id="129" creationId="{E7D0CDE4-3E92-49A0-BBDC-7C3BC7C17CBD}"/>
          </ac:cxnSpMkLst>
        </pc:cxnChg>
        <pc:cxnChg chg="add">
          <ac:chgData name="Cristian Chilipirea" userId="34ab170da5908fc4" providerId="LiveId" clId="{7840C37D-FDDB-4314-A31E-446F31402874}" dt="2019-10-13T10:42:43.941" v="170"/>
          <ac:cxnSpMkLst>
            <pc:docMk/>
            <pc:sldMk cId="2685857901" sldId="503"/>
            <ac:cxnSpMk id="130" creationId="{33F8544C-5559-4C2C-81CB-66CE6875E829}"/>
          </ac:cxnSpMkLst>
        </pc:cxnChg>
        <pc:cxnChg chg="add">
          <ac:chgData name="Cristian Chilipirea" userId="34ab170da5908fc4" providerId="LiveId" clId="{7840C37D-FDDB-4314-A31E-446F31402874}" dt="2019-10-13T10:42:43.941" v="170"/>
          <ac:cxnSpMkLst>
            <pc:docMk/>
            <pc:sldMk cId="2685857901" sldId="503"/>
            <ac:cxnSpMk id="131" creationId="{3AA62F5D-DDE0-44D9-BA61-935276329897}"/>
          </ac:cxnSpMkLst>
        </pc:cxnChg>
        <pc:cxnChg chg="add">
          <ac:chgData name="Cristian Chilipirea" userId="34ab170da5908fc4" providerId="LiveId" clId="{7840C37D-FDDB-4314-A31E-446F31402874}" dt="2019-10-13T10:42:43.941" v="170"/>
          <ac:cxnSpMkLst>
            <pc:docMk/>
            <pc:sldMk cId="2685857901" sldId="503"/>
            <ac:cxnSpMk id="132" creationId="{C4A7C5B3-1082-4839-8CA8-952F02D2B38D}"/>
          </ac:cxnSpMkLst>
        </pc:cxnChg>
        <pc:cxnChg chg="add">
          <ac:chgData name="Cristian Chilipirea" userId="34ab170da5908fc4" providerId="LiveId" clId="{7840C37D-FDDB-4314-A31E-446F31402874}" dt="2019-10-13T10:42:43.941" v="170"/>
          <ac:cxnSpMkLst>
            <pc:docMk/>
            <pc:sldMk cId="2685857901" sldId="503"/>
            <ac:cxnSpMk id="133" creationId="{4CB4B0E7-7AD6-4711-861B-5655007221A3}"/>
          </ac:cxnSpMkLst>
        </pc:cxnChg>
        <pc:cxnChg chg="add">
          <ac:chgData name="Cristian Chilipirea" userId="34ab170da5908fc4" providerId="LiveId" clId="{7840C37D-FDDB-4314-A31E-446F31402874}" dt="2019-10-13T10:42:43.941" v="170"/>
          <ac:cxnSpMkLst>
            <pc:docMk/>
            <pc:sldMk cId="2685857901" sldId="503"/>
            <ac:cxnSpMk id="134" creationId="{FBC23479-7F10-4764-8A3F-9959C06C0ACD}"/>
          </ac:cxnSpMkLst>
        </pc:cxnChg>
        <pc:cxnChg chg="add">
          <ac:chgData name="Cristian Chilipirea" userId="34ab170da5908fc4" providerId="LiveId" clId="{7840C37D-FDDB-4314-A31E-446F31402874}" dt="2019-10-13T10:42:43.941" v="170"/>
          <ac:cxnSpMkLst>
            <pc:docMk/>
            <pc:sldMk cId="2685857901" sldId="503"/>
            <ac:cxnSpMk id="135" creationId="{6E8FB094-F557-4A4B-A222-D00005441DF3}"/>
          </ac:cxnSpMkLst>
        </pc:cxnChg>
        <pc:cxnChg chg="add">
          <ac:chgData name="Cristian Chilipirea" userId="34ab170da5908fc4" providerId="LiveId" clId="{7840C37D-FDDB-4314-A31E-446F31402874}" dt="2019-10-13T10:42:43.941" v="170"/>
          <ac:cxnSpMkLst>
            <pc:docMk/>
            <pc:sldMk cId="2685857901" sldId="503"/>
            <ac:cxnSpMk id="136" creationId="{5D870779-5B04-4FBC-9DAB-C16EF013F582}"/>
          </ac:cxnSpMkLst>
        </pc:cxnChg>
        <pc:cxnChg chg="add">
          <ac:chgData name="Cristian Chilipirea" userId="34ab170da5908fc4" providerId="LiveId" clId="{7840C37D-FDDB-4314-A31E-446F31402874}" dt="2019-10-13T10:42:43.941" v="170"/>
          <ac:cxnSpMkLst>
            <pc:docMk/>
            <pc:sldMk cId="2685857901" sldId="503"/>
            <ac:cxnSpMk id="137" creationId="{66A73E94-D2AD-4929-B845-A929228F5099}"/>
          </ac:cxnSpMkLst>
        </pc:cxnChg>
        <pc:cxnChg chg="add">
          <ac:chgData name="Cristian Chilipirea" userId="34ab170da5908fc4" providerId="LiveId" clId="{7840C37D-FDDB-4314-A31E-446F31402874}" dt="2019-10-13T10:42:43.941" v="170"/>
          <ac:cxnSpMkLst>
            <pc:docMk/>
            <pc:sldMk cId="2685857901" sldId="503"/>
            <ac:cxnSpMk id="138" creationId="{E35D28DC-34E0-4EA6-BC97-4B8C57403E07}"/>
          </ac:cxnSpMkLst>
        </pc:cxnChg>
        <pc:cxnChg chg="add">
          <ac:chgData name="Cristian Chilipirea" userId="34ab170da5908fc4" providerId="LiveId" clId="{7840C37D-FDDB-4314-A31E-446F31402874}" dt="2019-10-13T10:42:43.941" v="170"/>
          <ac:cxnSpMkLst>
            <pc:docMk/>
            <pc:sldMk cId="2685857901" sldId="503"/>
            <ac:cxnSpMk id="139" creationId="{0F267D22-562B-4061-8D32-1126E86259C9}"/>
          </ac:cxnSpMkLst>
        </pc:cxnChg>
        <pc:cxnChg chg="add">
          <ac:chgData name="Cristian Chilipirea" userId="34ab170da5908fc4" providerId="LiveId" clId="{7840C37D-FDDB-4314-A31E-446F31402874}" dt="2019-10-13T10:42:43.941" v="170"/>
          <ac:cxnSpMkLst>
            <pc:docMk/>
            <pc:sldMk cId="2685857901" sldId="503"/>
            <ac:cxnSpMk id="140" creationId="{B7A2B6BC-6086-43C6-8F7F-E12FDEA1C249}"/>
          </ac:cxnSpMkLst>
        </pc:cxnChg>
        <pc:cxnChg chg="add">
          <ac:chgData name="Cristian Chilipirea" userId="34ab170da5908fc4" providerId="LiveId" clId="{7840C37D-FDDB-4314-A31E-446F31402874}" dt="2019-10-13T10:42:43.941" v="170"/>
          <ac:cxnSpMkLst>
            <pc:docMk/>
            <pc:sldMk cId="2685857901" sldId="503"/>
            <ac:cxnSpMk id="141" creationId="{352C64C7-64C8-490E-8318-C325791F86D2}"/>
          </ac:cxnSpMkLst>
        </pc:cxnChg>
        <pc:cxnChg chg="add">
          <ac:chgData name="Cristian Chilipirea" userId="34ab170da5908fc4" providerId="LiveId" clId="{7840C37D-FDDB-4314-A31E-446F31402874}" dt="2019-10-13T10:42:43.941" v="170"/>
          <ac:cxnSpMkLst>
            <pc:docMk/>
            <pc:sldMk cId="2685857901" sldId="503"/>
            <ac:cxnSpMk id="142" creationId="{F4547B67-6713-4B8A-B158-8CA353BEDEA9}"/>
          </ac:cxnSpMkLst>
        </pc:cxnChg>
        <pc:cxnChg chg="add">
          <ac:chgData name="Cristian Chilipirea" userId="34ab170da5908fc4" providerId="LiveId" clId="{7840C37D-FDDB-4314-A31E-446F31402874}" dt="2019-10-13T10:42:43.941" v="170"/>
          <ac:cxnSpMkLst>
            <pc:docMk/>
            <pc:sldMk cId="2685857901" sldId="503"/>
            <ac:cxnSpMk id="143" creationId="{294DA0A3-D705-491C-8AD7-BD1F54C9868A}"/>
          </ac:cxnSpMkLst>
        </pc:cxnChg>
        <pc:cxnChg chg="add">
          <ac:chgData name="Cristian Chilipirea" userId="34ab170da5908fc4" providerId="LiveId" clId="{7840C37D-FDDB-4314-A31E-446F31402874}" dt="2019-10-13T10:42:43.941" v="170"/>
          <ac:cxnSpMkLst>
            <pc:docMk/>
            <pc:sldMk cId="2685857901" sldId="503"/>
            <ac:cxnSpMk id="144" creationId="{DA151F7D-7B06-443D-AA81-696693D2954D}"/>
          </ac:cxnSpMkLst>
        </pc:cxnChg>
        <pc:cxnChg chg="add">
          <ac:chgData name="Cristian Chilipirea" userId="34ab170da5908fc4" providerId="LiveId" clId="{7840C37D-FDDB-4314-A31E-446F31402874}" dt="2019-10-13T10:42:43.941" v="170"/>
          <ac:cxnSpMkLst>
            <pc:docMk/>
            <pc:sldMk cId="2685857901" sldId="503"/>
            <ac:cxnSpMk id="145" creationId="{EFBF1323-A2EF-46BB-B1F4-B825E404D125}"/>
          </ac:cxnSpMkLst>
        </pc:cxnChg>
        <pc:cxnChg chg="add">
          <ac:chgData name="Cristian Chilipirea" userId="34ab170da5908fc4" providerId="LiveId" clId="{7840C37D-FDDB-4314-A31E-446F31402874}" dt="2019-10-13T10:42:43.941" v="170"/>
          <ac:cxnSpMkLst>
            <pc:docMk/>
            <pc:sldMk cId="2685857901" sldId="503"/>
            <ac:cxnSpMk id="146" creationId="{D57A8CE5-5098-4A89-999F-DB70E3DCBDA7}"/>
          </ac:cxnSpMkLst>
        </pc:cxnChg>
        <pc:cxnChg chg="add">
          <ac:chgData name="Cristian Chilipirea" userId="34ab170da5908fc4" providerId="LiveId" clId="{7840C37D-FDDB-4314-A31E-446F31402874}" dt="2019-10-13T10:42:43.941" v="170"/>
          <ac:cxnSpMkLst>
            <pc:docMk/>
            <pc:sldMk cId="2685857901" sldId="503"/>
            <ac:cxnSpMk id="147" creationId="{B7082FC0-1DC4-4FEC-8D07-F7DA38B4F792}"/>
          </ac:cxnSpMkLst>
        </pc:cxnChg>
        <pc:cxnChg chg="add">
          <ac:chgData name="Cristian Chilipirea" userId="34ab170da5908fc4" providerId="LiveId" clId="{7840C37D-FDDB-4314-A31E-446F31402874}" dt="2019-10-13T10:42:43.941" v="170"/>
          <ac:cxnSpMkLst>
            <pc:docMk/>
            <pc:sldMk cId="2685857901" sldId="503"/>
            <ac:cxnSpMk id="148" creationId="{F5F01360-AA74-40D9-832E-704A943C0C32}"/>
          </ac:cxnSpMkLst>
        </pc:cxnChg>
        <pc:cxnChg chg="add">
          <ac:chgData name="Cristian Chilipirea" userId="34ab170da5908fc4" providerId="LiveId" clId="{7840C37D-FDDB-4314-A31E-446F31402874}" dt="2019-10-13T10:42:43.941" v="170"/>
          <ac:cxnSpMkLst>
            <pc:docMk/>
            <pc:sldMk cId="2685857901" sldId="503"/>
            <ac:cxnSpMk id="149" creationId="{7AA82F90-BB47-43BD-B857-E6D80DB5B9DA}"/>
          </ac:cxnSpMkLst>
        </pc:cxnChg>
        <pc:cxnChg chg="add">
          <ac:chgData name="Cristian Chilipirea" userId="34ab170da5908fc4" providerId="LiveId" clId="{7840C37D-FDDB-4314-A31E-446F31402874}" dt="2019-10-13T10:42:43.941" v="170"/>
          <ac:cxnSpMkLst>
            <pc:docMk/>
            <pc:sldMk cId="2685857901" sldId="503"/>
            <ac:cxnSpMk id="150" creationId="{5107414E-F953-47BB-A846-6AC01DCF00BE}"/>
          </ac:cxnSpMkLst>
        </pc:cxnChg>
        <pc:cxnChg chg="add">
          <ac:chgData name="Cristian Chilipirea" userId="34ab170da5908fc4" providerId="LiveId" clId="{7840C37D-FDDB-4314-A31E-446F31402874}" dt="2019-10-13T10:42:43.941" v="170"/>
          <ac:cxnSpMkLst>
            <pc:docMk/>
            <pc:sldMk cId="2685857901" sldId="503"/>
            <ac:cxnSpMk id="151" creationId="{270FE286-2246-4C48-A3D1-5AE08ED70AC0}"/>
          </ac:cxnSpMkLst>
        </pc:cxnChg>
        <pc:cxnChg chg="add">
          <ac:chgData name="Cristian Chilipirea" userId="34ab170da5908fc4" providerId="LiveId" clId="{7840C37D-FDDB-4314-A31E-446F31402874}" dt="2019-10-13T10:42:43.941" v="170"/>
          <ac:cxnSpMkLst>
            <pc:docMk/>
            <pc:sldMk cId="2685857901" sldId="503"/>
            <ac:cxnSpMk id="171" creationId="{667E0D63-8F8C-483F-87F0-E13D570DEEC4}"/>
          </ac:cxnSpMkLst>
        </pc:cxnChg>
        <pc:cxnChg chg="add">
          <ac:chgData name="Cristian Chilipirea" userId="34ab170da5908fc4" providerId="LiveId" clId="{7840C37D-FDDB-4314-A31E-446F31402874}" dt="2019-10-13T10:42:43.941" v="170"/>
          <ac:cxnSpMkLst>
            <pc:docMk/>
            <pc:sldMk cId="2685857901" sldId="503"/>
            <ac:cxnSpMk id="172" creationId="{86499E4A-48D2-4AEA-92C5-56E489A6BE06}"/>
          </ac:cxnSpMkLst>
        </pc:cxnChg>
        <pc:cxnChg chg="add">
          <ac:chgData name="Cristian Chilipirea" userId="34ab170da5908fc4" providerId="LiveId" clId="{7840C37D-FDDB-4314-A31E-446F31402874}" dt="2019-10-13T10:42:43.941" v="170"/>
          <ac:cxnSpMkLst>
            <pc:docMk/>
            <pc:sldMk cId="2685857901" sldId="503"/>
            <ac:cxnSpMk id="173" creationId="{16D014E5-C31D-4C94-AF63-7772A54F707A}"/>
          </ac:cxnSpMkLst>
        </pc:cxnChg>
        <pc:cxnChg chg="add">
          <ac:chgData name="Cristian Chilipirea" userId="34ab170da5908fc4" providerId="LiveId" clId="{7840C37D-FDDB-4314-A31E-446F31402874}" dt="2019-10-13T10:42:43.941" v="170"/>
          <ac:cxnSpMkLst>
            <pc:docMk/>
            <pc:sldMk cId="2685857901" sldId="503"/>
            <ac:cxnSpMk id="174" creationId="{0BF5DC5A-4506-4EBF-B24E-C1762D43B8BA}"/>
          </ac:cxnSpMkLst>
        </pc:cxnChg>
        <pc:cxnChg chg="add">
          <ac:chgData name="Cristian Chilipirea" userId="34ab170da5908fc4" providerId="LiveId" clId="{7840C37D-FDDB-4314-A31E-446F31402874}" dt="2019-10-13T10:42:43.941" v="170"/>
          <ac:cxnSpMkLst>
            <pc:docMk/>
            <pc:sldMk cId="2685857901" sldId="503"/>
            <ac:cxnSpMk id="175" creationId="{09AB7AC8-21CA-473F-BB26-3F7F83111519}"/>
          </ac:cxnSpMkLst>
        </pc:cxnChg>
        <pc:cxnChg chg="add">
          <ac:chgData name="Cristian Chilipirea" userId="34ab170da5908fc4" providerId="LiveId" clId="{7840C37D-FDDB-4314-A31E-446F31402874}" dt="2019-10-13T10:42:43.941" v="170"/>
          <ac:cxnSpMkLst>
            <pc:docMk/>
            <pc:sldMk cId="2685857901" sldId="503"/>
            <ac:cxnSpMk id="176" creationId="{FC706097-A419-49FC-A590-0C4B38DEDA19}"/>
          </ac:cxnSpMkLst>
        </pc:cxnChg>
        <pc:cxnChg chg="add">
          <ac:chgData name="Cristian Chilipirea" userId="34ab170da5908fc4" providerId="LiveId" clId="{7840C37D-FDDB-4314-A31E-446F31402874}" dt="2019-10-13T10:42:43.941" v="170"/>
          <ac:cxnSpMkLst>
            <pc:docMk/>
            <pc:sldMk cId="2685857901" sldId="503"/>
            <ac:cxnSpMk id="177" creationId="{29BFAEB4-5296-48D4-9C5C-EF80F783DEDF}"/>
          </ac:cxnSpMkLst>
        </pc:cxnChg>
        <pc:cxnChg chg="add">
          <ac:chgData name="Cristian Chilipirea" userId="34ab170da5908fc4" providerId="LiveId" clId="{7840C37D-FDDB-4314-A31E-446F31402874}" dt="2019-10-13T10:42:43.941" v="170"/>
          <ac:cxnSpMkLst>
            <pc:docMk/>
            <pc:sldMk cId="2685857901" sldId="503"/>
            <ac:cxnSpMk id="178" creationId="{F30AD678-7A0E-4ED6-B348-3FBF3C832B31}"/>
          </ac:cxnSpMkLst>
        </pc:cxnChg>
        <pc:cxnChg chg="add">
          <ac:chgData name="Cristian Chilipirea" userId="34ab170da5908fc4" providerId="LiveId" clId="{7840C37D-FDDB-4314-A31E-446F31402874}" dt="2019-10-13T10:42:43.941" v="170"/>
          <ac:cxnSpMkLst>
            <pc:docMk/>
            <pc:sldMk cId="2685857901" sldId="503"/>
            <ac:cxnSpMk id="179" creationId="{DA9625EB-AE92-4348-BAEB-6760744FC0E1}"/>
          </ac:cxnSpMkLst>
        </pc:cxnChg>
        <pc:cxnChg chg="add">
          <ac:chgData name="Cristian Chilipirea" userId="34ab170da5908fc4" providerId="LiveId" clId="{7840C37D-FDDB-4314-A31E-446F31402874}" dt="2019-10-13T10:42:43.941" v="170"/>
          <ac:cxnSpMkLst>
            <pc:docMk/>
            <pc:sldMk cId="2685857901" sldId="503"/>
            <ac:cxnSpMk id="180" creationId="{0A9071F1-C4DA-4D94-9FB8-F5865AE737D4}"/>
          </ac:cxnSpMkLst>
        </pc:cxnChg>
        <pc:cxnChg chg="add">
          <ac:chgData name="Cristian Chilipirea" userId="34ab170da5908fc4" providerId="LiveId" clId="{7840C37D-FDDB-4314-A31E-446F31402874}" dt="2019-10-13T10:42:43.941" v="170"/>
          <ac:cxnSpMkLst>
            <pc:docMk/>
            <pc:sldMk cId="2685857901" sldId="503"/>
            <ac:cxnSpMk id="181" creationId="{017324D1-14D9-4355-9E09-88BD68A499CF}"/>
          </ac:cxnSpMkLst>
        </pc:cxnChg>
        <pc:cxnChg chg="add">
          <ac:chgData name="Cristian Chilipirea" userId="34ab170da5908fc4" providerId="LiveId" clId="{7840C37D-FDDB-4314-A31E-446F31402874}" dt="2019-10-13T10:42:43.941" v="170"/>
          <ac:cxnSpMkLst>
            <pc:docMk/>
            <pc:sldMk cId="2685857901" sldId="503"/>
            <ac:cxnSpMk id="182" creationId="{AAFBF521-47D5-4CA4-BE50-3D095EC79DE7}"/>
          </ac:cxnSpMkLst>
        </pc:cxnChg>
        <pc:cxnChg chg="add">
          <ac:chgData name="Cristian Chilipirea" userId="34ab170da5908fc4" providerId="LiveId" clId="{7840C37D-FDDB-4314-A31E-446F31402874}" dt="2019-10-13T10:42:43.941" v="170"/>
          <ac:cxnSpMkLst>
            <pc:docMk/>
            <pc:sldMk cId="2685857901" sldId="503"/>
            <ac:cxnSpMk id="183" creationId="{20F2484D-719F-4E8D-B78A-F3227E48F4F6}"/>
          </ac:cxnSpMkLst>
        </pc:cxnChg>
      </pc:sldChg>
      <pc:sldChg chg="addSp delSp modSp add modAnim">
        <pc:chgData name="Cristian Chilipirea" userId="34ab170da5908fc4" providerId="LiveId" clId="{7840C37D-FDDB-4314-A31E-446F31402874}" dt="2019-10-13T10:42:58.398" v="177" actId="1076"/>
        <pc:sldMkLst>
          <pc:docMk/>
          <pc:sldMk cId="495438960" sldId="504"/>
        </pc:sldMkLst>
        <pc:spChg chg="mod">
          <ac:chgData name="Cristian Chilipirea" userId="34ab170da5908fc4" providerId="LiveId" clId="{7840C37D-FDDB-4314-A31E-446F31402874}" dt="2019-10-13T10:42:50.207" v="172"/>
          <ac:spMkLst>
            <pc:docMk/>
            <pc:sldMk cId="495438960" sldId="504"/>
            <ac:spMk id="2" creationId="{358F1F3B-A619-47BF-9564-AFDB2CC63D2D}"/>
          </ac:spMkLst>
        </pc:spChg>
        <pc:spChg chg="del">
          <ac:chgData name="Cristian Chilipirea" userId="34ab170da5908fc4" providerId="LiveId" clId="{7840C37D-FDDB-4314-A31E-446F31402874}" dt="2019-10-13T10:42:51.502" v="173" actId="478"/>
          <ac:spMkLst>
            <pc:docMk/>
            <pc:sldMk cId="495438960" sldId="504"/>
            <ac:spMk id="3" creationId="{E4C64999-E768-4831-8F39-9B0858ABDF05}"/>
          </ac:spMkLst>
        </pc:spChg>
        <pc:spChg chg="add del">
          <ac:chgData name="Cristian Chilipirea" userId="34ab170da5908fc4" providerId="LiveId" clId="{7840C37D-FDDB-4314-A31E-446F31402874}" dt="2019-10-13T10:42:56.563" v="175"/>
          <ac:spMkLst>
            <pc:docMk/>
            <pc:sldMk cId="495438960" sldId="504"/>
            <ac:spMk id="4" creationId="{84259C86-2DE2-4240-99CF-BC1759101506}"/>
          </ac:spMkLst>
        </pc:spChg>
        <pc:spChg chg="add del">
          <ac:chgData name="Cristian Chilipirea" userId="34ab170da5908fc4" providerId="LiveId" clId="{7840C37D-FDDB-4314-A31E-446F31402874}" dt="2019-10-13T10:42:56.563" v="175"/>
          <ac:spMkLst>
            <pc:docMk/>
            <pc:sldMk cId="495438960" sldId="504"/>
            <ac:spMk id="5" creationId="{3902CBD5-8FB7-494F-A4ED-1224FFB5A404}"/>
          </ac:spMkLst>
        </pc:spChg>
        <pc:spChg chg="add del">
          <ac:chgData name="Cristian Chilipirea" userId="34ab170da5908fc4" providerId="LiveId" clId="{7840C37D-FDDB-4314-A31E-446F31402874}" dt="2019-10-13T10:42:56.563" v="175"/>
          <ac:spMkLst>
            <pc:docMk/>
            <pc:sldMk cId="495438960" sldId="504"/>
            <ac:spMk id="29" creationId="{D8BCFCDF-CFC3-4992-8F6B-CCAF6DDCE6E3}"/>
          </ac:spMkLst>
        </pc:spChg>
        <pc:spChg chg="add del">
          <ac:chgData name="Cristian Chilipirea" userId="34ab170da5908fc4" providerId="LiveId" clId="{7840C37D-FDDB-4314-A31E-446F31402874}" dt="2019-10-13T10:42:56.563" v="175"/>
          <ac:spMkLst>
            <pc:docMk/>
            <pc:sldMk cId="495438960" sldId="504"/>
            <ac:spMk id="30" creationId="{0615CC7B-A335-4380-ADD6-BFBA4F75232B}"/>
          </ac:spMkLst>
        </pc:spChg>
        <pc:spChg chg="add del">
          <ac:chgData name="Cristian Chilipirea" userId="34ab170da5908fc4" providerId="LiveId" clId="{7840C37D-FDDB-4314-A31E-446F31402874}" dt="2019-10-13T10:42:56.563" v="175"/>
          <ac:spMkLst>
            <pc:docMk/>
            <pc:sldMk cId="495438960" sldId="504"/>
            <ac:spMk id="31" creationId="{2BE6B0D6-ADE8-434E-8D2E-137C3C9B6A94}"/>
          </ac:spMkLst>
        </pc:spChg>
        <pc:spChg chg="add del">
          <ac:chgData name="Cristian Chilipirea" userId="34ab170da5908fc4" providerId="LiveId" clId="{7840C37D-FDDB-4314-A31E-446F31402874}" dt="2019-10-13T10:42:56.563" v="175"/>
          <ac:spMkLst>
            <pc:docMk/>
            <pc:sldMk cId="495438960" sldId="504"/>
            <ac:spMk id="32" creationId="{7AD0C373-E8F7-43DE-ADC3-0F88FF861CBF}"/>
          </ac:spMkLst>
        </pc:spChg>
        <pc:spChg chg="add del">
          <ac:chgData name="Cristian Chilipirea" userId="34ab170da5908fc4" providerId="LiveId" clId="{7840C37D-FDDB-4314-A31E-446F31402874}" dt="2019-10-13T10:42:56.563" v="175"/>
          <ac:spMkLst>
            <pc:docMk/>
            <pc:sldMk cId="495438960" sldId="504"/>
            <ac:spMk id="33" creationId="{3D348788-B9DC-48BC-AD16-2E525ABEAF80}"/>
          </ac:spMkLst>
        </pc:spChg>
        <pc:spChg chg="add del">
          <ac:chgData name="Cristian Chilipirea" userId="34ab170da5908fc4" providerId="LiveId" clId="{7840C37D-FDDB-4314-A31E-446F31402874}" dt="2019-10-13T10:42:56.563" v="175"/>
          <ac:spMkLst>
            <pc:docMk/>
            <pc:sldMk cId="495438960" sldId="504"/>
            <ac:spMk id="34" creationId="{A08D2BB6-D1F1-4B10-BEEC-2FFE8441F3EF}"/>
          </ac:spMkLst>
        </pc:spChg>
        <pc:spChg chg="add del">
          <ac:chgData name="Cristian Chilipirea" userId="34ab170da5908fc4" providerId="LiveId" clId="{7840C37D-FDDB-4314-A31E-446F31402874}" dt="2019-10-13T10:42:56.563" v="175"/>
          <ac:spMkLst>
            <pc:docMk/>
            <pc:sldMk cId="495438960" sldId="504"/>
            <ac:spMk id="35" creationId="{376FAACC-E85F-4009-B015-AD12A80180E3}"/>
          </ac:spMkLst>
        </pc:spChg>
        <pc:spChg chg="add del">
          <ac:chgData name="Cristian Chilipirea" userId="34ab170da5908fc4" providerId="LiveId" clId="{7840C37D-FDDB-4314-A31E-446F31402874}" dt="2019-10-13T10:42:56.563" v="175"/>
          <ac:spMkLst>
            <pc:docMk/>
            <pc:sldMk cId="495438960" sldId="504"/>
            <ac:spMk id="36" creationId="{FAC77F1C-C039-49BE-B144-BE0CE9679476}"/>
          </ac:spMkLst>
        </pc:spChg>
        <pc:spChg chg="add del">
          <ac:chgData name="Cristian Chilipirea" userId="34ab170da5908fc4" providerId="LiveId" clId="{7840C37D-FDDB-4314-A31E-446F31402874}" dt="2019-10-13T10:42:56.563" v="175"/>
          <ac:spMkLst>
            <pc:docMk/>
            <pc:sldMk cId="495438960" sldId="504"/>
            <ac:spMk id="37" creationId="{8FDF9473-14E2-4EA3-B2AE-60124AE17404}"/>
          </ac:spMkLst>
        </pc:spChg>
        <pc:spChg chg="add del">
          <ac:chgData name="Cristian Chilipirea" userId="34ab170da5908fc4" providerId="LiveId" clId="{7840C37D-FDDB-4314-A31E-446F31402874}" dt="2019-10-13T10:42:56.563" v="175"/>
          <ac:spMkLst>
            <pc:docMk/>
            <pc:sldMk cId="495438960" sldId="504"/>
            <ac:spMk id="38" creationId="{36FE3B0A-11E2-49C5-B81A-FA70C745A9DA}"/>
          </ac:spMkLst>
        </pc:spChg>
        <pc:spChg chg="add del">
          <ac:chgData name="Cristian Chilipirea" userId="34ab170da5908fc4" providerId="LiveId" clId="{7840C37D-FDDB-4314-A31E-446F31402874}" dt="2019-10-13T10:42:56.563" v="175"/>
          <ac:spMkLst>
            <pc:docMk/>
            <pc:sldMk cId="495438960" sldId="504"/>
            <ac:spMk id="39" creationId="{3272CAAD-B00E-4C00-8004-64CB38ED9F8C}"/>
          </ac:spMkLst>
        </pc:spChg>
        <pc:spChg chg="add del">
          <ac:chgData name="Cristian Chilipirea" userId="34ab170da5908fc4" providerId="LiveId" clId="{7840C37D-FDDB-4314-A31E-446F31402874}" dt="2019-10-13T10:42:56.563" v="175"/>
          <ac:spMkLst>
            <pc:docMk/>
            <pc:sldMk cId="495438960" sldId="504"/>
            <ac:spMk id="40" creationId="{45C8E9D2-FB94-4BE2-84B6-53DE941A0727}"/>
          </ac:spMkLst>
        </pc:spChg>
        <pc:spChg chg="add del">
          <ac:chgData name="Cristian Chilipirea" userId="34ab170da5908fc4" providerId="LiveId" clId="{7840C37D-FDDB-4314-A31E-446F31402874}" dt="2019-10-13T10:42:56.563" v="175"/>
          <ac:spMkLst>
            <pc:docMk/>
            <pc:sldMk cId="495438960" sldId="504"/>
            <ac:spMk id="41" creationId="{65588C56-23B5-43C6-B98B-E65C8C295718}"/>
          </ac:spMkLst>
        </pc:spChg>
        <pc:spChg chg="add del">
          <ac:chgData name="Cristian Chilipirea" userId="34ab170da5908fc4" providerId="LiveId" clId="{7840C37D-FDDB-4314-A31E-446F31402874}" dt="2019-10-13T10:42:56.563" v="175"/>
          <ac:spMkLst>
            <pc:docMk/>
            <pc:sldMk cId="495438960" sldId="504"/>
            <ac:spMk id="42" creationId="{D12CAB50-D3CA-4224-80AA-AEF137DF3D97}"/>
          </ac:spMkLst>
        </pc:spChg>
        <pc:spChg chg="add del">
          <ac:chgData name="Cristian Chilipirea" userId="34ab170da5908fc4" providerId="LiveId" clId="{7840C37D-FDDB-4314-A31E-446F31402874}" dt="2019-10-13T10:42:56.563" v="175"/>
          <ac:spMkLst>
            <pc:docMk/>
            <pc:sldMk cId="495438960" sldId="504"/>
            <ac:spMk id="43" creationId="{FFDD6F4A-8BD7-4088-A446-030A095F144A}"/>
          </ac:spMkLst>
        </pc:spChg>
        <pc:spChg chg="add del">
          <ac:chgData name="Cristian Chilipirea" userId="34ab170da5908fc4" providerId="LiveId" clId="{7840C37D-FDDB-4314-A31E-446F31402874}" dt="2019-10-13T10:42:56.563" v="175"/>
          <ac:spMkLst>
            <pc:docMk/>
            <pc:sldMk cId="495438960" sldId="504"/>
            <ac:spMk id="44" creationId="{6B50A758-903F-4B51-9273-5FDE3258E168}"/>
          </ac:spMkLst>
        </pc:spChg>
        <pc:spChg chg="add del">
          <ac:chgData name="Cristian Chilipirea" userId="34ab170da5908fc4" providerId="LiveId" clId="{7840C37D-FDDB-4314-A31E-446F31402874}" dt="2019-10-13T10:42:56.563" v="175"/>
          <ac:spMkLst>
            <pc:docMk/>
            <pc:sldMk cId="495438960" sldId="504"/>
            <ac:spMk id="45" creationId="{A6D42512-9FE5-4D47-B015-0E712874BFA1}"/>
          </ac:spMkLst>
        </pc:spChg>
        <pc:spChg chg="add del">
          <ac:chgData name="Cristian Chilipirea" userId="34ab170da5908fc4" providerId="LiveId" clId="{7840C37D-FDDB-4314-A31E-446F31402874}" dt="2019-10-13T10:42:56.563" v="175"/>
          <ac:spMkLst>
            <pc:docMk/>
            <pc:sldMk cId="495438960" sldId="504"/>
            <ac:spMk id="46" creationId="{E291F93C-753A-4954-92EB-2C6A4C2DAF19}"/>
          </ac:spMkLst>
        </pc:spChg>
        <pc:spChg chg="add del">
          <ac:chgData name="Cristian Chilipirea" userId="34ab170da5908fc4" providerId="LiveId" clId="{7840C37D-FDDB-4314-A31E-446F31402874}" dt="2019-10-13T10:42:56.563" v="175"/>
          <ac:spMkLst>
            <pc:docMk/>
            <pc:sldMk cId="495438960" sldId="504"/>
            <ac:spMk id="47" creationId="{289EDDD7-22C7-4A6F-A061-C66364FC1A20}"/>
          </ac:spMkLst>
        </pc:spChg>
        <pc:spChg chg="add del">
          <ac:chgData name="Cristian Chilipirea" userId="34ab170da5908fc4" providerId="LiveId" clId="{7840C37D-FDDB-4314-A31E-446F31402874}" dt="2019-10-13T10:42:56.563" v="175"/>
          <ac:spMkLst>
            <pc:docMk/>
            <pc:sldMk cId="495438960" sldId="504"/>
            <ac:spMk id="48" creationId="{81E7AC71-0762-4A6E-9435-D5136FE82D62}"/>
          </ac:spMkLst>
        </pc:spChg>
        <pc:spChg chg="add del">
          <ac:chgData name="Cristian Chilipirea" userId="34ab170da5908fc4" providerId="LiveId" clId="{7840C37D-FDDB-4314-A31E-446F31402874}" dt="2019-10-13T10:42:56.563" v="175"/>
          <ac:spMkLst>
            <pc:docMk/>
            <pc:sldMk cId="495438960" sldId="504"/>
            <ac:spMk id="49" creationId="{2B6AB412-34F3-4636-8782-9CF047CA899F}"/>
          </ac:spMkLst>
        </pc:spChg>
        <pc:spChg chg="add del">
          <ac:chgData name="Cristian Chilipirea" userId="34ab170da5908fc4" providerId="LiveId" clId="{7840C37D-FDDB-4314-A31E-446F31402874}" dt="2019-10-13T10:42:56.563" v="175"/>
          <ac:spMkLst>
            <pc:docMk/>
            <pc:sldMk cId="495438960" sldId="504"/>
            <ac:spMk id="50" creationId="{FC7B9089-819A-4C3F-8176-DBF3E206AD30}"/>
          </ac:spMkLst>
        </pc:spChg>
        <pc:spChg chg="add del">
          <ac:chgData name="Cristian Chilipirea" userId="34ab170da5908fc4" providerId="LiveId" clId="{7840C37D-FDDB-4314-A31E-446F31402874}" dt="2019-10-13T10:42:56.563" v="175"/>
          <ac:spMkLst>
            <pc:docMk/>
            <pc:sldMk cId="495438960" sldId="504"/>
            <ac:spMk id="51" creationId="{C8CF72EE-427F-4232-967B-E39230C5348B}"/>
          </ac:spMkLst>
        </pc:spChg>
        <pc:spChg chg="add del">
          <ac:chgData name="Cristian Chilipirea" userId="34ab170da5908fc4" providerId="LiveId" clId="{7840C37D-FDDB-4314-A31E-446F31402874}" dt="2019-10-13T10:42:56.563" v="175"/>
          <ac:spMkLst>
            <pc:docMk/>
            <pc:sldMk cId="495438960" sldId="504"/>
            <ac:spMk id="52" creationId="{388ADBF7-F8BE-4332-8F2D-1E6A935B8AEE}"/>
          </ac:spMkLst>
        </pc:spChg>
        <pc:spChg chg="add del">
          <ac:chgData name="Cristian Chilipirea" userId="34ab170da5908fc4" providerId="LiveId" clId="{7840C37D-FDDB-4314-A31E-446F31402874}" dt="2019-10-13T10:42:56.563" v="175"/>
          <ac:spMkLst>
            <pc:docMk/>
            <pc:sldMk cId="495438960" sldId="504"/>
            <ac:spMk id="53" creationId="{D8F878DA-9491-4612-A1AF-519B46B7F988}"/>
          </ac:spMkLst>
        </pc:spChg>
        <pc:spChg chg="add mod">
          <ac:chgData name="Cristian Chilipirea" userId="34ab170da5908fc4" providerId="LiveId" clId="{7840C37D-FDDB-4314-A31E-446F31402874}" dt="2019-10-13T10:42:58.398" v="177" actId="1076"/>
          <ac:spMkLst>
            <pc:docMk/>
            <pc:sldMk cId="495438960" sldId="504"/>
            <ac:spMk id="54" creationId="{6C93BA17-EC05-4C99-95B5-E3ECEA1E677A}"/>
          </ac:spMkLst>
        </pc:spChg>
        <pc:spChg chg="add mod">
          <ac:chgData name="Cristian Chilipirea" userId="34ab170da5908fc4" providerId="LiveId" clId="{7840C37D-FDDB-4314-A31E-446F31402874}" dt="2019-10-13T10:42:58.398" v="177" actId="1076"/>
          <ac:spMkLst>
            <pc:docMk/>
            <pc:sldMk cId="495438960" sldId="504"/>
            <ac:spMk id="55" creationId="{C08961EC-05D5-4737-85E9-FDCD7336CC9D}"/>
          </ac:spMkLst>
        </pc:spChg>
        <pc:spChg chg="add mod">
          <ac:chgData name="Cristian Chilipirea" userId="34ab170da5908fc4" providerId="LiveId" clId="{7840C37D-FDDB-4314-A31E-446F31402874}" dt="2019-10-13T10:42:58.398" v="177" actId="1076"/>
          <ac:spMkLst>
            <pc:docMk/>
            <pc:sldMk cId="495438960" sldId="504"/>
            <ac:spMk id="79" creationId="{D72BE2E7-0BA9-486E-94CD-7C9E7410929D}"/>
          </ac:spMkLst>
        </pc:spChg>
        <pc:spChg chg="add mod">
          <ac:chgData name="Cristian Chilipirea" userId="34ab170da5908fc4" providerId="LiveId" clId="{7840C37D-FDDB-4314-A31E-446F31402874}" dt="2019-10-13T10:42:58.398" v="177" actId="1076"/>
          <ac:spMkLst>
            <pc:docMk/>
            <pc:sldMk cId="495438960" sldId="504"/>
            <ac:spMk id="80" creationId="{C28DAFE9-ECFC-467B-AD11-FB049E03A1F6}"/>
          </ac:spMkLst>
        </pc:spChg>
        <pc:spChg chg="add mod">
          <ac:chgData name="Cristian Chilipirea" userId="34ab170da5908fc4" providerId="LiveId" clId="{7840C37D-FDDB-4314-A31E-446F31402874}" dt="2019-10-13T10:42:58.398" v="177" actId="1076"/>
          <ac:spMkLst>
            <pc:docMk/>
            <pc:sldMk cId="495438960" sldId="504"/>
            <ac:spMk id="81" creationId="{013A7ACB-00FE-4FA9-B7BB-FE5AA4E6DA94}"/>
          </ac:spMkLst>
        </pc:spChg>
        <pc:spChg chg="add mod">
          <ac:chgData name="Cristian Chilipirea" userId="34ab170da5908fc4" providerId="LiveId" clId="{7840C37D-FDDB-4314-A31E-446F31402874}" dt="2019-10-13T10:42:58.398" v="177" actId="1076"/>
          <ac:spMkLst>
            <pc:docMk/>
            <pc:sldMk cId="495438960" sldId="504"/>
            <ac:spMk id="82" creationId="{948B5333-B2FE-49AB-975E-F661EB7D2C8B}"/>
          </ac:spMkLst>
        </pc:spChg>
        <pc:spChg chg="add mod">
          <ac:chgData name="Cristian Chilipirea" userId="34ab170da5908fc4" providerId="LiveId" clId="{7840C37D-FDDB-4314-A31E-446F31402874}" dt="2019-10-13T10:42:58.398" v="177" actId="1076"/>
          <ac:spMkLst>
            <pc:docMk/>
            <pc:sldMk cId="495438960" sldId="504"/>
            <ac:spMk id="83" creationId="{607144D5-1336-4BAA-A50A-8079F24B91EB}"/>
          </ac:spMkLst>
        </pc:spChg>
        <pc:spChg chg="add mod">
          <ac:chgData name="Cristian Chilipirea" userId="34ab170da5908fc4" providerId="LiveId" clId="{7840C37D-FDDB-4314-A31E-446F31402874}" dt="2019-10-13T10:42:58.398" v="177" actId="1076"/>
          <ac:spMkLst>
            <pc:docMk/>
            <pc:sldMk cId="495438960" sldId="504"/>
            <ac:spMk id="84" creationId="{CF09C026-0105-4783-A1F3-FFE2A7CF8443}"/>
          </ac:spMkLst>
        </pc:spChg>
        <pc:spChg chg="add mod">
          <ac:chgData name="Cristian Chilipirea" userId="34ab170da5908fc4" providerId="LiveId" clId="{7840C37D-FDDB-4314-A31E-446F31402874}" dt="2019-10-13T10:42:58.398" v="177" actId="1076"/>
          <ac:spMkLst>
            <pc:docMk/>
            <pc:sldMk cId="495438960" sldId="504"/>
            <ac:spMk id="85" creationId="{7E0154E0-3749-44BB-A9A2-6E6D82F5CBED}"/>
          </ac:spMkLst>
        </pc:spChg>
        <pc:spChg chg="add mod">
          <ac:chgData name="Cristian Chilipirea" userId="34ab170da5908fc4" providerId="LiveId" clId="{7840C37D-FDDB-4314-A31E-446F31402874}" dt="2019-10-13T10:42:58.398" v="177" actId="1076"/>
          <ac:spMkLst>
            <pc:docMk/>
            <pc:sldMk cId="495438960" sldId="504"/>
            <ac:spMk id="86" creationId="{22366747-04F8-4143-A9AC-87FA76AE566A}"/>
          </ac:spMkLst>
        </pc:spChg>
        <pc:spChg chg="add mod">
          <ac:chgData name="Cristian Chilipirea" userId="34ab170da5908fc4" providerId="LiveId" clId="{7840C37D-FDDB-4314-A31E-446F31402874}" dt="2019-10-13T10:42:58.398" v="177" actId="1076"/>
          <ac:spMkLst>
            <pc:docMk/>
            <pc:sldMk cId="495438960" sldId="504"/>
            <ac:spMk id="87" creationId="{51848756-656C-428B-B7CB-CCDFFF6F1308}"/>
          </ac:spMkLst>
        </pc:spChg>
        <pc:spChg chg="add mod">
          <ac:chgData name="Cristian Chilipirea" userId="34ab170da5908fc4" providerId="LiveId" clId="{7840C37D-FDDB-4314-A31E-446F31402874}" dt="2019-10-13T10:42:58.398" v="177" actId="1076"/>
          <ac:spMkLst>
            <pc:docMk/>
            <pc:sldMk cId="495438960" sldId="504"/>
            <ac:spMk id="88" creationId="{FA74693A-EDD8-45C0-AB8D-0CF638BE3BB5}"/>
          </ac:spMkLst>
        </pc:spChg>
        <pc:spChg chg="add mod">
          <ac:chgData name="Cristian Chilipirea" userId="34ab170da5908fc4" providerId="LiveId" clId="{7840C37D-FDDB-4314-A31E-446F31402874}" dt="2019-10-13T10:42:58.398" v="177" actId="1076"/>
          <ac:spMkLst>
            <pc:docMk/>
            <pc:sldMk cId="495438960" sldId="504"/>
            <ac:spMk id="89" creationId="{F041BBB3-7071-4896-BCB8-404D2115BC42}"/>
          </ac:spMkLst>
        </pc:spChg>
        <pc:spChg chg="add mod">
          <ac:chgData name="Cristian Chilipirea" userId="34ab170da5908fc4" providerId="LiveId" clId="{7840C37D-FDDB-4314-A31E-446F31402874}" dt="2019-10-13T10:42:58.398" v="177" actId="1076"/>
          <ac:spMkLst>
            <pc:docMk/>
            <pc:sldMk cId="495438960" sldId="504"/>
            <ac:spMk id="90" creationId="{6BB63220-742D-492A-937C-DD267DA9CE7C}"/>
          </ac:spMkLst>
        </pc:spChg>
        <pc:spChg chg="add mod">
          <ac:chgData name="Cristian Chilipirea" userId="34ab170da5908fc4" providerId="LiveId" clId="{7840C37D-FDDB-4314-A31E-446F31402874}" dt="2019-10-13T10:42:58.398" v="177" actId="1076"/>
          <ac:spMkLst>
            <pc:docMk/>
            <pc:sldMk cId="495438960" sldId="504"/>
            <ac:spMk id="91" creationId="{28D6D9F6-1D8D-45CA-B93D-5487A8598C79}"/>
          </ac:spMkLst>
        </pc:spChg>
        <pc:spChg chg="add mod">
          <ac:chgData name="Cristian Chilipirea" userId="34ab170da5908fc4" providerId="LiveId" clId="{7840C37D-FDDB-4314-A31E-446F31402874}" dt="2019-10-13T10:42:58.398" v="177" actId="1076"/>
          <ac:spMkLst>
            <pc:docMk/>
            <pc:sldMk cId="495438960" sldId="504"/>
            <ac:spMk id="92" creationId="{C65CCFB9-9E10-4559-BA60-CDF83AA34018}"/>
          </ac:spMkLst>
        </pc:spChg>
        <pc:spChg chg="add mod">
          <ac:chgData name="Cristian Chilipirea" userId="34ab170da5908fc4" providerId="LiveId" clId="{7840C37D-FDDB-4314-A31E-446F31402874}" dt="2019-10-13T10:42:58.398" v="177" actId="1076"/>
          <ac:spMkLst>
            <pc:docMk/>
            <pc:sldMk cId="495438960" sldId="504"/>
            <ac:spMk id="93" creationId="{E86C818F-9D75-4FE4-B06F-1F03B77AF158}"/>
          </ac:spMkLst>
        </pc:spChg>
        <pc:spChg chg="add mod">
          <ac:chgData name="Cristian Chilipirea" userId="34ab170da5908fc4" providerId="LiveId" clId="{7840C37D-FDDB-4314-A31E-446F31402874}" dt="2019-10-13T10:42:58.398" v="177" actId="1076"/>
          <ac:spMkLst>
            <pc:docMk/>
            <pc:sldMk cId="495438960" sldId="504"/>
            <ac:spMk id="94" creationId="{752C1EC9-B2C1-48AD-92C7-0CC4B8AD753F}"/>
          </ac:spMkLst>
        </pc:spChg>
        <pc:spChg chg="add mod">
          <ac:chgData name="Cristian Chilipirea" userId="34ab170da5908fc4" providerId="LiveId" clId="{7840C37D-FDDB-4314-A31E-446F31402874}" dt="2019-10-13T10:42:58.398" v="177" actId="1076"/>
          <ac:spMkLst>
            <pc:docMk/>
            <pc:sldMk cId="495438960" sldId="504"/>
            <ac:spMk id="95" creationId="{98247662-BE81-4501-A81E-AB2C9915CA02}"/>
          </ac:spMkLst>
        </pc:spChg>
        <pc:spChg chg="add mod">
          <ac:chgData name="Cristian Chilipirea" userId="34ab170da5908fc4" providerId="LiveId" clId="{7840C37D-FDDB-4314-A31E-446F31402874}" dt="2019-10-13T10:42:58.398" v="177" actId="1076"/>
          <ac:spMkLst>
            <pc:docMk/>
            <pc:sldMk cId="495438960" sldId="504"/>
            <ac:spMk id="96" creationId="{6E7AD997-2ECA-4164-BF7E-927007FC3AED}"/>
          </ac:spMkLst>
        </pc:spChg>
        <pc:spChg chg="add mod">
          <ac:chgData name="Cristian Chilipirea" userId="34ab170da5908fc4" providerId="LiveId" clId="{7840C37D-FDDB-4314-A31E-446F31402874}" dt="2019-10-13T10:42:58.398" v="177" actId="1076"/>
          <ac:spMkLst>
            <pc:docMk/>
            <pc:sldMk cId="495438960" sldId="504"/>
            <ac:spMk id="97" creationId="{3F482257-785F-49B6-971B-51E889212BE4}"/>
          </ac:spMkLst>
        </pc:spChg>
        <pc:spChg chg="add mod">
          <ac:chgData name="Cristian Chilipirea" userId="34ab170da5908fc4" providerId="LiveId" clId="{7840C37D-FDDB-4314-A31E-446F31402874}" dt="2019-10-13T10:42:58.398" v="177" actId="1076"/>
          <ac:spMkLst>
            <pc:docMk/>
            <pc:sldMk cId="495438960" sldId="504"/>
            <ac:spMk id="98" creationId="{8A1CCA4F-9A8D-4F67-94F0-731EB673F485}"/>
          </ac:spMkLst>
        </pc:spChg>
        <pc:spChg chg="add mod">
          <ac:chgData name="Cristian Chilipirea" userId="34ab170da5908fc4" providerId="LiveId" clId="{7840C37D-FDDB-4314-A31E-446F31402874}" dt="2019-10-13T10:42:58.398" v="177" actId="1076"/>
          <ac:spMkLst>
            <pc:docMk/>
            <pc:sldMk cId="495438960" sldId="504"/>
            <ac:spMk id="99" creationId="{BE765AEC-4E14-4452-B566-95AAFAB7F6E5}"/>
          </ac:spMkLst>
        </pc:spChg>
        <pc:spChg chg="add mod">
          <ac:chgData name="Cristian Chilipirea" userId="34ab170da5908fc4" providerId="LiveId" clId="{7840C37D-FDDB-4314-A31E-446F31402874}" dt="2019-10-13T10:42:58.398" v="177" actId="1076"/>
          <ac:spMkLst>
            <pc:docMk/>
            <pc:sldMk cId="495438960" sldId="504"/>
            <ac:spMk id="100" creationId="{DB8B5C5E-2A3C-4311-BBC5-9A1DFAA439EA}"/>
          </ac:spMkLst>
        </pc:spChg>
        <pc:spChg chg="add mod">
          <ac:chgData name="Cristian Chilipirea" userId="34ab170da5908fc4" providerId="LiveId" clId="{7840C37D-FDDB-4314-A31E-446F31402874}" dt="2019-10-13T10:42:58.398" v="177" actId="1076"/>
          <ac:spMkLst>
            <pc:docMk/>
            <pc:sldMk cId="495438960" sldId="504"/>
            <ac:spMk id="101" creationId="{F643F57C-7A30-48A8-91CF-B96823A4C199}"/>
          </ac:spMkLst>
        </pc:spChg>
        <pc:spChg chg="add mod">
          <ac:chgData name="Cristian Chilipirea" userId="34ab170da5908fc4" providerId="LiveId" clId="{7840C37D-FDDB-4314-A31E-446F31402874}" dt="2019-10-13T10:42:58.398" v="177" actId="1076"/>
          <ac:spMkLst>
            <pc:docMk/>
            <pc:sldMk cId="495438960" sldId="504"/>
            <ac:spMk id="102" creationId="{020913AC-7EC7-45E3-B614-D2BCCD7DBA23}"/>
          </ac:spMkLst>
        </pc:spChg>
        <pc:spChg chg="add mod">
          <ac:chgData name="Cristian Chilipirea" userId="34ab170da5908fc4" providerId="LiveId" clId="{7840C37D-FDDB-4314-A31E-446F31402874}" dt="2019-10-13T10:42:58.398" v="177" actId="1076"/>
          <ac:spMkLst>
            <pc:docMk/>
            <pc:sldMk cId="495438960" sldId="504"/>
            <ac:spMk id="103" creationId="{4783DF21-22BD-48D7-AE0B-E5E15BBC6719}"/>
          </ac:spMkLst>
        </pc:spChg>
        <pc:cxnChg chg="add del">
          <ac:chgData name="Cristian Chilipirea" userId="34ab170da5908fc4" providerId="LiveId" clId="{7840C37D-FDDB-4314-A31E-446F31402874}" dt="2019-10-13T10:42:56.563" v="175"/>
          <ac:cxnSpMkLst>
            <pc:docMk/>
            <pc:sldMk cId="495438960" sldId="504"/>
            <ac:cxnSpMk id="6" creationId="{C15E9828-77E6-42D5-98DE-74BC8FBDF445}"/>
          </ac:cxnSpMkLst>
        </pc:cxnChg>
        <pc:cxnChg chg="add del">
          <ac:chgData name="Cristian Chilipirea" userId="34ab170da5908fc4" providerId="LiveId" clId="{7840C37D-FDDB-4314-A31E-446F31402874}" dt="2019-10-13T10:42:56.563" v="175"/>
          <ac:cxnSpMkLst>
            <pc:docMk/>
            <pc:sldMk cId="495438960" sldId="504"/>
            <ac:cxnSpMk id="7" creationId="{441D0F15-92E2-4177-BAD7-01CCF5DC8B2C}"/>
          </ac:cxnSpMkLst>
        </pc:cxnChg>
        <pc:cxnChg chg="add del">
          <ac:chgData name="Cristian Chilipirea" userId="34ab170da5908fc4" providerId="LiveId" clId="{7840C37D-FDDB-4314-A31E-446F31402874}" dt="2019-10-13T10:42:56.563" v="175"/>
          <ac:cxnSpMkLst>
            <pc:docMk/>
            <pc:sldMk cId="495438960" sldId="504"/>
            <ac:cxnSpMk id="8" creationId="{C335BB8A-F713-49E4-B0A5-974B7BC19EB4}"/>
          </ac:cxnSpMkLst>
        </pc:cxnChg>
        <pc:cxnChg chg="add del">
          <ac:chgData name="Cristian Chilipirea" userId="34ab170da5908fc4" providerId="LiveId" clId="{7840C37D-FDDB-4314-A31E-446F31402874}" dt="2019-10-13T10:42:56.563" v="175"/>
          <ac:cxnSpMkLst>
            <pc:docMk/>
            <pc:sldMk cId="495438960" sldId="504"/>
            <ac:cxnSpMk id="9" creationId="{10839E64-DD80-4C18-A9E3-E49EB0954263}"/>
          </ac:cxnSpMkLst>
        </pc:cxnChg>
        <pc:cxnChg chg="add del">
          <ac:chgData name="Cristian Chilipirea" userId="34ab170da5908fc4" providerId="LiveId" clId="{7840C37D-FDDB-4314-A31E-446F31402874}" dt="2019-10-13T10:42:56.563" v="175"/>
          <ac:cxnSpMkLst>
            <pc:docMk/>
            <pc:sldMk cId="495438960" sldId="504"/>
            <ac:cxnSpMk id="10" creationId="{5A3537E6-58BC-451C-9565-AADB92C8A7C7}"/>
          </ac:cxnSpMkLst>
        </pc:cxnChg>
        <pc:cxnChg chg="add del">
          <ac:chgData name="Cristian Chilipirea" userId="34ab170da5908fc4" providerId="LiveId" clId="{7840C37D-FDDB-4314-A31E-446F31402874}" dt="2019-10-13T10:42:56.563" v="175"/>
          <ac:cxnSpMkLst>
            <pc:docMk/>
            <pc:sldMk cId="495438960" sldId="504"/>
            <ac:cxnSpMk id="11" creationId="{0FFF46DD-C0B4-40CF-90C8-D2F6D3BB25A6}"/>
          </ac:cxnSpMkLst>
        </pc:cxnChg>
        <pc:cxnChg chg="add del">
          <ac:chgData name="Cristian Chilipirea" userId="34ab170da5908fc4" providerId="LiveId" clId="{7840C37D-FDDB-4314-A31E-446F31402874}" dt="2019-10-13T10:42:56.563" v="175"/>
          <ac:cxnSpMkLst>
            <pc:docMk/>
            <pc:sldMk cId="495438960" sldId="504"/>
            <ac:cxnSpMk id="12" creationId="{D1BC58AC-F763-4AFF-9DE6-28E88BAAC913}"/>
          </ac:cxnSpMkLst>
        </pc:cxnChg>
        <pc:cxnChg chg="add del">
          <ac:chgData name="Cristian Chilipirea" userId="34ab170da5908fc4" providerId="LiveId" clId="{7840C37D-FDDB-4314-A31E-446F31402874}" dt="2019-10-13T10:42:56.563" v="175"/>
          <ac:cxnSpMkLst>
            <pc:docMk/>
            <pc:sldMk cId="495438960" sldId="504"/>
            <ac:cxnSpMk id="13" creationId="{7E998AF2-F4C1-45BB-BC71-F1108DAF6B6A}"/>
          </ac:cxnSpMkLst>
        </pc:cxnChg>
        <pc:cxnChg chg="add del">
          <ac:chgData name="Cristian Chilipirea" userId="34ab170da5908fc4" providerId="LiveId" clId="{7840C37D-FDDB-4314-A31E-446F31402874}" dt="2019-10-13T10:42:56.563" v="175"/>
          <ac:cxnSpMkLst>
            <pc:docMk/>
            <pc:sldMk cId="495438960" sldId="504"/>
            <ac:cxnSpMk id="14" creationId="{3A86BC21-7B14-4E9D-B805-18AAEDEB4F93}"/>
          </ac:cxnSpMkLst>
        </pc:cxnChg>
        <pc:cxnChg chg="add del">
          <ac:chgData name="Cristian Chilipirea" userId="34ab170da5908fc4" providerId="LiveId" clId="{7840C37D-FDDB-4314-A31E-446F31402874}" dt="2019-10-13T10:42:56.563" v="175"/>
          <ac:cxnSpMkLst>
            <pc:docMk/>
            <pc:sldMk cId="495438960" sldId="504"/>
            <ac:cxnSpMk id="15" creationId="{8F2ED45C-6DFD-4185-81BB-EFD3060F3C8A}"/>
          </ac:cxnSpMkLst>
        </pc:cxnChg>
        <pc:cxnChg chg="add del">
          <ac:chgData name="Cristian Chilipirea" userId="34ab170da5908fc4" providerId="LiveId" clId="{7840C37D-FDDB-4314-A31E-446F31402874}" dt="2019-10-13T10:42:56.563" v="175"/>
          <ac:cxnSpMkLst>
            <pc:docMk/>
            <pc:sldMk cId="495438960" sldId="504"/>
            <ac:cxnSpMk id="16" creationId="{A32B113B-38CF-4651-AA06-1D2641CF82FE}"/>
          </ac:cxnSpMkLst>
        </pc:cxnChg>
        <pc:cxnChg chg="add del">
          <ac:chgData name="Cristian Chilipirea" userId="34ab170da5908fc4" providerId="LiveId" clId="{7840C37D-FDDB-4314-A31E-446F31402874}" dt="2019-10-13T10:42:56.563" v="175"/>
          <ac:cxnSpMkLst>
            <pc:docMk/>
            <pc:sldMk cId="495438960" sldId="504"/>
            <ac:cxnSpMk id="17" creationId="{65AE982B-20B5-45BB-9048-AB143B6BF8A5}"/>
          </ac:cxnSpMkLst>
        </pc:cxnChg>
        <pc:cxnChg chg="add del">
          <ac:chgData name="Cristian Chilipirea" userId="34ab170da5908fc4" providerId="LiveId" clId="{7840C37D-FDDB-4314-A31E-446F31402874}" dt="2019-10-13T10:42:56.563" v="175"/>
          <ac:cxnSpMkLst>
            <pc:docMk/>
            <pc:sldMk cId="495438960" sldId="504"/>
            <ac:cxnSpMk id="18" creationId="{62C23788-53C1-496A-BDF2-2AA736331A0E}"/>
          </ac:cxnSpMkLst>
        </pc:cxnChg>
        <pc:cxnChg chg="add del">
          <ac:chgData name="Cristian Chilipirea" userId="34ab170da5908fc4" providerId="LiveId" clId="{7840C37D-FDDB-4314-A31E-446F31402874}" dt="2019-10-13T10:42:56.563" v="175"/>
          <ac:cxnSpMkLst>
            <pc:docMk/>
            <pc:sldMk cId="495438960" sldId="504"/>
            <ac:cxnSpMk id="19" creationId="{8B25A89B-F760-45CC-82A3-25E310DD1B14}"/>
          </ac:cxnSpMkLst>
        </pc:cxnChg>
        <pc:cxnChg chg="add del">
          <ac:chgData name="Cristian Chilipirea" userId="34ab170da5908fc4" providerId="LiveId" clId="{7840C37D-FDDB-4314-A31E-446F31402874}" dt="2019-10-13T10:42:56.563" v="175"/>
          <ac:cxnSpMkLst>
            <pc:docMk/>
            <pc:sldMk cId="495438960" sldId="504"/>
            <ac:cxnSpMk id="20" creationId="{843A30F6-ECF3-4032-9322-E2A9497E5D54}"/>
          </ac:cxnSpMkLst>
        </pc:cxnChg>
        <pc:cxnChg chg="add del">
          <ac:chgData name="Cristian Chilipirea" userId="34ab170da5908fc4" providerId="LiveId" clId="{7840C37D-FDDB-4314-A31E-446F31402874}" dt="2019-10-13T10:42:56.563" v="175"/>
          <ac:cxnSpMkLst>
            <pc:docMk/>
            <pc:sldMk cId="495438960" sldId="504"/>
            <ac:cxnSpMk id="21" creationId="{D374157B-9F6D-4FB2-8041-8EE4850CDEC6}"/>
          </ac:cxnSpMkLst>
        </pc:cxnChg>
        <pc:cxnChg chg="add del">
          <ac:chgData name="Cristian Chilipirea" userId="34ab170da5908fc4" providerId="LiveId" clId="{7840C37D-FDDB-4314-A31E-446F31402874}" dt="2019-10-13T10:42:56.563" v="175"/>
          <ac:cxnSpMkLst>
            <pc:docMk/>
            <pc:sldMk cId="495438960" sldId="504"/>
            <ac:cxnSpMk id="22" creationId="{F4F014C6-0F38-4092-8494-F910482554C5}"/>
          </ac:cxnSpMkLst>
        </pc:cxnChg>
        <pc:cxnChg chg="add del">
          <ac:chgData name="Cristian Chilipirea" userId="34ab170da5908fc4" providerId="LiveId" clId="{7840C37D-FDDB-4314-A31E-446F31402874}" dt="2019-10-13T10:42:56.563" v="175"/>
          <ac:cxnSpMkLst>
            <pc:docMk/>
            <pc:sldMk cId="495438960" sldId="504"/>
            <ac:cxnSpMk id="23" creationId="{8C8D6DAB-C6CB-4A06-ACA3-52ADCFDFBCFD}"/>
          </ac:cxnSpMkLst>
        </pc:cxnChg>
        <pc:cxnChg chg="add del">
          <ac:chgData name="Cristian Chilipirea" userId="34ab170da5908fc4" providerId="LiveId" clId="{7840C37D-FDDB-4314-A31E-446F31402874}" dt="2019-10-13T10:42:56.563" v="175"/>
          <ac:cxnSpMkLst>
            <pc:docMk/>
            <pc:sldMk cId="495438960" sldId="504"/>
            <ac:cxnSpMk id="24" creationId="{8BE71EC4-9951-4BAB-8A7A-033E4324CC43}"/>
          </ac:cxnSpMkLst>
        </pc:cxnChg>
        <pc:cxnChg chg="add del">
          <ac:chgData name="Cristian Chilipirea" userId="34ab170da5908fc4" providerId="LiveId" clId="{7840C37D-FDDB-4314-A31E-446F31402874}" dt="2019-10-13T10:42:56.563" v="175"/>
          <ac:cxnSpMkLst>
            <pc:docMk/>
            <pc:sldMk cId="495438960" sldId="504"/>
            <ac:cxnSpMk id="25" creationId="{3CAD9C96-AF66-4629-B7A7-49409FC0CE44}"/>
          </ac:cxnSpMkLst>
        </pc:cxnChg>
        <pc:cxnChg chg="add del">
          <ac:chgData name="Cristian Chilipirea" userId="34ab170da5908fc4" providerId="LiveId" clId="{7840C37D-FDDB-4314-A31E-446F31402874}" dt="2019-10-13T10:42:56.563" v="175"/>
          <ac:cxnSpMkLst>
            <pc:docMk/>
            <pc:sldMk cId="495438960" sldId="504"/>
            <ac:cxnSpMk id="26" creationId="{D48DAE50-024E-49A3-8B64-4CE31E0CA8F4}"/>
          </ac:cxnSpMkLst>
        </pc:cxnChg>
        <pc:cxnChg chg="add del">
          <ac:chgData name="Cristian Chilipirea" userId="34ab170da5908fc4" providerId="LiveId" clId="{7840C37D-FDDB-4314-A31E-446F31402874}" dt="2019-10-13T10:42:56.563" v="175"/>
          <ac:cxnSpMkLst>
            <pc:docMk/>
            <pc:sldMk cId="495438960" sldId="504"/>
            <ac:cxnSpMk id="27" creationId="{B0E9C117-5D66-4DDE-BB41-2467AC127C14}"/>
          </ac:cxnSpMkLst>
        </pc:cxnChg>
        <pc:cxnChg chg="add del">
          <ac:chgData name="Cristian Chilipirea" userId="34ab170da5908fc4" providerId="LiveId" clId="{7840C37D-FDDB-4314-A31E-446F31402874}" dt="2019-10-13T10:42:56.563" v="175"/>
          <ac:cxnSpMkLst>
            <pc:docMk/>
            <pc:sldMk cId="495438960" sldId="504"/>
            <ac:cxnSpMk id="28" creationId="{9BBE6395-3164-417E-A851-C7E518987112}"/>
          </ac:cxnSpMkLst>
        </pc:cxnChg>
        <pc:cxnChg chg="add mod">
          <ac:chgData name="Cristian Chilipirea" userId="34ab170da5908fc4" providerId="LiveId" clId="{7840C37D-FDDB-4314-A31E-446F31402874}" dt="2019-10-13T10:42:58.398" v="177" actId="1076"/>
          <ac:cxnSpMkLst>
            <pc:docMk/>
            <pc:sldMk cId="495438960" sldId="504"/>
            <ac:cxnSpMk id="56" creationId="{1689AB7F-4EE8-41FA-9199-F1CA26B6BE29}"/>
          </ac:cxnSpMkLst>
        </pc:cxnChg>
        <pc:cxnChg chg="add mod">
          <ac:chgData name="Cristian Chilipirea" userId="34ab170da5908fc4" providerId="LiveId" clId="{7840C37D-FDDB-4314-A31E-446F31402874}" dt="2019-10-13T10:42:58.398" v="177" actId="1076"/>
          <ac:cxnSpMkLst>
            <pc:docMk/>
            <pc:sldMk cId="495438960" sldId="504"/>
            <ac:cxnSpMk id="57" creationId="{F02384D7-A110-4710-A2E1-23B715130B43}"/>
          </ac:cxnSpMkLst>
        </pc:cxnChg>
        <pc:cxnChg chg="add mod">
          <ac:chgData name="Cristian Chilipirea" userId="34ab170da5908fc4" providerId="LiveId" clId="{7840C37D-FDDB-4314-A31E-446F31402874}" dt="2019-10-13T10:42:58.398" v="177" actId="1076"/>
          <ac:cxnSpMkLst>
            <pc:docMk/>
            <pc:sldMk cId="495438960" sldId="504"/>
            <ac:cxnSpMk id="58" creationId="{2EC855D9-5E9B-4998-9C9B-456E5DA20D19}"/>
          </ac:cxnSpMkLst>
        </pc:cxnChg>
        <pc:cxnChg chg="add mod">
          <ac:chgData name="Cristian Chilipirea" userId="34ab170da5908fc4" providerId="LiveId" clId="{7840C37D-FDDB-4314-A31E-446F31402874}" dt="2019-10-13T10:42:58.398" v="177" actId="1076"/>
          <ac:cxnSpMkLst>
            <pc:docMk/>
            <pc:sldMk cId="495438960" sldId="504"/>
            <ac:cxnSpMk id="59" creationId="{0AD13067-B0A1-40A8-A7BC-33828A000857}"/>
          </ac:cxnSpMkLst>
        </pc:cxnChg>
        <pc:cxnChg chg="add mod">
          <ac:chgData name="Cristian Chilipirea" userId="34ab170da5908fc4" providerId="LiveId" clId="{7840C37D-FDDB-4314-A31E-446F31402874}" dt="2019-10-13T10:42:58.398" v="177" actId="1076"/>
          <ac:cxnSpMkLst>
            <pc:docMk/>
            <pc:sldMk cId="495438960" sldId="504"/>
            <ac:cxnSpMk id="60" creationId="{652D8F24-02F1-4018-A07D-56F884F772BA}"/>
          </ac:cxnSpMkLst>
        </pc:cxnChg>
        <pc:cxnChg chg="add mod">
          <ac:chgData name="Cristian Chilipirea" userId="34ab170da5908fc4" providerId="LiveId" clId="{7840C37D-FDDB-4314-A31E-446F31402874}" dt="2019-10-13T10:42:58.398" v="177" actId="1076"/>
          <ac:cxnSpMkLst>
            <pc:docMk/>
            <pc:sldMk cId="495438960" sldId="504"/>
            <ac:cxnSpMk id="61" creationId="{FCB3CCBB-DDAB-4BFE-BF91-45321BFC0E51}"/>
          </ac:cxnSpMkLst>
        </pc:cxnChg>
        <pc:cxnChg chg="add mod">
          <ac:chgData name="Cristian Chilipirea" userId="34ab170da5908fc4" providerId="LiveId" clId="{7840C37D-FDDB-4314-A31E-446F31402874}" dt="2019-10-13T10:42:58.398" v="177" actId="1076"/>
          <ac:cxnSpMkLst>
            <pc:docMk/>
            <pc:sldMk cId="495438960" sldId="504"/>
            <ac:cxnSpMk id="62" creationId="{1D2E95B5-8007-42B7-B904-C24ED27A24AE}"/>
          </ac:cxnSpMkLst>
        </pc:cxnChg>
        <pc:cxnChg chg="add mod">
          <ac:chgData name="Cristian Chilipirea" userId="34ab170da5908fc4" providerId="LiveId" clId="{7840C37D-FDDB-4314-A31E-446F31402874}" dt="2019-10-13T10:42:58.398" v="177" actId="1076"/>
          <ac:cxnSpMkLst>
            <pc:docMk/>
            <pc:sldMk cId="495438960" sldId="504"/>
            <ac:cxnSpMk id="63" creationId="{0BDE9582-031D-4461-90E3-B74E27809D49}"/>
          </ac:cxnSpMkLst>
        </pc:cxnChg>
        <pc:cxnChg chg="add mod">
          <ac:chgData name="Cristian Chilipirea" userId="34ab170da5908fc4" providerId="LiveId" clId="{7840C37D-FDDB-4314-A31E-446F31402874}" dt="2019-10-13T10:42:58.398" v="177" actId="1076"/>
          <ac:cxnSpMkLst>
            <pc:docMk/>
            <pc:sldMk cId="495438960" sldId="504"/>
            <ac:cxnSpMk id="64" creationId="{871EE75E-86B2-482E-93DC-9BD601326BE1}"/>
          </ac:cxnSpMkLst>
        </pc:cxnChg>
        <pc:cxnChg chg="add mod">
          <ac:chgData name="Cristian Chilipirea" userId="34ab170da5908fc4" providerId="LiveId" clId="{7840C37D-FDDB-4314-A31E-446F31402874}" dt="2019-10-13T10:42:58.398" v="177" actId="1076"/>
          <ac:cxnSpMkLst>
            <pc:docMk/>
            <pc:sldMk cId="495438960" sldId="504"/>
            <ac:cxnSpMk id="65" creationId="{680524E7-E22F-481D-AB2C-43041376B644}"/>
          </ac:cxnSpMkLst>
        </pc:cxnChg>
        <pc:cxnChg chg="add mod">
          <ac:chgData name="Cristian Chilipirea" userId="34ab170da5908fc4" providerId="LiveId" clId="{7840C37D-FDDB-4314-A31E-446F31402874}" dt="2019-10-13T10:42:58.398" v="177" actId="1076"/>
          <ac:cxnSpMkLst>
            <pc:docMk/>
            <pc:sldMk cId="495438960" sldId="504"/>
            <ac:cxnSpMk id="66" creationId="{B03AA2AD-4925-49EC-97D2-A30497EA0109}"/>
          </ac:cxnSpMkLst>
        </pc:cxnChg>
        <pc:cxnChg chg="add mod">
          <ac:chgData name="Cristian Chilipirea" userId="34ab170da5908fc4" providerId="LiveId" clId="{7840C37D-FDDB-4314-A31E-446F31402874}" dt="2019-10-13T10:42:58.398" v="177" actId="1076"/>
          <ac:cxnSpMkLst>
            <pc:docMk/>
            <pc:sldMk cId="495438960" sldId="504"/>
            <ac:cxnSpMk id="67" creationId="{5B7FBF46-8616-4F81-97EE-D4AD03F8FF48}"/>
          </ac:cxnSpMkLst>
        </pc:cxnChg>
        <pc:cxnChg chg="add mod">
          <ac:chgData name="Cristian Chilipirea" userId="34ab170da5908fc4" providerId="LiveId" clId="{7840C37D-FDDB-4314-A31E-446F31402874}" dt="2019-10-13T10:42:58.398" v="177" actId="1076"/>
          <ac:cxnSpMkLst>
            <pc:docMk/>
            <pc:sldMk cId="495438960" sldId="504"/>
            <ac:cxnSpMk id="68" creationId="{3EE2B313-F550-4F8E-9F24-0FD234FB8E8B}"/>
          </ac:cxnSpMkLst>
        </pc:cxnChg>
        <pc:cxnChg chg="add mod">
          <ac:chgData name="Cristian Chilipirea" userId="34ab170da5908fc4" providerId="LiveId" clId="{7840C37D-FDDB-4314-A31E-446F31402874}" dt="2019-10-13T10:42:58.398" v="177" actId="1076"/>
          <ac:cxnSpMkLst>
            <pc:docMk/>
            <pc:sldMk cId="495438960" sldId="504"/>
            <ac:cxnSpMk id="69" creationId="{9A0D607A-F2CD-4555-811A-018534D7E910}"/>
          </ac:cxnSpMkLst>
        </pc:cxnChg>
        <pc:cxnChg chg="add mod">
          <ac:chgData name="Cristian Chilipirea" userId="34ab170da5908fc4" providerId="LiveId" clId="{7840C37D-FDDB-4314-A31E-446F31402874}" dt="2019-10-13T10:42:58.398" v="177" actId="1076"/>
          <ac:cxnSpMkLst>
            <pc:docMk/>
            <pc:sldMk cId="495438960" sldId="504"/>
            <ac:cxnSpMk id="70" creationId="{113D67D1-B907-4C50-8B85-0ED397BB84B3}"/>
          </ac:cxnSpMkLst>
        </pc:cxnChg>
        <pc:cxnChg chg="add mod">
          <ac:chgData name="Cristian Chilipirea" userId="34ab170da5908fc4" providerId="LiveId" clId="{7840C37D-FDDB-4314-A31E-446F31402874}" dt="2019-10-13T10:42:58.398" v="177" actId="1076"/>
          <ac:cxnSpMkLst>
            <pc:docMk/>
            <pc:sldMk cId="495438960" sldId="504"/>
            <ac:cxnSpMk id="71" creationId="{09F54557-A9FD-4365-9A59-6FEF73CCCA48}"/>
          </ac:cxnSpMkLst>
        </pc:cxnChg>
        <pc:cxnChg chg="add mod">
          <ac:chgData name="Cristian Chilipirea" userId="34ab170da5908fc4" providerId="LiveId" clId="{7840C37D-FDDB-4314-A31E-446F31402874}" dt="2019-10-13T10:42:58.398" v="177" actId="1076"/>
          <ac:cxnSpMkLst>
            <pc:docMk/>
            <pc:sldMk cId="495438960" sldId="504"/>
            <ac:cxnSpMk id="72" creationId="{427DA6F1-9E86-463B-AEDF-8974F23BD55D}"/>
          </ac:cxnSpMkLst>
        </pc:cxnChg>
        <pc:cxnChg chg="add mod">
          <ac:chgData name="Cristian Chilipirea" userId="34ab170da5908fc4" providerId="LiveId" clId="{7840C37D-FDDB-4314-A31E-446F31402874}" dt="2019-10-13T10:42:58.398" v="177" actId="1076"/>
          <ac:cxnSpMkLst>
            <pc:docMk/>
            <pc:sldMk cId="495438960" sldId="504"/>
            <ac:cxnSpMk id="73" creationId="{37842294-271D-42BE-A23E-502F4F2A06AF}"/>
          </ac:cxnSpMkLst>
        </pc:cxnChg>
        <pc:cxnChg chg="add mod">
          <ac:chgData name="Cristian Chilipirea" userId="34ab170da5908fc4" providerId="LiveId" clId="{7840C37D-FDDB-4314-A31E-446F31402874}" dt="2019-10-13T10:42:58.398" v="177" actId="1076"/>
          <ac:cxnSpMkLst>
            <pc:docMk/>
            <pc:sldMk cId="495438960" sldId="504"/>
            <ac:cxnSpMk id="74" creationId="{8E168100-8EAE-4DBE-A637-C28EDDA8E499}"/>
          </ac:cxnSpMkLst>
        </pc:cxnChg>
        <pc:cxnChg chg="add mod">
          <ac:chgData name="Cristian Chilipirea" userId="34ab170da5908fc4" providerId="LiveId" clId="{7840C37D-FDDB-4314-A31E-446F31402874}" dt="2019-10-13T10:42:58.398" v="177" actId="1076"/>
          <ac:cxnSpMkLst>
            <pc:docMk/>
            <pc:sldMk cId="495438960" sldId="504"/>
            <ac:cxnSpMk id="75" creationId="{9BCBCCC5-8F63-480D-AA15-7D12283C1F97}"/>
          </ac:cxnSpMkLst>
        </pc:cxnChg>
        <pc:cxnChg chg="add mod">
          <ac:chgData name="Cristian Chilipirea" userId="34ab170da5908fc4" providerId="LiveId" clId="{7840C37D-FDDB-4314-A31E-446F31402874}" dt="2019-10-13T10:42:58.398" v="177" actId="1076"/>
          <ac:cxnSpMkLst>
            <pc:docMk/>
            <pc:sldMk cId="495438960" sldId="504"/>
            <ac:cxnSpMk id="76" creationId="{7DC01EB2-42BB-4318-BF8F-F7761EA73062}"/>
          </ac:cxnSpMkLst>
        </pc:cxnChg>
        <pc:cxnChg chg="add mod">
          <ac:chgData name="Cristian Chilipirea" userId="34ab170da5908fc4" providerId="LiveId" clId="{7840C37D-FDDB-4314-A31E-446F31402874}" dt="2019-10-13T10:42:58.398" v="177" actId="1076"/>
          <ac:cxnSpMkLst>
            <pc:docMk/>
            <pc:sldMk cId="495438960" sldId="504"/>
            <ac:cxnSpMk id="77" creationId="{9D5DFE99-7056-4FC7-A926-F251799432D6}"/>
          </ac:cxnSpMkLst>
        </pc:cxnChg>
        <pc:cxnChg chg="add mod">
          <ac:chgData name="Cristian Chilipirea" userId="34ab170da5908fc4" providerId="LiveId" clId="{7840C37D-FDDB-4314-A31E-446F31402874}" dt="2019-10-13T10:42:58.398" v="177" actId="1076"/>
          <ac:cxnSpMkLst>
            <pc:docMk/>
            <pc:sldMk cId="495438960" sldId="504"/>
            <ac:cxnSpMk id="78" creationId="{45B4CFB0-D3F8-4C41-8C54-7F650B193EAD}"/>
          </ac:cxnSpMkLst>
        </pc:cxnChg>
      </pc:sldChg>
      <pc:sldChg chg="del">
        <pc:chgData name="Cristian Chilipirea" userId="34ab170da5908fc4" providerId="LiveId" clId="{7840C37D-FDDB-4314-A31E-446F31402874}" dt="2019-10-13T10:35:44.951" v="18" actId="2696"/>
        <pc:sldMkLst>
          <pc:docMk/>
          <pc:sldMk cId="990531940" sldId="504"/>
        </pc:sldMkLst>
      </pc:sldChg>
      <pc:sldChg chg="addSp delSp modSp add modAnim">
        <pc:chgData name="Cristian Chilipirea" userId="34ab170da5908fc4" providerId="LiveId" clId="{7840C37D-FDDB-4314-A31E-446F31402874}" dt="2019-10-13T10:43:14.895" v="184" actId="1076"/>
        <pc:sldMkLst>
          <pc:docMk/>
          <pc:sldMk cId="321996071" sldId="505"/>
        </pc:sldMkLst>
        <pc:spChg chg="mod">
          <ac:chgData name="Cristian Chilipirea" userId="34ab170da5908fc4" providerId="LiveId" clId="{7840C37D-FDDB-4314-A31E-446F31402874}" dt="2019-10-13T10:43:04.414" v="179"/>
          <ac:spMkLst>
            <pc:docMk/>
            <pc:sldMk cId="321996071" sldId="505"/>
            <ac:spMk id="2" creationId="{E0387D05-0463-4F32-9AF9-3FCD84A5A680}"/>
          </ac:spMkLst>
        </pc:spChg>
        <pc:spChg chg="del">
          <ac:chgData name="Cristian Chilipirea" userId="34ab170da5908fc4" providerId="LiveId" clId="{7840C37D-FDDB-4314-A31E-446F31402874}" dt="2019-10-13T10:43:05.830" v="180" actId="478"/>
          <ac:spMkLst>
            <pc:docMk/>
            <pc:sldMk cId="321996071" sldId="505"/>
            <ac:spMk id="3" creationId="{48175373-FE16-4BBC-A406-31714C6CAEBD}"/>
          </ac:spMkLst>
        </pc:spChg>
        <pc:spChg chg="add del">
          <ac:chgData name="Cristian Chilipirea" userId="34ab170da5908fc4" providerId="LiveId" clId="{7840C37D-FDDB-4314-A31E-446F31402874}" dt="2019-10-13T10:43:12.367" v="182"/>
          <ac:spMkLst>
            <pc:docMk/>
            <pc:sldMk cId="321996071" sldId="505"/>
            <ac:spMk id="4" creationId="{26B39DA4-1BC3-44F7-B934-FC1F645289F8}"/>
          </ac:spMkLst>
        </pc:spChg>
        <pc:spChg chg="add del">
          <ac:chgData name="Cristian Chilipirea" userId="34ab170da5908fc4" providerId="LiveId" clId="{7840C37D-FDDB-4314-A31E-446F31402874}" dt="2019-10-13T10:43:12.367" v="182"/>
          <ac:spMkLst>
            <pc:docMk/>
            <pc:sldMk cId="321996071" sldId="505"/>
            <ac:spMk id="5" creationId="{CA37BE9D-A446-4826-8BEA-201826E7B40B}"/>
          </ac:spMkLst>
        </pc:spChg>
        <pc:spChg chg="add del">
          <ac:chgData name="Cristian Chilipirea" userId="34ab170da5908fc4" providerId="LiveId" clId="{7840C37D-FDDB-4314-A31E-446F31402874}" dt="2019-10-13T10:43:12.367" v="182"/>
          <ac:spMkLst>
            <pc:docMk/>
            <pc:sldMk cId="321996071" sldId="505"/>
            <ac:spMk id="36" creationId="{D6520DF0-C864-4F37-8A12-DE7BBD373EB3}"/>
          </ac:spMkLst>
        </pc:spChg>
        <pc:spChg chg="add del">
          <ac:chgData name="Cristian Chilipirea" userId="34ab170da5908fc4" providerId="LiveId" clId="{7840C37D-FDDB-4314-A31E-446F31402874}" dt="2019-10-13T10:43:12.367" v="182"/>
          <ac:spMkLst>
            <pc:docMk/>
            <pc:sldMk cId="321996071" sldId="505"/>
            <ac:spMk id="37" creationId="{9DA0A1AF-4B48-484A-B248-C92D36009F22}"/>
          </ac:spMkLst>
        </pc:spChg>
        <pc:spChg chg="add del">
          <ac:chgData name="Cristian Chilipirea" userId="34ab170da5908fc4" providerId="LiveId" clId="{7840C37D-FDDB-4314-A31E-446F31402874}" dt="2019-10-13T10:43:12.367" v="182"/>
          <ac:spMkLst>
            <pc:docMk/>
            <pc:sldMk cId="321996071" sldId="505"/>
            <ac:spMk id="38" creationId="{4A477FC7-3DF6-4561-A4D0-BAA142B04DDD}"/>
          </ac:spMkLst>
        </pc:spChg>
        <pc:spChg chg="add del">
          <ac:chgData name="Cristian Chilipirea" userId="34ab170da5908fc4" providerId="LiveId" clId="{7840C37D-FDDB-4314-A31E-446F31402874}" dt="2019-10-13T10:43:12.367" v="182"/>
          <ac:spMkLst>
            <pc:docMk/>
            <pc:sldMk cId="321996071" sldId="505"/>
            <ac:spMk id="39" creationId="{63123DBE-9735-4202-BFB6-61768F4CDFEF}"/>
          </ac:spMkLst>
        </pc:spChg>
        <pc:spChg chg="add del">
          <ac:chgData name="Cristian Chilipirea" userId="34ab170da5908fc4" providerId="LiveId" clId="{7840C37D-FDDB-4314-A31E-446F31402874}" dt="2019-10-13T10:43:12.367" v="182"/>
          <ac:spMkLst>
            <pc:docMk/>
            <pc:sldMk cId="321996071" sldId="505"/>
            <ac:spMk id="40" creationId="{37EF3060-BAEA-4F58-A768-76BA2B8FB1C0}"/>
          </ac:spMkLst>
        </pc:spChg>
        <pc:spChg chg="add del">
          <ac:chgData name="Cristian Chilipirea" userId="34ab170da5908fc4" providerId="LiveId" clId="{7840C37D-FDDB-4314-A31E-446F31402874}" dt="2019-10-13T10:43:12.367" v="182"/>
          <ac:spMkLst>
            <pc:docMk/>
            <pc:sldMk cId="321996071" sldId="505"/>
            <ac:spMk id="41" creationId="{0F08EFCF-46A3-48EC-BDF1-936BD2C7BABD}"/>
          </ac:spMkLst>
        </pc:spChg>
        <pc:spChg chg="add del">
          <ac:chgData name="Cristian Chilipirea" userId="34ab170da5908fc4" providerId="LiveId" clId="{7840C37D-FDDB-4314-A31E-446F31402874}" dt="2019-10-13T10:43:12.367" v="182"/>
          <ac:spMkLst>
            <pc:docMk/>
            <pc:sldMk cId="321996071" sldId="505"/>
            <ac:spMk id="42" creationId="{DFCE4C49-5EF4-4C79-B71E-EE40D30B58DF}"/>
          </ac:spMkLst>
        </pc:spChg>
        <pc:spChg chg="add del">
          <ac:chgData name="Cristian Chilipirea" userId="34ab170da5908fc4" providerId="LiveId" clId="{7840C37D-FDDB-4314-A31E-446F31402874}" dt="2019-10-13T10:43:12.367" v="182"/>
          <ac:spMkLst>
            <pc:docMk/>
            <pc:sldMk cId="321996071" sldId="505"/>
            <ac:spMk id="43" creationId="{BC9B8D85-4B03-48DD-8E50-D8B437C64308}"/>
          </ac:spMkLst>
        </pc:spChg>
        <pc:spChg chg="add del">
          <ac:chgData name="Cristian Chilipirea" userId="34ab170da5908fc4" providerId="LiveId" clId="{7840C37D-FDDB-4314-A31E-446F31402874}" dt="2019-10-13T10:43:12.367" v="182"/>
          <ac:spMkLst>
            <pc:docMk/>
            <pc:sldMk cId="321996071" sldId="505"/>
            <ac:spMk id="44" creationId="{3594B26A-4588-4DE4-A66A-5AC90331F51C}"/>
          </ac:spMkLst>
        </pc:spChg>
        <pc:spChg chg="add del">
          <ac:chgData name="Cristian Chilipirea" userId="34ab170da5908fc4" providerId="LiveId" clId="{7840C37D-FDDB-4314-A31E-446F31402874}" dt="2019-10-13T10:43:12.367" v="182"/>
          <ac:spMkLst>
            <pc:docMk/>
            <pc:sldMk cId="321996071" sldId="505"/>
            <ac:spMk id="45" creationId="{19C4C940-C2C9-4A8A-A4B9-DBD08D7D4E7A}"/>
          </ac:spMkLst>
        </pc:spChg>
        <pc:spChg chg="add del">
          <ac:chgData name="Cristian Chilipirea" userId="34ab170da5908fc4" providerId="LiveId" clId="{7840C37D-FDDB-4314-A31E-446F31402874}" dt="2019-10-13T10:43:12.367" v="182"/>
          <ac:spMkLst>
            <pc:docMk/>
            <pc:sldMk cId="321996071" sldId="505"/>
            <ac:spMk id="46" creationId="{59018508-DD86-47FC-9E69-3E99121A4345}"/>
          </ac:spMkLst>
        </pc:spChg>
        <pc:spChg chg="add del">
          <ac:chgData name="Cristian Chilipirea" userId="34ab170da5908fc4" providerId="LiveId" clId="{7840C37D-FDDB-4314-A31E-446F31402874}" dt="2019-10-13T10:43:12.367" v="182"/>
          <ac:spMkLst>
            <pc:docMk/>
            <pc:sldMk cId="321996071" sldId="505"/>
            <ac:spMk id="47" creationId="{34E8689B-854B-4F43-8C3E-A7251BBCFBE5}"/>
          </ac:spMkLst>
        </pc:spChg>
        <pc:spChg chg="add del">
          <ac:chgData name="Cristian Chilipirea" userId="34ab170da5908fc4" providerId="LiveId" clId="{7840C37D-FDDB-4314-A31E-446F31402874}" dt="2019-10-13T10:43:12.367" v="182"/>
          <ac:spMkLst>
            <pc:docMk/>
            <pc:sldMk cId="321996071" sldId="505"/>
            <ac:spMk id="48" creationId="{39FDA65C-EB54-4B1F-B024-97EC2DF34A95}"/>
          </ac:spMkLst>
        </pc:spChg>
        <pc:spChg chg="add del">
          <ac:chgData name="Cristian Chilipirea" userId="34ab170da5908fc4" providerId="LiveId" clId="{7840C37D-FDDB-4314-A31E-446F31402874}" dt="2019-10-13T10:43:12.367" v="182"/>
          <ac:spMkLst>
            <pc:docMk/>
            <pc:sldMk cId="321996071" sldId="505"/>
            <ac:spMk id="49" creationId="{11BD45EF-B883-4A7F-94D7-1E892085B20C}"/>
          </ac:spMkLst>
        </pc:spChg>
        <pc:spChg chg="add del">
          <ac:chgData name="Cristian Chilipirea" userId="34ab170da5908fc4" providerId="LiveId" clId="{7840C37D-FDDB-4314-A31E-446F31402874}" dt="2019-10-13T10:43:12.367" v="182"/>
          <ac:spMkLst>
            <pc:docMk/>
            <pc:sldMk cId="321996071" sldId="505"/>
            <ac:spMk id="50" creationId="{0382A472-CF45-472A-A0F7-C018B518254A}"/>
          </ac:spMkLst>
        </pc:spChg>
        <pc:spChg chg="add del">
          <ac:chgData name="Cristian Chilipirea" userId="34ab170da5908fc4" providerId="LiveId" clId="{7840C37D-FDDB-4314-A31E-446F31402874}" dt="2019-10-13T10:43:12.367" v="182"/>
          <ac:spMkLst>
            <pc:docMk/>
            <pc:sldMk cId="321996071" sldId="505"/>
            <ac:spMk id="51" creationId="{F5172892-1245-4E7F-AD58-376274A5102B}"/>
          </ac:spMkLst>
        </pc:spChg>
        <pc:spChg chg="add del">
          <ac:chgData name="Cristian Chilipirea" userId="34ab170da5908fc4" providerId="LiveId" clId="{7840C37D-FDDB-4314-A31E-446F31402874}" dt="2019-10-13T10:43:12.367" v="182"/>
          <ac:spMkLst>
            <pc:docMk/>
            <pc:sldMk cId="321996071" sldId="505"/>
            <ac:spMk id="52" creationId="{562470F5-909E-4E56-A8A5-6C687949631E}"/>
          </ac:spMkLst>
        </pc:spChg>
        <pc:spChg chg="add del">
          <ac:chgData name="Cristian Chilipirea" userId="34ab170da5908fc4" providerId="LiveId" clId="{7840C37D-FDDB-4314-A31E-446F31402874}" dt="2019-10-13T10:43:12.367" v="182"/>
          <ac:spMkLst>
            <pc:docMk/>
            <pc:sldMk cId="321996071" sldId="505"/>
            <ac:spMk id="53" creationId="{33E2D150-189F-472A-8ED3-CF36AF5A31D5}"/>
          </ac:spMkLst>
        </pc:spChg>
        <pc:spChg chg="add del">
          <ac:chgData name="Cristian Chilipirea" userId="34ab170da5908fc4" providerId="LiveId" clId="{7840C37D-FDDB-4314-A31E-446F31402874}" dt="2019-10-13T10:43:12.367" v="182"/>
          <ac:spMkLst>
            <pc:docMk/>
            <pc:sldMk cId="321996071" sldId="505"/>
            <ac:spMk id="54" creationId="{47D8CBF8-C1BB-4ACF-8487-2BACA5939C61}"/>
          </ac:spMkLst>
        </pc:spChg>
        <pc:spChg chg="add del">
          <ac:chgData name="Cristian Chilipirea" userId="34ab170da5908fc4" providerId="LiveId" clId="{7840C37D-FDDB-4314-A31E-446F31402874}" dt="2019-10-13T10:43:12.367" v="182"/>
          <ac:spMkLst>
            <pc:docMk/>
            <pc:sldMk cId="321996071" sldId="505"/>
            <ac:spMk id="55" creationId="{AD9E0D3C-4389-4A8D-A223-D8E6EE3CDA67}"/>
          </ac:spMkLst>
        </pc:spChg>
        <pc:spChg chg="add del">
          <ac:chgData name="Cristian Chilipirea" userId="34ab170da5908fc4" providerId="LiveId" clId="{7840C37D-FDDB-4314-A31E-446F31402874}" dt="2019-10-13T10:43:12.367" v="182"/>
          <ac:spMkLst>
            <pc:docMk/>
            <pc:sldMk cId="321996071" sldId="505"/>
            <ac:spMk id="56" creationId="{17AECD25-F5FF-4D67-9BF6-6929524D09A6}"/>
          </ac:spMkLst>
        </pc:spChg>
        <pc:spChg chg="add del">
          <ac:chgData name="Cristian Chilipirea" userId="34ab170da5908fc4" providerId="LiveId" clId="{7840C37D-FDDB-4314-A31E-446F31402874}" dt="2019-10-13T10:43:12.367" v="182"/>
          <ac:spMkLst>
            <pc:docMk/>
            <pc:sldMk cId="321996071" sldId="505"/>
            <ac:spMk id="57" creationId="{A6447C8E-B861-4EBB-9322-759F5D5A0909}"/>
          </ac:spMkLst>
        </pc:spChg>
        <pc:spChg chg="add del">
          <ac:chgData name="Cristian Chilipirea" userId="34ab170da5908fc4" providerId="LiveId" clId="{7840C37D-FDDB-4314-A31E-446F31402874}" dt="2019-10-13T10:43:12.367" v="182"/>
          <ac:spMkLst>
            <pc:docMk/>
            <pc:sldMk cId="321996071" sldId="505"/>
            <ac:spMk id="58" creationId="{D4BEA2D1-0AF0-43BF-8B24-2E0874611ADA}"/>
          </ac:spMkLst>
        </pc:spChg>
        <pc:spChg chg="add del">
          <ac:chgData name="Cristian Chilipirea" userId="34ab170da5908fc4" providerId="LiveId" clId="{7840C37D-FDDB-4314-A31E-446F31402874}" dt="2019-10-13T10:43:12.367" v="182"/>
          <ac:spMkLst>
            <pc:docMk/>
            <pc:sldMk cId="321996071" sldId="505"/>
            <ac:spMk id="59" creationId="{F1D82F45-12DB-474D-9DD6-A8D750687F5E}"/>
          </ac:spMkLst>
        </pc:spChg>
        <pc:spChg chg="add del">
          <ac:chgData name="Cristian Chilipirea" userId="34ab170da5908fc4" providerId="LiveId" clId="{7840C37D-FDDB-4314-A31E-446F31402874}" dt="2019-10-13T10:43:12.367" v="182"/>
          <ac:spMkLst>
            <pc:docMk/>
            <pc:sldMk cId="321996071" sldId="505"/>
            <ac:spMk id="60" creationId="{2141A071-0899-4309-B84D-76B8127E3B40}"/>
          </ac:spMkLst>
        </pc:spChg>
        <pc:spChg chg="add del">
          <ac:chgData name="Cristian Chilipirea" userId="34ab170da5908fc4" providerId="LiveId" clId="{7840C37D-FDDB-4314-A31E-446F31402874}" dt="2019-10-13T10:43:12.367" v="182"/>
          <ac:spMkLst>
            <pc:docMk/>
            <pc:sldMk cId="321996071" sldId="505"/>
            <ac:spMk id="61" creationId="{B1F24A9F-7C27-4D4D-9099-16FC1F0FABA6}"/>
          </ac:spMkLst>
        </pc:spChg>
        <pc:spChg chg="add del">
          <ac:chgData name="Cristian Chilipirea" userId="34ab170da5908fc4" providerId="LiveId" clId="{7840C37D-FDDB-4314-A31E-446F31402874}" dt="2019-10-13T10:43:12.367" v="182"/>
          <ac:spMkLst>
            <pc:docMk/>
            <pc:sldMk cId="321996071" sldId="505"/>
            <ac:spMk id="62" creationId="{4BABD37B-56A5-492B-ABFB-766B4A379511}"/>
          </ac:spMkLst>
        </pc:spChg>
        <pc:spChg chg="add del">
          <ac:chgData name="Cristian Chilipirea" userId="34ab170da5908fc4" providerId="LiveId" clId="{7840C37D-FDDB-4314-A31E-446F31402874}" dt="2019-10-13T10:43:12.367" v="182"/>
          <ac:spMkLst>
            <pc:docMk/>
            <pc:sldMk cId="321996071" sldId="505"/>
            <ac:spMk id="63" creationId="{A5635EEB-FED1-4026-A482-A962156631DD}"/>
          </ac:spMkLst>
        </pc:spChg>
        <pc:spChg chg="add del">
          <ac:chgData name="Cristian Chilipirea" userId="34ab170da5908fc4" providerId="LiveId" clId="{7840C37D-FDDB-4314-A31E-446F31402874}" dt="2019-10-13T10:43:12.367" v="182"/>
          <ac:spMkLst>
            <pc:docMk/>
            <pc:sldMk cId="321996071" sldId="505"/>
            <ac:spMk id="64" creationId="{5087FBF7-B77D-4E16-B0C1-4F55203AA4D5}"/>
          </ac:spMkLst>
        </pc:spChg>
        <pc:spChg chg="add del">
          <ac:chgData name="Cristian Chilipirea" userId="34ab170da5908fc4" providerId="LiveId" clId="{7840C37D-FDDB-4314-A31E-446F31402874}" dt="2019-10-13T10:43:12.367" v="182"/>
          <ac:spMkLst>
            <pc:docMk/>
            <pc:sldMk cId="321996071" sldId="505"/>
            <ac:spMk id="65" creationId="{CA727CDC-443D-4868-8E90-E7C9D13837F7}"/>
          </ac:spMkLst>
        </pc:spChg>
        <pc:spChg chg="add del">
          <ac:chgData name="Cristian Chilipirea" userId="34ab170da5908fc4" providerId="LiveId" clId="{7840C37D-FDDB-4314-A31E-446F31402874}" dt="2019-10-13T10:43:12.367" v="182"/>
          <ac:spMkLst>
            <pc:docMk/>
            <pc:sldMk cId="321996071" sldId="505"/>
            <ac:spMk id="101" creationId="{EB66B9C0-115D-421D-B150-CB1CA8C003C5}"/>
          </ac:spMkLst>
        </pc:spChg>
        <pc:spChg chg="add del">
          <ac:chgData name="Cristian Chilipirea" userId="34ab170da5908fc4" providerId="LiveId" clId="{7840C37D-FDDB-4314-A31E-446F31402874}" dt="2019-10-13T10:43:12.367" v="182"/>
          <ac:spMkLst>
            <pc:docMk/>
            <pc:sldMk cId="321996071" sldId="505"/>
            <ac:spMk id="102" creationId="{D1866522-15B3-460D-80C4-E40D97343FC9}"/>
          </ac:spMkLst>
        </pc:spChg>
        <pc:spChg chg="add del">
          <ac:chgData name="Cristian Chilipirea" userId="34ab170da5908fc4" providerId="LiveId" clId="{7840C37D-FDDB-4314-A31E-446F31402874}" dt="2019-10-13T10:43:12.367" v="182"/>
          <ac:spMkLst>
            <pc:docMk/>
            <pc:sldMk cId="321996071" sldId="505"/>
            <ac:spMk id="103" creationId="{814CD685-3723-4EC8-9669-F1C6C26B5563}"/>
          </ac:spMkLst>
        </pc:spChg>
        <pc:spChg chg="add del">
          <ac:chgData name="Cristian Chilipirea" userId="34ab170da5908fc4" providerId="LiveId" clId="{7840C37D-FDDB-4314-A31E-446F31402874}" dt="2019-10-13T10:43:12.367" v="182"/>
          <ac:spMkLst>
            <pc:docMk/>
            <pc:sldMk cId="321996071" sldId="505"/>
            <ac:spMk id="104" creationId="{7609E9BD-1572-4186-81E1-6667594A7C20}"/>
          </ac:spMkLst>
        </pc:spChg>
        <pc:spChg chg="add del">
          <ac:chgData name="Cristian Chilipirea" userId="34ab170da5908fc4" providerId="LiveId" clId="{7840C37D-FDDB-4314-A31E-446F31402874}" dt="2019-10-13T10:43:12.367" v="182"/>
          <ac:spMkLst>
            <pc:docMk/>
            <pc:sldMk cId="321996071" sldId="505"/>
            <ac:spMk id="105" creationId="{01251D36-7594-48A9-AFD1-9C045A1CDEE7}"/>
          </ac:spMkLst>
        </pc:spChg>
        <pc:spChg chg="add del">
          <ac:chgData name="Cristian Chilipirea" userId="34ab170da5908fc4" providerId="LiveId" clId="{7840C37D-FDDB-4314-A31E-446F31402874}" dt="2019-10-13T10:43:12.367" v="182"/>
          <ac:spMkLst>
            <pc:docMk/>
            <pc:sldMk cId="321996071" sldId="505"/>
            <ac:spMk id="106" creationId="{7D05D062-281F-4C65-A286-5B09897B2080}"/>
          </ac:spMkLst>
        </pc:spChg>
        <pc:spChg chg="add del">
          <ac:chgData name="Cristian Chilipirea" userId="34ab170da5908fc4" providerId="LiveId" clId="{7840C37D-FDDB-4314-A31E-446F31402874}" dt="2019-10-13T10:43:12.367" v="182"/>
          <ac:spMkLst>
            <pc:docMk/>
            <pc:sldMk cId="321996071" sldId="505"/>
            <ac:spMk id="107" creationId="{5F0AA580-85AB-43AF-A5B2-7811C31A9D57}"/>
          </ac:spMkLst>
        </pc:spChg>
        <pc:spChg chg="add del">
          <ac:chgData name="Cristian Chilipirea" userId="34ab170da5908fc4" providerId="LiveId" clId="{7840C37D-FDDB-4314-A31E-446F31402874}" dt="2019-10-13T10:43:12.367" v="182"/>
          <ac:spMkLst>
            <pc:docMk/>
            <pc:sldMk cId="321996071" sldId="505"/>
            <ac:spMk id="108" creationId="{29E2675F-8306-4ECC-8B03-2DF2A11B5639}"/>
          </ac:spMkLst>
        </pc:spChg>
        <pc:spChg chg="add del">
          <ac:chgData name="Cristian Chilipirea" userId="34ab170da5908fc4" providerId="LiveId" clId="{7840C37D-FDDB-4314-A31E-446F31402874}" dt="2019-10-13T10:43:12.367" v="182"/>
          <ac:spMkLst>
            <pc:docMk/>
            <pc:sldMk cId="321996071" sldId="505"/>
            <ac:spMk id="109" creationId="{0627D7F7-1B81-426B-9BDE-02B9AE5CCAB6}"/>
          </ac:spMkLst>
        </pc:spChg>
        <pc:spChg chg="add del">
          <ac:chgData name="Cristian Chilipirea" userId="34ab170da5908fc4" providerId="LiveId" clId="{7840C37D-FDDB-4314-A31E-446F31402874}" dt="2019-10-13T10:43:12.367" v="182"/>
          <ac:spMkLst>
            <pc:docMk/>
            <pc:sldMk cId="321996071" sldId="505"/>
            <ac:spMk id="110" creationId="{7354F2C5-F00F-4D3E-9B6D-AEE607CE5979}"/>
          </ac:spMkLst>
        </pc:spChg>
        <pc:spChg chg="add del">
          <ac:chgData name="Cristian Chilipirea" userId="34ab170da5908fc4" providerId="LiveId" clId="{7840C37D-FDDB-4314-A31E-446F31402874}" dt="2019-10-13T10:43:12.367" v="182"/>
          <ac:spMkLst>
            <pc:docMk/>
            <pc:sldMk cId="321996071" sldId="505"/>
            <ac:spMk id="111" creationId="{C7D3760F-A3B1-4792-B739-D2FE986FB3B5}"/>
          </ac:spMkLst>
        </pc:spChg>
        <pc:spChg chg="add del">
          <ac:chgData name="Cristian Chilipirea" userId="34ab170da5908fc4" providerId="LiveId" clId="{7840C37D-FDDB-4314-A31E-446F31402874}" dt="2019-10-13T10:43:12.367" v="182"/>
          <ac:spMkLst>
            <pc:docMk/>
            <pc:sldMk cId="321996071" sldId="505"/>
            <ac:spMk id="112" creationId="{2DF40BB7-84D0-41D8-B190-9BBC72E04E59}"/>
          </ac:spMkLst>
        </pc:spChg>
        <pc:spChg chg="add del">
          <ac:chgData name="Cristian Chilipirea" userId="34ab170da5908fc4" providerId="LiveId" clId="{7840C37D-FDDB-4314-A31E-446F31402874}" dt="2019-10-13T10:43:12.367" v="182"/>
          <ac:spMkLst>
            <pc:docMk/>
            <pc:sldMk cId="321996071" sldId="505"/>
            <ac:spMk id="113" creationId="{146C61C3-99EF-4507-A1AD-6CCFE83541C1}"/>
          </ac:spMkLst>
        </pc:spChg>
        <pc:spChg chg="add del">
          <ac:chgData name="Cristian Chilipirea" userId="34ab170da5908fc4" providerId="LiveId" clId="{7840C37D-FDDB-4314-A31E-446F31402874}" dt="2019-10-13T10:43:12.367" v="182"/>
          <ac:spMkLst>
            <pc:docMk/>
            <pc:sldMk cId="321996071" sldId="505"/>
            <ac:spMk id="114" creationId="{3DCDA071-62DB-4F24-8345-1D9E207ECA7F}"/>
          </ac:spMkLst>
        </pc:spChg>
        <pc:spChg chg="add del">
          <ac:chgData name="Cristian Chilipirea" userId="34ab170da5908fc4" providerId="LiveId" clId="{7840C37D-FDDB-4314-A31E-446F31402874}" dt="2019-10-13T10:43:12.367" v="182"/>
          <ac:spMkLst>
            <pc:docMk/>
            <pc:sldMk cId="321996071" sldId="505"/>
            <ac:spMk id="115" creationId="{6D92017B-47FD-49CB-AEEC-7C98DB40819E}"/>
          </ac:spMkLst>
        </pc:spChg>
        <pc:spChg chg="add del">
          <ac:chgData name="Cristian Chilipirea" userId="34ab170da5908fc4" providerId="LiveId" clId="{7840C37D-FDDB-4314-A31E-446F31402874}" dt="2019-10-13T10:43:12.367" v="182"/>
          <ac:spMkLst>
            <pc:docMk/>
            <pc:sldMk cId="321996071" sldId="505"/>
            <ac:spMk id="116" creationId="{B9FD1989-17F6-457D-80EE-88E38D076404}"/>
          </ac:spMkLst>
        </pc:spChg>
        <pc:spChg chg="add del">
          <ac:chgData name="Cristian Chilipirea" userId="34ab170da5908fc4" providerId="LiveId" clId="{7840C37D-FDDB-4314-A31E-446F31402874}" dt="2019-10-13T10:43:12.367" v="182"/>
          <ac:spMkLst>
            <pc:docMk/>
            <pc:sldMk cId="321996071" sldId="505"/>
            <ac:spMk id="117" creationId="{15D3751D-530A-43C0-A1AD-EA8164217704}"/>
          </ac:spMkLst>
        </pc:spChg>
        <pc:spChg chg="add del">
          <ac:chgData name="Cristian Chilipirea" userId="34ab170da5908fc4" providerId="LiveId" clId="{7840C37D-FDDB-4314-A31E-446F31402874}" dt="2019-10-13T10:43:12.367" v="182"/>
          <ac:spMkLst>
            <pc:docMk/>
            <pc:sldMk cId="321996071" sldId="505"/>
            <ac:spMk id="118" creationId="{D43C28A9-4E5E-47F1-AD8E-357DC6F1A055}"/>
          </ac:spMkLst>
        </pc:spChg>
        <pc:spChg chg="add del">
          <ac:chgData name="Cristian Chilipirea" userId="34ab170da5908fc4" providerId="LiveId" clId="{7840C37D-FDDB-4314-A31E-446F31402874}" dt="2019-10-13T10:43:12.367" v="182"/>
          <ac:spMkLst>
            <pc:docMk/>
            <pc:sldMk cId="321996071" sldId="505"/>
            <ac:spMk id="119" creationId="{6E9A22CF-8EAD-4E1B-B80F-440CEB14922A}"/>
          </ac:spMkLst>
        </pc:spChg>
        <pc:spChg chg="add del">
          <ac:chgData name="Cristian Chilipirea" userId="34ab170da5908fc4" providerId="LiveId" clId="{7840C37D-FDDB-4314-A31E-446F31402874}" dt="2019-10-13T10:43:12.367" v="182"/>
          <ac:spMkLst>
            <pc:docMk/>
            <pc:sldMk cId="321996071" sldId="505"/>
            <ac:spMk id="120" creationId="{EC918485-1A26-45BB-A19B-98658FB3BBAB}"/>
          </ac:spMkLst>
        </pc:spChg>
        <pc:spChg chg="add del">
          <ac:chgData name="Cristian Chilipirea" userId="34ab170da5908fc4" providerId="LiveId" clId="{7840C37D-FDDB-4314-A31E-446F31402874}" dt="2019-10-13T10:43:12.367" v="182"/>
          <ac:spMkLst>
            <pc:docMk/>
            <pc:sldMk cId="321996071" sldId="505"/>
            <ac:spMk id="121" creationId="{8BCCD962-482E-40D8-8ECC-21C97FC9CCB8}"/>
          </ac:spMkLst>
        </pc:spChg>
        <pc:spChg chg="add del">
          <ac:chgData name="Cristian Chilipirea" userId="34ab170da5908fc4" providerId="LiveId" clId="{7840C37D-FDDB-4314-A31E-446F31402874}" dt="2019-10-13T10:43:12.367" v="182"/>
          <ac:spMkLst>
            <pc:docMk/>
            <pc:sldMk cId="321996071" sldId="505"/>
            <ac:spMk id="122" creationId="{210B070A-ED45-44A0-80E1-AD4DF6DDF697}"/>
          </ac:spMkLst>
        </pc:spChg>
        <pc:spChg chg="add del">
          <ac:chgData name="Cristian Chilipirea" userId="34ab170da5908fc4" providerId="LiveId" clId="{7840C37D-FDDB-4314-A31E-446F31402874}" dt="2019-10-13T10:43:12.367" v="182"/>
          <ac:spMkLst>
            <pc:docMk/>
            <pc:sldMk cId="321996071" sldId="505"/>
            <ac:spMk id="123" creationId="{34805986-584C-4C20-B017-CE2C2F634EAE}"/>
          </ac:spMkLst>
        </pc:spChg>
        <pc:spChg chg="add del">
          <ac:chgData name="Cristian Chilipirea" userId="34ab170da5908fc4" providerId="LiveId" clId="{7840C37D-FDDB-4314-A31E-446F31402874}" dt="2019-10-13T10:43:12.367" v="182"/>
          <ac:spMkLst>
            <pc:docMk/>
            <pc:sldMk cId="321996071" sldId="505"/>
            <ac:spMk id="124" creationId="{338D7172-87AC-4B98-A5F1-CFB1BD345185}"/>
          </ac:spMkLst>
        </pc:spChg>
        <pc:spChg chg="add del">
          <ac:chgData name="Cristian Chilipirea" userId="34ab170da5908fc4" providerId="LiveId" clId="{7840C37D-FDDB-4314-A31E-446F31402874}" dt="2019-10-13T10:43:12.367" v="182"/>
          <ac:spMkLst>
            <pc:docMk/>
            <pc:sldMk cId="321996071" sldId="505"/>
            <ac:spMk id="125" creationId="{D312F884-6520-4A63-B40A-B1D2D0F8518C}"/>
          </ac:spMkLst>
        </pc:spChg>
        <pc:spChg chg="add del">
          <ac:chgData name="Cristian Chilipirea" userId="34ab170da5908fc4" providerId="LiveId" clId="{7840C37D-FDDB-4314-A31E-446F31402874}" dt="2019-10-13T10:43:12.367" v="182"/>
          <ac:spMkLst>
            <pc:docMk/>
            <pc:sldMk cId="321996071" sldId="505"/>
            <ac:spMk id="126" creationId="{06C74B10-A4CA-497A-834E-62D77260EEB0}"/>
          </ac:spMkLst>
        </pc:spChg>
        <pc:spChg chg="add del">
          <ac:chgData name="Cristian Chilipirea" userId="34ab170da5908fc4" providerId="LiveId" clId="{7840C37D-FDDB-4314-A31E-446F31402874}" dt="2019-10-13T10:43:12.367" v="182"/>
          <ac:spMkLst>
            <pc:docMk/>
            <pc:sldMk cId="321996071" sldId="505"/>
            <ac:spMk id="127" creationId="{3893DCFF-5291-4582-BD7F-5E4D25113D2C}"/>
          </ac:spMkLst>
        </pc:spChg>
        <pc:spChg chg="add del">
          <ac:chgData name="Cristian Chilipirea" userId="34ab170da5908fc4" providerId="LiveId" clId="{7840C37D-FDDB-4314-A31E-446F31402874}" dt="2019-10-13T10:43:12.367" v="182"/>
          <ac:spMkLst>
            <pc:docMk/>
            <pc:sldMk cId="321996071" sldId="505"/>
            <ac:spMk id="128" creationId="{F8CCA41B-4B48-4879-8236-9E757DD5A8C6}"/>
          </ac:spMkLst>
        </pc:spChg>
        <pc:spChg chg="add del">
          <ac:chgData name="Cristian Chilipirea" userId="34ab170da5908fc4" providerId="LiveId" clId="{7840C37D-FDDB-4314-A31E-446F31402874}" dt="2019-10-13T10:43:12.367" v="182"/>
          <ac:spMkLst>
            <pc:docMk/>
            <pc:sldMk cId="321996071" sldId="505"/>
            <ac:spMk id="129" creationId="{5C687E9F-745B-460E-8ECF-BB17111B2810}"/>
          </ac:spMkLst>
        </pc:spChg>
        <pc:spChg chg="add del">
          <ac:chgData name="Cristian Chilipirea" userId="34ab170da5908fc4" providerId="LiveId" clId="{7840C37D-FDDB-4314-A31E-446F31402874}" dt="2019-10-13T10:43:12.367" v="182"/>
          <ac:spMkLst>
            <pc:docMk/>
            <pc:sldMk cId="321996071" sldId="505"/>
            <ac:spMk id="130" creationId="{6A324966-49F1-48C7-AF5A-1424EBAC76FC}"/>
          </ac:spMkLst>
        </pc:spChg>
        <pc:spChg chg="add del">
          <ac:chgData name="Cristian Chilipirea" userId="34ab170da5908fc4" providerId="LiveId" clId="{7840C37D-FDDB-4314-A31E-446F31402874}" dt="2019-10-13T10:43:12.367" v="182"/>
          <ac:spMkLst>
            <pc:docMk/>
            <pc:sldMk cId="321996071" sldId="505"/>
            <ac:spMk id="131" creationId="{8D705C5E-75A1-41C3-AEE6-CA45A4B98743}"/>
          </ac:spMkLst>
        </pc:spChg>
        <pc:spChg chg="add mod">
          <ac:chgData name="Cristian Chilipirea" userId="34ab170da5908fc4" providerId="LiveId" clId="{7840C37D-FDDB-4314-A31E-446F31402874}" dt="2019-10-13T10:43:14.895" v="184" actId="1076"/>
          <ac:spMkLst>
            <pc:docMk/>
            <pc:sldMk cId="321996071" sldId="505"/>
            <ac:spMk id="132" creationId="{0930F4B3-3870-428B-9B1B-FCF43DDBEA8F}"/>
          </ac:spMkLst>
        </pc:spChg>
        <pc:spChg chg="add mod">
          <ac:chgData name="Cristian Chilipirea" userId="34ab170da5908fc4" providerId="LiveId" clId="{7840C37D-FDDB-4314-A31E-446F31402874}" dt="2019-10-13T10:43:14.895" v="184" actId="1076"/>
          <ac:spMkLst>
            <pc:docMk/>
            <pc:sldMk cId="321996071" sldId="505"/>
            <ac:spMk id="133" creationId="{DAD54CA0-47CE-4066-A103-6B1B99BF2B9E}"/>
          </ac:spMkLst>
        </pc:spChg>
        <pc:spChg chg="add mod">
          <ac:chgData name="Cristian Chilipirea" userId="34ab170da5908fc4" providerId="LiveId" clId="{7840C37D-FDDB-4314-A31E-446F31402874}" dt="2019-10-13T10:43:14.895" v="184" actId="1076"/>
          <ac:spMkLst>
            <pc:docMk/>
            <pc:sldMk cId="321996071" sldId="505"/>
            <ac:spMk id="164" creationId="{13D1DEE2-CA4A-4C65-895F-FB3859E40C55}"/>
          </ac:spMkLst>
        </pc:spChg>
        <pc:spChg chg="add mod">
          <ac:chgData name="Cristian Chilipirea" userId="34ab170da5908fc4" providerId="LiveId" clId="{7840C37D-FDDB-4314-A31E-446F31402874}" dt="2019-10-13T10:43:14.895" v="184" actId="1076"/>
          <ac:spMkLst>
            <pc:docMk/>
            <pc:sldMk cId="321996071" sldId="505"/>
            <ac:spMk id="165" creationId="{76D95C3B-C08F-41AF-A574-76A1FB940CFD}"/>
          </ac:spMkLst>
        </pc:spChg>
        <pc:spChg chg="add mod">
          <ac:chgData name="Cristian Chilipirea" userId="34ab170da5908fc4" providerId="LiveId" clId="{7840C37D-FDDB-4314-A31E-446F31402874}" dt="2019-10-13T10:43:14.895" v="184" actId="1076"/>
          <ac:spMkLst>
            <pc:docMk/>
            <pc:sldMk cId="321996071" sldId="505"/>
            <ac:spMk id="166" creationId="{B24E7CF1-4756-43EE-B8C3-F565485EA4E6}"/>
          </ac:spMkLst>
        </pc:spChg>
        <pc:spChg chg="add mod">
          <ac:chgData name="Cristian Chilipirea" userId="34ab170da5908fc4" providerId="LiveId" clId="{7840C37D-FDDB-4314-A31E-446F31402874}" dt="2019-10-13T10:43:14.895" v="184" actId="1076"/>
          <ac:spMkLst>
            <pc:docMk/>
            <pc:sldMk cId="321996071" sldId="505"/>
            <ac:spMk id="167" creationId="{21090815-1DD7-483E-9CF5-B7784F417515}"/>
          </ac:spMkLst>
        </pc:spChg>
        <pc:spChg chg="add mod">
          <ac:chgData name="Cristian Chilipirea" userId="34ab170da5908fc4" providerId="LiveId" clId="{7840C37D-FDDB-4314-A31E-446F31402874}" dt="2019-10-13T10:43:14.895" v="184" actId="1076"/>
          <ac:spMkLst>
            <pc:docMk/>
            <pc:sldMk cId="321996071" sldId="505"/>
            <ac:spMk id="168" creationId="{F9041880-ECAF-4618-8570-59CBE459386D}"/>
          </ac:spMkLst>
        </pc:spChg>
        <pc:spChg chg="add mod">
          <ac:chgData name="Cristian Chilipirea" userId="34ab170da5908fc4" providerId="LiveId" clId="{7840C37D-FDDB-4314-A31E-446F31402874}" dt="2019-10-13T10:43:14.895" v="184" actId="1076"/>
          <ac:spMkLst>
            <pc:docMk/>
            <pc:sldMk cId="321996071" sldId="505"/>
            <ac:spMk id="169" creationId="{9624A6EB-738F-4877-89E6-6998F2351832}"/>
          </ac:spMkLst>
        </pc:spChg>
        <pc:spChg chg="add mod">
          <ac:chgData name="Cristian Chilipirea" userId="34ab170da5908fc4" providerId="LiveId" clId="{7840C37D-FDDB-4314-A31E-446F31402874}" dt="2019-10-13T10:43:14.895" v="184" actId="1076"/>
          <ac:spMkLst>
            <pc:docMk/>
            <pc:sldMk cId="321996071" sldId="505"/>
            <ac:spMk id="170" creationId="{921DB297-9A46-4C94-9D77-3AF2A57D7FD2}"/>
          </ac:spMkLst>
        </pc:spChg>
        <pc:spChg chg="add mod">
          <ac:chgData name="Cristian Chilipirea" userId="34ab170da5908fc4" providerId="LiveId" clId="{7840C37D-FDDB-4314-A31E-446F31402874}" dt="2019-10-13T10:43:14.895" v="184" actId="1076"/>
          <ac:spMkLst>
            <pc:docMk/>
            <pc:sldMk cId="321996071" sldId="505"/>
            <ac:spMk id="171" creationId="{FFDA6E12-C11C-4293-8FE0-9D1C15DCCBD6}"/>
          </ac:spMkLst>
        </pc:spChg>
        <pc:spChg chg="add mod">
          <ac:chgData name="Cristian Chilipirea" userId="34ab170da5908fc4" providerId="LiveId" clId="{7840C37D-FDDB-4314-A31E-446F31402874}" dt="2019-10-13T10:43:14.895" v="184" actId="1076"/>
          <ac:spMkLst>
            <pc:docMk/>
            <pc:sldMk cId="321996071" sldId="505"/>
            <ac:spMk id="172" creationId="{6013DFD5-4D8F-4E9C-BECD-86FF6DF65311}"/>
          </ac:spMkLst>
        </pc:spChg>
        <pc:spChg chg="add mod">
          <ac:chgData name="Cristian Chilipirea" userId="34ab170da5908fc4" providerId="LiveId" clId="{7840C37D-FDDB-4314-A31E-446F31402874}" dt="2019-10-13T10:43:14.895" v="184" actId="1076"/>
          <ac:spMkLst>
            <pc:docMk/>
            <pc:sldMk cId="321996071" sldId="505"/>
            <ac:spMk id="173" creationId="{0708F77A-6D02-4ACA-AAC0-9CE8178C38AC}"/>
          </ac:spMkLst>
        </pc:spChg>
        <pc:spChg chg="add mod">
          <ac:chgData name="Cristian Chilipirea" userId="34ab170da5908fc4" providerId="LiveId" clId="{7840C37D-FDDB-4314-A31E-446F31402874}" dt="2019-10-13T10:43:14.895" v="184" actId="1076"/>
          <ac:spMkLst>
            <pc:docMk/>
            <pc:sldMk cId="321996071" sldId="505"/>
            <ac:spMk id="174" creationId="{DF081D8C-8763-458B-9131-B587F2DCD608}"/>
          </ac:spMkLst>
        </pc:spChg>
        <pc:spChg chg="add mod">
          <ac:chgData name="Cristian Chilipirea" userId="34ab170da5908fc4" providerId="LiveId" clId="{7840C37D-FDDB-4314-A31E-446F31402874}" dt="2019-10-13T10:43:14.895" v="184" actId="1076"/>
          <ac:spMkLst>
            <pc:docMk/>
            <pc:sldMk cId="321996071" sldId="505"/>
            <ac:spMk id="175" creationId="{8B697B1D-1385-49AC-9200-7424E8AC44BB}"/>
          </ac:spMkLst>
        </pc:spChg>
        <pc:spChg chg="add mod">
          <ac:chgData name="Cristian Chilipirea" userId="34ab170da5908fc4" providerId="LiveId" clId="{7840C37D-FDDB-4314-A31E-446F31402874}" dt="2019-10-13T10:43:14.895" v="184" actId="1076"/>
          <ac:spMkLst>
            <pc:docMk/>
            <pc:sldMk cId="321996071" sldId="505"/>
            <ac:spMk id="176" creationId="{9AD63E1E-60E6-4083-AAB9-2961A8C0D58C}"/>
          </ac:spMkLst>
        </pc:spChg>
        <pc:spChg chg="add mod">
          <ac:chgData name="Cristian Chilipirea" userId="34ab170da5908fc4" providerId="LiveId" clId="{7840C37D-FDDB-4314-A31E-446F31402874}" dt="2019-10-13T10:43:14.895" v="184" actId="1076"/>
          <ac:spMkLst>
            <pc:docMk/>
            <pc:sldMk cId="321996071" sldId="505"/>
            <ac:spMk id="177" creationId="{8CCA01E3-F12D-4D78-BDFB-72B6C9D3B645}"/>
          </ac:spMkLst>
        </pc:spChg>
        <pc:spChg chg="add mod">
          <ac:chgData name="Cristian Chilipirea" userId="34ab170da5908fc4" providerId="LiveId" clId="{7840C37D-FDDB-4314-A31E-446F31402874}" dt="2019-10-13T10:43:14.895" v="184" actId="1076"/>
          <ac:spMkLst>
            <pc:docMk/>
            <pc:sldMk cId="321996071" sldId="505"/>
            <ac:spMk id="178" creationId="{6AFF6D7D-AA39-4916-BF4C-7E12CC1F4B06}"/>
          </ac:spMkLst>
        </pc:spChg>
        <pc:spChg chg="add mod">
          <ac:chgData name="Cristian Chilipirea" userId="34ab170da5908fc4" providerId="LiveId" clId="{7840C37D-FDDB-4314-A31E-446F31402874}" dt="2019-10-13T10:43:14.895" v="184" actId="1076"/>
          <ac:spMkLst>
            <pc:docMk/>
            <pc:sldMk cId="321996071" sldId="505"/>
            <ac:spMk id="179" creationId="{BE1FAE2E-16B2-4E0E-B197-A5E0D008D671}"/>
          </ac:spMkLst>
        </pc:spChg>
        <pc:spChg chg="add mod">
          <ac:chgData name="Cristian Chilipirea" userId="34ab170da5908fc4" providerId="LiveId" clId="{7840C37D-FDDB-4314-A31E-446F31402874}" dt="2019-10-13T10:43:14.895" v="184" actId="1076"/>
          <ac:spMkLst>
            <pc:docMk/>
            <pc:sldMk cId="321996071" sldId="505"/>
            <ac:spMk id="180" creationId="{503AA6A5-1D18-4C75-90D2-D7DD52EA938B}"/>
          </ac:spMkLst>
        </pc:spChg>
        <pc:spChg chg="add mod">
          <ac:chgData name="Cristian Chilipirea" userId="34ab170da5908fc4" providerId="LiveId" clId="{7840C37D-FDDB-4314-A31E-446F31402874}" dt="2019-10-13T10:43:14.895" v="184" actId="1076"/>
          <ac:spMkLst>
            <pc:docMk/>
            <pc:sldMk cId="321996071" sldId="505"/>
            <ac:spMk id="181" creationId="{2920D1D7-7266-4C05-9F9F-0B0A527DEA5B}"/>
          </ac:spMkLst>
        </pc:spChg>
        <pc:spChg chg="add mod">
          <ac:chgData name="Cristian Chilipirea" userId="34ab170da5908fc4" providerId="LiveId" clId="{7840C37D-FDDB-4314-A31E-446F31402874}" dt="2019-10-13T10:43:14.895" v="184" actId="1076"/>
          <ac:spMkLst>
            <pc:docMk/>
            <pc:sldMk cId="321996071" sldId="505"/>
            <ac:spMk id="182" creationId="{4DC71915-78C8-4012-A6C9-69D6F74AE711}"/>
          </ac:spMkLst>
        </pc:spChg>
        <pc:spChg chg="add mod">
          <ac:chgData name="Cristian Chilipirea" userId="34ab170da5908fc4" providerId="LiveId" clId="{7840C37D-FDDB-4314-A31E-446F31402874}" dt="2019-10-13T10:43:14.895" v="184" actId="1076"/>
          <ac:spMkLst>
            <pc:docMk/>
            <pc:sldMk cId="321996071" sldId="505"/>
            <ac:spMk id="183" creationId="{B8B348EA-3CC7-4406-849D-C3B000478FED}"/>
          </ac:spMkLst>
        </pc:spChg>
        <pc:spChg chg="add mod">
          <ac:chgData name="Cristian Chilipirea" userId="34ab170da5908fc4" providerId="LiveId" clId="{7840C37D-FDDB-4314-A31E-446F31402874}" dt="2019-10-13T10:43:14.895" v="184" actId="1076"/>
          <ac:spMkLst>
            <pc:docMk/>
            <pc:sldMk cId="321996071" sldId="505"/>
            <ac:spMk id="184" creationId="{BE5CB71D-98CF-415F-85B6-5322FF83E989}"/>
          </ac:spMkLst>
        </pc:spChg>
        <pc:spChg chg="add mod">
          <ac:chgData name="Cristian Chilipirea" userId="34ab170da5908fc4" providerId="LiveId" clId="{7840C37D-FDDB-4314-A31E-446F31402874}" dt="2019-10-13T10:43:14.895" v="184" actId="1076"/>
          <ac:spMkLst>
            <pc:docMk/>
            <pc:sldMk cId="321996071" sldId="505"/>
            <ac:spMk id="185" creationId="{C661DAA2-1686-44F6-90CC-36B35EAAE9E3}"/>
          </ac:spMkLst>
        </pc:spChg>
        <pc:spChg chg="add mod">
          <ac:chgData name="Cristian Chilipirea" userId="34ab170da5908fc4" providerId="LiveId" clId="{7840C37D-FDDB-4314-A31E-446F31402874}" dt="2019-10-13T10:43:14.895" v="184" actId="1076"/>
          <ac:spMkLst>
            <pc:docMk/>
            <pc:sldMk cId="321996071" sldId="505"/>
            <ac:spMk id="186" creationId="{05794AA4-9BE5-4030-AE48-65F3062B62D1}"/>
          </ac:spMkLst>
        </pc:spChg>
        <pc:spChg chg="add mod">
          <ac:chgData name="Cristian Chilipirea" userId="34ab170da5908fc4" providerId="LiveId" clId="{7840C37D-FDDB-4314-A31E-446F31402874}" dt="2019-10-13T10:43:14.895" v="184" actId="1076"/>
          <ac:spMkLst>
            <pc:docMk/>
            <pc:sldMk cId="321996071" sldId="505"/>
            <ac:spMk id="187" creationId="{97966FB8-CC04-4139-ADCE-794123B42D9A}"/>
          </ac:spMkLst>
        </pc:spChg>
        <pc:spChg chg="add mod">
          <ac:chgData name="Cristian Chilipirea" userId="34ab170da5908fc4" providerId="LiveId" clId="{7840C37D-FDDB-4314-A31E-446F31402874}" dt="2019-10-13T10:43:14.895" v="184" actId="1076"/>
          <ac:spMkLst>
            <pc:docMk/>
            <pc:sldMk cId="321996071" sldId="505"/>
            <ac:spMk id="188" creationId="{ADF808F0-3194-4640-A0CE-12AE7C2D99EC}"/>
          </ac:spMkLst>
        </pc:spChg>
        <pc:spChg chg="add mod">
          <ac:chgData name="Cristian Chilipirea" userId="34ab170da5908fc4" providerId="LiveId" clId="{7840C37D-FDDB-4314-A31E-446F31402874}" dt="2019-10-13T10:43:14.895" v="184" actId="1076"/>
          <ac:spMkLst>
            <pc:docMk/>
            <pc:sldMk cId="321996071" sldId="505"/>
            <ac:spMk id="189" creationId="{0FBF024E-7BF3-4868-B65A-44298C0449CA}"/>
          </ac:spMkLst>
        </pc:spChg>
        <pc:spChg chg="add mod">
          <ac:chgData name="Cristian Chilipirea" userId="34ab170da5908fc4" providerId="LiveId" clId="{7840C37D-FDDB-4314-A31E-446F31402874}" dt="2019-10-13T10:43:14.895" v="184" actId="1076"/>
          <ac:spMkLst>
            <pc:docMk/>
            <pc:sldMk cId="321996071" sldId="505"/>
            <ac:spMk id="190" creationId="{B5274CE8-8BCD-4EE5-B671-E1C37B495467}"/>
          </ac:spMkLst>
        </pc:spChg>
        <pc:spChg chg="add mod">
          <ac:chgData name="Cristian Chilipirea" userId="34ab170da5908fc4" providerId="LiveId" clId="{7840C37D-FDDB-4314-A31E-446F31402874}" dt="2019-10-13T10:43:14.895" v="184" actId="1076"/>
          <ac:spMkLst>
            <pc:docMk/>
            <pc:sldMk cId="321996071" sldId="505"/>
            <ac:spMk id="191" creationId="{3343BC5F-ACBE-444A-9630-E0EA3ECDBA16}"/>
          </ac:spMkLst>
        </pc:spChg>
        <pc:spChg chg="add mod">
          <ac:chgData name="Cristian Chilipirea" userId="34ab170da5908fc4" providerId="LiveId" clId="{7840C37D-FDDB-4314-A31E-446F31402874}" dt="2019-10-13T10:43:14.895" v="184" actId="1076"/>
          <ac:spMkLst>
            <pc:docMk/>
            <pc:sldMk cId="321996071" sldId="505"/>
            <ac:spMk id="192" creationId="{B34107A2-B003-48AB-80D2-DDEEBA129F70}"/>
          </ac:spMkLst>
        </pc:spChg>
        <pc:spChg chg="add mod">
          <ac:chgData name="Cristian Chilipirea" userId="34ab170da5908fc4" providerId="LiveId" clId="{7840C37D-FDDB-4314-A31E-446F31402874}" dt="2019-10-13T10:43:14.895" v="184" actId="1076"/>
          <ac:spMkLst>
            <pc:docMk/>
            <pc:sldMk cId="321996071" sldId="505"/>
            <ac:spMk id="193" creationId="{49CA3FBC-82B6-4D7F-8E3A-508E7FD6F7B5}"/>
          </ac:spMkLst>
        </pc:spChg>
        <pc:spChg chg="add mod">
          <ac:chgData name="Cristian Chilipirea" userId="34ab170da5908fc4" providerId="LiveId" clId="{7840C37D-FDDB-4314-A31E-446F31402874}" dt="2019-10-13T10:43:14.895" v="184" actId="1076"/>
          <ac:spMkLst>
            <pc:docMk/>
            <pc:sldMk cId="321996071" sldId="505"/>
            <ac:spMk id="229" creationId="{8E5E4DDB-8555-4075-997E-7650AB432CCD}"/>
          </ac:spMkLst>
        </pc:spChg>
        <pc:spChg chg="add mod">
          <ac:chgData name="Cristian Chilipirea" userId="34ab170da5908fc4" providerId="LiveId" clId="{7840C37D-FDDB-4314-A31E-446F31402874}" dt="2019-10-13T10:43:14.895" v="184" actId="1076"/>
          <ac:spMkLst>
            <pc:docMk/>
            <pc:sldMk cId="321996071" sldId="505"/>
            <ac:spMk id="230" creationId="{6DF64013-9706-4CE3-8B43-42DF4B777D98}"/>
          </ac:spMkLst>
        </pc:spChg>
        <pc:spChg chg="add mod">
          <ac:chgData name="Cristian Chilipirea" userId="34ab170da5908fc4" providerId="LiveId" clId="{7840C37D-FDDB-4314-A31E-446F31402874}" dt="2019-10-13T10:43:14.895" v="184" actId="1076"/>
          <ac:spMkLst>
            <pc:docMk/>
            <pc:sldMk cId="321996071" sldId="505"/>
            <ac:spMk id="231" creationId="{F0DACD9E-47AE-4B82-8DCF-3E9EB9580F88}"/>
          </ac:spMkLst>
        </pc:spChg>
        <pc:spChg chg="add mod">
          <ac:chgData name="Cristian Chilipirea" userId="34ab170da5908fc4" providerId="LiveId" clId="{7840C37D-FDDB-4314-A31E-446F31402874}" dt="2019-10-13T10:43:14.895" v="184" actId="1076"/>
          <ac:spMkLst>
            <pc:docMk/>
            <pc:sldMk cId="321996071" sldId="505"/>
            <ac:spMk id="232" creationId="{4C06163B-37FF-4F7C-B6F4-0120BD2C73A8}"/>
          </ac:spMkLst>
        </pc:spChg>
        <pc:spChg chg="add mod">
          <ac:chgData name="Cristian Chilipirea" userId="34ab170da5908fc4" providerId="LiveId" clId="{7840C37D-FDDB-4314-A31E-446F31402874}" dt="2019-10-13T10:43:14.895" v="184" actId="1076"/>
          <ac:spMkLst>
            <pc:docMk/>
            <pc:sldMk cId="321996071" sldId="505"/>
            <ac:spMk id="233" creationId="{E7F0DE44-6D1F-4A9E-845B-B0F01C7519B4}"/>
          </ac:spMkLst>
        </pc:spChg>
        <pc:spChg chg="add mod">
          <ac:chgData name="Cristian Chilipirea" userId="34ab170da5908fc4" providerId="LiveId" clId="{7840C37D-FDDB-4314-A31E-446F31402874}" dt="2019-10-13T10:43:14.895" v="184" actId="1076"/>
          <ac:spMkLst>
            <pc:docMk/>
            <pc:sldMk cId="321996071" sldId="505"/>
            <ac:spMk id="234" creationId="{89C06B18-4B0E-4B50-96D9-0D6BC3A59598}"/>
          </ac:spMkLst>
        </pc:spChg>
        <pc:spChg chg="add mod">
          <ac:chgData name="Cristian Chilipirea" userId="34ab170da5908fc4" providerId="LiveId" clId="{7840C37D-FDDB-4314-A31E-446F31402874}" dt="2019-10-13T10:43:14.895" v="184" actId="1076"/>
          <ac:spMkLst>
            <pc:docMk/>
            <pc:sldMk cId="321996071" sldId="505"/>
            <ac:spMk id="235" creationId="{0F59AD88-FA86-4B3B-9498-A60CD904AA68}"/>
          </ac:spMkLst>
        </pc:spChg>
        <pc:spChg chg="add mod">
          <ac:chgData name="Cristian Chilipirea" userId="34ab170da5908fc4" providerId="LiveId" clId="{7840C37D-FDDB-4314-A31E-446F31402874}" dt="2019-10-13T10:43:14.895" v="184" actId="1076"/>
          <ac:spMkLst>
            <pc:docMk/>
            <pc:sldMk cId="321996071" sldId="505"/>
            <ac:spMk id="236" creationId="{43283ACE-2D41-43C0-B23B-415D289F21DC}"/>
          </ac:spMkLst>
        </pc:spChg>
        <pc:spChg chg="add mod">
          <ac:chgData name="Cristian Chilipirea" userId="34ab170da5908fc4" providerId="LiveId" clId="{7840C37D-FDDB-4314-A31E-446F31402874}" dt="2019-10-13T10:43:14.895" v="184" actId="1076"/>
          <ac:spMkLst>
            <pc:docMk/>
            <pc:sldMk cId="321996071" sldId="505"/>
            <ac:spMk id="237" creationId="{751B041C-F615-4208-B346-4C8A296D4C02}"/>
          </ac:spMkLst>
        </pc:spChg>
        <pc:spChg chg="add mod">
          <ac:chgData name="Cristian Chilipirea" userId="34ab170da5908fc4" providerId="LiveId" clId="{7840C37D-FDDB-4314-A31E-446F31402874}" dt="2019-10-13T10:43:14.895" v="184" actId="1076"/>
          <ac:spMkLst>
            <pc:docMk/>
            <pc:sldMk cId="321996071" sldId="505"/>
            <ac:spMk id="238" creationId="{F2E966D5-7473-41ED-9DAF-1AB5F9BE3A58}"/>
          </ac:spMkLst>
        </pc:spChg>
        <pc:spChg chg="add mod">
          <ac:chgData name="Cristian Chilipirea" userId="34ab170da5908fc4" providerId="LiveId" clId="{7840C37D-FDDB-4314-A31E-446F31402874}" dt="2019-10-13T10:43:14.895" v="184" actId="1076"/>
          <ac:spMkLst>
            <pc:docMk/>
            <pc:sldMk cId="321996071" sldId="505"/>
            <ac:spMk id="239" creationId="{F49E8465-90E9-4C4C-9770-9AD68377F0E3}"/>
          </ac:spMkLst>
        </pc:spChg>
        <pc:spChg chg="add mod">
          <ac:chgData name="Cristian Chilipirea" userId="34ab170da5908fc4" providerId="LiveId" clId="{7840C37D-FDDB-4314-A31E-446F31402874}" dt="2019-10-13T10:43:14.895" v="184" actId="1076"/>
          <ac:spMkLst>
            <pc:docMk/>
            <pc:sldMk cId="321996071" sldId="505"/>
            <ac:spMk id="240" creationId="{4A82D165-0FCE-42F8-94C1-DFF3F1FBF9A9}"/>
          </ac:spMkLst>
        </pc:spChg>
        <pc:spChg chg="add mod">
          <ac:chgData name="Cristian Chilipirea" userId="34ab170da5908fc4" providerId="LiveId" clId="{7840C37D-FDDB-4314-A31E-446F31402874}" dt="2019-10-13T10:43:14.895" v="184" actId="1076"/>
          <ac:spMkLst>
            <pc:docMk/>
            <pc:sldMk cId="321996071" sldId="505"/>
            <ac:spMk id="241" creationId="{0FE8C013-A0D2-41F1-A32C-A095531735BF}"/>
          </ac:spMkLst>
        </pc:spChg>
        <pc:spChg chg="add mod">
          <ac:chgData name="Cristian Chilipirea" userId="34ab170da5908fc4" providerId="LiveId" clId="{7840C37D-FDDB-4314-A31E-446F31402874}" dt="2019-10-13T10:43:14.895" v="184" actId="1076"/>
          <ac:spMkLst>
            <pc:docMk/>
            <pc:sldMk cId="321996071" sldId="505"/>
            <ac:spMk id="242" creationId="{EB46A5C0-B559-4E1F-AFC1-E04C1FD30286}"/>
          </ac:spMkLst>
        </pc:spChg>
        <pc:spChg chg="add mod">
          <ac:chgData name="Cristian Chilipirea" userId="34ab170da5908fc4" providerId="LiveId" clId="{7840C37D-FDDB-4314-A31E-446F31402874}" dt="2019-10-13T10:43:14.895" v="184" actId="1076"/>
          <ac:spMkLst>
            <pc:docMk/>
            <pc:sldMk cId="321996071" sldId="505"/>
            <ac:spMk id="243" creationId="{035EC6A9-6559-4E2E-9E28-8047B6619169}"/>
          </ac:spMkLst>
        </pc:spChg>
        <pc:spChg chg="add mod">
          <ac:chgData name="Cristian Chilipirea" userId="34ab170da5908fc4" providerId="LiveId" clId="{7840C37D-FDDB-4314-A31E-446F31402874}" dt="2019-10-13T10:43:14.895" v="184" actId="1076"/>
          <ac:spMkLst>
            <pc:docMk/>
            <pc:sldMk cId="321996071" sldId="505"/>
            <ac:spMk id="244" creationId="{0C302A28-5C0B-40BD-A484-A256687B3918}"/>
          </ac:spMkLst>
        </pc:spChg>
        <pc:spChg chg="add mod">
          <ac:chgData name="Cristian Chilipirea" userId="34ab170da5908fc4" providerId="LiveId" clId="{7840C37D-FDDB-4314-A31E-446F31402874}" dt="2019-10-13T10:43:14.895" v="184" actId="1076"/>
          <ac:spMkLst>
            <pc:docMk/>
            <pc:sldMk cId="321996071" sldId="505"/>
            <ac:spMk id="245" creationId="{41698E51-8BCF-48E7-865E-B88C661DF83F}"/>
          </ac:spMkLst>
        </pc:spChg>
        <pc:spChg chg="add mod">
          <ac:chgData name="Cristian Chilipirea" userId="34ab170da5908fc4" providerId="LiveId" clId="{7840C37D-FDDB-4314-A31E-446F31402874}" dt="2019-10-13T10:43:14.895" v="184" actId="1076"/>
          <ac:spMkLst>
            <pc:docMk/>
            <pc:sldMk cId="321996071" sldId="505"/>
            <ac:spMk id="246" creationId="{9D77F563-4E94-4A0E-AF27-6CFB2B489F9D}"/>
          </ac:spMkLst>
        </pc:spChg>
        <pc:spChg chg="add mod">
          <ac:chgData name="Cristian Chilipirea" userId="34ab170da5908fc4" providerId="LiveId" clId="{7840C37D-FDDB-4314-A31E-446F31402874}" dt="2019-10-13T10:43:14.895" v="184" actId="1076"/>
          <ac:spMkLst>
            <pc:docMk/>
            <pc:sldMk cId="321996071" sldId="505"/>
            <ac:spMk id="247" creationId="{E73398A7-8EB0-4E00-BDEC-BECAAA8FB97E}"/>
          </ac:spMkLst>
        </pc:spChg>
        <pc:spChg chg="add mod">
          <ac:chgData name="Cristian Chilipirea" userId="34ab170da5908fc4" providerId="LiveId" clId="{7840C37D-FDDB-4314-A31E-446F31402874}" dt="2019-10-13T10:43:14.895" v="184" actId="1076"/>
          <ac:spMkLst>
            <pc:docMk/>
            <pc:sldMk cId="321996071" sldId="505"/>
            <ac:spMk id="248" creationId="{520F44CE-9054-4A57-B43D-A7208F50B95A}"/>
          </ac:spMkLst>
        </pc:spChg>
        <pc:spChg chg="add mod">
          <ac:chgData name="Cristian Chilipirea" userId="34ab170da5908fc4" providerId="LiveId" clId="{7840C37D-FDDB-4314-A31E-446F31402874}" dt="2019-10-13T10:43:14.895" v="184" actId="1076"/>
          <ac:spMkLst>
            <pc:docMk/>
            <pc:sldMk cId="321996071" sldId="505"/>
            <ac:spMk id="249" creationId="{32068F50-B621-4BDE-9184-BD8568970EA9}"/>
          </ac:spMkLst>
        </pc:spChg>
        <pc:spChg chg="add mod">
          <ac:chgData name="Cristian Chilipirea" userId="34ab170da5908fc4" providerId="LiveId" clId="{7840C37D-FDDB-4314-A31E-446F31402874}" dt="2019-10-13T10:43:14.895" v="184" actId="1076"/>
          <ac:spMkLst>
            <pc:docMk/>
            <pc:sldMk cId="321996071" sldId="505"/>
            <ac:spMk id="250" creationId="{80A1B8F8-FCDD-429B-8BA9-53989B75D33B}"/>
          </ac:spMkLst>
        </pc:spChg>
        <pc:spChg chg="add mod">
          <ac:chgData name="Cristian Chilipirea" userId="34ab170da5908fc4" providerId="LiveId" clId="{7840C37D-FDDB-4314-A31E-446F31402874}" dt="2019-10-13T10:43:14.895" v="184" actId="1076"/>
          <ac:spMkLst>
            <pc:docMk/>
            <pc:sldMk cId="321996071" sldId="505"/>
            <ac:spMk id="251" creationId="{4AD3CF83-6036-4B04-8B28-28418BCFF0BC}"/>
          </ac:spMkLst>
        </pc:spChg>
        <pc:spChg chg="add mod">
          <ac:chgData name="Cristian Chilipirea" userId="34ab170da5908fc4" providerId="LiveId" clId="{7840C37D-FDDB-4314-A31E-446F31402874}" dt="2019-10-13T10:43:14.895" v="184" actId="1076"/>
          <ac:spMkLst>
            <pc:docMk/>
            <pc:sldMk cId="321996071" sldId="505"/>
            <ac:spMk id="252" creationId="{93C1C166-D7AB-43CF-B34C-DA6F789566E3}"/>
          </ac:spMkLst>
        </pc:spChg>
        <pc:spChg chg="add mod">
          <ac:chgData name="Cristian Chilipirea" userId="34ab170da5908fc4" providerId="LiveId" clId="{7840C37D-FDDB-4314-A31E-446F31402874}" dt="2019-10-13T10:43:14.895" v="184" actId="1076"/>
          <ac:spMkLst>
            <pc:docMk/>
            <pc:sldMk cId="321996071" sldId="505"/>
            <ac:spMk id="253" creationId="{81944542-9B5E-466E-8A8D-CC60C8AC9ED7}"/>
          </ac:spMkLst>
        </pc:spChg>
        <pc:spChg chg="add mod">
          <ac:chgData name="Cristian Chilipirea" userId="34ab170da5908fc4" providerId="LiveId" clId="{7840C37D-FDDB-4314-A31E-446F31402874}" dt="2019-10-13T10:43:14.895" v="184" actId="1076"/>
          <ac:spMkLst>
            <pc:docMk/>
            <pc:sldMk cId="321996071" sldId="505"/>
            <ac:spMk id="254" creationId="{504B35A3-BFC0-497A-BB3C-83916C81C665}"/>
          </ac:spMkLst>
        </pc:spChg>
        <pc:spChg chg="add mod">
          <ac:chgData name="Cristian Chilipirea" userId="34ab170da5908fc4" providerId="LiveId" clId="{7840C37D-FDDB-4314-A31E-446F31402874}" dt="2019-10-13T10:43:14.895" v="184" actId="1076"/>
          <ac:spMkLst>
            <pc:docMk/>
            <pc:sldMk cId="321996071" sldId="505"/>
            <ac:spMk id="255" creationId="{AE1264F0-7917-497C-8BC4-77BAF0C94E96}"/>
          </ac:spMkLst>
        </pc:spChg>
        <pc:spChg chg="add mod">
          <ac:chgData name="Cristian Chilipirea" userId="34ab170da5908fc4" providerId="LiveId" clId="{7840C37D-FDDB-4314-A31E-446F31402874}" dt="2019-10-13T10:43:14.895" v="184" actId="1076"/>
          <ac:spMkLst>
            <pc:docMk/>
            <pc:sldMk cId="321996071" sldId="505"/>
            <ac:spMk id="256" creationId="{F920A313-78AB-4381-99D9-64A34C263FA3}"/>
          </ac:spMkLst>
        </pc:spChg>
        <pc:spChg chg="add mod">
          <ac:chgData name="Cristian Chilipirea" userId="34ab170da5908fc4" providerId="LiveId" clId="{7840C37D-FDDB-4314-A31E-446F31402874}" dt="2019-10-13T10:43:14.895" v="184" actId="1076"/>
          <ac:spMkLst>
            <pc:docMk/>
            <pc:sldMk cId="321996071" sldId="505"/>
            <ac:spMk id="257" creationId="{CBB5F4BD-0C22-4E97-AAEB-F81ABD731446}"/>
          </ac:spMkLst>
        </pc:spChg>
        <pc:spChg chg="add mod">
          <ac:chgData name="Cristian Chilipirea" userId="34ab170da5908fc4" providerId="LiveId" clId="{7840C37D-FDDB-4314-A31E-446F31402874}" dt="2019-10-13T10:43:14.895" v="184" actId="1076"/>
          <ac:spMkLst>
            <pc:docMk/>
            <pc:sldMk cId="321996071" sldId="505"/>
            <ac:spMk id="258" creationId="{3B93E03C-32D7-4107-B206-3877352F240C}"/>
          </ac:spMkLst>
        </pc:spChg>
        <pc:spChg chg="add mod">
          <ac:chgData name="Cristian Chilipirea" userId="34ab170da5908fc4" providerId="LiveId" clId="{7840C37D-FDDB-4314-A31E-446F31402874}" dt="2019-10-13T10:43:14.895" v="184" actId="1076"/>
          <ac:spMkLst>
            <pc:docMk/>
            <pc:sldMk cId="321996071" sldId="505"/>
            <ac:spMk id="259" creationId="{F6FEC1FE-D401-451D-8EF4-ABCD2F19F1B7}"/>
          </ac:spMkLst>
        </pc:spChg>
        <pc:cxnChg chg="add del">
          <ac:chgData name="Cristian Chilipirea" userId="34ab170da5908fc4" providerId="LiveId" clId="{7840C37D-FDDB-4314-A31E-446F31402874}" dt="2019-10-13T10:43:12.367" v="182"/>
          <ac:cxnSpMkLst>
            <pc:docMk/>
            <pc:sldMk cId="321996071" sldId="505"/>
            <ac:cxnSpMk id="6" creationId="{DBCA1849-9085-4CA7-9AF8-5049A78F41DC}"/>
          </ac:cxnSpMkLst>
        </pc:cxnChg>
        <pc:cxnChg chg="add del">
          <ac:chgData name="Cristian Chilipirea" userId="34ab170da5908fc4" providerId="LiveId" clId="{7840C37D-FDDB-4314-A31E-446F31402874}" dt="2019-10-13T10:43:12.367" v="182"/>
          <ac:cxnSpMkLst>
            <pc:docMk/>
            <pc:sldMk cId="321996071" sldId="505"/>
            <ac:cxnSpMk id="7" creationId="{9C8BAA96-FC13-49A2-A9E6-92F8560D9EFC}"/>
          </ac:cxnSpMkLst>
        </pc:cxnChg>
        <pc:cxnChg chg="add del">
          <ac:chgData name="Cristian Chilipirea" userId="34ab170da5908fc4" providerId="LiveId" clId="{7840C37D-FDDB-4314-A31E-446F31402874}" dt="2019-10-13T10:43:12.367" v="182"/>
          <ac:cxnSpMkLst>
            <pc:docMk/>
            <pc:sldMk cId="321996071" sldId="505"/>
            <ac:cxnSpMk id="8" creationId="{CE31BAB7-6334-4226-97E3-5C1717818F39}"/>
          </ac:cxnSpMkLst>
        </pc:cxnChg>
        <pc:cxnChg chg="add del">
          <ac:chgData name="Cristian Chilipirea" userId="34ab170da5908fc4" providerId="LiveId" clId="{7840C37D-FDDB-4314-A31E-446F31402874}" dt="2019-10-13T10:43:12.367" v="182"/>
          <ac:cxnSpMkLst>
            <pc:docMk/>
            <pc:sldMk cId="321996071" sldId="505"/>
            <ac:cxnSpMk id="9" creationId="{10527B24-5E5F-48A5-90F1-95EF1C38D13C}"/>
          </ac:cxnSpMkLst>
        </pc:cxnChg>
        <pc:cxnChg chg="add del">
          <ac:chgData name="Cristian Chilipirea" userId="34ab170da5908fc4" providerId="LiveId" clId="{7840C37D-FDDB-4314-A31E-446F31402874}" dt="2019-10-13T10:43:12.367" v="182"/>
          <ac:cxnSpMkLst>
            <pc:docMk/>
            <pc:sldMk cId="321996071" sldId="505"/>
            <ac:cxnSpMk id="10" creationId="{596B130E-9127-40B2-B630-CCEC15BC62C4}"/>
          </ac:cxnSpMkLst>
        </pc:cxnChg>
        <pc:cxnChg chg="add del">
          <ac:chgData name="Cristian Chilipirea" userId="34ab170da5908fc4" providerId="LiveId" clId="{7840C37D-FDDB-4314-A31E-446F31402874}" dt="2019-10-13T10:43:12.367" v="182"/>
          <ac:cxnSpMkLst>
            <pc:docMk/>
            <pc:sldMk cId="321996071" sldId="505"/>
            <ac:cxnSpMk id="11" creationId="{404FDBF9-B608-4697-A8D1-AD3298195DF7}"/>
          </ac:cxnSpMkLst>
        </pc:cxnChg>
        <pc:cxnChg chg="add del">
          <ac:chgData name="Cristian Chilipirea" userId="34ab170da5908fc4" providerId="LiveId" clId="{7840C37D-FDDB-4314-A31E-446F31402874}" dt="2019-10-13T10:43:12.367" v="182"/>
          <ac:cxnSpMkLst>
            <pc:docMk/>
            <pc:sldMk cId="321996071" sldId="505"/>
            <ac:cxnSpMk id="12" creationId="{8DF71581-D061-4050-9C2B-08DD448A04D4}"/>
          </ac:cxnSpMkLst>
        </pc:cxnChg>
        <pc:cxnChg chg="add del">
          <ac:chgData name="Cristian Chilipirea" userId="34ab170da5908fc4" providerId="LiveId" clId="{7840C37D-FDDB-4314-A31E-446F31402874}" dt="2019-10-13T10:43:12.367" v="182"/>
          <ac:cxnSpMkLst>
            <pc:docMk/>
            <pc:sldMk cId="321996071" sldId="505"/>
            <ac:cxnSpMk id="13" creationId="{E094BBC9-188A-473D-AFFD-726E56F15928}"/>
          </ac:cxnSpMkLst>
        </pc:cxnChg>
        <pc:cxnChg chg="add del">
          <ac:chgData name="Cristian Chilipirea" userId="34ab170da5908fc4" providerId="LiveId" clId="{7840C37D-FDDB-4314-A31E-446F31402874}" dt="2019-10-13T10:43:12.367" v="182"/>
          <ac:cxnSpMkLst>
            <pc:docMk/>
            <pc:sldMk cId="321996071" sldId="505"/>
            <ac:cxnSpMk id="14" creationId="{51683D9F-6121-4A51-BDB5-2B0344DFEBBD}"/>
          </ac:cxnSpMkLst>
        </pc:cxnChg>
        <pc:cxnChg chg="add del">
          <ac:chgData name="Cristian Chilipirea" userId="34ab170da5908fc4" providerId="LiveId" clId="{7840C37D-FDDB-4314-A31E-446F31402874}" dt="2019-10-13T10:43:12.367" v="182"/>
          <ac:cxnSpMkLst>
            <pc:docMk/>
            <pc:sldMk cId="321996071" sldId="505"/>
            <ac:cxnSpMk id="15" creationId="{30B02A5D-6F00-409A-95D0-C82FF652EFFE}"/>
          </ac:cxnSpMkLst>
        </pc:cxnChg>
        <pc:cxnChg chg="add del">
          <ac:chgData name="Cristian Chilipirea" userId="34ab170da5908fc4" providerId="LiveId" clId="{7840C37D-FDDB-4314-A31E-446F31402874}" dt="2019-10-13T10:43:12.367" v="182"/>
          <ac:cxnSpMkLst>
            <pc:docMk/>
            <pc:sldMk cId="321996071" sldId="505"/>
            <ac:cxnSpMk id="16" creationId="{9B1BAAD3-76EA-496B-8398-03EB01694FD1}"/>
          </ac:cxnSpMkLst>
        </pc:cxnChg>
        <pc:cxnChg chg="add del">
          <ac:chgData name="Cristian Chilipirea" userId="34ab170da5908fc4" providerId="LiveId" clId="{7840C37D-FDDB-4314-A31E-446F31402874}" dt="2019-10-13T10:43:12.367" v="182"/>
          <ac:cxnSpMkLst>
            <pc:docMk/>
            <pc:sldMk cId="321996071" sldId="505"/>
            <ac:cxnSpMk id="17" creationId="{5F1F9A56-286B-4AF4-B4BD-3D061A7815B0}"/>
          </ac:cxnSpMkLst>
        </pc:cxnChg>
        <pc:cxnChg chg="add del">
          <ac:chgData name="Cristian Chilipirea" userId="34ab170da5908fc4" providerId="LiveId" clId="{7840C37D-FDDB-4314-A31E-446F31402874}" dt="2019-10-13T10:43:12.367" v="182"/>
          <ac:cxnSpMkLst>
            <pc:docMk/>
            <pc:sldMk cId="321996071" sldId="505"/>
            <ac:cxnSpMk id="18" creationId="{D019153D-4581-4370-856B-B8D7EAD9C2AE}"/>
          </ac:cxnSpMkLst>
        </pc:cxnChg>
        <pc:cxnChg chg="add del">
          <ac:chgData name="Cristian Chilipirea" userId="34ab170da5908fc4" providerId="LiveId" clId="{7840C37D-FDDB-4314-A31E-446F31402874}" dt="2019-10-13T10:43:12.367" v="182"/>
          <ac:cxnSpMkLst>
            <pc:docMk/>
            <pc:sldMk cId="321996071" sldId="505"/>
            <ac:cxnSpMk id="19" creationId="{0DAAC59D-7F2A-4143-BC03-F1672E5DB3D8}"/>
          </ac:cxnSpMkLst>
        </pc:cxnChg>
        <pc:cxnChg chg="add del">
          <ac:chgData name="Cristian Chilipirea" userId="34ab170da5908fc4" providerId="LiveId" clId="{7840C37D-FDDB-4314-A31E-446F31402874}" dt="2019-10-13T10:43:12.367" v="182"/>
          <ac:cxnSpMkLst>
            <pc:docMk/>
            <pc:sldMk cId="321996071" sldId="505"/>
            <ac:cxnSpMk id="20" creationId="{7C3E53CD-8D05-44A1-8851-8EF7E85204A5}"/>
          </ac:cxnSpMkLst>
        </pc:cxnChg>
        <pc:cxnChg chg="add del">
          <ac:chgData name="Cristian Chilipirea" userId="34ab170da5908fc4" providerId="LiveId" clId="{7840C37D-FDDB-4314-A31E-446F31402874}" dt="2019-10-13T10:43:12.367" v="182"/>
          <ac:cxnSpMkLst>
            <pc:docMk/>
            <pc:sldMk cId="321996071" sldId="505"/>
            <ac:cxnSpMk id="21" creationId="{56B50DDE-647C-4441-A06B-5E9CAC0F5811}"/>
          </ac:cxnSpMkLst>
        </pc:cxnChg>
        <pc:cxnChg chg="add del">
          <ac:chgData name="Cristian Chilipirea" userId="34ab170da5908fc4" providerId="LiveId" clId="{7840C37D-FDDB-4314-A31E-446F31402874}" dt="2019-10-13T10:43:12.367" v="182"/>
          <ac:cxnSpMkLst>
            <pc:docMk/>
            <pc:sldMk cId="321996071" sldId="505"/>
            <ac:cxnSpMk id="22" creationId="{365C556F-CF61-437A-A86E-88BDB715C543}"/>
          </ac:cxnSpMkLst>
        </pc:cxnChg>
        <pc:cxnChg chg="add del">
          <ac:chgData name="Cristian Chilipirea" userId="34ab170da5908fc4" providerId="LiveId" clId="{7840C37D-FDDB-4314-A31E-446F31402874}" dt="2019-10-13T10:43:12.367" v="182"/>
          <ac:cxnSpMkLst>
            <pc:docMk/>
            <pc:sldMk cId="321996071" sldId="505"/>
            <ac:cxnSpMk id="23" creationId="{2400A922-A8E1-48AE-8DFE-336D4C56247F}"/>
          </ac:cxnSpMkLst>
        </pc:cxnChg>
        <pc:cxnChg chg="add del">
          <ac:chgData name="Cristian Chilipirea" userId="34ab170da5908fc4" providerId="LiveId" clId="{7840C37D-FDDB-4314-A31E-446F31402874}" dt="2019-10-13T10:43:12.367" v="182"/>
          <ac:cxnSpMkLst>
            <pc:docMk/>
            <pc:sldMk cId="321996071" sldId="505"/>
            <ac:cxnSpMk id="24" creationId="{117E5820-26BC-475F-BE6E-CDA276C4498E}"/>
          </ac:cxnSpMkLst>
        </pc:cxnChg>
        <pc:cxnChg chg="add del">
          <ac:chgData name="Cristian Chilipirea" userId="34ab170da5908fc4" providerId="LiveId" clId="{7840C37D-FDDB-4314-A31E-446F31402874}" dt="2019-10-13T10:43:12.367" v="182"/>
          <ac:cxnSpMkLst>
            <pc:docMk/>
            <pc:sldMk cId="321996071" sldId="505"/>
            <ac:cxnSpMk id="25" creationId="{7DAC8D9E-CD37-4C49-8FCF-064C082DA169}"/>
          </ac:cxnSpMkLst>
        </pc:cxnChg>
        <pc:cxnChg chg="add del">
          <ac:chgData name="Cristian Chilipirea" userId="34ab170da5908fc4" providerId="LiveId" clId="{7840C37D-FDDB-4314-A31E-446F31402874}" dt="2019-10-13T10:43:12.367" v="182"/>
          <ac:cxnSpMkLst>
            <pc:docMk/>
            <pc:sldMk cId="321996071" sldId="505"/>
            <ac:cxnSpMk id="26" creationId="{8171E5DC-BCB9-4430-BA55-76664930FD9D}"/>
          </ac:cxnSpMkLst>
        </pc:cxnChg>
        <pc:cxnChg chg="add del">
          <ac:chgData name="Cristian Chilipirea" userId="34ab170da5908fc4" providerId="LiveId" clId="{7840C37D-FDDB-4314-A31E-446F31402874}" dt="2019-10-13T10:43:12.367" v="182"/>
          <ac:cxnSpMkLst>
            <pc:docMk/>
            <pc:sldMk cId="321996071" sldId="505"/>
            <ac:cxnSpMk id="27" creationId="{B02A927A-BACB-4BFA-A5EE-063D5811AC6B}"/>
          </ac:cxnSpMkLst>
        </pc:cxnChg>
        <pc:cxnChg chg="add del">
          <ac:chgData name="Cristian Chilipirea" userId="34ab170da5908fc4" providerId="LiveId" clId="{7840C37D-FDDB-4314-A31E-446F31402874}" dt="2019-10-13T10:43:12.367" v="182"/>
          <ac:cxnSpMkLst>
            <pc:docMk/>
            <pc:sldMk cId="321996071" sldId="505"/>
            <ac:cxnSpMk id="28" creationId="{D7B40AF9-7923-4CAE-85E0-06A425E4FEDE}"/>
          </ac:cxnSpMkLst>
        </pc:cxnChg>
        <pc:cxnChg chg="add del">
          <ac:chgData name="Cristian Chilipirea" userId="34ab170da5908fc4" providerId="LiveId" clId="{7840C37D-FDDB-4314-A31E-446F31402874}" dt="2019-10-13T10:43:12.367" v="182"/>
          <ac:cxnSpMkLst>
            <pc:docMk/>
            <pc:sldMk cId="321996071" sldId="505"/>
            <ac:cxnSpMk id="29" creationId="{1DB92DE4-8213-4BF4-AF77-5BEFC2290E81}"/>
          </ac:cxnSpMkLst>
        </pc:cxnChg>
        <pc:cxnChg chg="add del">
          <ac:chgData name="Cristian Chilipirea" userId="34ab170da5908fc4" providerId="LiveId" clId="{7840C37D-FDDB-4314-A31E-446F31402874}" dt="2019-10-13T10:43:12.367" v="182"/>
          <ac:cxnSpMkLst>
            <pc:docMk/>
            <pc:sldMk cId="321996071" sldId="505"/>
            <ac:cxnSpMk id="30" creationId="{1A3BF304-80A1-4659-B563-04EE92052DAD}"/>
          </ac:cxnSpMkLst>
        </pc:cxnChg>
        <pc:cxnChg chg="add del">
          <ac:chgData name="Cristian Chilipirea" userId="34ab170da5908fc4" providerId="LiveId" clId="{7840C37D-FDDB-4314-A31E-446F31402874}" dt="2019-10-13T10:43:12.367" v="182"/>
          <ac:cxnSpMkLst>
            <pc:docMk/>
            <pc:sldMk cId="321996071" sldId="505"/>
            <ac:cxnSpMk id="31" creationId="{8236420D-75DA-41C7-ABB6-579DAFFA508A}"/>
          </ac:cxnSpMkLst>
        </pc:cxnChg>
        <pc:cxnChg chg="add del">
          <ac:chgData name="Cristian Chilipirea" userId="34ab170da5908fc4" providerId="LiveId" clId="{7840C37D-FDDB-4314-A31E-446F31402874}" dt="2019-10-13T10:43:12.367" v="182"/>
          <ac:cxnSpMkLst>
            <pc:docMk/>
            <pc:sldMk cId="321996071" sldId="505"/>
            <ac:cxnSpMk id="32" creationId="{01756866-106B-4074-99EC-B24BF183C0F5}"/>
          </ac:cxnSpMkLst>
        </pc:cxnChg>
        <pc:cxnChg chg="add del">
          <ac:chgData name="Cristian Chilipirea" userId="34ab170da5908fc4" providerId="LiveId" clId="{7840C37D-FDDB-4314-A31E-446F31402874}" dt="2019-10-13T10:43:12.367" v="182"/>
          <ac:cxnSpMkLst>
            <pc:docMk/>
            <pc:sldMk cId="321996071" sldId="505"/>
            <ac:cxnSpMk id="33" creationId="{4CFD1134-1681-43C5-A421-EB5F95593B8E}"/>
          </ac:cxnSpMkLst>
        </pc:cxnChg>
        <pc:cxnChg chg="add del">
          <ac:chgData name="Cristian Chilipirea" userId="34ab170da5908fc4" providerId="LiveId" clId="{7840C37D-FDDB-4314-A31E-446F31402874}" dt="2019-10-13T10:43:12.367" v="182"/>
          <ac:cxnSpMkLst>
            <pc:docMk/>
            <pc:sldMk cId="321996071" sldId="505"/>
            <ac:cxnSpMk id="34" creationId="{F2EACFD9-98EF-4086-A98E-07F3DC4C98C0}"/>
          </ac:cxnSpMkLst>
        </pc:cxnChg>
        <pc:cxnChg chg="add del">
          <ac:chgData name="Cristian Chilipirea" userId="34ab170da5908fc4" providerId="LiveId" clId="{7840C37D-FDDB-4314-A31E-446F31402874}" dt="2019-10-13T10:43:12.367" v="182"/>
          <ac:cxnSpMkLst>
            <pc:docMk/>
            <pc:sldMk cId="321996071" sldId="505"/>
            <ac:cxnSpMk id="35" creationId="{7B6F4868-9960-467B-891B-7E684F8038C9}"/>
          </ac:cxnSpMkLst>
        </pc:cxnChg>
        <pc:cxnChg chg="add del">
          <ac:chgData name="Cristian Chilipirea" userId="34ab170da5908fc4" providerId="LiveId" clId="{7840C37D-FDDB-4314-A31E-446F31402874}" dt="2019-10-13T10:43:12.367" v="182"/>
          <ac:cxnSpMkLst>
            <pc:docMk/>
            <pc:sldMk cId="321996071" sldId="505"/>
            <ac:cxnSpMk id="66" creationId="{E8E9F03A-FF4E-405B-8388-49508DABEB2C}"/>
          </ac:cxnSpMkLst>
        </pc:cxnChg>
        <pc:cxnChg chg="add del">
          <ac:chgData name="Cristian Chilipirea" userId="34ab170da5908fc4" providerId="LiveId" clId="{7840C37D-FDDB-4314-A31E-446F31402874}" dt="2019-10-13T10:43:12.367" v="182"/>
          <ac:cxnSpMkLst>
            <pc:docMk/>
            <pc:sldMk cId="321996071" sldId="505"/>
            <ac:cxnSpMk id="67" creationId="{564D1271-A387-4032-B200-90A6E517A2C3}"/>
          </ac:cxnSpMkLst>
        </pc:cxnChg>
        <pc:cxnChg chg="add del">
          <ac:chgData name="Cristian Chilipirea" userId="34ab170da5908fc4" providerId="LiveId" clId="{7840C37D-FDDB-4314-A31E-446F31402874}" dt="2019-10-13T10:43:12.367" v="182"/>
          <ac:cxnSpMkLst>
            <pc:docMk/>
            <pc:sldMk cId="321996071" sldId="505"/>
            <ac:cxnSpMk id="68" creationId="{56121A2B-FD4C-4A63-BB6C-5800649B1D00}"/>
          </ac:cxnSpMkLst>
        </pc:cxnChg>
        <pc:cxnChg chg="add del">
          <ac:chgData name="Cristian Chilipirea" userId="34ab170da5908fc4" providerId="LiveId" clId="{7840C37D-FDDB-4314-A31E-446F31402874}" dt="2019-10-13T10:43:12.367" v="182"/>
          <ac:cxnSpMkLst>
            <pc:docMk/>
            <pc:sldMk cId="321996071" sldId="505"/>
            <ac:cxnSpMk id="69" creationId="{4CA6D21E-73BB-4E99-8442-1BE3DDEB4342}"/>
          </ac:cxnSpMkLst>
        </pc:cxnChg>
        <pc:cxnChg chg="add del">
          <ac:chgData name="Cristian Chilipirea" userId="34ab170da5908fc4" providerId="LiveId" clId="{7840C37D-FDDB-4314-A31E-446F31402874}" dt="2019-10-13T10:43:12.367" v="182"/>
          <ac:cxnSpMkLst>
            <pc:docMk/>
            <pc:sldMk cId="321996071" sldId="505"/>
            <ac:cxnSpMk id="70" creationId="{C994B867-B0BE-44E6-96DA-6FC6CA81B4B1}"/>
          </ac:cxnSpMkLst>
        </pc:cxnChg>
        <pc:cxnChg chg="add del">
          <ac:chgData name="Cristian Chilipirea" userId="34ab170da5908fc4" providerId="LiveId" clId="{7840C37D-FDDB-4314-A31E-446F31402874}" dt="2019-10-13T10:43:12.367" v="182"/>
          <ac:cxnSpMkLst>
            <pc:docMk/>
            <pc:sldMk cId="321996071" sldId="505"/>
            <ac:cxnSpMk id="71" creationId="{165EAAFB-D1B6-4070-9F00-1EA44E3BB98B}"/>
          </ac:cxnSpMkLst>
        </pc:cxnChg>
        <pc:cxnChg chg="add del">
          <ac:chgData name="Cristian Chilipirea" userId="34ab170da5908fc4" providerId="LiveId" clId="{7840C37D-FDDB-4314-A31E-446F31402874}" dt="2019-10-13T10:43:12.367" v="182"/>
          <ac:cxnSpMkLst>
            <pc:docMk/>
            <pc:sldMk cId="321996071" sldId="505"/>
            <ac:cxnSpMk id="72" creationId="{D8E91DB8-5605-429A-825D-7C38AD78611B}"/>
          </ac:cxnSpMkLst>
        </pc:cxnChg>
        <pc:cxnChg chg="add del">
          <ac:chgData name="Cristian Chilipirea" userId="34ab170da5908fc4" providerId="LiveId" clId="{7840C37D-FDDB-4314-A31E-446F31402874}" dt="2019-10-13T10:43:12.367" v="182"/>
          <ac:cxnSpMkLst>
            <pc:docMk/>
            <pc:sldMk cId="321996071" sldId="505"/>
            <ac:cxnSpMk id="73" creationId="{1D87A906-7DA6-4F10-9FD2-84F395834D27}"/>
          </ac:cxnSpMkLst>
        </pc:cxnChg>
        <pc:cxnChg chg="add del">
          <ac:chgData name="Cristian Chilipirea" userId="34ab170da5908fc4" providerId="LiveId" clId="{7840C37D-FDDB-4314-A31E-446F31402874}" dt="2019-10-13T10:43:12.367" v="182"/>
          <ac:cxnSpMkLst>
            <pc:docMk/>
            <pc:sldMk cId="321996071" sldId="505"/>
            <ac:cxnSpMk id="74" creationId="{218C1D4F-0158-48E7-B8AF-86BAD4547197}"/>
          </ac:cxnSpMkLst>
        </pc:cxnChg>
        <pc:cxnChg chg="add del">
          <ac:chgData name="Cristian Chilipirea" userId="34ab170da5908fc4" providerId="LiveId" clId="{7840C37D-FDDB-4314-A31E-446F31402874}" dt="2019-10-13T10:43:12.367" v="182"/>
          <ac:cxnSpMkLst>
            <pc:docMk/>
            <pc:sldMk cId="321996071" sldId="505"/>
            <ac:cxnSpMk id="75" creationId="{A1452A1E-1220-49E2-B622-D0CCEA7E0991}"/>
          </ac:cxnSpMkLst>
        </pc:cxnChg>
        <pc:cxnChg chg="add del">
          <ac:chgData name="Cristian Chilipirea" userId="34ab170da5908fc4" providerId="LiveId" clId="{7840C37D-FDDB-4314-A31E-446F31402874}" dt="2019-10-13T10:43:12.367" v="182"/>
          <ac:cxnSpMkLst>
            <pc:docMk/>
            <pc:sldMk cId="321996071" sldId="505"/>
            <ac:cxnSpMk id="76" creationId="{D0C5482E-D1AB-459D-855B-02EB033C3EC0}"/>
          </ac:cxnSpMkLst>
        </pc:cxnChg>
        <pc:cxnChg chg="add del">
          <ac:chgData name="Cristian Chilipirea" userId="34ab170da5908fc4" providerId="LiveId" clId="{7840C37D-FDDB-4314-A31E-446F31402874}" dt="2019-10-13T10:43:12.367" v="182"/>
          <ac:cxnSpMkLst>
            <pc:docMk/>
            <pc:sldMk cId="321996071" sldId="505"/>
            <ac:cxnSpMk id="77" creationId="{75E702F7-B81C-4A83-A974-999DAF0D666E}"/>
          </ac:cxnSpMkLst>
        </pc:cxnChg>
        <pc:cxnChg chg="add del">
          <ac:chgData name="Cristian Chilipirea" userId="34ab170da5908fc4" providerId="LiveId" clId="{7840C37D-FDDB-4314-A31E-446F31402874}" dt="2019-10-13T10:43:12.367" v="182"/>
          <ac:cxnSpMkLst>
            <pc:docMk/>
            <pc:sldMk cId="321996071" sldId="505"/>
            <ac:cxnSpMk id="78" creationId="{788B50C6-BE1F-4ACC-805B-56F6988DEAD3}"/>
          </ac:cxnSpMkLst>
        </pc:cxnChg>
        <pc:cxnChg chg="add del">
          <ac:chgData name="Cristian Chilipirea" userId="34ab170da5908fc4" providerId="LiveId" clId="{7840C37D-FDDB-4314-A31E-446F31402874}" dt="2019-10-13T10:43:12.367" v="182"/>
          <ac:cxnSpMkLst>
            <pc:docMk/>
            <pc:sldMk cId="321996071" sldId="505"/>
            <ac:cxnSpMk id="79" creationId="{7E52C3F8-A8EC-40D1-B196-4ECDF5E03319}"/>
          </ac:cxnSpMkLst>
        </pc:cxnChg>
        <pc:cxnChg chg="add del">
          <ac:chgData name="Cristian Chilipirea" userId="34ab170da5908fc4" providerId="LiveId" clId="{7840C37D-FDDB-4314-A31E-446F31402874}" dt="2019-10-13T10:43:12.367" v="182"/>
          <ac:cxnSpMkLst>
            <pc:docMk/>
            <pc:sldMk cId="321996071" sldId="505"/>
            <ac:cxnSpMk id="80" creationId="{18A764A9-87DF-4D89-B573-80D98C769A3E}"/>
          </ac:cxnSpMkLst>
        </pc:cxnChg>
        <pc:cxnChg chg="add del">
          <ac:chgData name="Cristian Chilipirea" userId="34ab170da5908fc4" providerId="LiveId" clId="{7840C37D-FDDB-4314-A31E-446F31402874}" dt="2019-10-13T10:43:12.367" v="182"/>
          <ac:cxnSpMkLst>
            <pc:docMk/>
            <pc:sldMk cId="321996071" sldId="505"/>
            <ac:cxnSpMk id="81" creationId="{DE599371-A70D-473C-9B62-8106E68B96EC}"/>
          </ac:cxnSpMkLst>
        </pc:cxnChg>
        <pc:cxnChg chg="add del">
          <ac:chgData name="Cristian Chilipirea" userId="34ab170da5908fc4" providerId="LiveId" clId="{7840C37D-FDDB-4314-A31E-446F31402874}" dt="2019-10-13T10:43:12.367" v="182"/>
          <ac:cxnSpMkLst>
            <pc:docMk/>
            <pc:sldMk cId="321996071" sldId="505"/>
            <ac:cxnSpMk id="82" creationId="{6D554BA6-4553-410F-88AD-DFAF2F056E90}"/>
          </ac:cxnSpMkLst>
        </pc:cxnChg>
        <pc:cxnChg chg="add del">
          <ac:chgData name="Cristian Chilipirea" userId="34ab170da5908fc4" providerId="LiveId" clId="{7840C37D-FDDB-4314-A31E-446F31402874}" dt="2019-10-13T10:43:12.367" v="182"/>
          <ac:cxnSpMkLst>
            <pc:docMk/>
            <pc:sldMk cId="321996071" sldId="505"/>
            <ac:cxnSpMk id="83" creationId="{0BC56FB6-3A54-47DC-94B6-AA702FAA5627}"/>
          </ac:cxnSpMkLst>
        </pc:cxnChg>
        <pc:cxnChg chg="add del">
          <ac:chgData name="Cristian Chilipirea" userId="34ab170da5908fc4" providerId="LiveId" clId="{7840C37D-FDDB-4314-A31E-446F31402874}" dt="2019-10-13T10:43:12.367" v="182"/>
          <ac:cxnSpMkLst>
            <pc:docMk/>
            <pc:sldMk cId="321996071" sldId="505"/>
            <ac:cxnSpMk id="84" creationId="{E5E98A3A-5169-4D7C-9E2F-2355C9490F6A}"/>
          </ac:cxnSpMkLst>
        </pc:cxnChg>
        <pc:cxnChg chg="add del">
          <ac:chgData name="Cristian Chilipirea" userId="34ab170da5908fc4" providerId="LiveId" clId="{7840C37D-FDDB-4314-A31E-446F31402874}" dt="2019-10-13T10:43:12.367" v="182"/>
          <ac:cxnSpMkLst>
            <pc:docMk/>
            <pc:sldMk cId="321996071" sldId="505"/>
            <ac:cxnSpMk id="85" creationId="{718FC82E-F787-4F0C-AA53-93B51DD8D9FB}"/>
          </ac:cxnSpMkLst>
        </pc:cxnChg>
        <pc:cxnChg chg="add del">
          <ac:chgData name="Cristian Chilipirea" userId="34ab170da5908fc4" providerId="LiveId" clId="{7840C37D-FDDB-4314-A31E-446F31402874}" dt="2019-10-13T10:43:12.367" v="182"/>
          <ac:cxnSpMkLst>
            <pc:docMk/>
            <pc:sldMk cId="321996071" sldId="505"/>
            <ac:cxnSpMk id="86" creationId="{EEDCBF54-1027-4769-94A7-86EC3C5782D6}"/>
          </ac:cxnSpMkLst>
        </pc:cxnChg>
        <pc:cxnChg chg="add del">
          <ac:chgData name="Cristian Chilipirea" userId="34ab170da5908fc4" providerId="LiveId" clId="{7840C37D-FDDB-4314-A31E-446F31402874}" dt="2019-10-13T10:43:12.367" v="182"/>
          <ac:cxnSpMkLst>
            <pc:docMk/>
            <pc:sldMk cId="321996071" sldId="505"/>
            <ac:cxnSpMk id="87" creationId="{35E6526D-5466-46D9-9636-A9AE7E57A6BA}"/>
          </ac:cxnSpMkLst>
        </pc:cxnChg>
        <pc:cxnChg chg="add del">
          <ac:chgData name="Cristian Chilipirea" userId="34ab170da5908fc4" providerId="LiveId" clId="{7840C37D-FDDB-4314-A31E-446F31402874}" dt="2019-10-13T10:43:12.367" v="182"/>
          <ac:cxnSpMkLst>
            <pc:docMk/>
            <pc:sldMk cId="321996071" sldId="505"/>
            <ac:cxnSpMk id="88" creationId="{1FDED29E-2EEA-4C86-B55C-CC14A5162CCF}"/>
          </ac:cxnSpMkLst>
        </pc:cxnChg>
        <pc:cxnChg chg="add del">
          <ac:chgData name="Cristian Chilipirea" userId="34ab170da5908fc4" providerId="LiveId" clId="{7840C37D-FDDB-4314-A31E-446F31402874}" dt="2019-10-13T10:43:12.367" v="182"/>
          <ac:cxnSpMkLst>
            <pc:docMk/>
            <pc:sldMk cId="321996071" sldId="505"/>
            <ac:cxnSpMk id="89" creationId="{6E0C748B-81A2-4710-8BF1-D63D3097A4B3}"/>
          </ac:cxnSpMkLst>
        </pc:cxnChg>
        <pc:cxnChg chg="add del">
          <ac:chgData name="Cristian Chilipirea" userId="34ab170da5908fc4" providerId="LiveId" clId="{7840C37D-FDDB-4314-A31E-446F31402874}" dt="2019-10-13T10:43:12.367" v="182"/>
          <ac:cxnSpMkLst>
            <pc:docMk/>
            <pc:sldMk cId="321996071" sldId="505"/>
            <ac:cxnSpMk id="90" creationId="{EF7818DA-EDCE-4DCF-A151-03607BF8AA06}"/>
          </ac:cxnSpMkLst>
        </pc:cxnChg>
        <pc:cxnChg chg="add del">
          <ac:chgData name="Cristian Chilipirea" userId="34ab170da5908fc4" providerId="LiveId" clId="{7840C37D-FDDB-4314-A31E-446F31402874}" dt="2019-10-13T10:43:12.367" v="182"/>
          <ac:cxnSpMkLst>
            <pc:docMk/>
            <pc:sldMk cId="321996071" sldId="505"/>
            <ac:cxnSpMk id="91" creationId="{D9C92B5C-298C-425D-A46F-293995FDB353}"/>
          </ac:cxnSpMkLst>
        </pc:cxnChg>
        <pc:cxnChg chg="add del">
          <ac:chgData name="Cristian Chilipirea" userId="34ab170da5908fc4" providerId="LiveId" clId="{7840C37D-FDDB-4314-A31E-446F31402874}" dt="2019-10-13T10:43:12.367" v="182"/>
          <ac:cxnSpMkLst>
            <pc:docMk/>
            <pc:sldMk cId="321996071" sldId="505"/>
            <ac:cxnSpMk id="92" creationId="{CBA8539C-273F-4A24-BEBB-9A53AB5E44D0}"/>
          </ac:cxnSpMkLst>
        </pc:cxnChg>
        <pc:cxnChg chg="add del">
          <ac:chgData name="Cristian Chilipirea" userId="34ab170da5908fc4" providerId="LiveId" clId="{7840C37D-FDDB-4314-A31E-446F31402874}" dt="2019-10-13T10:43:12.367" v="182"/>
          <ac:cxnSpMkLst>
            <pc:docMk/>
            <pc:sldMk cId="321996071" sldId="505"/>
            <ac:cxnSpMk id="93" creationId="{233C71A3-6AC5-495F-BA12-D0BFAE08C8E5}"/>
          </ac:cxnSpMkLst>
        </pc:cxnChg>
        <pc:cxnChg chg="add del">
          <ac:chgData name="Cristian Chilipirea" userId="34ab170da5908fc4" providerId="LiveId" clId="{7840C37D-FDDB-4314-A31E-446F31402874}" dt="2019-10-13T10:43:12.367" v="182"/>
          <ac:cxnSpMkLst>
            <pc:docMk/>
            <pc:sldMk cId="321996071" sldId="505"/>
            <ac:cxnSpMk id="94" creationId="{6950A608-AB00-4B95-83D4-FB4F9D8828D6}"/>
          </ac:cxnSpMkLst>
        </pc:cxnChg>
        <pc:cxnChg chg="add del">
          <ac:chgData name="Cristian Chilipirea" userId="34ab170da5908fc4" providerId="LiveId" clId="{7840C37D-FDDB-4314-A31E-446F31402874}" dt="2019-10-13T10:43:12.367" v="182"/>
          <ac:cxnSpMkLst>
            <pc:docMk/>
            <pc:sldMk cId="321996071" sldId="505"/>
            <ac:cxnSpMk id="95" creationId="{148A4918-4FB9-4DF8-812C-1C3A887AE790}"/>
          </ac:cxnSpMkLst>
        </pc:cxnChg>
        <pc:cxnChg chg="add del">
          <ac:chgData name="Cristian Chilipirea" userId="34ab170da5908fc4" providerId="LiveId" clId="{7840C37D-FDDB-4314-A31E-446F31402874}" dt="2019-10-13T10:43:12.367" v="182"/>
          <ac:cxnSpMkLst>
            <pc:docMk/>
            <pc:sldMk cId="321996071" sldId="505"/>
            <ac:cxnSpMk id="96" creationId="{DA4114B6-885B-4A23-8EA7-1246927E28B2}"/>
          </ac:cxnSpMkLst>
        </pc:cxnChg>
        <pc:cxnChg chg="add del">
          <ac:chgData name="Cristian Chilipirea" userId="34ab170da5908fc4" providerId="LiveId" clId="{7840C37D-FDDB-4314-A31E-446F31402874}" dt="2019-10-13T10:43:12.367" v="182"/>
          <ac:cxnSpMkLst>
            <pc:docMk/>
            <pc:sldMk cId="321996071" sldId="505"/>
            <ac:cxnSpMk id="97" creationId="{0320F66B-E5F1-4B1B-8DF5-1B24AF62AD77}"/>
          </ac:cxnSpMkLst>
        </pc:cxnChg>
        <pc:cxnChg chg="add del">
          <ac:chgData name="Cristian Chilipirea" userId="34ab170da5908fc4" providerId="LiveId" clId="{7840C37D-FDDB-4314-A31E-446F31402874}" dt="2019-10-13T10:43:12.367" v="182"/>
          <ac:cxnSpMkLst>
            <pc:docMk/>
            <pc:sldMk cId="321996071" sldId="505"/>
            <ac:cxnSpMk id="98" creationId="{1C1D2F32-4A47-4B94-8083-51305F61D008}"/>
          </ac:cxnSpMkLst>
        </pc:cxnChg>
        <pc:cxnChg chg="add del">
          <ac:chgData name="Cristian Chilipirea" userId="34ab170da5908fc4" providerId="LiveId" clId="{7840C37D-FDDB-4314-A31E-446F31402874}" dt="2019-10-13T10:43:12.367" v="182"/>
          <ac:cxnSpMkLst>
            <pc:docMk/>
            <pc:sldMk cId="321996071" sldId="505"/>
            <ac:cxnSpMk id="99" creationId="{3C7F261A-EF01-4635-8528-64D5C456CDA3}"/>
          </ac:cxnSpMkLst>
        </pc:cxnChg>
        <pc:cxnChg chg="add del">
          <ac:chgData name="Cristian Chilipirea" userId="34ab170da5908fc4" providerId="LiveId" clId="{7840C37D-FDDB-4314-A31E-446F31402874}" dt="2019-10-13T10:43:12.367" v="182"/>
          <ac:cxnSpMkLst>
            <pc:docMk/>
            <pc:sldMk cId="321996071" sldId="505"/>
            <ac:cxnSpMk id="100" creationId="{30939FCA-C056-47FD-B680-402CAC94197C}"/>
          </ac:cxnSpMkLst>
        </pc:cxnChg>
        <pc:cxnChg chg="add mod">
          <ac:chgData name="Cristian Chilipirea" userId="34ab170da5908fc4" providerId="LiveId" clId="{7840C37D-FDDB-4314-A31E-446F31402874}" dt="2019-10-13T10:43:14.895" v="184" actId="1076"/>
          <ac:cxnSpMkLst>
            <pc:docMk/>
            <pc:sldMk cId="321996071" sldId="505"/>
            <ac:cxnSpMk id="134" creationId="{94F198CB-3828-4C6B-B6B9-1FE2582C1250}"/>
          </ac:cxnSpMkLst>
        </pc:cxnChg>
        <pc:cxnChg chg="add mod">
          <ac:chgData name="Cristian Chilipirea" userId="34ab170da5908fc4" providerId="LiveId" clId="{7840C37D-FDDB-4314-A31E-446F31402874}" dt="2019-10-13T10:43:14.895" v="184" actId="1076"/>
          <ac:cxnSpMkLst>
            <pc:docMk/>
            <pc:sldMk cId="321996071" sldId="505"/>
            <ac:cxnSpMk id="135" creationId="{5DF43A7D-6226-4947-AD67-D2C246006A76}"/>
          </ac:cxnSpMkLst>
        </pc:cxnChg>
        <pc:cxnChg chg="add mod">
          <ac:chgData name="Cristian Chilipirea" userId="34ab170da5908fc4" providerId="LiveId" clId="{7840C37D-FDDB-4314-A31E-446F31402874}" dt="2019-10-13T10:43:14.895" v="184" actId="1076"/>
          <ac:cxnSpMkLst>
            <pc:docMk/>
            <pc:sldMk cId="321996071" sldId="505"/>
            <ac:cxnSpMk id="136" creationId="{001B768E-FE77-4E53-910D-C96F77E460BD}"/>
          </ac:cxnSpMkLst>
        </pc:cxnChg>
        <pc:cxnChg chg="add mod">
          <ac:chgData name="Cristian Chilipirea" userId="34ab170da5908fc4" providerId="LiveId" clId="{7840C37D-FDDB-4314-A31E-446F31402874}" dt="2019-10-13T10:43:14.895" v="184" actId="1076"/>
          <ac:cxnSpMkLst>
            <pc:docMk/>
            <pc:sldMk cId="321996071" sldId="505"/>
            <ac:cxnSpMk id="137" creationId="{6FF8AF77-F00F-42A6-8620-911C63AF82D9}"/>
          </ac:cxnSpMkLst>
        </pc:cxnChg>
        <pc:cxnChg chg="add mod">
          <ac:chgData name="Cristian Chilipirea" userId="34ab170da5908fc4" providerId="LiveId" clId="{7840C37D-FDDB-4314-A31E-446F31402874}" dt="2019-10-13T10:43:14.895" v="184" actId="1076"/>
          <ac:cxnSpMkLst>
            <pc:docMk/>
            <pc:sldMk cId="321996071" sldId="505"/>
            <ac:cxnSpMk id="138" creationId="{5B56E449-9331-4067-8182-DC9A36FA9BFF}"/>
          </ac:cxnSpMkLst>
        </pc:cxnChg>
        <pc:cxnChg chg="add mod">
          <ac:chgData name="Cristian Chilipirea" userId="34ab170da5908fc4" providerId="LiveId" clId="{7840C37D-FDDB-4314-A31E-446F31402874}" dt="2019-10-13T10:43:14.895" v="184" actId="1076"/>
          <ac:cxnSpMkLst>
            <pc:docMk/>
            <pc:sldMk cId="321996071" sldId="505"/>
            <ac:cxnSpMk id="139" creationId="{F8ECC2F7-AB28-49AC-B34A-2C0E9C7A1E5B}"/>
          </ac:cxnSpMkLst>
        </pc:cxnChg>
        <pc:cxnChg chg="add mod">
          <ac:chgData name="Cristian Chilipirea" userId="34ab170da5908fc4" providerId="LiveId" clId="{7840C37D-FDDB-4314-A31E-446F31402874}" dt="2019-10-13T10:43:14.895" v="184" actId="1076"/>
          <ac:cxnSpMkLst>
            <pc:docMk/>
            <pc:sldMk cId="321996071" sldId="505"/>
            <ac:cxnSpMk id="140" creationId="{28B87863-3FDB-4601-A8D9-3A8C35F9E853}"/>
          </ac:cxnSpMkLst>
        </pc:cxnChg>
        <pc:cxnChg chg="add mod">
          <ac:chgData name="Cristian Chilipirea" userId="34ab170da5908fc4" providerId="LiveId" clId="{7840C37D-FDDB-4314-A31E-446F31402874}" dt="2019-10-13T10:43:14.895" v="184" actId="1076"/>
          <ac:cxnSpMkLst>
            <pc:docMk/>
            <pc:sldMk cId="321996071" sldId="505"/>
            <ac:cxnSpMk id="141" creationId="{1B725840-1185-40C5-951C-2FBD22E6265B}"/>
          </ac:cxnSpMkLst>
        </pc:cxnChg>
        <pc:cxnChg chg="add mod">
          <ac:chgData name="Cristian Chilipirea" userId="34ab170da5908fc4" providerId="LiveId" clId="{7840C37D-FDDB-4314-A31E-446F31402874}" dt="2019-10-13T10:43:14.895" v="184" actId="1076"/>
          <ac:cxnSpMkLst>
            <pc:docMk/>
            <pc:sldMk cId="321996071" sldId="505"/>
            <ac:cxnSpMk id="142" creationId="{81A0C987-B72C-403E-8187-5B12E6A99AAB}"/>
          </ac:cxnSpMkLst>
        </pc:cxnChg>
        <pc:cxnChg chg="add mod">
          <ac:chgData name="Cristian Chilipirea" userId="34ab170da5908fc4" providerId="LiveId" clId="{7840C37D-FDDB-4314-A31E-446F31402874}" dt="2019-10-13T10:43:14.895" v="184" actId="1076"/>
          <ac:cxnSpMkLst>
            <pc:docMk/>
            <pc:sldMk cId="321996071" sldId="505"/>
            <ac:cxnSpMk id="143" creationId="{E4FCA885-2CB8-42F1-8220-A6784A7E33D6}"/>
          </ac:cxnSpMkLst>
        </pc:cxnChg>
        <pc:cxnChg chg="add mod">
          <ac:chgData name="Cristian Chilipirea" userId="34ab170da5908fc4" providerId="LiveId" clId="{7840C37D-FDDB-4314-A31E-446F31402874}" dt="2019-10-13T10:43:14.895" v="184" actId="1076"/>
          <ac:cxnSpMkLst>
            <pc:docMk/>
            <pc:sldMk cId="321996071" sldId="505"/>
            <ac:cxnSpMk id="144" creationId="{D3F1BE00-ED2B-4C16-A0AA-82F4AE0F31AA}"/>
          </ac:cxnSpMkLst>
        </pc:cxnChg>
        <pc:cxnChg chg="add mod">
          <ac:chgData name="Cristian Chilipirea" userId="34ab170da5908fc4" providerId="LiveId" clId="{7840C37D-FDDB-4314-A31E-446F31402874}" dt="2019-10-13T10:43:14.895" v="184" actId="1076"/>
          <ac:cxnSpMkLst>
            <pc:docMk/>
            <pc:sldMk cId="321996071" sldId="505"/>
            <ac:cxnSpMk id="145" creationId="{DD7FC0B6-2AF5-442A-B82A-74CE64FA098C}"/>
          </ac:cxnSpMkLst>
        </pc:cxnChg>
        <pc:cxnChg chg="add mod">
          <ac:chgData name="Cristian Chilipirea" userId="34ab170da5908fc4" providerId="LiveId" clId="{7840C37D-FDDB-4314-A31E-446F31402874}" dt="2019-10-13T10:43:14.895" v="184" actId="1076"/>
          <ac:cxnSpMkLst>
            <pc:docMk/>
            <pc:sldMk cId="321996071" sldId="505"/>
            <ac:cxnSpMk id="146" creationId="{E7E4A7DA-7C9D-4E8C-A0DB-06E89D3E37CE}"/>
          </ac:cxnSpMkLst>
        </pc:cxnChg>
        <pc:cxnChg chg="add mod">
          <ac:chgData name="Cristian Chilipirea" userId="34ab170da5908fc4" providerId="LiveId" clId="{7840C37D-FDDB-4314-A31E-446F31402874}" dt="2019-10-13T10:43:14.895" v="184" actId="1076"/>
          <ac:cxnSpMkLst>
            <pc:docMk/>
            <pc:sldMk cId="321996071" sldId="505"/>
            <ac:cxnSpMk id="147" creationId="{DC5EE3B6-A25C-45F4-A88C-8919DB3307A8}"/>
          </ac:cxnSpMkLst>
        </pc:cxnChg>
        <pc:cxnChg chg="add mod">
          <ac:chgData name="Cristian Chilipirea" userId="34ab170da5908fc4" providerId="LiveId" clId="{7840C37D-FDDB-4314-A31E-446F31402874}" dt="2019-10-13T10:43:14.895" v="184" actId="1076"/>
          <ac:cxnSpMkLst>
            <pc:docMk/>
            <pc:sldMk cId="321996071" sldId="505"/>
            <ac:cxnSpMk id="148" creationId="{08231FE0-0365-4831-82D4-307F9C5FE833}"/>
          </ac:cxnSpMkLst>
        </pc:cxnChg>
        <pc:cxnChg chg="add mod">
          <ac:chgData name="Cristian Chilipirea" userId="34ab170da5908fc4" providerId="LiveId" clId="{7840C37D-FDDB-4314-A31E-446F31402874}" dt="2019-10-13T10:43:14.895" v="184" actId="1076"/>
          <ac:cxnSpMkLst>
            <pc:docMk/>
            <pc:sldMk cId="321996071" sldId="505"/>
            <ac:cxnSpMk id="149" creationId="{741A5CA3-FA68-4496-B027-CEFDD2CA2642}"/>
          </ac:cxnSpMkLst>
        </pc:cxnChg>
        <pc:cxnChg chg="add mod">
          <ac:chgData name="Cristian Chilipirea" userId="34ab170da5908fc4" providerId="LiveId" clId="{7840C37D-FDDB-4314-A31E-446F31402874}" dt="2019-10-13T10:43:14.895" v="184" actId="1076"/>
          <ac:cxnSpMkLst>
            <pc:docMk/>
            <pc:sldMk cId="321996071" sldId="505"/>
            <ac:cxnSpMk id="150" creationId="{D9A80109-5F00-4546-8C51-AAE5234B2233}"/>
          </ac:cxnSpMkLst>
        </pc:cxnChg>
        <pc:cxnChg chg="add mod">
          <ac:chgData name="Cristian Chilipirea" userId="34ab170da5908fc4" providerId="LiveId" clId="{7840C37D-FDDB-4314-A31E-446F31402874}" dt="2019-10-13T10:43:14.895" v="184" actId="1076"/>
          <ac:cxnSpMkLst>
            <pc:docMk/>
            <pc:sldMk cId="321996071" sldId="505"/>
            <ac:cxnSpMk id="151" creationId="{B5D4C87D-9676-4939-BD20-5069D18C29C8}"/>
          </ac:cxnSpMkLst>
        </pc:cxnChg>
        <pc:cxnChg chg="add mod">
          <ac:chgData name="Cristian Chilipirea" userId="34ab170da5908fc4" providerId="LiveId" clId="{7840C37D-FDDB-4314-A31E-446F31402874}" dt="2019-10-13T10:43:14.895" v="184" actId="1076"/>
          <ac:cxnSpMkLst>
            <pc:docMk/>
            <pc:sldMk cId="321996071" sldId="505"/>
            <ac:cxnSpMk id="152" creationId="{C6F370AD-A161-400E-A7EB-371E2D2B63AE}"/>
          </ac:cxnSpMkLst>
        </pc:cxnChg>
        <pc:cxnChg chg="add mod">
          <ac:chgData name="Cristian Chilipirea" userId="34ab170da5908fc4" providerId="LiveId" clId="{7840C37D-FDDB-4314-A31E-446F31402874}" dt="2019-10-13T10:43:14.895" v="184" actId="1076"/>
          <ac:cxnSpMkLst>
            <pc:docMk/>
            <pc:sldMk cId="321996071" sldId="505"/>
            <ac:cxnSpMk id="153" creationId="{FAE97B18-5540-4D79-B383-ADADFCDF46F3}"/>
          </ac:cxnSpMkLst>
        </pc:cxnChg>
        <pc:cxnChg chg="add mod">
          <ac:chgData name="Cristian Chilipirea" userId="34ab170da5908fc4" providerId="LiveId" clId="{7840C37D-FDDB-4314-A31E-446F31402874}" dt="2019-10-13T10:43:14.895" v="184" actId="1076"/>
          <ac:cxnSpMkLst>
            <pc:docMk/>
            <pc:sldMk cId="321996071" sldId="505"/>
            <ac:cxnSpMk id="154" creationId="{3BB7BF51-F058-4438-829B-DCBD8B7FFD83}"/>
          </ac:cxnSpMkLst>
        </pc:cxnChg>
        <pc:cxnChg chg="add mod">
          <ac:chgData name="Cristian Chilipirea" userId="34ab170da5908fc4" providerId="LiveId" clId="{7840C37D-FDDB-4314-A31E-446F31402874}" dt="2019-10-13T10:43:14.895" v="184" actId="1076"/>
          <ac:cxnSpMkLst>
            <pc:docMk/>
            <pc:sldMk cId="321996071" sldId="505"/>
            <ac:cxnSpMk id="155" creationId="{E28E4892-1516-42BA-BF57-AAC0F34DF199}"/>
          </ac:cxnSpMkLst>
        </pc:cxnChg>
        <pc:cxnChg chg="add mod">
          <ac:chgData name="Cristian Chilipirea" userId="34ab170da5908fc4" providerId="LiveId" clId="{7840C37D-FDDB-4314-A31E-446F31402874}" dt="2019-10-13T10:43:14.895" v="184" actId="1076"/>
          <ac:cxnSpMkLst>
            <pc:docMk/>
            <pc:sldMk cId="321996071" sldId="505"/>
            <ac:cxnSpMk id="156" creationId="{8A7BFD48-BAC6-460F-9F5C-1B0110B8399B}"/>
          </ac:cxnSpMkLst>
        </pc:cxnChg>
        <pc:cxnChg chg="add mod">
          <ac:chgData name="Cristian Chilipirea" userId="34ab170da5908fc4" providerId="LiveId" clId="{7840C37D-FDDB-4314-A31E-446F31402874}" dt="2019-10-13T10:43:14.895" v="184" actId="1076"/>
          <ac:cxnSpMkLst>
            <pc:docMk/>
            <pc:sldMk cId="321996071" sldId="505"/>
            <ac:cxnSpMk id="157" creationId="{7C97E278-1555-4CF1-B3BC-B99D23EB54E2}"/>
          </ac:cxnSpMkLst>
        </pc:cxnChg>
        <pc:cxnChg chg="add mod">
          <ac:chgData name="Cristian Chilipirea" userId="34ab170da5908fc4" providerId="LiveId" clId="{7840C37D-FDDB-4314-A31E-446F31402874}" dt="2019-10-13T10:43:14.895" v="184" actId="1076"/>
          <ac:cxnSpMkLst>
            <pc:docMk/>
            <pc:sldMk cId="321996071" sldId="505"/>
            <ac:cxnSpMk id="158" creationId="{64512142-F4B9-4C23-9024-119FAB95D14F}"/>
          </ac:cxnSpMkLst>
        </pc:cxnChg>
        <pc:cxnChg chg="add mod">
          <ac:chgData name="Cristian Chilipirea" userId="34ab170da5908fc4" providerId="LiveId" clId="{7840C37D-FDDB-4314-A31E-446F31402874}" dt="2019-10-13T10:43:14.895" v="184" actId="1076"/>
          <ac:cxnSpMkLst>
            <pc:docMk/>
            <pc:sldMk cId="321996071" sldId="505"/>
            <ac:cxnSpMk id="159" creationId="{C851BD01-F49D-4B0C-AE71-A7891889ED8A}"/>
          </ac:cxnSpMkLst>
        </pc:cxnChg>
        <pc:cxnChg chg="add mod">
          <ac:chgData name="Cristian Chilipirea" userId="34ab170da5908fc4" providerId="LiveId" clId="{7840C37D-FDDB-4314-A31E-446F31402874}" dt="2019-10-13T10:43:14.895" v="184" actId="1076"/>
          <ac:cxnSpMkLst>
            <pc:docMk/>
            <pc:sldMk cId="321996071" sldId="505"/>
            <ac:cxnSpMk id="160" creationId="{95438B07-A0E4-44EC-8C64-8E638586BEDE}"/>
          </ac:cxnSpMkLst>
        </pc:cxnChg>
        <pc:cxnChg chg="add mod">
          <ac:chgData name="Cristian Chilipirea" userId="34ab170da5908fc4" providerId="LiveId" clId="{7840C37D-FDDB-4314-A31E-446F31402874}" dt="2019-10-13T10:43:14.895" v="184" actId="1076"/>
          <ac:cxnSpMkLst>
            <pc:docMk/>
            <pc:sldMk cId="321996071" sldId="505"/>
            <ac:cxnSpMk id="161" creationId="{F0358A39-7FF2-4D97-B140-719EE980E8AB}"/>
          </ac:cxnSpMkLst>
        </pc:cxnChg>
        <pc:cxnChg chg="add mod">
          <ac:chgData name="Cristian Chilipirea" userId="34ab170da5908fc4" providerId="LiveId" clId="{7840C37D-FDDB-4314-A31E-446F31402874}" dt="2019-10-13T10:43:14.895" v="184" actId="1076"/>
          <ac:cxnSpMkLst>
            <pc:docMk/>
            <pc:sldMk cId="321996071" sldId="505"/>
            <ac:cxnSpMk id="162" creationId="{16E3C716-5E38-4207-B5C8-1158B35D260E}"/>
          </ac:cxnSpMkLst>
        </pc:cxnChg>
        <pc:cxnChg chg="add mod">
          <ac:chgData name="Cristian Chilipirea" userId="34ab170da5908fc4" providerId="LiveId" clId="{7840C37D-FDDB-4314-A31E-446F31402874}" dt="2019-10-13T10:43:14.895" v="184" actId="1076"/>
          <ac:cxnSpMkLst>
            <pc:docMk/>
            <pc:sldMk cId="321996071" sldId="505"/>
            <ac:cxnSpMk id="163" creationId="{6EA62EFD-F037-47AC-AEA9-C5B892525BF5}"/>
          </ac:cxnSpMkLst>
        </pc:cxnChg>
        <pc:cxnChg chg="add mod">
          <ac:chgData name="Cristian Chilipirea" userId="34ab170da5908fc4" providerId="LiveId" clId="{7840C37D-FDDB-4314-A31E-446F31402874}" dt="2019-10-13T10:43:14.895" v="184" actId="1076"/>
          <ac:cxnSpMkLst>
            <pc:docMk/>
            <pc:sldMk cId="321996071" sldId="505"/>
            <ac:cxnSpMk id="194" creationId="{937A3497-13B6-4F8B-9AC8-DBB66232AD24}"/>
          </ac:cxnSpMkLst>
        </pc:cxnChg>
        <pc:cxnChg chg="add mod">
          <ac:chgData name="Cristian Chilipirea" userId="34ab170da5908fc4" providerId="LiveId" clId="{7840C37D-FDDB-4314-A31E-446F31402874}" dt="2019-10-13T10:43:14.895" v="184" actId="1076"/>
          <ac:cxnSpMkLst>
            <pc:docMk/>
            <pc:sldMk cId="321996071" sldId="505"/>
            <ac:cxnSpMk id="195" creationId="{1C5FE901-A5F7-4D89-AD56-273DA93C7077}"/>
          </ac:cxnSpMkLst>
        </pc:cxnChg>
        <pc:cxnChg chg="add mod">
          <ac:chgData name="Cristian Chilipirea" userId="34ab170da5908fc4" providerId="LiveId" clId="{7840C37D-FDDB-4314-A31E-446F31402874}" dt="2019-10-13T10:43:14.895" v="184" actId="1076"/>
          <ac:cxnSpMkLst>
            <pc:docMk/>
            <pc:sldMk cId="321996071" sldId="505"/>
            <ac:cxnSpMk id="196" creationId="{64BF5019-A231-4C6D-ADDC-8B32251D4D67}"/>
          </ac:cxnSpMkLst>
        </pc:cxnChg>
        <pc:cxnChg chg="add mod">
          <ac:chgData name="Cristian Chilipirea" userId="34ab170da5908fc4" providerId="LiveId" clId="{7840C37D-FDDB-4314-A31E-446F31402874}" dt="2019-10-13T10:43:14.895" v="184" actId="1076"/>
          <ac:cxnSpMkLst>
            <pc:docMk/>
            <pc:sldMk cId="321996071" sldId="505"/>
            <ac:cxnSpMk id="197" creationId="{716DB1F5-5274-4811-A196-5E23F0622CB1}"/>
          </ac:cxnSpMkLst>
        </pc:cxnChg>
        <pc:cxnChg chg="add mod">
          <ac:chgData name="Cristian Chilipirea" userId="34ab170da5908fc4" providerId="LiveId" clId="{7840C37D-FDDB-4314-A31E-446F31402874}" dt="2019-10-13T10:43:14.895" v="184" actId="1076"/>
          <ac:cxnSpMkLst>
            <pc:docMk/>
            <pc:sldMk cId="321996071" sldId="505"/>
            <ac:cxnSpMk id="198" creationId="{9A7891C8-2189-44D7-B326-7A103578C69C}"/>
          </ac:cxnSpMkLst>
        </pc:cxnChg>
        <pc:cxnChg chg="add mod">
          <ac:chgData name="Cristian Chilipirea" userId="34ab170da5908fc4" providerId="LiveId" clId="{7840C37D-FDDB-4314-A31E-446F31402874}" dt="2019-10-13T10:43:14.895" v="184" actId="1076"/>
          <ac:cxnSpMkLst>
            <pc:docMk/>
            <pc:sldMk cId="321996071" sldId="505"/>
            <ac:cxnSpMk id="199" creationId="{FE7B1AEB-F764-46FC-9866-2850AC8735D8}"/>
          </ac:cxnSpMkLst>
        </pc:cxnChg>
        <pc:cxnChg chg="add mod">
          <ac:chgData name="Cristian Chilipirea" userId="34ab170da5908fc4" providerId="LiveId" clId="{7840C37D-FDDB-4314-A31E-446F31402874}" dt="2019-10-13T10:43:14.895" v="184" actId="1076"/>
          <ac:cxnSpMkLst>
            <pc:docMk/>
            <pc:sldMk cId="321996071" sldId="505"/>
            <ac:cxnSpMk id="200" creationId="{939A69F4-776B-418E-9D91-6D51B97551A3}"/>
          </ac:cxnSpMkLst>
        </pc:cxnChg>
        <pc:cxnChg chg="add mod">
          <ac:chgData name="Cristian Chilipirea" userId="34ab170da5908fc4" providerId="LiveId" clId="{7840C37D-FDDB-4314-A31E-446F31402874}" dt="2019-10-13T10:43:14.895" v="184" actId="1076"/>
          <ac:cxnSpMkLst>
            <pc:docMk/>
            <pc:sldMk cId="321996071" sldId="505"/>
            <ac:cxnSpMk id="201" creationId="{4B669ACC-8017-4AEB-8F01-1B7D629254D6}"/>
          </ac:cxnSpMkLst>
        </pc:cxnChg>
        <pc:cxnChg chg="add mod">
          <ac:chgData name="Cristian Chilipirea" userId="34ab170da5908fc4" providerId="LiveId" clId="{7840C37D-FDDB-4314-A31E-446F31402874}" dt="2019-10-13T10:43:14.895" v="184" actId="1076"/>
          <ac:cxnSpMkLst>
            <pc:docMk/>
            <pc:sldMk cId="321996071" sldId="505"/>
            <ac:cxnSpMk id="202" creationId="{8154C9A4-41D7-4D5D-8CB0-5ADC81C0264D}"/>
          </ac:cxnSpMkLst>
        </pc:cxnChg>
        <pc:cxnChg chg="add mod">
          <ac:chgData name="Cristian Chilipirea" userId="34ab170da5908fc4" providerId="LiveId" clId="{7840C37D-FDDB-4314-A31E-446F31402874}" dt="2019-10-13T10:43:14.895" v="184" actId="1076"/>
          <ac:cxnSpMkLst>
            <pc:docMk/>
            <pc:sldMk cId="321996071" sldId="505"/>
            <ac:cxnSpMk id="203" creationId="{8A5E1B48-EC94-4493-93BB-FD14CEB5270C}"/>
          </ac:cxnSpMkLst>
        </pc:cxnChg>
        <pc:cxnChg chg="add mod">
          <ac:chgData name="Cristian Chilipirea" userId="34ab170da5908fc4" providerId="LiveId" clId="{7840C37D-FDDB-4314-A31E-446F31402874}" dt="2019-10-13T10:43:14.895" v="184" actId="1076"/>
          <ac:cxnSpMkLst>
            <pc:docMk/>
            <pc:sldMk cId="321996071" sldId="505"/>
            <ac:cxnSpMk id="204" creationId="{36583DC3-85C9-4381-9245-2CCBECBF1851}"/>
          </ac:cxnSpMkLst>
        </pc:cxnChg>
        <pc:cxnChg chg="add mod">
          <ac:chgData name="Cristian Chilipirea" userId="34ab170da5908fc4" providerId="LiveId" clId="{7840C37D-FDDB-4314-A31E-446F31402874}" dt="2019-10-13T10:43:14.895" v="184" actId="1076"/>
          <ac:cxnSpMkLst>
            <pc:docMk/>
            <pc:sldMk cId="321996071" sldId="505"/>
            <ac:cxnSpMk id="205" creationId="{AEAD4527-F641-41B8-874C-0BD23AB6D8FC}"/>
          </ac:cxnSpMkLst>
        </pc:cxnChg>
        <pc:cxnChg chg="add mod">
          <ac:chgData name="Cristian Chilipirea" userId="34ab170da5908fc4" providerId="LiveId" clId="{7840C37D-FDDB-4314-A31E-446F31402874}" dt="2019-10-13T10:43:14.895" v="184" actId="1076"/>
          <ac:cxnSpMkLst>
            <pc:docMk/>
            <pc:sldMk cId="321996071" sldId="505"/>
            <ac:cxnSpMk id="206" creationId="{E59ACED4-9119-4B29-A297-303E925E3FEA}"/>
          </ac:cxnSpMkLst>
        </pc:cxnChg>
        <pc:cxnChg chg="add mod">
          <ac:chgData name="Cristian Chilipirea" userId="34ab170da5908fc4" providerId="LiveId" clId="{7840C37D-FDDB-4314-A31E-446F31402874}" dt="2019-10-13T10:43:14.895" v="184" actId="1076"/>
          <ac:cxnSpMkLst>
            <pc:docMk/>
            <pc:sldMk cId="321996071" sldId="505"/>
            <ac:cxnSpMk id="207" creationId="{73C99E3D-2AA4-408F-8A7A-6F04E50C2ABB}"/>
          </ac:cxnSpMkLst>
        </pc:cxnChg>
        <pc:cxnChg chg="add mod">
          <ac:chgData name="Cristian Chilipirea" userId="34ab170da5908fc4" providerId="LiveId" clId="{7840C37D-FDDB-4314-A31E-446F31402874}" dt="2019-10-13T10:43:14.895" v="184" actId="1076"/>
          <ac:cxnSpMkLst>
            <pc:docMk/>
            <pc:sldMk cId="321996071" sldId="505"/>
            <ac:cxnSpMk id="208" creationId="{83A72561-5F9C-43A5-AD6A-E71A84539056}"/>
          </ac:cxnSpMkLst>
        </pc:cxnChg>
        <pc:cxnChg chg="add mod">
          <ac:chgData name="Cristian Chilipirea" userId="34ab170da5908fc4" providerId="LiveId" clId="{7840C37D-FDDB-4314-A31E-446F31402874}" dt="2019-10-13T10:43:14.895" v="184" actId="1076"/>
          <ac:cxnSpMkLst>
            <pc:docMk/>
            <pc:sldMk cId="321996071" sldId="505"/>
            <ac:cxnSpMk id="209" creationId="{F3D05D45-B961-4A50-A91C-780682A7988D}"/>
          </ac:cxnSpMkLst>
        </pc:cxnChg>
        <pc:cxnChg chg="add mod">
          <ac:chgData name="Cristian Chilipirea" userId="34ab170da5908fc4" providerId="LiveId" clId="{7840C37D-FDDB-4314-A31E-446F31402874}" dt="2019-10-13T10:43:14.895" v="184" actId="1076"/>
          <ac:cxnSpMkLst>
            <pc:docMk/>
            <pc:sldMk cId="321996071" sldId="505"/>
            <ac:cxnSpMk id="210" creationId="{E3C4B488-1CED-4388-9D5F-F0D2A261A6B8}"/>
          </ac:cxnSpMkLst>
        </pc:cxnChg>
        <pc:cxnChg chg="add mod">
          <ac:chgData name="Cristian Chilipirea" userId="34ab170da5908fc4" providerId="LiveId" clId="{7840C37D-FDDB-4314-A31E-446F31402874}" dt="2019-10-13T10:43:14.895" v="184" actId="1076"/>
          <ac:cxnSpMkLst>
            <pc:docMk/>
            <pc:sldMk cId="321996071" sldId="505"/>
            <ac:cxnSpMk id="211" creationId="{BDFF3A28-C43A-48ED-BB25-18A8216E6191}"/>
          </ac:cxnSpMkLst>
        </pc:cxnChg>
        <pc:cxnChg chg="add mod">
          <ac:chgData name="Cristian Chilipirea" userId="34ab170da5908fc4" providerId="LiveId" clId="{7840C37D-FDDB-4314-A31E-446F31402874}" dt="2019-10-13T10:43:14.895" v="184" actId="1076"/>
          <ac:cxnSpMkLst>
            <pc:docMk/>
            <pc:sldMk cId="321996071" sldId="505"/>
            <ac:cxnSpMk id="212" creationId="{9D04EA78-666D-4A0E-97CC-7D7C0AE8AFF7}"/>
          </ac:cxnSpMkLst>
        </pc:cxnChg>
        <pc:cxnChg chg="add mod">
          <ac:chgData name="Cristian Chilipirea" userId="34ab170da5908fc4" providerId="LiveId" clId="{7840C37D-FDDB-4314-A31E-446F31402874}" dt="2019-10-13T10:43:14.895" v="184" actId="1076"/>
          <ac:cxnSpMkLst>
            <pc:docMk/>
            <pc:sldMk cId="321996071" sldId="505"/>
            <ac:cxnSpMk id="213" creationId="{0AC3B1D1-A26E-4A0C-98C4-1B498CAF23FC}"/>
          </ac:cxnSpMkLst>
        </pc:cxnChg>
        <pc:cxnChg chg="add mod">
          <ac:chgData name="Cristian Chilipirea" userId="34ab170da5908fc4" providerId="LiveId" clId="{7840C37D-FDDB-4314-A31E-446F31402874}" dt="2019-10-13T10:43:14.895" v="184" actId="1076"/>
          <ac:cxnSpMkLst>
            <pc:docMk/>
            <pc:sldMk cId="321996071" sldId="505"/>
            <ac:cxnSpMk id="214" creationId="{25BD8C82-11D7-4641-8B67-A114812AE3D8}"/>
          </ac:cxnSpMkLst>
        </pc:cxnChg>
        <pc:cxnChg chg="add mod">
          <ac:chgData name="Cristian Chilipirea" userId="34ab170da5908fc4" providerId="LiveId" clId="{7840C37D-FDDB-4314-A31E-446F31402874}" dt="2019-10-13T10:43:14.895" v="184" actId="1076"/>
          <ac:cxnSpMkLst>
            <pc:docMk/>
            <pc:sldMk cId="321996071" sldId="505"/>
            <ac:cxnSpMk id="215" creationId="{DC4E891E-B989-4296-87E0-F9DC3F942DA8}"/>
          </ac:cxnSpMkLst>
        </pc:cxnChg>
        <pc:cxnChg chg="add mod">
          <ac:chgData name="Cristian Chilipirea" userId="34ab170da5908fc4" providerId="LiveId" clId="{7840C37D-FDDB-4314-A31E-446F31402874}" dt="2019-10-13T10:43:14.895" v="184" actId="1076"/>
          <ac:cxnSpMkLst>
            <pc:docMk/>
            <pc:sldMk cId="321996071" sldId="505"/>
            <ac:cxnSpMk id="216" creationId="{537F148D-A840-45E1-9EFB-7B234E990E7A}"/>
          </ac:cxnSpMkLst>
        </pc:cxnChg>
        <pc:cxnChg chg="add mod">
          <ac:chgData name="Cristian Chilipirea" userId="34ab170da5908fc4" providerId="LiveId" clId="{7840C37D-FDDB-4314-A31E-446F31402874}" dt="2019-10-13T10:43:14.895" v="184" actId="1076"/>
          <ac:cxnSpMkLst>
            <pc:docMk/>
            <pc:sldMk cId="321996071" sldId="505"/>
            <ac:cxnSpMk id="217" creationId="{7DCE724C-5617-4F9F-8053-50666BA8E756}"/>
          </ac:cxnSpMkLst>
        </pc:cxnChg>
        <pc:cxnChg chg="add mod">
          <ac:chgData name="Cristian Chilipirea" userId="34ab170da5908fc4" providerId="LiveId" clId="{7840C37D-FDDB-4314-A31E-446F31402874}" dt="2019-10-13T10:43:14.895" v="184" actId="1076"/>
          <ac:cxnSpMkLst>
            <pc:docMk/>
            <pc:sldMk cId="321996071" sldId="505"/>
            <ac:cxnSpMk id="218" creationId="{ABC8CFF9-05B7-4533-94E9-04A70CEA61E0}"/>
          </ac:cxnSpMkLst>
        </pc:cxnChg>
        <pc:cxnChg chg="add mod">
          <ac:chgData name="Cristian Chilipirea" userId="34ab170da5908fc4" providerId="LiveId" clId="{7840C37D-FDDB-4314-A31E-446F31402874}" dt="2019-10-13T10:43:14.895" v="184" actId="1076"/>
          <ac:cxnSpMkLst>
            <pc:docMk/>
            <pc:sldMk cId="321996071" sldId="505"/>
            <ac:cxnSpMk id="219" creationId="{D0F70AC0-4CEB-493A-AB18-5B8226B59342}"/>
          </ac:cxnSpMkLst>
        </pc:cxnChg>
        <pc:cxnChg chg="add mod">
          <ac:chgData name="Cristian Chilipirea" userId="34ab170da5908fc4" providerId="LiveId" clId="{7840C37D-FDDB-4314-A31E-446F31402874}" dt="2019-10-13T10:43:14.895" v="184" actId="1076"/>
          <ac:cxnSpMkLst>
            <pc:docMk/>
            <pc:sldMk cId="321996071" sldId="505"/>
            <ac:cxnSpMk id="220" creationId="{C7B377D1-09BF-4909-87FD-7556EB579E1A}"/>
          </ac:cxnSpMkLst>
        </pc:cxnChg>
        <pc:cxnChg chg="add mod">
          <ac:chgData name="Cristian Chilipirea" userId="34ab170da5908fc4" providerId="LiveId" clId="{7840C37D-FDDB-4314-A31E-446F31402874}" dt="2019-10-13T10:43:14.895" v="184" actId="1076"/>
          <ac:cxnSpMkLst>
            <pc:docMk/>
            <pc:sldMk cId="321996071" sldId="505"/>
            <ac:cxnSpMk id="221" creationId="{EB097E7B-1AEB-4A83-80CF-2BE90BE51BD9}"/>
          </ac:cxnSpMkLst>
        </pc:cxnChg>
        <pc:cxnChg chg="add mod">
          <ac:chgData name="Cristian Chilipirea" userId="34ab170da5908fc4" providerId="LiveId" clId="{7840C37D-FDDB-4314-A31E-446F31402874}" dt="2019-10-13T10:43:14.895" v="184" actId="1076"/>
          <ac:cxnSpMkLst>
            <pc:docMk/>
            <pc:sldMk cId="321996071" sldId="505"/>
            <ac:cxnSpMk id="222" creationId="{A43E2882-FE0E-42E1-A72E-E3CD6ADFF6A4}"/>
          </ac:cxnSpMkLst>
        </pc:cxnChg>
        <pc:cxnChg chg="add mod">
          <ac:chgData name="Cristian Chilipirea" userId="34ab170da5908fc4" providerId="LiveId" clId="{7840C37D-FDDB-4314-A31E-446F31402874}" dt="2019-10-13T10:43:14.895" v="184" actId="1076"/>
          <ac:cxnSpMkLst>
            <pc:docMk/>
            <pc:sldMk cId="321996071" sldId="505"/>
            <ac:cxnSpMk id="223" creationId="{929F0AF4-903E-4CAA-94F5-8C47F824C84E}"/>
          </ac:cxnSpMkLst>
        </pc:cxnChg>
        <pc:cxnChg chg="add mod">
          <ac:chgData name="Cristian Chilipirea" userId="34ab170da5908fc4" providerId="LiveId" clId="{7840C37D-FDDB-4314-A31E-446F31402874}" dt="2019-10-13T10:43:14.895" v="184" actId="1076"/>
          <ac:cxnSpMkLst>
            <pc:docMk/>
            <pc:sldMk cId="321996071" sldId="505"/>
            <ac:cxnSpMk id="224" creationId="{CD9EE093-5DBC-472E-83E3-B1ACB567A412}"/>
          </ac:cxnSpMkLst>
        </pc:cxnChg>
        <pc:cxnChg chg="add mod">
          <ac:chgData name="Cristian Chilipirea" userId="34ab170da5908fc4" providerId="LiveId" clId="{7840C37D-FDDB-4314-A31E-446F31402874}" dt="2019-10-13T10:43:14.895" v="184" actId="1076"/>
          <ac:cxnSpMkLst>
            <pc:docMk/>
            <pc:sldMk cId="321996071" sldId="505"/>
            <ac:cxnSpMk id="225" creationId="{38D534E8-C150-48DA-9983-FAB1FC386E67}"/>
          </ac:cxnSpMkLst>
        </pc:cxnChg>
        <pc:cxnChg chg="add mod">
          <ac:chgData name="Cristian Chilipirea" userId="34ab170da5908fc4" providerId="LiveId" clId="{7840C37D-FDDB-4314-A31E-446F31402874}" dt="2019-10-13T10:43:14.895" v="184" actId="1076"/>
          <ac:cxnSpMkLst>
            <pc:docMk/>
            <pc:sldMk cId="321996071" sldId="505"/>
            <ac:cxnSpMk id="226" creationId="{6B2BA53B-D1FD-4043-BB48-1F9948977264}"/>
          </ac:cxnSpMkLst>
        </pc:cxnChg>
        <pc:cxnChg chg="add mod">
          <ac:chgData name="Cristian Chilipirea" userId="34ab170da5908fc4" providerId="LiveId" clId="{7840C37D-FDDB-4314-A31E-446F31402874}" dt="2019-10-13T10:43:14.895" v="184" actId="1076"/>
          <ac:cxnSpMkLst>
            <pc:docMk/>
            <pc:sldMk cId="321996071" sldId="505"/>
            <ac:cxnSpMk id="227" creationId="{5B8B06F7-DA98-4E89-BF15-757500F99329}"/>
          </ac:cxnSpMkLst>
        </pc:cxnChg>
        <pc:cxnChg chg="add mod">
          <ac:chgData name="Cristian Chilipirea" userId="34ab170da5908fc4" providerId="LiveId" clId="{7840C37D-FDDB-4314-A31E-446F31402874}" dt="2019-10-13T10:43:14.895" v="184" actId="1076"/>
          <ac:cxnSpMkLst>
            <pc:docMk/>
            <pc:sldMk cId="321996071" sldId="505"/>
            <ac:cxnSpMk id="228" creationId="{7EC0C6EE-6304-4B37-87F3-AE889DA01A1A}"/>
          </ac:cxnSpMkLst>
        </pc:cxnChg>
      </pc:sldChg>
      <pc:sldChg chg="del">
        <pc:chgData name="Cristian Chilipirea" userId="34ab170da5908fc4" providerId="LiveId" clId="{7840C37D-FDDB-4314-A31E-446F31402874}" dt="2019-10-13T10:35:45.230" v="19" actId="2696"/>
        <pc:sldMkLst>
          <pc:docMk/>
          <pc:sldMk cId="376932228" sldId="505"/>
        </pc:sldMkLst>
      </pc:sldChg>
      <pc:sldChg chg="addSp delSp modSp add">
        <pc:chgData name="Cristian Chilipirea" userId="34ab170da5908fc4" providerId="LiveId" clId="{7840C37D-FDDB-4314-A31E-446F31402874}" dt="2019-10-13T10:43:34.369" v="191" actId="1076"/>
        <pc:sldMkLst>
          <pc:docMk/>
          <pc:sldMk cId="998193576" sldId="506"/>
        </pc:sldMkLst>
        <pc:spChg chg="mod">
          <ac:chgData name="Cristian Chilipirea" userId="34ab170da5908fc4" providerId="LiveId" clId="{7840C37D-FDDB-4314-A31E-446F31402874}" dt="2019-10-13T10:43:22.147" v="186"/>
          <ac:spMkLst>
            <pc:docMk/>
            <pc:sldMk cId="998193576" sldId="506"/>
            <ac:spMk id="2" creationId="{D2B1F08E-A3EE-41B0-80A3-ED3AD08FB138}"/>
          </ac:spMkLst>
        </pc:spChg>
        <pc:spChg chg="del">
          <ac:chgData name="Cristian Chilipirea" userId="34ab170da5908fc4" providerId="LiveId" clId="{7840C37D-FDDB-4314-A31E-446F31402874}" dt="2019-10-13T10:43:23.826" v="187" actId="478"/>
          <ac:spMkLst>
            <pc:docMk/>
            <pc:sldMk cId="998193576" sldId="506"/>
            <ac:spMk id="3" creationId="{5A2601E1-C0D8-412F-A338-B46B47BA47A6}"/>
          </ac:spMkLst>
        </pc:spChg>
        <pc:spChg chg="add del">
          <ac:chgData name="Cristian Chilipirea" userId="34ab170da5908fc4" providerId="LiveId" clId="{7840C37D-FDDB-4314-A31E-446F31402874}" dt="2019-10-13T10:43:30.542" v="189"/>
          <ac:spMkLst>
            <pc:docMk/>
            <pc:sldMk cId="998193576" sldId="506"/>
            <ac:spMk id="4" creationId="{4CB9547B-DF10-4441-8FBA-52C17DC6E70F}"/>
          </ac:spMkLst>
        </pc:spChg>
        <pc:spChg chg="add del">
          <ac:chgData name="Cristian Chilipirea" userId="34ab170da5908fc4" providerId="LiveId" clId="{7840C37D-FDDB-4314-A31E-446F31402874}" dt="2019-10-13T10:43:30.542" v="189"/>
          <ac:spMkLst>
            <pc:docMk/>
            <pc:sldMk cId="998193576" sldId="506"/>
            <ac:spMk id="5" creationId="{70E0B574-67D1-4AC3-AE70-07A18F7312D4}"/>
          </ac:spMkLst>
        </pc:spChg>
        <pc:spChg chg="add mod">
          <ac:chgData name="Cristian Chilipirea" userId="34ab170da5908fc4" providerId="LiveId" clId="{7840C37D-FDDB-4314-A31E-446F31402874}" dt="2019-10-13T10:43:34.369" v="191" actId="1076"/>
          <ac:spMkLst>
            <pc:docMk/>
            <pc:sldMk cId="998193576" sldId="506"/>
            <ac:spMk id="6" creationId="{0E4303DA-2D6E-4CE4-8A60-C00A3DA2F3E2}"/>
          </ac:spMkLst>
        </pc:spChg>
        <pc:spChg chg="add">
          <ac:chgData name="Cristian Chilipirea" userId="34ab170da5908fc4" providerId="LiveId" clId="{7840C37D-FDDB-4314-A31E-446F31402874}" dt="2019-10-13T10:43:30.563" v="190"/>
          <ac:spMkLst>
            <pc:docMk/>
            <pc:sldMk cId="998193576" sldId="506"/>
            <ac:spMk id="7" creationId="{00F645A3-B979-4969-B6E0-0095AE1A6AB8}"/>
          </ac:spMkLst>
        </pc:spChg>
      </pc:sldChg>
      <pc:sldChg chg="del">
        <pc:chgData name="Cristian Chilipirea" userId="34ab170da5908fc4" providerId="LiveId" clId="{7840C37D-FDDB-4314-A31E-446F31402874}" dt="2019-10-13T10:35:45.462" v="20" actId="2696"/>
        <pc:sldMkLst>
          <pc:docMk/>
          <pc:sldMk cId="2147758185" sldId="506"/>
        </pc:sldMkLst>
      </pc:sldChg>
      <pc:sldChg chg="addSp delSp modSp add">
        <pc:chgData name="Cristian Chilipirea" userId="34ab170da5908fc4" providerId="LiveId" clId="{7840C37D-FDDB-4314-A31E-446F31402874}" dt="2019-10-13T10:43:49.974" v="198" actId="1076"/>
        <pc:sldMkLst>
          <pc:docMk/>
          <pc:sldMk cId="2074400207" sldId="507"/>
        </pc:sldMkLst>
        <pc:spChg chg="mod">
          <ac:chgData name="Cristian Chilipirea" userId="34ab170da5908fc4" providerId="LiveId" clId="{7840C37D-FDDB-4314-A31E-446F31402874}" dt="2019-10-13T10:43:41.131" v="193"/>
          <ac:spMkLst>
            <pc:docMk/>
            <pc:sldMk cId="2074400207" sldId="507"/>
            <ac:spMk id="2" creationId="{07127860-0FF6-41E7-830F-6660906A5F3D}"/>
          </ac:spMkLst>
        </pc:spChg>
        <pc:spChg chg="del">
          <ac:chgData name="Cristian Chilipirea" userId="34ab170da5908fc4" providerId="LiveId" clId="{7840C37D-FDDB-4314-A31E-446F31402874}" dt="2019-10-13T10:43:42.882" v="194" actId="478"/>
          <ac:spMkLst>
            <pc:docMk/>
            <pc:sldMk cId="2074400207" sldId="507"/>
            <ac:spMk id="3" creationId="{069F663B-C7EE-40B8-B8C4-6604C9D2E119}"/>
          </ac:spMkLst>
        </pc:spChg>
        <pc:spChg chg="add del">
          <ac:chgData name="Cristian Chilipirea" userId="34ab170da5908fc4" providerId="LiveId" clId="{7840C37D-FDDB-4314-A31E-446F31402874}" dt="2019-10-13T10:43:47.797" v="196"/>
          <ac:spMkLst>
            <pc:docMk/>
            <pc:sldMk cId="2074400207" sldId="507"/>
            <ac:spMk id="4" creationId="{59D6C5E0-EC76-476C-87B0-245402A823E0}"/>
          </ac:spMkLst>
        </pc:spChg>
        <pc:spChg chg="add mod">
          <ac:chgData name="Cristian Chilipirea" userId="34ab170da5908fc4" providerId="LiveId" clId="{7840C37D-FDDB-4314-A31E-446F31402874}" dt="2019-10-13T10:43:49.974" v="198" actId="1076"/>
          <ac:spMkLst>
            <pc:docMk/>
            <pc:sldMk cId="2074400207" sldId="507"/>
            <ac:spMk id="5" creationId="{FDC62DCB-2AE5-4F48-988B-151404241936}"/>
          </ac:spMkLst>
        </pc:spChg>
      </pc:sldChg>
      <pc:sldChg chg="del">
        <pc:chgData name="Cristian Chilipirea" userId="34ab170da5908fc4" providerId="LiveId" clId="{7840C37D-FDDB-4314-A31E-446F31402874}" dt="2019-10-13T10:35:45.660" v="21" actId="2696"/>
        <pc:sldMkLst>
          <pc:docMk/>
          <pc:sldMk cId="3749414317" sldId="507"/>
        </pc:sldMkLst>
      </pc:sldChg>
      <pc:sldChg chg="del">
        <pc:chgData name="Cristian Chilipirea" userId="34ab170da5908fc4" providerId="LiveId" clId="{7840C37D-FDDB-4314-A31E-446F31402874}" dt="2019-10-13T10:35:46.366" v="22" actId="2696"/>
        <pc:sldMkLst>
          <pc:docMk/>
          <pc:sldMk cId="167631976" sldId="508"/>
        </pc:sldMkLst>
      </pc:sldChg>
      <pc:sldChg chg="addSp delSp modSp add">
        <pc:chgData name="Cristian Chilipirea" userId="34ab170da5908fc4" providerId="LiveId" clId="{7840C37D-FDDB-4314-A31E-446F31402874}" dt="2019-10-13T10:44:06.229" v="205" actId="1076"/>
        <pc:sldMkLst>
          <pc:docMk/>
          <pc:sldMk cId="489653613" sldId="508"/>
        </pc:sldMkLst>
        <pc:spChg chg="mod">
          <ac:chgData name="Cristian Chilipirea" userId="34ab170da5908fc4" providerId="LiveId" clId="{7840C37D-FDDB-4314-A31E-446F31402874}" dt="2019-10-13T10:43:55.942" v="200"/>
          <ac:spMkLst>
            <pc:docMk/>
            <pc:sldMk cId="489653613" sldId="508"/>
            <ac:spMk id="2" creationId="{264E1205-5E5C-42F6-A196-E8DA5DC0D06C}"/>
          </ac:spMkLst>
        </pc:spChg>
        <pc:spChg chg="del">
          <ac:chgData name="Cristian Chilipirea" userId="34ab170da5908fc4" providerId="LiveId" clId="{7840C37D-FDDB-4314-A31E-446F31402874}" dt="2019-10-13T10:43:57.202" v="201" actId="478"/>
          <ac:spMkLst>
            <pc:docMk/>
            <pc:sldMk cId="489653613" sldId="508"/>
            <ac:spMk id="3" creationId="{79D422A4-9D79-4F93-8E8F-E2F129D47B7A}"/>
          </ac:spMkLst>
        </pc:spChg>
        <pc:spChg chg="add del">
          <ac:chgData name="Cristian Chilipirea" userId="34ab170da5908fc4" providerId="LiveId" clId="{7840C37D-FDDB-4314-A31E-446F31402874}" dt="2019-10-13T10:44:04.673" v="203"/>
          <ac:spMkLst>
            <pc:docMk/>
            <pc:sldMk cId="489653613" sldId="508"/>
            <ac:spMk id="4" creationId="{600FC2B2-7107-4A23-98B2-614D78077024}"/>
          </ac:spMkLst>
        </pc:spChg>
        <pc:spChg chg="add mod">
          <ac:chgData name="Cristian Chilipirea" userId="34ab170da5908fc4" providerId="LiveId" clId="{7840C37D-FDDB-4314-A31E-446F31402874}" dt="2019-10-13T10:44:06.229" v="205" actId="1076"/>
          <ac:spMkLst>
            <pc:docMk/>
            <pc:sldMk cId="489653613" sldId="508"/>
            <ac:spMk id="5" creationId="{CB2CB979-241C-4F88-8D32-2C5EA17CD955}"/>
          </ac:spMkLst>
        </pc:spChg>
      </pc:sldChg>
      <pc:sldChg chg="addSp delSp modSp add">
        <pc:chgData name="Cristian Chilipirea" userId="34ab170da5908fc4" providerId="LiveId" clId="{7840C37D-FDDB-4314-A31E-446F31402874}" dt="2019-10-13T10:44:20.185" v="212" actId="1076"/>
        <pc:sldMkLst>
          <pc:docMk/>
          <pc:sldMk cId="1040071022" sldId="509"/>
        </pc:sldMkLst>
        <pc:spChg chg="mod">
          <ac:chgData name="Cristian Chilipirea" userId="34ab170da5908fc4" providerId="LiveId" clId="{7840C37D-FDDB-4314-A31E-446F31402874}" dt="2019-10-13T10:44:11.657" v="207"/>
          <ac:spMkLst>
            <pc:docMk/>
            <pc:sldMk cId="1040071022" sldId="509"/>
            <ac:spMk id="2" creationId="{431E6451-D46D-4E85-8B18-E06AA9112054}"/>
          </ac:spMkLst>
        </pc:spChg>
        <pc:spChg chg="del">
          <ac:chgData name="Cristian Chilipirea" userId="34ab170da5908fc4" providerId="LiveId" clId="{7840C37D-FDDB-4314-A31E-446F31402874}" dt="2019-10-13T10:44:12.950" v="208" actId="478"/>
          <ac:spMkLst>
            <pc:docMk/>
            <pc:sldMk cId="1040071022" sldId="509"/>
            <ac:spMk id="3" creationId="{B45A0866-C528-40D1-9D30-FA778DF0BDF3}"/>
          </ac:spMkLst>
        </pc:spChg>
        <pc:spChg chg="add del">
          <ac:chgData name="Cristian Chilipirea" userId="34ab170da5908fc4" providerId="LiveId" clId="{7840C37D-FDDB-4314-A31E-446F31402874}" dt="2019-10-13T10:44:18.270" v="210"/>
          <ac:spMkLst>
            <pc:docMk/>
            <pc:sldMk cId="1040071022" sldId="509"/>
            <ac:spMk id="4" creationId="{A08B6A35-2FDD-4418-8855-D183DD2B886A}"/>
          </ac:spMkLst>
        </pc:spChg>
        <pc:spChg chg="add mod">
          <ac:chgData name="Cristian Chilipirea" userId="34ab170da5908fc4" providerId="LiveId" clId="{7840C37D-FDDB-4314-A31E-446F31402874}" dt="2019-10-13T10:44:20.185" v="212" actId="1076"/>
          <ac:spMkLst>
            <pc:docMk/>
            <pc:sldMk cId="1040071022" sldId="509"/>
            <ac:spMk id="5" creationId="{9A788B5B-2645-43B1-A0FA-089CADE469E9}"/>
          </ac:spMkLst>
        </pc:spChg>
      </pc:sldChg>
      <pc:sldChg chg="addSp delSp modSp add modAnim">
        <pc:chgData name="Cristian Chilipirea" userId="34ab170da5908fc4" providerId="LiveId" clId="{7840C37D-FDDB-4314-A31E-446F31402874}" dt="2019-10-13T10:44:34.173" v="219" actId="1076"/>
        <pc:sldMkLst>
          <pc:docMk/>
          <pc:sldMk cId="539880179" sldId="510"/>
        </pc:sldMkLst>
        <pc:spChg chg="mod">
          <ac:chgData name="Cristian Chilipirea" userId="34ab170da5908fc4" providerId="LiveId" clId="{7840C37D-FDDB-4314-A31E-446F31402874}" dt="2019-10-13T10:44:25.759" v="214"/>
          <ac:spMkLst>
            <pc:docMk/>
            <pc:sldMk cId="539880179" sldId="510"/>
            <ac:spMk id="2" creationId="{9D26D23A-CAC3-4FB6-AC86-C87320562FCE}"/>
          </ac:spMkLst>
        </pc:spChg>
        <pc:spChg chg="del">
          <ac:chgData name="Cristian Chilipirea" userId="34ab170da5908fc4" providerId="LiveId" clId="{7840C37D-FDDB-4314-A31E-446F31402874}" dt="2019-10-13T10:44:27.126" v="215" actId="478"/>
          <ac:spMkLst>
            <pc:docMk/>
            <pc:sldMk cId="539880179" sldId="510"/>
            <ac:spMk id="3" creationId="{DB932153-38DE-4974-B719-0A05FAC1ABC6}"/>
          </ac:spMkLst>
        </pc:spChg>
        <pc:spChg chg="add del">
          <ac:chgData name="Cristian Chilipirea" userId="34ab170da5908fc4" providerId="LiveId" clId="{7840C37D-FDDB-4314-A31E-446F31402874}" dt="2019-10-13T10:44:32.542" v="217"/>
          <ac:spMkLst>
            <pc:docMk/>
            <pc:sldMk cId="539880179" sldId="510"/>
            <ac:spMk id="4" creationId="{37A5462B-A7FF-4A43-933F-720E0D15F8E5}"/>
          </ac:spMkLst>
        </pc:spChg>
        <pc:spChg chg="add mod">
          <ac:chgData name="Cristian Chilipirea" userId="34ab170da5908fc4" providerId="LiveId" clId="{7840C37D-FDDB-4314-A31E-446F31402874}" dt="2019-10-13T10:44:34.173" v="219" actId="1076"/>
          <ac:spMkLst>
            <pc:docMk/>
            <pc:sldMk cId="539880179" sldId="510"/>
            <ac:spMk id="5" creationId="{D0594D2B-A96E-415C-9B21-FDBAC5B125A7}"/>
          </ac:spMkLst>
        </pc:spChg>
      </pc:sldChg>
      <pc:sldChg chg="addSp delSp modSp add modAnim">
        <pc:chgData name="Cristian Chilipirea" userId="34ab170da5908fc4" providerId="LiveId" clId="{7840C37D-FDDB-4314-A31E-446F31402874}" dt="2019-10-13T10:44:47.858" v="225"/>
        <pc:sldMkLst>
          <pc:docMk/>
          <pc:sldMk cId="3460116972" sldId="511"/>
        </pc:sldMkLst>
        <pc:spChg chg="mod">
          <ac:chgData name="Cristian Chilipirea" userId="34ab170da5908fc4" providerId="LiveId" clId="{7840C37D-FDDB-4314-A31E-446F31402874}" dt="2019-10-13T10:44:40.034" v="221"/>
          <ac:spMkLst>
            <pc:docMk/>
            <pc:sldMk cId="3460116972" sldId="511"/>
            <ac:spMk id="2" creationId="{AFE93BAE-D83A-40BD-8EB7-3F887CA48693}"/>
          </ac:spMkLst>
        </pc:spChg>
        <pc:spChg chg="del">
          <ac:chgData name="Cristian Chilipirea" userId="34ab170da5908fc4" providerId="LiveId" clId="{7840C37D-FDDB-4314-A31E-446F31402874}" dt="2019-10-13T10:44:42.282" v="222" actId="478"/>
          <ac:spMkLst>
            <pc:docMk/>
            <pc:sldMk cId="3460116972" sldId="511"/>
            <ac:spMk id="3" creationId="{B1F5C3DF-028C-4A97-A8A3-D8EA4ADD6EFB}"/>
          </ac:spMkLst>
        </pc:spChg>
        <pc:spChg chg="add del">
          <ac:chgData name="Cristian Chilipirea" userId="34ab170da5908fc4" providerId="LiveId" clId="{7840C37D-FDDB-4314-A31E-446F31402874}" dt="2019-10-13T10:44:47.820" v="224"/>
          <ac:spMkLst>
            <pc:docMk/>
            <pc:sldMk cId="3460116972" sldId="511"/>
            <ac:spMk id="4" creationId="{DCB5F91F-E1F2-492D-A1FF-7B3FC78B85E2}"/>
          </ac:spMkLst>
        </pc:spChg>
        <pc:spChg chg="add del">
          <ac:chgData name="Cristian Chilipirea" userId="34ab170da5908fc4" providerId="LiveId" clId="{7840C37D-FDDB-4314-A31E-446F31402874}" dt="2019-10-13T10:44:47.820" v="224"/>
          <ac:spMkLst>
            <pc:docMk/>
            <pc:sldMk cId="3460116972" sldId="511"/>
            <ac:spMk id="5" creationId="{67680CBC-387B-4A97-B22C-D000F1D157E5}"/>
          </ac:spMkLst>
        </pc:spChg>
        <pc:spChg chg="add del">
          <ac:chgData name="Cristian Chilipirea" userId="34ab170da5908fc4" providerId="LiveId" clId="{7840C37D-FDDB-4314-A31E-446F31402874}" dt="2019-10-13T10:44:47.820" v="224"/>
          <ac:spMkLst>
            <pc:docMk/>
            <pc:sldMk cId="3460116972" sldId="511"/>
            <ac:spMk id="6" creationId="{45D72E04-C99B-45BD-833B-66D30CD93884}"/>
          </ac:spMkLst>
        </pc:spChg>
        <pc:spChg chg="add del">
          <ac:chgData name="Cristian Chilipirea" userId="34ab170da5908fc4" providerId="LiveId" clId="{7840C37D-FDDB-4314-A31E-446F31402874}" dt="2019-10-13T10:44:47.820" v="224"/>
          <ac:spMkLst>
            <pc:docMk/>
            <pc:sldMk cId="3460116972" sldId="511"/>
            <ac:spMk id="7" creationId="{AE904A9B-2DEE-4542-A2A0-C70AE1D491C3}"/>
          </ac:spMkLst>
        </pc:spChg>
        <pc:spChg chg="add del">
          <ac:chgData name="Cristian Chilipirea" userId="34ab170da5908fc4" providerId="LiveId" clId="{7840C37D-FDDB-4314-A31E-446F31402874}" dt="2019-10-13T10:44:47.820" v="224"/>
          <ac:spMkLst>
            <pc:docMk/>
            <pc:sldMk cId="3460116972" sldId="511"/>
            <ac:spMk id="12" creationId="{106F3B5D-9B5A-4CD6-A914-61D7C6F8D924}"/>
          </ac:spMkLst>
        </pc:spChg>
        <pc:spChg chg="add del">
          <ac:chgData name="Cristian Chilipirea" userId="34ab170da5908fc4" providerId="LiveId" clId="{7840C37D-FDDB-4314-A31E-446F31402874}" dt="2019-10-13T10:44:47.820" v="224"/>
          <ac:spMkLst>
            <pc:docMk/>
            <pc:sldMk cId="3460116972" sldId="511"/>
            <ac:spMk id="13" creationId="{9AD1463C-5B6E-4B69-A0EB-96AACE03CDA2}"/>
          </ac:spMkLst>
        </pc:spChg>
        <pc:spChg chg="add del">
          <ac:chgData name="Cristian Chilipirea" userId="34ab170da5908fc4" providerId="LiveId" clId="{7840C37D-FDDB-4314-A31E-446F31402874}" dt="2019-10-13T10:44:47.820" v="224"/>
          <ac:spMkLst>
            <pc:docMk/>
            <pc:sldMk cId="3460116972" sldId="511"/>
            <ac:spMk id="14" creationId="{C18283C7-C798-4CB0-966E-E124A85C3509}"/>
          </ac:spMkLst>
        </pc:spChg>
        <pc:spChg chg="add del">
          <ac:chgData name="Cristian Chilipirea" userId="34ab170da5908fc4" providerId="LiveId" clId="{7840C37D-FDDB-4314-A31E-446F31402874}" dt="2019-10-13T10:44:47.820" v="224"/>
          <ac:spMkLst>
            <pc:docMk/>
            <pc:sldMk cId="3460116972" sldId="511"/>
            <ac:spMk id="15" creationId="{6C92FF0E-383C-4DF0-8936-A98BEA44A39F}"/>
          </ac:spMkLst>
        </pc:spChg>
        <pc:spChg chg="add del">
          <ac:chgData name="Cristian Chilipirea" userId="34ab170da5908fc4" providerId="LiveId" clId="{7840C37D-FDDB-4314-A31E-446F31402874}" dt="2019-10-13T10:44:47.820" v="224"/>
          <ac:spMkLst>
            <pc:docMk/>
            <pc:sldMk cId="3460116972" sldId="511"/>
            <ac:spMk id="16" creationId="{267AEE12-913D-48C6-AED2-98B265B7E2CB}"/>
          </ac:spMkLst>
        </pc:spChg>
        <pc:spChg chg="add del">
          <ac:chgData name="Cristian Chilipirea" userId="34ab170da5908fc4" providerId="LiveId" clId="{7840C37D-FDDB-4314-A31E-446F31402874}" dt="2019-10-13T10:44:47.820" v="224"/>
          <ac:spMkLst>
            <pc:docMk/>
            <pc:sldMk cId="3460116972" sldId="511"/>
            <ac:spMk id="17" creationId="{E64F3B4A-1283-425E-A142-31C4F2219389}"/>
          </ac:spMkLst>
        </pc:spChg>
        <pc:spChg chg="add del">
          <ac:chgData name="Cristian Chilipirea" userId="34ab170da5908fc4" providerId="LiveId" clId="{7840C37D-FDDB-4314-A31E-446F31402874}" dt="2019-10-13T10:44:47.820" v="224"/>
          <ac:spMkLst>
            <pc:docMk/>
            <pc:sldMk cId="3460116972" sldId="511"/>
            <ac:spMk id="18" creationId="{5CF21F5D-8F3D-454E-B3DD-2D3D857B9570}"/>
          </ac:spMkLst>
        </pc:spChg>
        <pc:spChg chg="add del">
          <ac:chgData name="Cristian Chilipirea" userId="34ab170da5908fc4" providerId="LiveId" clId="{7840C37D-FDDB-4314-A31E-446F31402874}" dt="2019-10-13T10:44:47.820" v="224"/>
          <ac:spMkLst>
            <pc:docMk/>
            <pc:sldMk cId="3460116972" sldId="511"/>
            <ac:spMk id="19" creationId="{E68BF57E-31E7-459F-90C1-B44DE69835A6}"/>
          </ac:spMkLst>
        </pc:spChg>
        <pc:spChg chg="add del">
          <ac:chgData name="Cristian Chilipirea" userId="34ab170da5908fc4" providerId="LiveId" clId="{7840C37D-FDDB-4314-A31E-446F31402874}" dt="2019-10-13T10:44:47.820" v="224"/>
          <ac:spMkLst>
            <pc:docMk/>
            <pc:sldMk cId="3460116972" sldId="511"/>
            <ac:spMk id="20" creationId="{07770E37-1EC2-4C66-ACC6-4A1DB05944DC}"/>
          </ac:spMkLst>
        </pc:spChg>
        <pc:spChg chg="add del">
          <ac:chgData name="Cristian Chilipirea" userId="34ab170da5908fc4" providerId="LiveId" clId="{7840C37D-FDDB-4314-A31E-446F31402874}" dt="2019-10-13T10:44:47.820" v="224"/>
          <ac:spMkLst>
            <pc:docMk/>
            <pc:sldMk cId="3460116972" sldId="511"/>
            <ac:spMk id="21" creationId="{44835BFC-B196-494C-8548-5EFA9D10045B}"/>
          </ac:spMkLst>
        </pc:spChg>
        <pc:spChg chg="add del">
          <ac:chgData name="Cristian Chilipirea" userId="34ab170da5908fc4" providerId="LiveId" clId="{7840C37D-FDDB-4314-A31E-446F31402874}" dt="2019-10-13T10:44:47.820" v="224"/>
          <ac:spMkLst>
            <pc:docMk/>
            <pc:sldMk cId="3460116972" sldId="511"/>
            <ac:spMk id="22" creationId="{59CBF24F-BE05-4ACE-B426-57181E831F38}"/>
          </ac:spMkLst>
        </pc:spChg>
        <pc:spChg chg="add del">
          <ac:chgData name="Cristian Chilipirea" userId="34ab170da5908fc4" providerId="LiveId" clId="{7840C37D-FDDB-4314-A31E-446F31402874}" dt="2019-10-13T10:44:47.820" v="224"/>
          <ac:spMkLst>
            <pc:docMk/>
            <pc:sldMk cId="3460116972" sldId="511"/>
            <ac:spMk id="23" creationId="{4F0BBE8F-CA67-4AEA-8A0E-C138F8254A4F}"/>
          </ac:spMkLst>
        </pc:spChg>
        <pc:spChg chg="add del">
          <ac:chgData name="Cristian Chilipirea" userId="34ab170da5908fc4" providerId="LiveId" clId="{7840C37D-FDDB-4314-A31E-446F31402874}" dt="2019-10-13T10:44:47.820" v="224"/>
          <ac:spMkLst>
            <pc:docMk/>
            <pc:sldMk cId="3460116972" sldId="511"/>
            <ac:spMk id="24" creationId="{D1724F5C-8C2F-4FFF-A04D-B2B3499F028D}"/>
          </ac:spMkLst>
        </pc:spChg>
        <pc:spChg chg="add del">
          <ac:chgData name="Cristian Chilipirea" userId="34ab170da5908fc4" providerId="LiveId" clId="{7840C37D-FDDB-4314-A31E-446F31402874}" dt="2019-10-13T10:44:47.820" v="224"/>
          <ac:spMkLst>
            <pc:docMk/>
            <pc:sldMk cId="3460116972" sldId="511"/>
            <ac:spMk id="25" creationId="{3312B8BE-E744-4FB9-A6A9-3739CE939285}"/>
          </ac:spMkLst>
        </pc:spChg>
        <pc:spChg chg="add del">
          <ac:chgData name="Cristian Chilipirea" userId="34ab170da5908fc4" providerId="LiveId" clId="{7840C37D-FDDB-4314-A31E-446F31402874}" dt="2019-10-13T10:44:47.820" v="224"/>
          <ac:spMkLst>
            <pc:docMk/>
            <pc:sldMk cId="3460116972" sldId="511"/>
            <ac:spMk id="26" creationId="{81AEEFE8-CBE2-46D4-A958-21408169CDE4}"/>
          </ac:spMkLst>
        </pc:spChg>
        <pc:spChg chg="add del">
          <ac:chgData name="Cristian Chilipirea" userId="34ab170da5908fc4" providerId="LiveId" clId="{7840C37D-FDDB-4314-A31E-446F31402874}" dt="2019-10-13T10:44:47.820" v="224"/>
          <ac:spMkLst>
            <pc:docMk/>
            <pc:sldMk cId="3460116972" sldId="511"/>
            <ac:spMk id="27" creationId="{C36DB543-9827-4025-B414-BED0C2496EEF}"/>
          </ac:spMkLst>
        </pc:spChg>
        <pc:spChg chg="add del">
          <ac:chgData name="Cristian Chilipirea" userId="34ab170da5908fc4" providerId="LiveId" clId="{7840C37D-FDDB-4314-A31E-446F31402874}" dt="2019-10-13T10:44:47.820" v="224"/>
          <ac:spMkLst>
            <pc:docMk/>
            <pc:sldMk cId="3460116972" sldId="511"/>
            <ac:spMk id="28" creationId="{7924EBD4-743F-483A-8B6A-C786D5FD7E9A}"/>
          </ac:spMkLst>
        </pc:spChg>
        <pc:spChg chg="add del">
          <ac:chgData name="Cristian Chilipirea" userId="34ab170da5908fc4" providerId="LiveId" clId="{7840C37D-FDDB-4314-A31E-446F31402874}" dt="2019-10-13T10:44:47.820" v="224"/>
          <ac:spMkLst>
            <pc:docMk/>
            <pc:sldMk cId="3460116972" sldId="511"/>
            <ac:spMk id="29" creationId="{AB08451A-35F9-46EF-960A-0244AF6580AC}"/>
          </ac:spMkLst>
        </pc:spChg>
        <pc:spChg chg="add del">
          <ac:chgData name="Cristian Chilipirea" userId="34ab170da5908fc4" providerId="LiveId" clId="{7840C37D-FDDB-4314-A31E-446F31402874}" dt="2019-10-13T10:44:47.820" v="224"/>
          <ac:spMkLst>
            <pc:docMk/>
            <pc:sldMk cId="3460116972" sldId="511"/>
            <ac:spMk id="30" creationId="{8716279C-9127-4266-8FE8-6FBB979DAAB3}"/>
          </ac:spMkLst>
        </pc:spChg>
        <pc:spChg chg="add del">
          <ac:chgData name="Cristian Chilipirea" userId="34ab170da5908fc4" providerId="LiveId" clId="{7840C37D-FDDB-4314-A31E-446F31402874}" dt="2019-10-13T10:44:47.820" v="224"/>
          <ac:spMkLst>
            <pc:docMk/>
            <pc:sldMk cId="3460116972" sldId="511"/>
            <ac:spMk id="31" creationId="{5C29105F-4794-42EE-9007-D70F94EF2CD7}"/>
          </ac:spMkLst>
        </pc:spChg>
        <pc:spChg chg="add del">
          <ac:chgData name="Cristian Chilipirea" userId="34ab170da5908fc4" providerId="LiveId" clId="{7840C37D-FDDB-4314-A31E-446F31402874}" dt="2019-10-13T10:44:47.820" v="224"/>
          <ac:spMkLst>
            <pc:docMk/>
            <pc:sldMk cId="3460116972" sldId="511"/>
            <ac:spMk id="32" creationId="{CAA63D85-758C-4107-8121-B8ECEA1C7F43}"/>
          </ac:spMkLst>
        </pc:spChg>
        <pc:spChg chg="add del">
          <ac:chgData name="Cristian Chilipirea" userId="34ab170da5908fc4" providerId="LiveId" clId="{7840C37D-FDDB-4314-A31E-446F31402874}" dt="2019-10-13T10:44:47.820" v="224"/>
          <ac:spMkLst>
            <pc:docMk/>
            <pc:sldMk cId="3460116972" sldId="511"/>
            <ac:spMk id="33" creationId="{204FFFF0-36DD-4111-B718-4504EE663F8D}"/>
          </ac:spMkLst>
        </pc:spChg>
        <pc:spChg chg="add del">
          <ac:chgData name="Cristian Chilipirea" userId="34ab170da5908fc4" providerId="LiveId" clId="{7840C37D-FDDB-4314-A31E-446F31402874}" dt="2019-10-13T10:44:47.820" v="224"/>
          <ac:spMkLst>
            <pc:docMk/>
            <pc:sldMk cId="3460116972" sldId="511"/>
            <ac:spMk id="34" creationId="{0B006931-43C0-4982-8BA5-E06B9C5595B2}"/>
          </ac:spMkLst>
        </pc:spChg>
        <pc:spChg chg="add del">
          <ac:chgData name="Cristian Chilipirea" userId="34ab170da5908fc4" providerId="LiveId" clId="{7840C37D-FDDB-4314-A31E-446F31402874}" dt="2019-10-13T10:44:47.820" v="224"/>
          <ac:spMkLst>
            <pc:docMk/>
            <pc:sldMk cId="3460116972" sldId="511"/>
            <ac:spMk id="35" creationId="{A3629EF0-C5EF-4406-98ED-6454400FBBDF}"/>
          </ac:spMkLst>
        </pc:spChg>
        <pc:spChg chg="add del">
          <ac:chgData name="Cristian Chilipirea" userId="34ab170da5908fc4" providerId="LiveId" clId="{7840C37D-FDDB-4314-A31E-446F31402874}" dt="2019-10-13T10:44:47.820" v="224"/>
          <ac:spMkLst>
            <pc:docMk/>
            <pc:sldMk cId="3460116972" sldId="511"/>
            <ac:spMk id="36" creationId="{EC0D9460-F46B-4DF7-A0A1-B63A9344EB60}"/>
          </ac:spMkLst>
        </pc:spChg>
        <pc:spChg chg="add del">
          <ac:chgData name="Cristian Chilipirea" userId="34ab170da5908fc4" providerId="LiveId" clId="{7840C37D-FDDB-4314-A31E-446F31402874}" dt="2019-10-13T10:44:47.820" v="224"/>
          <ac:spMkLst>
            <pc:docMk/>
            <pc:sldMk cId="3460116972" sldId="511"/>
            <ac:spMk id="37" creationId="{FCCF5ED3-E2BE-4278-B68E-BB07274EB619}"/>
          </ac:spMkLst>
        </pc:spChg>
        <pc:spChg chg="add del">
          <ac:chgData name="Cristian Chilipirea" userId="34ab170da5908fc4" providerId="LiveId" clId="{7840C37D-FDDB-4314-A31E-446F31402874}" dt="2019-10-13T10:44:47.820" v="224"/>
          <ac:spMkLst>
            <pc:docMk/>
            <pc:sldMk cId="3460116972" sldId="511"/>
            <ac:spMk id="38" creationId="{BD09A5F2-FB11-42DF-AED1-37BB55A9F860}"/>
          </ac:spMkLst>
        </pc:spChg>
        <pc:spChg chg="add del">
          <ac:chgData name="Cristian Chilipirea" userId="34ab170da5908fc4" providerId="LiveId" clId="{7840C37D-FDDB-4314-A31E-446F31402874}" dt="2019-10-13T10:44:47.820" v="224"/>
          <ac:spMkLst>
            <pc:docMk/>
            <pc:sldMk cId="3460116972" sldId="511"/>
            <ac:spMk id="39" creationId="{1D4FB3AC-C05F-4765-B905-11B5D736A7C6}"/>
          </ac:spMkLst>
        </pc:spChg>
        <pc:spChg chg="add del">
          <ac:chgData name="Cristian Chilipirea" userId="34ab170da5908fc4" providerId="LiveId" clId="{7840C37D-FDDB-4314-A31E-446F31402874}" dt="2019-10-13T10:44:47.820" v="224"/>
          <ac:spMkLst>
            <pc:docMk/>
            <pc:sldMk cId="3460116972" sldId="511"/>
            <ac:spMk id="40" creationId="{02986348-AA3E-4614-813E-F9CC2EB5243C}"/>
          </ac:spMkLst>
        </pc:spChg>
        <pc:spChg chg="add del">
          <ac:chgData name="Cristian Chilipirea" userId="34ab170da5908fc4" providerId="LiveId" clId="{7840C37D-FDDB-4314-A31E-446F31402874}" dt="2019-10-13T10:44:47.820" v="224"/>
          <ac:spMkLst>
            <pc:docMk/>
            <pc:sldMk cId="3460116972" sldId="511"/>
            <ac:spMk id="41" creationId="{69A4CD1D-2E60-49D3-BF6F-BF52D7C28666}"/>
          </ac:spMkLst>
        </pc:spChg>
        <pc:spChg chg="add del">
          <ac:chgData name="Cristian Chilipirea" userId="34ab170da5908fc4" providerId="LiveId" clId="{7840C37D-FDDB-4314-A31E-446F31402874}" dt="2019-10-13T10:44:47.820" v="224"/>
          <ac:spMkLst>
            <pc:docMk/>
            <pc:sldMk cId="3460116972" sldId="511"/>
            <ac:spMk id="42" creationId="{77147D05-1C2D-4403-BAB9-1F2976E8BA09}"/>
          </ac:spMkLst>
        </pc:spChg>
        <pc:spChg chg="add del">
          <ac:chgData name="Cristian Chilipirea" userId="34ab170da5908fc4" providerId="LiveId" clId="{7840C37D-FDDB-4314-A31E-446F31402874}" dt="2019-10-13T10:44:47.820" v="224"/>
          <ac:spMkLst>
            <pc:docMk/>
            <pc:sldMk cId="3460116972" sldId="511"/>
            <ac:spMk id="43" creationId="{235452BB-8594-4CD9-9B7D-CF65A102D11F}"/>
          </ac:spMkLst>
        </pc:spChg>
        <pc:spChg chg="add del">
          <ac:chgData name="Cristian Chilipirea" userId="34ab170da5908fc4" providerId="LiveId" clId="{7840C37D-FDDB-4314-A31E-446F31402874}" dt="2019-10-13T10:44:47.820" v="224"/>
          <ac:spMkLst>
            <pc:docMk/>
            <pc:sldMk cId="3460116972" sldId="511"/>
            <ac:spMk id="44" creationId="{989126D1-4614-424E-B5FF-B3CDF4D0564D}"/>
          </ac:spMkLst>
        </pc:spChg>
        <pc:spChg chg="add del">
          <ac:chgData name="Cristian Chilipirea" userId="34ab170da5908fc4" providerId="LiveId" clId="{7840C37D-FDDB-4314-A31E-446F31402874}" dt="2019-10-13T10:44:47.820" v="224"/>
          <ac:spMkLst>
            <pc:docMk/>
            <pc:sldMk cId="3460116972" sldId="511"/>
            <ac:spMk id="45" creationId="{BD2F1D33-C0B4-4845-B0FA-6B5084BA1A16}"/>
          </ac:spMkLst>
        </pc:spChg>
        <pc:spChg chg="add del">
          <ac:chgData name="Cristian Chilipirea" userId="34ab170da5908fc4" providerId="LiveId" clId="{7840C37D-FDDB-4314-A31E-446F31402874}" dt="2019-10-13T10:44:47.820" v="224"/>
          <ac:spMkLst>
            <pc:docMk/>
            <pc:sldMk cId="3460116972" sldId="511"/>
            <ac:spMk id="46" creationId="{7E1F5CCF-4ACD-44D1-AA66-0927CEF74AA0}"/>
          </ac:spMkLst>
        </pc:spChg>
        <pc:spChg chg="add del">
          <ac:chgData name="Cristian Chilipirea" userId="34ab170da5908fc4" providerId="LiveId" clId="{7840C37D-FDDB-4314-A31E-446F31402874}" dt="2019-10-13T10:44:47.820" v="224"/>
          <ac:spMkLst>
            <pc:docMk/>
            <pc:sldMk cId="3460116972" sldId="511"/>
            <ac:spMk id="47" creationId="{FE183C55-E97E-44C7-A37F-46D4E7306C63}"/>
          </ac:spMkLst>
        </pc:spChg>
        <pc:spChg chg="add del">
          <ac:chgData name="Cristian Chilipirea" userId="34ab170da5908fc4" providerId="LiveId" clId="{7840C37D-FDDB-4314-A31E-446F31402874}" dt="2019-10-13T10:44:47.820" v="224"/>
          <ac:spMkLst>
            <pc:docMk/>
            <pc:sldMk cId="3460116972" sldId="511"/>
            <ac:spMk id="48" creationId="{097D4734-8C5D-490A-AC35-7A6EA5376018}"/>
          </ac:spMkLst>
        </pc:spChg>
        <pc:spChg chg="add del">
          <ac:chgData name="Cristian Chilipirea" userId="34ab170da5908fc4" providerId="LiveId" clId="{7840C37D-FDDB-4314-A31E-446F31402874}" dt="2019-10-13T10:44:47.820" v="224"/>
          <ac:spMkLst>
            <pc:docMk/>
            <pc:sldMk cId="3460116972" sldId="511"/>
            <ac:spMk id="49" creationId="{22002A97-0834-40C8-A484-073DD75E23E3}"/>
          </ac:spMkLst>
        </pc:spChg>
        <pc:spChg chg="add del">
          <ac:chgData name="Cristian Chilipirea" userId="34ab170da5908fc4" providerId="LiveId" clId="{7840C37D-FDDB-4314-A31E-446F31402874}" dt="2019-10-13T10:44:47.820" v="224"/>
          <ac:spMkLst>
            <pc:docMk/>
            <pc:sldMk cId="3460116972" sldId="511"/>
            <ac:spMk id="50" creationId="{4EABB847-993E-4336-9D07-C51C9B7FC628}"/>
          </ac:spMkLst>
        </pc:spChg>
        <pc:spChg chg="add">
          <ac:chgData name="Cristian Chilipirea" userId="34ab170da5908fc4" providerId="LiveId" clId="{7840C37D-FDDB-4314-A31E-446F31402874}" dt="2019-10-13T10:44:47.858" v="225"/>
          <ac:spMkLst>
            <pc:docMk/>
            <pc:sldMk cId="3460116972" sldId="511"/>
            <ac:spMk id="51" creationId="{73E49815-672E-461E-BF82-AA21AB7831E5}"/>
          </ac:spMkLst>
        </pc:spChg>
        <pc:spChg chg="add">
          <ac:chgData name="Cristian Chilipirea" userId="34ab170da5908fc4" providerId="LiveId" clId="{7840C37D-FDDB-4314-A31E-446F31402874}" dt="2019-10-13T10:44:47.858" v="225"/>
          <ac:spMkLst>
            <pc:docMk/>
            <pc:sldMk cId="3460116972" sldId="511"/>
            <ac:spMk id="52" creationId="{F3B07CF1-5B40-4B89-8E0E-0B5F8565CC20}"/>
          </ac:spMkLst>
        </pc:spChg>
        <pc:spChg chg="add">
          <ac:chgData name="Cristian Chilipirea" userId="34ab170da5908fc4" providerId="LiveId" clId="{7840C37D-FDDB-4314-A31E-446F31402874}" dt="2019-10-13T10:44:47.858" v="225"/>
          <ac:spMkLst>
            <pc:docMk/>
            <pc:sldMk cId="3460116972" sldId="511"/>
            <ac:spMk id="53" creationId="{1D34C0B1-3E11-4D64-9C7A-34F0A268C785}"/>
          </ac:spMkLst>
        </pc:spChg>
        <pc:spChg chg="add">
          <ac:chgData name="Cristian Chilipirea" userId="34ab170da5908fc4" providerId="LiveId" clId="{7840C37D-FDDB-4314-A31E-446F31402874}" dt="2019-10-13T10:44:47.858" v="225"/>
          <ac:spMkLst>
            <pc:docMk/>
            <pc:sldMk cId="3460116972" sldId="511"/>
            <ac:spMk id="54" creationId="{3D9C8E6D-2307-497A-A4B3-0AC0DE990413}"/>
          </ac:spMkLst>
        </pc:spChg>
        <pc:spChg chg="add">
          <ac:chgData name="Cristian Chilipirea" userId="34ab170da5908fc4" providerId="LiveId" clId="{7840C37D-FDDB-4314-A31E-446F31402874}" dt="2019-10-13T10:44:47.858" v="225"/>
          <ac:spMkLst>
            <pc:docMk/>
            <pc:sldMk cId="3460116972" sldId="511"/>
            <ac:spMk id="59" creationId="{22E471B3-B183-412C-8413-0FC0C75E4439}"/>
          </ac:spMkLst>
        </pc:spChg>
        <pc:spChg chg="add">
          <ac:chgData name="Cristian Chilipirea" userId="34ab170da5908fc4" providerId="LiveId" clId="{7840C37D-FDDB-4314-A31E-446F31402874}" dt="2019-10-13T10:44:47.858" v="225"/>
          <ac:spMkLst>
            <pc:docMk/>
            <pc:sldMk cId="3460116972" sldId="511"/>
            <ac:spMk id="60" creationId="{7335A16B-472E-46B7-A1E7-6AD9D7BA6327}"/>
          </ac:spMkLst>
        </pc:spChg>
        <pc:spChg chg="add">
          <ac:chgData name="Cristian Chilipirea" userId="34ab170da5908fc4" providerId="LiveId" clId="{7840C37D-FDDB-4314-A31E-446F31402874}" dt="2019-10-13T10:44:47.858" v="225"/>
          <ac:spMkLst>
            <pc:docMk/>
            <pc:sldMk cId="3460116972" sldId="511"/>
            <ac:spMk id="61" creationId="{39595A29-7323-499D-BE8B-D51B90C787F9}"/>
          </ac:spMkLst>
        </pc:spChg>
        <pc:spChg chg="add">
          <ac:chgData name="Cristian Chilipirea" userId="34ab170da5908fc4" providerId="LiveId" clId="{7840C37D-FDDB-4314-A31E-446F31402874}" dt="2019-10-13T10:44:47.858" v="225"/>
          <ac:spMkLst>
            <pc:docMk/>
            <pc:sldMk cId="3460116972" sldId="511"/>
            <ac:spMk id="62" creationId="{71ACA8B3-BCAF-4CA1-A6E1-32A5549A5F3D}"/>
          </ac:spMkLst>
        </pc:spChg>
        <pc:spChg chg="add">
          <ac:chgData name="Cristian Chilipirea" userId="34ab170da5908fc4" providerId="LiveId" clId="{7840C37D-FDDB-4314-A31E-446F31402874}" dt="2019-10-13T10:44:47.858" v="225"/>
          <ac:spMkLst>
            <pc:docMk/>
            <pc:sldMk cId="3460116972" sldId="511"/>
            <ac:spMk id="63" creationId="{C7D6E23A-C68B-4722-9A01-FE7788336507}"/>
          </ac:spMkLst>
        </pc:spChg>
        <pc:spChg chg="add">
          <ac:chgData name="Cristian Chilipirea" userId="34ab170da5908fc4" providerId="LiveId" clId="{7840C37D-FDDB-4314-A31E-446F31402874}" dt="2019-10-13T10:44:47.858" v="225"/>
          <ac:spMkLst>
            <pc:docMk/>
            <pc:sldMk cId="3460116972" sldId="511"/>
            <ac:spMk id="64" creationId="{5C103551-D6D7-45BF-90EF-D2EB82B3AA96}"/>
          </ac:spMkLst>
        </pc:spChg>
        <pc:spChg chg="add">
          <ac:chgData name="Cristian Chilipirea" userId="34ab170da5908fc4" providerId="LiveId" clId="{7840C37D-FDDB-4314-A31E-446F31402874}" dt="2019-10-13T10:44:47.858" v="225"/>
          <ac:spMkLst>
            <pc:docMk/>
            <pc:sldMk cId="3460116972" sldId="511"/>
            <ac:spMk id="65" creationId="{CABFD1BD-CA14-441D-B126-355BF5BFC6FA}"/>
          </ac:spMkLst>
        </pc:spChg>
        <pc:spChg chg="add">
          <ac:chgData name="Cristian Chilipirea" userId="34ab170da5908fc4" providerId="LiveId" clId="{7840C37D-FDDB-4314-A31E-446F31402874}" dt="2019-10-13T10:44:47.858" v="225"/>
          <ac:spMkLst>
            <pc:docMk/>
            <pc:sldMk cId="3460116972" sldId="511"/>
            <ac:spMk id="66" creationId="{B6CC2FE5-3AD3-4017-9250-481B39B0E437}"/>
          </ac:spMkLst>
        </pc:spChg>
        <pc:spChg chg="add">
          <ac:chgData name="Cristian Chilipirea" userId="34ab170da5908fc4" providerId="LiveId" clId="{7840C37D-FDDB-4314-A31E-446F31402874}" dt="2019-10-13T10:44:47.858" v="225"/>
          <ac:spMkLst>
            <pc:docMk/>
            <pc:sldMk cId="3460116972" sldId="511"/>
            <ac:spMk id="67" creationId="{4DD98CC3-99AD-4D71-930F-87861FEBC17A}"/>
          </ac:spMkLst>
        </pc:spChg>
        <pc:spChg chg="add">
          <ac:chgData name="Cristian Chilipirea" userId="34ab170da5908fc4" providerId="LiveId" clId="{7840C37D-FDDB-4314-A31E-446F31402874}" dt="2019-10-13T10:44:47.858" v="225"/>
          <ac:spMkLst>
            <pc:docMk/>
            <pc:sldMk cId="3460116972" sldId="511"/>
            <ac:spMk id="68" creationId="{5D08075E-532C-4905-B31B-E666A0DAE8EB}"/>
          </ac:spMkLst>
        </pc:spChg>
        <pc:spChg chg="add">
          <ac:chgData name="Cristian Chilipirea" userId="34ab170da5908fc4" providerId="LiveId" clId="{7840C37D-FDDB-4314-A31E-446F31402874}" dt="2019-10-13T10:44:47.858" v="225"/>
          <ac:spMkLst>
            <pc:docMk/>
            <pc:sldMk cId="3460116972" sldId="511"/>
            <ac:spMk id="69" creationId="{A4A89F5E-A6C7-4C51-A54D-8B321DCF30CB}"/>
          </ac:spMkLst>
        </pc:spChg>
        <pc:spChg chg="add">
          <ac:chgData name="Cristian Chilipirea" userId="34ab170da5908fc4" providerId="LiveId" clId="{7840C37D-FDDB-4314-A31E-446F31402874}" dt="2019-10-13T10:44:47.858" v="225"/>
          <ac:spMkLst>
            <pc:docMk/>
            <pc:sldMk cId="3460116972" sldId="511"/>
            <ac:spMk id="70" creationId="{2A85AA2D-CC8C-4C9F-AD40-02D7CEBDDA39}"/>
          </ac:spMkLst>
        </pc:spChg>
        <pc:spChg chg="add">
          <ac:chgData name="Cristian Chilipirea" userId="34ab170da5908fc4" providerId="LiveId" clId="{7840C37D-FDDB-4314-A31E-446F31402874}" dt="2019-10-13T10:44:47.858" v="225"/>
          <ac:spMkLst>
            <pc:docMk/>
            <pc:sldMk cId="3460116972" sldId="511"/>
            <ac:spMk id="71" creationId="{6D16EE19-D37B-4DD7-B02F-279E635A8973}"/>
          </ac:spMkLst>
        </pc:spChg>
        <pc:spChg chg="add">
          <ac:chgData name="Cristian Chilipirea" userId="34ab170da5908fc4" providerId="LiveId" clId="{7840C37D-FDDB-4314-A31E-446F31402874}" dt="2019-10-13T10:44:47.858" v="225"/>
          <ac:spMkLst>
            <pc:docMk/>
            <pc:sldMk cId="3460116972" sldId="511"/>
            <ac:spMk id="72" creationId="{DA01F8F2-7AD0-4674-898C-8BE49A9F8A2B}"/>
          </ac:spMkLst>
        </pc:spChg>
        <pc:spChg chg="add">
          <ac:chgData name="Cristian Chilipirea" userId="34ab170da5908fc4" providerId="LiveId" clId="{7840C37D-FDDB-4314-A31E-446F31402874}" dt="2019-10-13T10:44:47.858" v="225"/>
          <ac:spMkLst>
            <pc:docMk/>
            <pc:sldMk cId="3460116972" sldId="511"/>
            <ac:spMk id="73" creationId="{309C2BBC-ED8B-4D47-86DB-5247636C571B}"/>
          </ac:spMkLst>
        </pc:spChg>
        <pc:spChg chg="add">
          <ac:chgData name="Cristian Chilipirea" userId="34ab170da5908fc4" providerId="LiveId" clId="{7840C37D-FDDB-4314-A31E-446F31402874}" dt="2019-10-13T10:44:47.858" v="225"/>
          <ac:spMkLst>
            <pc:docMk/>
            <pc:sldMk cId="3460116972" sldId="511"/>
            <ac:spMk id="74" creationId="{16BA008C-87D6-4BFE-9A30-B9B2D913582E}"/>
          </ac:spMkLst>
        </pc:spChg>
        <pc:spChg chg="add">
          <ac:chgData name="Cristian Chilipirea" userId="34ab170da5908fc4" providerId="LiveId" clId="{7840C37D-FDDB-4314-A31E-446F31402874}" dt="2019-10-13T10:44:47.858" v="225"/>
          <ac:spMkLst>
            <pc:docMk/>
            <pc:sldMk cId="3460116972" sldId="511"/>
            <ac:spMk id="75" creationId="{03337DC3-E93B-4FA2-A898-E9F3E7A80C15}"/>
          </ac:spMkLst>
        </pc:spChg>
        <pc:spChg chg="add">
          <ac:chgData name="Cristian Chilipirea" userId="34ab170da5908fc4" providerId="LiveId" clId="{7840C37D-FDDB-4314-A31E-446F31402874}" dt="2019-10-13T10:44:47.858" v="225"/>
          <ac:spMkLst>
            <pc:docMk/>
            <pc:sldMk cId="3460116972" sldId="511"/>
            <ac:spMk id="76" creationId="{68908990-9FE2-466B-A068-F1C5DDD1F46F}"/>
          </ac:spMkLst>
        </pc:spChg>
        <pc:spChg chg="add">
          <ac:chgData name="Cristian Chilipirea" userId="34ab170da5908fc4" providerId="LiveId" clId="{7840C37D-FDDB-4314-A31E-446F31402874}" dt="2019-10-13T10:44:47.858" v="225"/>
          <ac:spMkLst>
            <pc:docMk/>
            <pc:sldMk cId="3460116972" sldId="511"/>
            <ac:spMk id="77" creationId="{29E31D48-CC08-4BA7-9690-46DA6EC95CF0}"/>
          </ac:spMkLst>
        </pc:spChg>
        <pc:spChg chg="add">
          <ac:chgData name="Cristian Chilipirea" userId="34ab170da5908fc4" providerId="LiveId" clId="{7840C37D-FDDB-4314-A31E-446F31402874}" dt="2019-10-13T10:44:47.858" v="225"/>
          <ac:spMkLst>
            <pc:docMk/>
            <pc:sldMk cId="3460116972" sldId="511"/>
            <ac:spMk id="78" creationId="{C04B381A-83F2-485C-92E1-17C7A63C1BB8}"/>
          </ac:spMkLst>
        </pc:spChg>
        <pc:spChg chg="add">
          <ac:chgData name="Cristian Chilipirea" userId="34ab170da5908fc4" providerId="LiveId" clId="{7840C37D-FDDB-4314-A31E-446F31402874}" dt="2019-10-13T10:44:47.858" v="225"/>
          <ac:spMkLst>
            <pc:docMk/>
            <pc:sldMk cId="3460116972" sldId="511"/>
            <ac:spMk id="79" creationId="{3C184BB4-AE28-47D0-AABF-BB5809FFD119}"/>
          </ac:spMkLst>
        </pc:spChg>
        <pc:spChg chg="add">
          <ac:chgData name="Cristian Chilipirea" userId="34ab170da5908fc4" providerId="LiveId" clId="{7840C37D-FDDB-4314-A31E-446F31402874}" dt="2019-10-13T10:44:47.858" v="225"/>
          <ac:spMkLst>
            <pc:docMk/>
            <pc:sldMk cId="3460116972" sldId="511"/>
            <ac:spMk id="80" creationId="{8869CE2D-3449-46C3-A53A-A4D64EED74B4}"/>
          </ac:spMkLst>
        </pc:spChg>
        <pc:spChg chg="add">
          <ac:chgData name="Cristian Chilipirea" userId="34ab170da5908fc4" providerId="LiveId" clId="{7840C37D-FDDB-4314-A31E-446F31402874}" dt="2019-10-13T10:44:47.858" v="225"/>
          <ac:spMkLst>
            <pc:docMk/>
            <pc:sldMk cId="3460116972" sldId="511"/>
            <ac:spMk id="81" creationId="{BD7A81F5-E0BC-4884-8C22-6E3C9C39A74A}"/>
          </ac:spMkLst>
        </pc:spChg>
        <pc:spChg chg="add">
          <ac:chgData name="Cristian Chilipirea" userId="34ab170da5908fc4" providerId="LiveId" clId="{7840C37D-FDDB-4314-A31E-446F31402874}" dt="2019-10-13T10:44:47.858" v="225"/>
          <ac:spMkLst>
            <pc:docMk/>
            <pc:sldMk cId="3460116972" sldId="511"/>
            <ac:spMk id="82" creationId="{88773CC4-1137-4625-9FE7-CDF009F117E4}"/>
          </ac:spMkLst>
        </pc:spChg>
        <pc:spChg chg="add">
          <ac:chgData name="Cristian Chilipirea" userId="34ab170da5908fc4" providerId="LiveId" clId="{7840C37D-FDDB-4314-A31E-446F31402874}" dt="2019-10-13T10:44:47.858" v="225"/>
          <ac:spMkLst>
            <pc:docMk/>
            <pc:sldMk cId="3460116972" sldId="511"/>
            <ac:spMk id="83" creationId="{C64994E4-14BC-47D3-88DD-D783F0CA374D}"/>
          </ac:spMkLst>
        </pc:spChg>
        <pc:spChg chg="add">
          <ac:chgData name="Cristian Chilipirea" userId="34ab170da5908fc4" providerId="LiveId" clId="{7840C37D-FDDB-4314-A31E-446F31402874}" dt="2019-10-13T10:44:47.858" v="225"/>
          <ac:spMkLst>
            <pc:docMk/>
            <pc:sldMk cId="3460116972" sldId="511"/>
            <ac:spMk id="84" creationId="{CD20F910-D692-481C-AD0E-69FB932FCC53}"/>
          </ac:spMkLst>
        </pc:spChg>
        <pc:spChg chg="add">
          <ac:chgData name="Cristian Chilipirea" userId="34ab170da5908fc4" providerId="LiveId" clId="{7840C37D-FDDB-4314-A31E-446F31402874}" dt="2019-10-13T10:44:47.858" v="225"/>
          <ac:spMkLst>
            <pc:docMk/>
            <pc:sldMk cId="3460116972" sldId="511"/>
            <ac:spMk id="85" creationId="{426C2923-55F1-4BF4-9E8F-FF5B7395AF98}"/>
          </ac:spMkLst>
        </pc:spChg>
        <pc:spChg chg="add">
          <ac:chgData name="Cristian Chilipirea" userId="34ab170da5908fc4" providerId="LiveId" clId="{7840C37D-FDDB-4314-A31E-446F31402874}" dt="2019-10-13T10:44:47.858" v="225"/>
          <ac:spMkLst>
            <pc:docMk/>
            <pc:sldMk cId="3460116972" sldId="511"/>
            <ac:spMk id="86" creationId="{1146CF4F-3225-4BAC-BC86-A1A46DB20737}"/>
          </ac:spMkLst>
        </pc:spChg>
        <pc:spChg chg="add">
          <ac:chgData name="Cristian Chilipirea" userId="34ab170da5908fc4" providerId="LiveId" clId="{7840C37D-FDDB-4314-A31E-446F31402874}" dt="2019-10-13T10:44:47.858" v="225"/>
          <ac:spMkLst>
            <pc:docMk/>
            <pc:sldMk cId="3460116972" sldId="511"/>
            <ac:spMk id="87" creationId="{42EECC60-F5B7-4851-B6A8-DBDE5EE1F2EA}"/>
          </ac:spMkLst>
        </pc:spChg>
        <pc:spChg chg="add">
          <ac:chgData name="Cristian Chilipirea" userId="34ab170da5908fc4" providerId="LiveId" clId="{7840C37D-FDDB-4314-A31E-446F31402874}" dt="2019-10-13T10:44:47.858" v="225"/>
          <ac:spMkLst>
            <pc:docMk/>
            <pc:sldMk cId="3460116972" sldId="511"/>
            <ac:spMk id="88" creationId="{8BC58485-0ADD-4C4C-8D29-863715CAC4A5}"/>
          </ac:spMkLst>
        </pc:spChg>
        <pc:spChg chg="add">
          <ac:chgData name="Cristian Chilipirea" userId="34ab170da5908fc4" providerId="LiveId" clId="{7840C37D-FDDB-4314-A31E-446F31402874}" dt="2019-10-13T10:44:47.858" v="225"/>
          <ac:spMkLst>
            <pc:docMk/>
            <pc:sldMk cId="3460116972" sldId="511"/>
            <ac:spMk id="89" creationId="{F9DE2B8F-E1AE-4524-A0BB-6FE2D87AC382}"/>
          </ac:spMkLst>
        </pc:spChg>
        <pc:spChg chg="add">
          <ac:chgData name="Cristian Chilipirea" userId="34ab170da5908fc4" providerId="LiveId" clId="{7840C37D-FDDB-4314-A31E-446F31402874}" dt="2019-10-13T10:44:47.858" v="225"/>
          <ac:spMkLst>
            <pc:docMk/>
            <pc:sldMk cId="3460116972" sldId="511"/>
            <ac:spMk id="90" creationId="{ACFCA446-1814-4114-9B26-2D8B3708A8F6}"/>
          </ac:spMkLst>
        </pc:spChg>
        <pc:spChg chg="add">
          <ac:chgData name="Cristian Chilipirea" userId="34ab170da5908fc4" providerId="LiveId" clId="{7840C37D-FDDB-4314-A31E-446F31402874}" dt="2019-10-13T10:44:47.858" v="225"/>
          <ac:spMkLst>
            <pc:docMk/>
            <pc:sldMk cId="3460116972" sldId="511"/>
            <ac:spMk id="91" creationId="{B9564124-856A-4D4C-A59D-D4D96BAE698F}"/>
          </ac:spMkLst>
        </pc:spChg>
        <pc:spChg chg="add">
          <ac:chgData name="Cristian Chilipirea" userId="34ab170da5908fc4" providerId="LiveId" clId="{7840C37D-FDDB-4314-A31E-446F31402874}" dt="2019-10-13T10:44:47.858" v="225"/>
          <ac:spMkLst>
            <pc:docMk/>
            <pc:sldMk cId="3460116972" sldId="511"/>
            <ac:spMk id="92" creationId="{2C5C5699-DA09-4EA3-86C6-8A80F97355CC}"/>
          </ac:spMkLst>
        </pc:spChg>
        <pc:spChg chg="add">
          <ac:chgData name="Cristian Chilipirea" userId="34ab170da5908fc4" providerId="LiveId" clId="{7840C37D-FDDB-4314-A31E-446F31402874}" dt="2019-10-13T10:44:47.858" v="225"/>
          <ac:spMkLst>
            <pc:docMk/>
            <pc:sldMk cId="3460116972" sldId="511"/>
            <ac:spMk id="93" creationId="{164FAD72-8C30-4CBE-8465-290D1369064F}"/>
          </ac:spMkLst>
        </pc:spChg>
        <pc:spChg chg="add">
          <ac:chgData name="Cristian Chilipirea" userId="34ab170da5908fc4" providerId="LiveId" clId="{7840C37D-FDDB-4314-A31E-446F31402874}" dt="2019-10-13T10:44:47.858" v="225"/>
          <ac:spMkLst>
            <pc:docMk/>
            <pc:sldMk cId="3460116972" sldId="511"/>
            <ac:spMk id="94" creationId="{19FE772A-0ED3-475D-AE8C-139C02D90DF6}"/>
          </ac:spMkLst>
        </pc:spChg>
        <pc:spChg chg="add">
          <ac:chgData name="Cristian Chilipirea" userId="34ab170da5908fc4" providerId="LiveId" clId="{7840C37D-FDDB-4314-A31E-446F31402874}" dt="2019-10-13T10:44:47.858" v="225"/>
          <ac:spMkLst>
            <pc:docMk/>
            <pc:sldMk cId="3460116972" sldId="511"/>
            <ac:spMk id="95" creationId="{21240A54-1122-4663-8FAA-63EE07F6B0AF}"/>
          </ac:spMkLst>
        </pc:spChg>
        <pc:spChg chg="add">
          <ac:chgData name="Cristian Chilipirea" userId="34ab170da5908fc4" providerId="LiveId" clId="{7840C37D-FDDB-4314-A31E-446F31402874}" dt="2019-10-13T10:44:47.858" v="225"/>
          <ac:spMkLst>
            <pc:docMk/>
            <pc:sldMk cId="3460116972" sldId="511"/>
            <ac:spMk id="96" creationId="{5959970E-7825-425E-897E-538F344EDB3E}"/>
          </ac:spMkLst>
        </pc:spChg>
        <pc:spChg chg="add">
          <ac:chgData name="Cristian Chilipirea" userId="34ab170da5908fc4" providerId="LiveId" clId="{7840C37D-FDDB-4314-A31E-446F31402874}" dt="2019-10-13T10:44:47.858" v="225"/>
          <ac:spMkLst>
            <pc:docMk/>
            <pc:sldMk cId="3460116972" sldId="511"/>
            <ac:spMk id="97" creationId="{9D13E11B-9554-4010-98F9-473BA9E380C3}"/>
          </ac:spMkLst>
        </pc:spChg>
        <pc:cxnChg chg="add del">
          <ac:chgData name="Cristian Chilipirea" userId="34ab170da5908fc4" providerId="LiveId" clId="{7840C37D-FDDB-4314-A31E-446F31402874}" dt="2019-10-13T10:44:47.820" v="224"/>
          <ac:cxnSpMkLst>
            <pc:docMk/>
            <pc:sldMk cId="3460116972" sldId="511"/>
            <ac:cxnSpMk id="8" creationId="{5161DA0C-2592-4475-B90E-4A3CC194EE02}"/>
          </ac:cxnSpMkLst>
        </pc:cxnChg>
        <pc:cxnChg chg="add del">
          <ac:chgData name="Cristian Chilipirea" userId="34ab170da5908fc4" providerId="LiveId" clId="{7840C37D-FDDB-4314-A31E-446F31402874}" dt="2019-10-13T10:44:47.820" v="224"/>
          <ac:cxnSpMkLst>
            <pc:docMk/>
            <pc:sldMk cId="3460116972" sldId="511"/>
            <ac:cxnSpMk id="9" creationId="{9E50602F-11FB-4017-85BE-2D86A43DD368}"/>
          </ac:cxnSpMkLst>
        </pc:cxnChg>
        <pc:cxnChg chg="add del">
          <ac:chgData name="Cristian Chilipirea" userId="34ab170da5908fc4" providerId="LiveId" clId="{7840C37D-FDDB-4314-A31E-446F31402874}" dt="2019-10-13T10:44:47.820" v="224"/>
          <ac:cxnSpMkLst>
            <pc:docMk/>
            <pc:sldMk cId="3460116972" sldId="511"/>
            <ac:cxnSpMk id="10" creationId="{DD9320BD-94CE-49B2-9027-61BCF7E5B388}"/>
          </ac:cxnSpMkLst>
        </pc:cxnChg>
        <pc:cxnChg chg="add del">
          <ac:chgData name="Cristian Chilipirea" userId="34ab170da5908fc4" providerId="LiveId" clId="{7840C37D-FDDB-4314-A31E-446F31402874}" dt="2019-10-13T10:44:47.820" v="224"/>
          <ac:cxnSpMkLst>
            <pc:docMk/>
            <pc:sldMk cId="3460116972" sldId="511"/>
            <ac:cxnSpMk id="11" creationId="{0B996191-B092-49F9-8207-C138FAB20B09}"/>
          </ac:cxnSpMkLst>
        </pc:cxnChg>
        <pc:cxnChg chg="add">
          <ac:chgData name="Cristian Chilipirea" userId="34ab170da5908fc4" providerId="LiveId" clId="{7840C37D-FDDB-4314-A31E-446F31402874}" dt="2019-10-13T10:44:47.858" v="225"/>
          <ac:cxnSpMkLst>
            <pc:docMk/>
            <pc:sldMk cId="3460116972" sldId="511"/>
            <ac:cxnSpMk id="55" creationId="{82C96EF1-BB43-409E-B3DD-D5A4CADAFDBC}"/>
          </ac:cxnSpMkLst>
        </pc:cxnChg>
        <pc:cxnChg chg="add">
          <ac:chgData name="Cristian Chilipirea" userId="34ab170da5908fc4" providerId="LiveId" clId="{7840C37D-FDDB-4314-A31E-446F31402874}" dt="2019-10-13T10:44:47.858" v="225"/>
          <ac:cxnSpMkLst>
            <pc:docMk/>
            <pc:sldMk cId="3460116972" sldId="511"/>
            <ac:cxnSpMk id="56" creationId="{B7B4DD16-D991-483A-9C87-007B18BC86E0}"/>
          </ac:cxnSpMkLst>
        </pc:cxnChg>
        <pc:cxnChg chg="add">
          <ac:chgData name="Cristian Chilipirea" userId="34ab170da5908fc4" providerId="LiveId" clId="{7840C37D-FDDB-4314-A31E-446F31402874}" dt="2019-10-13T10:44:47.858" v="225"/>
          <ac:cxnSpMkLst>
            <pc:docMk/>
            <pc:sldMk cId="3460116972" sldId="511"/>
            <ac:cxnSpMk id="57" creationId="{B1592E81-6670-482A-B318-8CBD8ABFFB9E}"/>
          </ac:cxnSpMkLst>
        </pc:cxnChg>
        <pc:cxnChg chg="add">
          <ac:chgData name="Cristian Chilipirea" userId="34ab170da5908fc4" providerId="LiveId" clId="{7840C37D-FDDB-4314-A31E-446F31402874}" dt="2019-10-13T10:44:47.858" v="225"/>
          <ac:cxnSpMkLst>
            <pc:docMk/>
            <pc:sldMk cId="3460116972" sldId="511"/>
            <ac:cxnSpMk id="58" creationId="{F9DC1BCA-2853-4569-B55A-355C777DD4AC}"/>
          </ac:cxnSpMkLst>
        </pc:cxnChg>
      </pc:sldChg>
      <pc:sldChg chg="addSp delSp modSp add">
        <pc:chgData name="Cristian Chilipirea" userId="34ab170da5908fc4" providerId="LiveId" clId="{7840C37D-FDDB-4314-A31E-446F31402874}" dt="2019-10-13T10:45:05.149" v="232" actId="1076"/>
        <pc:sldMkLst>
          <pc:docMk/>
          <pc:sldMk cId="1530826317" sldId="512"/>
        </pc:sldMkLst>
        <pc:spChg chg="mod">
          <ac:chgData name="Cristian Chilipirea" userId="34ab170da5908fc4" providerId="LiveId" clId="{7840C37D-FDDB-4314-A31E-446F31402874}" dt="2019-10-13T10:44:55.475" v="227"/>
          <ac:spMkLst>
            <pc:docMk/>
            <pc:sldMk cId="1530826317" sldId="512"/>
            <ac:spMk id="2" creationId="{ACF7FB3C-8287-4026-B421-A87D6529B471}"/>
          </ac:spMkLst>
        </pc:spChg>
        <pc:spChg chg="del">
          <ac:chgData name="Cristian Chilipirea" userId="34ab170da5908fc4" providerId="LiveId" clId="{7840C37D-FDDB-4314-A31E-446F31402874}" dt="2019-10-13T10:44:56.838" v="228" actId="478"/>
          <ac:spMkLst>
            <pc:docMk/>
            <pc:sldMk cId="1530826317" sldId="512"/>
            <ac:spMk id="3" creationId="{E995B0D7-36EA-4D0E-BB90-090DB74B7B41}"/>
          </ac:spMkLst>
        </pc:spChg>
        <pc:spChg chg="add del">
          <ac:chgData name="Cristian Chilipirea" userId="34ab170da5908fc4" providerId="LiveId" clId="{7840C37D-FDDB-4314-A31E-446F31402874}" dt="2019-10-13T10:45:03.033" v="230"/>
          <ac:spMkLst>
            <pc:docMk/>
            <pc:sldMk cId="1530826317" sldId="512"/>
            <ac:spMk id="4" creationId="{8D889811-BAD6-4B6F-BF61-45B45BFBAAB6}"/>
          </ac:spMkLst>
        </pc:spChg>
        <pc:spChg chg="add mod">
          <ac:chgData name="Cristian Chilipirea" userId="34ab170da5908fc4" providerId="LiveId" clId="{7840C37D-FDDB-4314-A31E-446F31402874}" dt="2019-10-13T10:45:05.149" v="232" actId="1076"/>
          <ac:spMkLst>
            <pc:docMk/>
            <pc:sldMk cId="1530826317" sldId="512"/>
            <ac:spMk id="5" creationId="{2975B6ED-7929-460B-B4A4-C20FA6DF33AD}"/>
          </ac:spMkLst>
        </pc:spChg>
      </pc:sldChg>
      <pc:sldChg chg="addSp delSp modSp add">
        <pc:chgData name="Cristian Chilipirea" userId="34ab170da5908fc4" providerId="LiveId" clId="{7840C37D-FDDB-4314-A31E-446F31402874}" dt="2019-10-13T10:45:17.326" v="238"/>
        <pc:sldMkLst>
          <pc:docMk/>
          <pc:sldMk cId="1466554472" sldId="513"/>
        </pc:sldMkLst>
        <pc:spChg chg="mod">
          <ac:chgData name="Cristian Chilipirea" userId="34ab170da5908fc4" providerId="LiveId" clId="{7840C37D-FDDB-4314-A31E-446F31402874}" dt="2019-10-13T10:45:11.481" v="234"/>
          <ac:spMkLst>
            <pc:docMk/>
            <pc:sldMk cId="1466554472" sldId="513"/>
            <ac:spMk id="2" creationId="{2EC396DA-FA25-4474-B3A0-51ED6CF57A4E}"/>
          </ac:spMkLst>
        </pc:spChg>
        <pc:spChg chg="del">
          <ac:chgData name="Cristian Chilipirea" userId="34ab170da5908fc4" providerId="LiveId" clId="{7840C37D-FDDB-4314-A31E-446F31402874}" dt="2019-10-13T10:45:13.034" v="235" actId="478"/>
          <ac:spMkLst>
            <pc:docMk/>
            <pc:sldMk cId="1466554472" sldId="513"/>
            <ac:spMk id="3" creationId="{99D52B92-ED21-4B9B-9ED5-506713D4D90A}"/>
          </ac:spMkLst>
        </pc:spChg>
        <pc:spChg chg="add del">
          <ac:chgData name="Cristian Chilipirea" userId="34ab170da5908fc4" providerId="LiveId" clId="{7840C37D-FDDB-4314-A31E-446F31402874}" dt="2019-10-13T10:45:17.316" v="237"/>
          <ac:spMkLst>
            <pc:docMk/>
            <pc:sldMk cId="1466554472" sldId="513"/>
            <ac:spMk id="4" creationId="{F85AC2A4-F05C-4B07-9B0F-2A3F82235324}"/>
          </ac:spMkLst>
        </pc:spChg>
        <pc:spChg chg="add">
          <ac:chgData name="Cristian Chilipirea" userId="34ab170da5908fc4" providerId="LiveId" clId="{7840C37D-FDDB-4314-A31E-446F31402874}" dt="2019-10-13T10:45:17.326" v="238"/>
          <ac:spMkLst>
            <pc:docMk/>
            <pc:sldMk cId="1466554472" sldId="513"/>
            <ac:spMk id="5" creationId="{00DF2C7F-6F3E-4ABE-82D3-895F0E1079FC}"/>
          </ac:spMkLst>
        </pc:spChg>
      </pc:sldChg>
      <pc:sldChg chg="addSp delSp modSp add">
        <pc:chgData name="Cristian Chilipirea" userId="34ab170da5908fc4" providerId="LiveId" clId="{7840C37D-FDDB-4314-A31E-446F31402874}" dt="2019-10-13T10:45:32.364" v="245" actId="1076"/>
        <pc:sldMkLst>
          <pc:docMk/>
          <pc:sldMk cId="1712040592" sldId="514"/>
        </pc:sldMkLst>
        <pc:spChg chg="mod">
          <ac:chgData name="Cristian Chilipirea" userId="34ab170da5908fc4" providerId="LiveId" clId="{7840C37D-FDDB-4314-A31E-446F31402874}" dt="2019-10-13T10:45:22.804" v="240"/>
          <ac:spMkLst>
            <pc:docMk/>
            <pc:sldMk cId="1712040592" sldId="514"/>
            <ac:spMk id="2" creationId="{0090B266-A32A-4A0C-A282-8AB4F0A6BEFD}"/>
          </ac:spMkLst>
        </pc:spChg>
        <pc:spChg chg="del">
          <ac:chgData name="Cristian Chilipirea" userId="34ab170da5908fc4" providerId="LiveId" clId="{7840C37D-FDDB-4314-A31E-446F31402874}" dt="2019-10-13T10:45:24.499" v="241" actId="478"/>
          <ac:spMkLst>
            <pc:docMk/>
            <pc:sldMk cId="1712040592" sldId="514"/>
            <ac:spMk id="3" creationId="{419B6AA1-18BE-4FDE-B9DA-33898D374B34}"/>
          </ac:spMkLst>
        </pc:spChg>
        <pc:spChg chg="add del">
          <ac:chgData name="Cristian Chilipirea" userId="34ab170da5908fc4" providerId="LiveId" clId="{7840C37D-FDDB-4314-A31E-446F31402874}" dt="2019-10-13T10:45:29.910" v="243"/>
          <ac:spMkLst>
            <pc:docMk/>
            <pc:sldMk cId="1712040592" sldId="514"/>
            <ac:spMk id="4" creationId="{C76F8581-DAFD-4360-A347-62601CFD26B7}"/>
          </ac:spMkLst>
        </pc:spChg>
        <pc:spChg chg="add mod">
          <ac:chgData name="Cristian Chilipirea" userId="34ab170da5908fc4" providerId="LiveId" clId="{7840C37D-FDDB-4314-A31E-446F31402874}" dt="2019-10-13T10:45:32.364" v="245" actId="1076"/>
          <ac:spMkLst>
            <pc:docMk/>
            <pc:sldMk cId="1712040592" sldId="514"/>
            <ac:spMk id="5" creationId="{F5D77A41-2897-4BDA-AF0B-F9776E6ABAA0}"/>
          </ac:spMkLst>
        </pc:spChg>
      </pc:sldChg>
      <pc:sldChg chg="addSp delSp modSp add modAnim">
        <pc:chgData name="Cristian Chilipirea" userId="34ab170da5908fc4" providerId="LiveId" clId="{7840C37D-FDDB-4314-A31E-446F31402874}" dt="2019-10-13T10:45:47.937" v="251"/>
        <pc:sldMkLst>
          <pc:docMk/>
          <pc:sldMk cId="1015974110" sldId="515"/>
        </pc:sldMkLst>
        <pc:spChg chg="mod">
          <ac:chgData name="Cristian Chilipirea" userId="34ab170da5908fc4" providerId="LiveId" clId="{7840C37D-FDDB-4314-A31E-446F31402874}" dt="2019-10-13T10:45:38.421" v="247"/>
          <ac:spMkLst>
            <pc:docMk/>
            <pc:sldMk cId="1015974110" sldId="515"/>
            <ac:spMk id="2" creationId="{C2F52F43-10F5-47F5-8E3D-118D7CAE148B}"/>
          </ac:spMkLst>
        </pc:spChg>
        <pc:spChg chg="del">
          <ac:chgData name="Cristian Chilipirea" userId="34ab170da5908fc4" providerId="LiveId" clId="{7840C37D-FDDB-4314-A31E-446F31402874}" dt="2019-10-13T10:45:45.033" v="248" actId="478"/>
          <ac:spMkLst>
            <pc:docMk/>
            <pc:sldMk cId="1015974110" sldId="515"/>
            <ac:spMk id="3" creationId="{3A5096F0-5B3D-4D06-862E-84390CE3118B}"/>
          </ac:spMkLst>
        </pc:spChg>
        <pc:spChg chg="add del">
          <ac:chgData name="Cristian Chilipirea" userId="34ab170da5908fc4" providerId="LiveId" clId="{7840C37D-FDDB-4314-A31E-446F31402874}" dt="2019-10-13T10:45:47.864" v="250"/>
          <ac:spMkLst>
            <pc:docMk/>
            <pc:sldMk cId="1015974110" sldId="515"/>
            <ac:spMk id="4" creationId="{B50D98D2-687D-4CA6-98BC-C914013516CA}"/>
          </ac:spMkLst>
        </pc:spChg>
        <pc:spChg chg="add del">
          <ac:chgData name="Cristian Chilipirea" userId="34ab170da5908fc4" providerId="LiveId" clId="{7840C37D-FDDB-4314-A31E-446F31402874}" dt="2019-10-13T10:45:47.864" v="250"/>
          <ac:spMkLst>
            <pc:docMk/>
            <pc:sldMk cId="1015974110" sldId="515"/>
            <ac:spMk id="5" creationId="{AF0DACC5-3F4D-4D23-BA52-54D585AE856A}"/>
          </ac:spMkLst>
        </pc:spChg>
        <pc:spChg chg="add del">
          <ac:chgData name="Cristian Chilipirea" userId="34ab170da5908fc4" providerId="LiveId" clId="{7840C37D-FDDB-4314-A31E-446F31402874}" dt="2019-10-13T10:45:47.864" v="250"/>
          <ac:spMkLst>
            <pc:docMk/>
            <pc:sldMk cId="1015974110" sldId="515"/>
            <ac:spMk id="6" creationId="{79AE4AB8-311B-4C33-8C7C-C4F7FABF6786}"/>
          </ac:spMkLst>
        </pc:spChg>
        <pc:spChg chg="add del">
          <ac:chgData name="Cristian Chilipirea" userId="34ab170da5908fc4" providerId="LiveId" clId="{7840C37D-FDDB-4314-A31E-446F31402874}" dt="2019-10-13T10:45:47.864" v="250"/>
          <ac:spMkLst>
            <pc:docMk/>
            <pc:sldMk cId="1015974110" sldId="515"/>
            <ac:spMk id="7" creationId="{28687E67-535B-4B4B-A7C7-CCD4E3682C09}"/>
          </ac:spMkLst>
        </pc:spChg>
        <pc:spChg chg="add del">
          <ac:chgData name="Cristian Chilipirea" userId="34ab170da5908fc4" providerId="LiveId" clId="{7840C37D-FDDB-4314-A31E-446F31402874}" dt="2019-10-13T10:45:47.864" v="250"/>
          <ac:spMkLst>
            <pc:docMk/>
            <pc:sldMk cId="1015974110" sldId="515"/>
            <ac:spMk id="13" creationId="{5F1E9864-FE4E-45B5-A28F-E2FB1A662CF9}"/>
          </ac:spMkLst>
        </pc:spChg>
        <pc:spChg chg="add del">
          <ac:chgData name="Cristian Chilipirea" userId="34ab170da5908fc4" providerId="LiveId" clId="{7840C37D-FDDB-4314-A31E-446F31402874}" dt="2019-10-13T10:45:47.864" v="250"/>
          <ac:spMkLst>
            <pc:docMk/>
            <pc:sldMk cId="1015974110" sldId="515"/>
            <ac:spMk id="14" creationId="{9A4A7840-BDFA-4207-BD47-2B5373F40E45}"/>
          </ac:spMkLst>
        </pc:spChg>
        <pc:spChg chg="add del">
          <ac:chgData name="Cristian Chilipirea" userId="34ab170da5908fc4" providerId="LiveId" clId="{7840C37D-FDDB-4314-A31E-446F31402874}" dt="2019-10-13T10:45:47.864" v="250"/>
          <ac:spMkLst>
            <pc:docMk/>
            <pc:sldMk cId="1015974110" sldId="515"/>
            <ac:spMk id="15" creationId="{744B8DD2-76BA-406D-91A8-6D3ECAD8CAFC}"/>
          </ac:spMkLst>
        </pc:spChg>
        <pc:spChg chg="add del">
          <ac:chgData name="Cristian Chilipirea" userId="34ab170da5908fc4" providerId="LiveId" clId="{7840C37D-FDDB-4314-A31E-446F31402874}" dt="2019-10-13T10:45:47.864" v="250"/>
          <ac:spMkLst>
            <pc:docMk/>
            <pc:sldMk cId="1015974110" sldId="515"/>
            <ac:spMk id="16" creationId="{D9EFCEA8-3119-421B-B7BA-95A58D65AC5E}"/>
          </ac:spMkLst>
        </pc:spChg>
        <pc:spChg chg="add del">
          <ac:chgData name="Cristian Chilipirea" userId="34ab170da5908fc4" providerId="LiveId" clId="{7840C37D-FDDB-4314-A31E-446F31402874}" dt="2019-10-13T10:45:47.864" v="250"/>
          <ac:spMkLst>
            <pc:docMk/>
            <pc:sldMk cId="1015974110" sldId="515"/>
            <ac:spMk id="17" creationId="{B51C1AFB-EFD7-493A-8F42-F3389B26A4E5}"/>
          </ac:spMkLst>
        </pc:spChg>
        <pc:spChg chg="add del">
          <ac:chgData name="Cristian Chilipirea" userId="34ab170da5908fc4" providerId="LiveId" clId="{7840C37D-FDDB-4314-A31E-446F31402874}" dt="2019-10-13T10:45:47.864" v="250"/>
          <ac:spMkLst>
            <pc:docMk/>
            <pc:sldMk cId="1015974110" sldId="515"/>
            <ac:spMk id="18" creationId="{010ABB9B-06AF-4D3B-8CD9-386474406C84}"/>
          </ac:spMkLst>
        </pc:spChg>
        <pc:spChg chg="add del">
          <ac:chgData name="Cristian Chilipirea" userId="34ab170da5908fc4" providerId="LiveId" clId="{7840C37D-FDDB-4314-A31E-446F31402874}" dt="2019-10-13T10:45:47.864" v="250"/>
          <ac:spMkLst>
            <pc:docMk/>
            <pc:sldMk cId="1015974110" sldId="515"/>
            <ac:spMk id="19" creationId="{E296C92C-CCA8-4F78-9BF5-F21C52B13D29}"/>
          </ac:spMkLst>
        </pc:spChg>
        <pc:spChg chg="add del">
          <ac:chgData name="Cristian Chilipirea" userId="34ab170da5908fc4" providerId="LiveId" clId="{7840C37D-FDDB-4314-A31E-446F31402874}" dt="2019-10-13T10:45:47.864" v="250"/>
          <ac:spMkLst>
            <pc:docMk/>
            <pc:sldMk cId="1015974110" sldId="515"/>
            <ac:spMk id="20" creationId="{B3742E72-719D-478D-B7BD-7B1FB1A20CF5}"/>
          </ac:spMkLst>
        </pc:spChg>
        <pc:spChg chg="add del">
          <ac:chgData name="Cristian Chilipirea" userId="34ab170da5908fc4" providerId="LiveId" clId="{7840C37D-FDDB-4314-A31E-446F31402874}" dt="2019-10-13T10:45:47.864" v="250"/>
          <ac:spMkLst>
            <pc:docMk/>
            <pc:sldMk cId="1015974110" sldId="515"/>
            <ac:spMk id="21" creationId="{65CF3D5A-47F9-47E9-994C-D88D78B7667C}"/>
          </ac:spMkLst>
        </pc:spChg>
        <pc:spChg chg="add del">
          <ac:chgData name="Cristian Chilipirea" userId="34ab170da5908fc4" providerId="LiveId" clId="{7840C37D-FDDB-4314-A31E-446F31402874}" dt="2019-10-13T10:45:47.864" v="250"/>
          <ac:spMkLst>
            <pc:docMk/>
            <pc:sldMk cId="1015974110" sldId="515"/>
            <ac:spMk id="22" creationId="{3869D134-BD70-40CD-9033-46F906E03BE8}"/>
          </ac:spMkLst>
        </pc:spChg>
        <pc:spChg chg="add del">
          <ac:chgData name="Cristian Chilipirea" userId="34ab170da5908fc4" providerId="LiveId" clId="{7840C37D-FDDB-4314-A31E-446F31402874}" dt="2019-10-13T10:45:47.864" v="250"/>
          <ac:spMkLst>
            <pc:docMk/>
            <pc:sldMk cId="1015974110" sldId="515"/>
            <ac:spMk id="23" creationId="{BB456D03-62A1-4BD7-B62E-4239F98F9579}"/>
          </ac:spMkLst>
        </pc:spChg>
        <pc:spChg chg="add del">
          <ac:chgData name="Cristian Chilipirea" userId="34ab170da5908fc4" providerId="LiveId" clId="{7840C37D-FDDB-4314-A31E-446F31402874}" dt="2019-10-13T10:45:47.864" v="250"/>
          <ac:spMkLst>
            <pc:docMk/>
            <pc:sldMk cId="1015974110" sldId="515"/>
            <ac:spMk id="24" creationId="{434292CA-980D-4CE2-8851-BE21F0864683}"/>
          </ac:spMkLst>
        </pc:spChg>
        <pc:spChg chg="add del">
          <ac:chgData name="Cristian Chilipirea" userId="34ab170da5908fc4" providerId="LiveId" clId="{7840C37D-FDDB-4314-A31E-446F31402874}" dt="2019-10-13T10:45:47.864" v="250"/>
          <ac:spMkLst>
            <pc:docMk/>
            <pc:sldMk cId="1015974110" sldId="515"/>
            <ac:spMk id="25" creationId="{964E2F69-638B-4DA1-8213-863977DE0A5F}"/>
          </ac:spMkLst>
        </pc:spChg>
        <pc:spChg chg="add del">
          <ac:chgData name="Cristian Chilipirea" userId="34ab170da5908fc4" providerId="LiveId" clId="{7840C37D-FDDB-4314-A31E-446F31402874}" dt="2019-10-13T10:45:47.864" v="250"/>
          <ac:spMkLst>
            <pc:docMk/>
            <pc:sldMk cId="1015974110" sldId="515"/>
            <ac:spMk id="26" creationId="{9D4E208F-51F5-4260-9760-BD3721919161}"/>
          </ac:spMkLst>
        </pc:spChg>
        <pc:spChg chg="add del">
          <ac:chgData name="Cristian Chilipirea" userId="34ab170da5908fc4" providerId="LiveId" clId="{7840C37D-FDDB-4314-A31E-446F31402874}" dt="2019-10-13T10:45:47.864" v="250"/>
          <ac:spMkLst>
            <pc:docMk/>
            <pc:sldMk cId="1015974110" sldId="515"/>
            <ac:spMk id="27" creationId="{663F2DCB-E997-42E7-BE5B-64F38FC69106}"/>
          </ac:spMkLst>
        </pc:spChg>
        <pc:spChg chg="add del">
          <ac:chgData name="Cristian Chilipirea" userId="34ab170da5908fc4" providerId="LiveId" clId="{7840C37D-FDDB-4314-A31E-446F31402874}" dt="2019-10-13T10:45:47.864" v="250"/>
          <ac:spMkLst>
            <pc:docMk/>
            <pc:sldMk cId="1015974110" sldId="515"/>
            <ac:spMk id="28" creationId="{64009D1C-D177-40A3-B084-EB5B16A5903C}"/>
          </ac:spMkLst>
        </pc:spChg>
        <pc:spChg chg="add del">
          <ac:chgData name="Cristian Chilipirea" userId="34ab170da5908fc4" providerId="LiveId" clId="{7840C37D-FDDB-4314-A31E-446F31402874}" dt="2019-10-13T10:45:47.864" v="250"/>
          <ac:spMkLst>
            <pc:docMk/>
            <pc:sldMk cId="1015974110" sldId="515"/>
            <ac:spMk id="29" creationId="{564718FE-59EB-4C33-ADB4-E3B3163D555F}"/>
          </ac:spMkLst>
        </pc:spChg>
        <pc:spChg chg="add del">
          <ac:chgData name="Cristian Chilipirea" userId="34ab170da5908fc4" providerId="LiveId" clId="{7840C37D-FDDB-4314-A31E-446F31402874}" dt="2019-10-13T10:45:47.864" v="250"/>
          <ac:spMkLst>
            <pc:docMk/>
            <pc:sldMk cId="1015974110" sldId="515"/>
            <ac:spMk id="30" creationId="{4C311F32-4548-4AA9-AA41-DEBA8EB4FF29}"/>
          </ac:spMkLst>
        </pc:spChg>
        <pc:spChg chg="add del">
          <ac:chgData name="Cristian Chilipirea" userId="34ab170da5908fc4" providerId="LiveId" clId="{7840C37D-FDDB-4314-A31E-446F31402874}" dt="2019-10-13T10:45:47.864" v="250"/>
          <ac:spMkLst>
            <pc:docMk/>
            <pc:sldMk cId="1015974110" sldId="515"/>
            <ac:spMk id="31" creationId="{08D02D2E-7F24-4667-895A-178A6D223104}"/>
          </ac:spMkLst>
        </pc:spChg>
        <pc:spChg chg="add del">
          <ac:chgData name="Cristian Chilipirea" userId="34ab170da5908fc4" providerId="LiveId" clId="{7840C37D-FDDB-4314-A31E-446F31402874}" dt="2019-10-13T10:45:47.864" v="250"/>
          <ac:spMkLst>
            <pc:docMk/>
            <pc:sldMk cId="1015974110" sldId="515"/>
            <ac:spMk id="32" creationId="{3DADDB90-137C-4F35-870E-F0A90769EAC9}"/>
          </ac:spMkLst>
        </pc:spChg>
        <pc:spChg chg="add del">
          <ac:chgData name="Cristian Chilipirea" userId="34ab170da5908fc4" providerId="LiveId" clId="{7840C37D-FDDB-4314-A31E-446F31402874}" dt="2019-10-13T10:45:47.864" v="250"/>
          <ac:spMkLst>
            <pc:docMk/>
            <pc:sldMk cId="1015974110" sldId="515"/>
            <ac:spMk id="33" creationId="{BC5AA879-ECCB-4C04-8689-D8BEB77F226D}"/>
          </ac:spMkLst>
        </pc:spChg>
        <pc:spChg chg="add del">
          <ac:chgData name="Cristian Chilipirea" userId="34ab170da5908fc4" providerId="LiveId" clId="{7840C37D-FDDB-4314-A31E-446F31402874}" dt="2019-10-13T10:45:47.864" v="250"/>
          <ac:spMkLst>
            <pc:docMk/>
            <pc:sldMk cId="1015974110" sldId="515"/>
            <ac:spMk id="34" creationId="{A0F5F3D2-5EBA-4995-8F7A-1047D2B42738}"/>
          </ac:spMkLst>
        </pc:spChg>
        <pc:spChg chg="add del">
          <ac:chgData name="Cristian Chilipirea" userId="34ab170da5908fc4" providerId="LiveId" clId="{7840C37D-FDDB-4314-A31E-446F31402874}" dt="2019-10-13T10:45:47.864" v="250"/>
          <ac:spMkLst>
            <pc:docMk/>
            <pc:sldMk cId="1015974110" sldId="515"/>
            <ac:spMk id="35" creationId="{90776D02-661F-4C38-A627-6E11184BE978}"/>
          </ac:spMkLst>
        </pc:spChg>
        <pc:spChg chg="add del">
          <ac:chgData name="Cristian Chilipirea" userId="34ab170da5908fc4" providerId="LiveId" clId="{7840C37D-FDDB-4314-A31E-446F31402874}" dt="2019-10-13T10:45:47.864" v="250"/>
          <ac:spMkLst>
            <pc:docMk/>
            <pc:sldMk cId="1015974110" sldId="515"/>
            <ac:spMk id="36" creationId="{79AEA1EC-89BE-417B-9E65-55D264B0FE41}"/>
          </ac:spMkLst>
        </pc:spChg>
        <pc:spChg chg="add del">
          <ac:chgData name="Cristian Chilipirea" userId="34ab170da5908fc4" providerId="LiveId" clId="{7840C37D-FDDB-4314-A31E-446F31402874}" dt="2019-10-13T10:45:47.864" v="250"/>
          <ac:spMkLst>
            <pc:docMk/>
            <pc:sldMk cId="1015974110" sldId="515"/>
            <ac:spMk id="37" creationId="{E652C782-B176-4B8B-89F6-1B4F1AF3D484}"/>
          </ac:spMkLst>
        </pc:spChg>
        <pc:spChg chg="add del">
          <ac:chgData name="Cristian Chilipirea" userId="34ab170da5908fc4" providerId="LiveId" clId="{7840C37D-FDDB-4314-A31E-446F31402874}" dt="2019-10-13T10:45:47.864" v="250"/>
          <ac:spMkLst>
            <pc:docMk/>
            <pc:sldMk cId="1015974110" sldId="515"/>
            <ac:spMk id="38" creationId="{4AD7048D-15BC-4639-A2F0-4CDAE01E9B39}"/>
          </ac:spMkLst>
        </pc:spChg>
        <pc:spChg chg="add del">
          <ac:chgData name="Cristian Chilipirea" userId="34ab170da5908fc4" providerId="LiveId" clId="{7840C37D-FDDB-4314-A31E-446F31402874}" dt="2019-10-13T10:45:47.864" v="250"/>
          <ac:spMkLst>
            <pc:docMk/>
            <pc:sldMk cId="1015974110" sldId="515"/>
            <ac:spMk id="39" creationId="{44C5D545-7359-4A7D-885B-65246B804076}"/>
          </ac:spMkLst>
        </pc:spChg>
        <pc:spChg chg="add del">
          <ac:chgData name="Cristian Chilipirea" userId="34ab170da5908fc4" providerId="LiveId" clId="{7840C37D-FDDB-4314-A31E-446F31402874}" dt="2019-10-13T10:45:47.864" v="250"/>
          <ac:spMkLst>
            <pc:docMk/>
            <pc:sldMk cId="1015974110" sldId="515"/>
            <ac:spMk id="40" creationId="{0C77A734-0B88-474F-BB9F-BF07149560C5}"/>
          </ac:spMkLst>
        </pc:spChg>
        <pc:spChg chg="add del">
          <ac:chgData name="Cristian Chilipirea" userId="34ab170da5908fc4" providerId="LiveId" clId="{7840C37D-FDDB-4314-A31E-446F31402874}" dt="2019-10-13T10:45:47.864" v="250"/>
          <ac:spMkLst>
            <pc:docMk/>
            <pc:sldMk cId="1015974110" sldId="515"/>
            <ac:spMk id="41" creationId="{C19709C3-61B6-47DB-9599-3EF16DA18078}"/>
          </ac:spMkLst>
        </pc:spChg>
        <pc:spChg chg="add del">
          <ac:chgData name="Cristian Chilipirea" userId="34ab170da5908fc4" providerId="LiveId" clId="{7840C37D-FDDB-4314-A31E-446F31402874}" dt="2019-10-13T10:45:47.864" v="250"/>
          <ac:spMkLst>
            <pc:docMk/>
            <pc:sldMk cId="1015974110" sldId="515"/>
            <ac:spMk id="42" creationId="{7B58A181-C6A6-4EC9-BA92-CA8CE8AC4D89}"/>
          </ac:spMkLst>
        </pc:spChg>
        <pc:spChg chg="add del">
          <ac:chgData name="Cristian Chilipirea" userId="34ab170da5908fc4" providerId="LiveId" clId="{7840C37D-FDDB-4314-A31E-446F31402874}" dt="2019-10-13T10:45:47.864" v="250"/>
          <ac:spMkLst>
            <pc:docMk/>
            <pc:sldMk cId="1015974110" sldId="515"/>
            <ac:spMk id="43" creationId="{07D5AB0F-D8A0-4933-A5A3-4FB281A21473}"/>
          </ac:spMkLst>
        </pc:spChg>
        <pc:spChg chg="add del">
          <ac:chgData name="Cristian Chilipirea" userId="34ab170da5908fc4" providerId="LiveId" clId="{7840C37D-FDDB-4314-A31E-446F31402874}" dt="2019-10-13T10:45:47.864" v="250"/>
          <ac:spMkLst>
            <pc:docMk/>
            <pc:sldMk cId="1015974110" sldId="515"/>
            <ac:spMk id="44" creationId="{DE20C449-A68A-4027-9969-5D004911DA8C}"/>
          </ac:spMkLst>
        </pc:spChg>
        <pc:spChg chg="add del">
          <ac:chgData name="Cristian Chilipirea" userId="34ab170da5908fc4" providerId="LiveId" clId="{7840C37D-FDDB-4314-A31E-446F31402874}" dt="2019-10-13T10:45:47.864" v="250"/>
          <ac:spMkLst>
            <pc:docMk/>
            <pc:sldMk cId="1015974110" sldId="515"/>
            <ac:spMk id="45" creationId="{7DAD4377-882C-46A9-883C-25A6301C63DF}"/>
          </ac:spMkLst>
        </pc:spChg>
        <pc:spChg chg="add del">
          <ac:chgData name="Cristian Chilipirea" userId="34ab170da5908fc4" providerId="LiveId" clId="{7840C37D-FDDB-4314-A31E-446F31402874}" dt="2019-10-13T10:45:47.864" v="250"/>
          <ac:spMkLst>
            <pc:docMk/>
            <pc:sldMk cId="1015974110" sldId="515"/>
            <ac:spMk id="46" creationId="{2B818195-5886-4B16-8D9C-22A90316000B}"/>
          </ac:spMkLst>
        </pc:spChg>
        <pc:spChg chg="add del">
          <ac:chgData name="Cristian Chilipirea" userId="34ab170da5908fc4" providerId="LiveId" clId="{7840C37D-FDDB-4314-A31E-446F31402874}" dt="2019-10-13T10:45:47.864" v="250"/>
          <ac:spMkLst>
            <pc:docMk/>
            <pc:sldMk cId="1015974110" sldId="515"/>
            <ac:spMk id="47" creationId="{5CEFCDFE-2183-48FB-BF70-49F0C39450AE}"/>
          </ac:spMkLst>
        </pc:spChg>
        <pc:spChg chg="add del">
          <ac:chgData name="Cristian Chilipirea" userId="34ab170da5908fc4" providerId="LiveId" clId="{7840C37D-FDDB-4314-A31E-446F31402874}" dt="2019-10-13T10:45:47.864" v="250"/>
          <ac:spMkLst>
            <pc:docMk/>
            <pc:sldMk cId="1015974110" sldId="515"/>
            <ac:spMk id="48" creationId="{BA3C15BA-B9E6-42B5-8E67-358B1B23B6C9}"/>
          </ac:spMkLst>
        </pc:spChg>
        <pc:spChg chg="add del">
          <ac:chgData name="Cristian Chilipirea" userId="34ab170da5908fc4" providerId="LiveId" clId="{7840C37D-FDDB-4314-A31E-446F31402874}" dt="2019-10-13T10:45:47.864" v="250"/>
          <ac:spMkLst>
            <pc:docMk/>
            <pc:sldMk cId="1015974110" sldId="515"/>
            <ac:spMk id="49" creationId="{790B0787-0724-44BE-9672-89B23A1E8776}"/>
          </ac:spMkLst>
        </pc:spChg>
        <pc:spChg chg="add del">
          <ac:chgData name="Cristian Chilipirea" userId="34ab170da5908fc4" providerId="LiveId" clId="{7840C37D-FDDB-4314-A31E-446F31402874}" dt="2019-10-13T10:45:47.864" v="250"/>
          <ac:spMkLst>
            <pc:docMk/>
            <pc:sldMk cId="1015974110" sldId="515"/>
            <ac:spMk id="50" creationId="{4CEB92AA-1359-40BF-935D-E529F6DB3281}"/>
          </ac:spMkLst>
        </pc:spChg>
        <pc:spChg chg="add del">
          <ac:chgData name="Cristian Chilipirea" userId="34ab170da5908fc4" providerId="LiveId" clId="{7840C37D-FDDB-4314-A31E-446F31402874}" dt="2019-10-13T10:45:47.864" v="250"/>
          <ac:spMkLst>
            <pc:docMk/>
            <pc:sldMk cId="1015974110" sldId="515"/>
            <ac:spMk id="51" creationId="{28922CD2-A5FE-494A-BCC7-DE5134EABCE5}"/>
          </ac:spMkLst>
        </pc:spChg>
        <pc:spChg chg="add del">
          <ac:chgData name="Cristian Chilipirea" userId="34ab170da5908fc4" providerId="LiveId" clId="{7840C37D-FDDB-4314-A31E-446F31402874}" dt="2019-10-13T10:45:47.864" v="250"/>
          <ac:spMkLst>
            <pc:docMk/>
            <pc:sldMk cId="1015974110" sldId="515"/>
            <ac:spMk id="52" creationId="{ED45F5A2-8935-4C03-851A-9BAA55517B3A}"/>
          </ac:spMkLst>
        </pc:spChg>
        <pc:spChg chg="add del">
          <ac:chgData name="Cristian Chilipirea" userId="34ab170da5908fc4" providerId="LiveId" clId="{7840C37D-FDDB-4314-A31E-446F31402874}" dt="2019-10-13T10:45:47.864" v="250"/>
          <ac:spMkLst>
            <pc:docMk/>
            <pc:sldMk cId="1015974110" sldId="515"/>
            <ac:spMk id="53" creationId="{CB59E7ED-4A42-4662-A9C4-23AB51455FEE}"/>
          </ac:spMkLst>
        </pc:spChg>
        <pc:spChg chg="add del">
          <ac:chgData name="Cristian Chilipirea" userId="34ab170da5908fc4" providerId="LiveId" clId="{7840C37D-FDDB-4314-A31E-446F31402874}" dt="2019-10-13T10:45:47.864" v="250"/>
          <ac:spMkLst>
            <pc:docMk/>
            <pc:sldMk cId="1015974110" sldId="515"/>
            <ac:spMk id="54" creationId="{E5E5A233-48A1-4C29-A01D-34486D761881}"/>
          </ac:spMkLst>
        </pc:spChg>
        <pc:spChg chg="add del">
          <ac:chgData name="Cristian Chilipirea" userId="34ab170da5908fc4" providerId="LiveId" clId="{7840C37D-FDDB-4314-A31E-446F31402874}" dt="2019-10-13T10:45:47.864" v="250"/>
          <ac:spMkLst>
            <pc:docMk/>
            <pc:sldMk cId="1015974110" sldId="515"/>
            <ac:spMk id="55" creationId="{3B3B3E5D-709C-4329-ABB7-AB09FB198888}"/>
          </ac:spMkLst>
        </pc:spChg>
        <pc:spChg chg="add del">
          <ac:chgData name="Cristian Chilipirea" userId="34ab170da5908fc4" providerId="LiveId" clId="{7840C37D-FDDB-4314-A31E-446F31402874}" dt="2019-10-13T10:45:47.864" v="250"/>
          <ac:spMkLst>
            <pc:docMk/>
            <pc:sldMk cId="1015974110" sldId="515"/>
            <ac:spMk id="56" creationId="{8D5F5ECE-BFE0-4C4F-8914-7AAA81F57991}"/>
          </ac:spMkLst>
        </pc:spChg>
        <pc:spChg chg="add del">
          <ac:chgData name="Cristian Chilipirea" userId="34ab170da5908fc4" providerId="LiveId" clId="{7840C37D-FDDB-4314-A31E-446F31402874}" dt="2019-10-13T10:45:47.864" v="250"/>
          <ac:spMkLst>
            <pc:docMk/>
            <pc:sldMk cId="1015974110" sldId="515"/>
            <ac:spMk id="57" creationId="{6614429E-EED9-45AA-AF08-B4585441B8D6}"/>
          </ac:spMkLst>
        </pc:spChg>
        <pc:spChg chg="add del">
          <ac:chgData name="Cristian Chilipirea" userId="34ab170da5908fc4" providerId="LiveId" clId="{7840C37D-FDDB-4314-A31E-446F31402874}" dt="2019-10-13T10:45:47.864" v="250"/>
          <ac:spMkLst>
            <pc:docMk/>
            <pc:sldMk cId="1015974110" sldId="515"/>
            <ac:spMk id="58" creationId="{4B800EF6-3EEF-4AF9-9BA1-AC66ACD136AE}"/>
          </ac:spMkLst>
        </pc:spChg>
        <pc:spChg chg="add del">
          <ac:chgData name="Cristian Chilipirea" userId="34ab170da5908fc4" providerId="LiveId" clId="{7840C37D-FDDB-4314-A31E-446F31402874}" dt="2019-10-13T10:45:47.864" v="250"/>
          <ac:spMkLst>
            <pc:docMk/>
            <pc:sldMk cId="1015974110" sldId="515"/>
            <ac:spMk id="59" creationId="{A49C8CFA-9D8A-4757-ACC2-2F0006ED3CF9}"/>
          </ac:spMkLst>
        </pc:spChg>
        <pc:spChg chg="add del">
          <ac:chgData name="Cristian Chilipirea" userId="34ab170da5908fc4" providerId="LiveId" clId="{7840C37D-FDDB-4314-A31E-446F31402874}" dt="2019-10-13T10:45:47.864" v="250"/>
          <ac:spMkLst>
            <pc:docMk/>
            <pc:sldMk cId="1015974110" sldId="515"/>
            <ac:spMk id="60" creationId="{E44D46F9-C8C1-4551-AF31-677AC42C3463}"/>
          </ac:spMkLst>
        </pc:spChg>
        <pc:spChg chg="add del">
          <ac:chgData name="Cristian Chilipirea" userId="34ab170da5908fc4" providerId="LiveId" clId="{7840C37D-FDDB-4314-A31E-446F31402874}" dt="2019-10-13T10:45:47.864" v="250"/>
          <ac:spMkLst>
            <pc:docMk/>
            <pc:sldMk cId="1015974110" sldId="515"/>
            <ac:spMk id="61" creationId="{ADC4FE7E-0816-46E1-B43D-20F64EECE78D}"/>
          </ac:spMkLst>
        </pc:spChg>
        <pc:spChg chg="add del">
          <ac:chgData name="Cristian Chilipirea" userId="34ab170da5908fc4" providerId="LiveId" clId="{7840C37D-FDDB-4314-A31E-446F31402874}" dt="2019-10-13T10:45:47.864" v="250"/>
          <ac:spMkLst>
            <pc:docMk/>
            <pc:sldMk cId="1015974110" sldId="515"/>
            <ac:spMk id="62" creationId="{4868FF2B-6066-4763-82B3-B61A9BBC5A92}"/>
          </ac:spMkLst>
        </pc:spChg>
        <pc:spChg chg="add del">
          <ac:chgData name="Cristian Chilipirea" userId="34ab170da5908fc4" providerId="LiveId" clId="{7840C37D-FDDB-4314-A31E-446F31402874}" dt="2019-10-13T10:45:47.864" v="250"/>
          <ac:spMkLst>
            <pc:docMk/>
            <pc:sldMk cId="1015974110" sldId="515"/>
            <ac:spMk id="63" creationId="{B5CC11A7-ECB5-42D2-B964-4714512BFC40}"/>
          </ac:spMkLst>
        </pc:spChg>
        <pc:spChg chg="add del">
          <ac:chgData name="Cristian Chilipirea" userId="34ab170da5908fc4" providerId="LiveId" clId="{7840C37D-FDDB-4314-A31E-446F31402874}" dt="2019-10-13T10:45:47.864" v="250"/>
          <ac:spMkLst>
            <pc:docMk/>
            <pc:sldMk cId="1015974110" sldId="515"/>
            <ac:spMk id="64" creationId="{EE7406CA-1D31-402C-B0F8-858582732EE6}"/>
          </ac:spMkLst>
        </pc:spChg>
        <pc:spChg chg="add del">
          <ac:chgData name="Cristian Chilipirea" userId="34ab170da5908fc4" providerId="LiveId" clId="{7840C37D-FDDB-4314-A31E-446F31402874}" dt="2019-10-13T10:45:47.864" v="250"/>
          <ac:spMkLst>
            <pc:docMk/>
            <pc:sldMk cId="1015974110" sldId="515"/>
            <ac:spMk id="65" creationId="{E4D0AB99-A728-4916-8F6A-44D7BED504C2}"/>
          </ac:spMkLst>
        </pc:spChg>
        <pc:spChg chg="add del">
          <ac:chgData name="Cristian Chilipirea" userId="34ab170da5908fc4" providerId="LiveId" clId="{7840C37D-FDDB-4314-A31E-446F31402874}" dt="2019-10-13T10:45:47.864" v="250"/>
          <ac:spMkLst>
            <pc:docMk/>
            <pc:sldMk cId="1015974110" sldId="515"/>
            <ac:spMk id="66" creationId="{2036536B-8F10-440A-B5A9-CBCFA8D61809}"/>
          </ac:spMkLst>
        </pc:spChg>
        <pc:spChg chg="add del">
          <ac:chgData name="Cristian Chilipirea" userId="34ab170da5908fc4" providerId="LiveId" clId="{7840C37D-FDDB-4314-A31E-446F31402874}" dt="2019-10-13T10:45:47.864" v="250"/>
          <ac:spMkLst>
            <pc:docMk/>
            <pc:sldMk cId="1015974110" sldId="515"/>
            <ac:spMk id="67" creationId="{0BD0BD8F-08F6-4E37-8ACD-AB94DD5053AA}"/>
          </ac:spMkLst>
        </pc:spChg>
        <pc:spChg chg="add del">
          <ac:chgData name="Cristian Chilipirea" userId="34ab170da5908fc4" providerId="LiveId" clId="{7840C37D-FDDB-4314-A31E-446F31402874}" dt="2019-10-13T10:45:47.864" v="250"/>
          <ac:spMkLst>
            <pc:docMk/>
            <pc:sldMk cId="1015974110" sldId="515"/>
            <ac:spMk id="68" creationId="{DF25562E-B8EA-442B-AE51-9E03CCFBDA17}"/>
          </ac:spMkLst>
        </pc:spChg>
        <pc:spChg chg="add del">
          <ac:chgData name="Cristian Chilipirea" userId="34ab170da5908fc4" providerId="LiveId" clId="{7840C37D-FDDB-4314-A31E-446F31402874}" dt="2019-10-13T10:45:47.864" v="250"/>
          <ac:spMkLst>
            <pc:docMk/>
            <pc:sldMk cId="1015974110" sldId="515"/>
            <ac:spMk id="69" creationId="{E3ECF5BB-35CD-4335-B9C8-6C3A79797A6E}"/>
          </ac:spMkLst>
        </pc:spChg>
        <pc:spChg chg="add del">
          <ac:chgData name="Cristian Chilipirea" userId="34ab170da5908fc4" providerId="LiveId" clId="{7840C37D-FDDB-4314-A31E-446F31402874}" dt="2019-10-13T10:45:47.864" v="250"/>
          <ac:spMkLst>
            <pc:docMk/>
            <pc:sldMk cId="1015974110" sldId="515"/>
            <ac:spMk id="70" creationId="{C2494B85-27F3-417A-BDA9-D87F65A127A5}"/>
          </ac:spMkLst>
        </pc:spChg>
        <pc:spChg chg="add del">
          <ac:chgData name="Cristian Chilipirea" userId="34ab170da5908fc4" providerId="LiveId" clId="{7840C37D-FDDB-4314-A31E-446F31402874}" dt="2019-10-13T10:45:47.864" v="250"/>
          <ac:spMkLst>
            <pc:docMk/>
            <pc:sldMk cId="1015974110" sldId="515"/>
            <ac:spMk id="71" creationId="{4CB2348F-D8F8-4E8E-B155-BF5D880D9F2D}"/>
          </ac:spMkLst>
        </pc:spChg>
        <pc:spChg chg="add del">
          <ac:chgData name="Cristian Chilipirea" userId="34ab170da5908fc4" providerId="LiveId" clId="{7840C37D-FDDB-4314-A31E-446F31402874}" dt="2019-10-13T10:45:47.864" v="250"/>
          <ac:spMkLst>
            <pc:docMk/>
            <pc:sldMk cId="1015974110" sldId="515"/>
            <ac:spMk id="72" creationId="{99315A71-295C-444C-AD93-3344F37CF59C}"/>
          </ac:spMkLst>
        </pc:spChg>
        <pc:spChg chg="add del">
          <ac:chgData name="Cristian Chilipirea" userId="34ab170da5908fc4" providerId="LiveId" clId="{7840C37D-FDDB-4314-A31E-446F31402874}" dt="2019-10-13T10:45:47.864" v="250"/>
          <ac:spMkLst>
            <pc:docMk/>
            <pc:sldMk cId="1015974110" sldId="515"/>
            <ac:spMk id="73" creationId="{80A00C7A-8C6A-4B69-8CE7-0311B3381D02}"/>
          </ac:spMkLst>
        </pc:spChg>
        <pc:spChg chg="add del">
          <ac:chgData name="Cristian Chilipirea" userId="34ab170da5908fc4" providerId="LiveId" clId="{7840C37D-FDDB-4314-A31E-446F31402874}" dt="2019-10-13T10:45:47.864" v="250"/>
          <ac:spMkLst>
            <pc:docMk/>
            <pc:sldMk cId="1015974110" sldId="515"/>
            <ac:spMk id="74" creationId="{C8F7205C-6E71-4887-96C0-09900FA42C12}"/>
          </ac:spMkLst>
        </pc:spChg>
        <pc:spChg chg="add del">
          <ac:chgData name="Cristian Chilipirea" userId="34ab170da5908fc4" providerId="LiveId" clId="{7840C37D-FDDB-4314-A31E-446F31402874}" dt="2019-10-13T10:45:47.864" v="250"/>
          <ac:spMkLst>
            <pc:docMk/>
            <pc:sldMk cId="1015974110" sldId="515"/>
            <ac:spMk id="75" creationId="{E5691781-8571-4FA3-836F-880BBA207687}"/>
          </ac:spMkLst>
        </pc:spChg>
        <pc:spChg chg="add del">
          <ac:chgData name="Cristian Chilipirea" userId="34ab170da5908fc4" providerId="LiveId" clId="{7840C37D-FDDB-4314-A31E-446F31402874}" dt="2019-10-13T10:45:47.864" v="250"/>
          <ac:spMkLst>
            <pc:docMk/>
            <pc:sldMk cId="1015974110" sldId="515"/>
            <ac:spMk id="76" creationId="{4B185DBD-64AB-48C9-9AD3-CDBE71FBF75C}"/>
          </ac:spMkLst>
        </pc:spChg>
        <pc:spChg chg="add del">
          <ac:chgData name="Cristian Chilipirea" userId="34ab170da5908fc4" providerId="LiveId" clId="{7840C37D-FDDB-4314-A31E-446F31402874}" dt="2019-10-13T10:45:47.864" v="250"/>
          <ac:spMkLst>
            <pc:docMk/>
            <pc:sldMk cId="1015974110" sldId="515"/>
            <ac:spMk id="77" creationId="{A2E79C07-2FCF-4B8F-A994-56FE2C190F4C}"/>
          </ac:spMkLst>
        </pc:spChg>
        <pc:spChg chg="add del">
          <ac:chgData name="Cristian Chilipirea" userId="34ab170da5908fc4" providerId="LiveId" clId="{7840C37D-FDDB-4314-A31E-446F31402874}" dt="2019-10-13T10:45:47.864" v="250"/>
          <ac:spMkLst>
            <pc:docMk/>
            <pc:sldMk cId="1015974110" sldId="515"/>
            <ac:spMk id="78" creationId="{5A42545A-1EE8-427E-8A9B-D3EB9E92643A}"/>
          </ac:spMkLst>
        </pc:spChg>
        <pc:spChg chg="add del">
          <ac:chgData name="Cristian Chilipirea" userId="34ab170da5908fc4" providerId="LiveId" clId="{7840C37D-FDDB-4314-A31E-446F31402874}" dt="2019-10-13T10:45:47.864" v="250"/>
          <ac:spMkLst>
            <pc:docMk/>
            <pc:sldMk cId="1015974110" sldId="515"/>
            <ac:spMk id="79" creationId="{8CD0708C-E875-4DD6-9F38-C6ED30B8A825}"/>
          </ac:spMkLst>
        </pc:spChg>
        <pc:spChg chg="add del">
          <ac:chgData name="Cristian Chilipirea" userId="34ab170da5908fc4" providerId="LiveId" clId="{7840C37D-FDDB-4314-A31E-446F31402874}" dt="2019-10-13T10:45:47.864" v="250"/>
          <ac:spMkLst>
            <pc:docMk/>
            <pc:sldMk cId="1015974110" sldId="515"/>
            <ac:spMk id="80" creationId="{E7E626A3-1154-4E62-ADED-A04B83BAA752}"/>
          </ac:spMkLst>
        </pc:spChg>
        <pc:spChg chg="add del">
          <ac:chgData name="Cristian Chilipirea" userId="34ab170da5908fc4" providerId="LiveId" clId="{7840C37D-FDDB-4314-A31E-446F31402874}" dt="2019-10-13T10:45:47.864" v="250"/>
          <ac:spMkLst>
            <pc:docMk/>
            <pc:sldMk cId="1015974110" sldId="515"/>
            <ac:spMk id="81" creationId="{9DC87925-CDDC-4E94-B32C-6017F77BDF19}"/>
          </ac:spMkLst>
        </pc:spChg>
        <pc:spChg chg="add del">
          <ac:chgData name="Cristian Chilipirea" userId="34ab170da5908fc4" providerId="LiveId" clId="{7840C37D-FDDB-4314-A31E-446F31402874}" dt="2019-10-13T10:45:47.864" v="250"/>
          <ac:spMkLst>
            <pc:docMk/>
            <pc:sldMk cId="1015974110" sldId="515"/>
            <ac:spMk id="82" creationId="{AAB8D205-FB54-4958-8DED-E5043D752C7A}"/>
          </ac:spMkLst>
        </pc:spChg>
        <pc:spChg chg="add del">
          <ac:chgData name="Cristian Chilipirea" userId="34ab170da5908fc4" providerId="LiveId" clId="{7840C37D-FDDB-4314-A31E-446F31402874}" dt="2019-10-13T10:45:47.864" v="250"/>
          <ac:spMkLst>
            <pc:docMk/>
            <pc:sldMk cId="1015974110" sldId="515"/>
            <ac:spMk id="83" creationId="{0C440B5B-2327-466F-AD90-17181B74F454}"/>
          </ac:spMkLst>
        </pc:spChg>
        <pc:spChg chg="add del">
          <ac:chgData name="Cristian Chilipirea" userId="34ab170da5908fc4" providerId="LiveId" clId="{7840C37D-FDDB-4314-A31E-446F31402874}" dt="2019-10-13T10:45:47.864" v="250"/>
          <ac:spMkLst>
            <pc:docMk/>
            <pc:sldMk cId="1015974110" sldId="515"/>
            <ac:spMk id="84" creationId="{437E706C-2124-42A6-87F7-2A1FAF0F5CCC}"/>
          </ac:spMkLst>
        </pc:spChg>
        <pc:spChg chg="add del">
          <ac:chgData name="Cristian Chilipirea" userId="34ab170da5908fc4" providerId="LiveId" clId="{7840C37D-FDDB-4314-A31E-446F31402874}" dt="2019-10-13T10:45:47.864" v="250"/>
          <ac:spMkLst>
            <pc:docMk/>
            <pc:sldMk cId="1015974110" sldId="515"/>
            <ac:spMk id="85" creationId="{20F0D377-8FA5-465D-BD6A-9BEA5D66C0B5}"/>
          </ac:spMkLst>
        </pc:spChg>
        <pc:spChg chg="add del">
          <ac:chgData name="Cristian Chilipirea" userId="34ab170da5908fc4" providerId="LiveId" clId="{7840C37D-FDDB-4314-A31E-446F31402874}" dt="2019-10-13T10:45:47.864" v="250"/>
          <ac:spMkLst>
            <pc:docMk/>
            <pc:sldMk cId="1015974110" sldId="515"/>
            <ac:spMk id="86" creationId="{A1E74FE7-0A58-40B7-805A-4813373088B8}"/>
          </ac:spMkLst>
        </pc:spChg>
        <pc:spChg chg="add del">
          <ac:chgData name="Cristian Chilipirea" userId="34ab170da5908fc4" providerId="LiveId" clId="{7840C37D-FDDB-4314-A31E-446F31402874}" dt="2019-10-13T10:45:47.864" v="250"/>
          <ac:spMkLst>
            <pc:docMk/>
            <pc:sldMk cId="1015974110" sldId="515"/>
            <ac:spMk id="87" creationId="{4679051D-11FD-4EC2-A7BE-15E25E04EC00}"/>
          </ac:spMkLst>
        </pc:spChg>
        <pc:spChg chg="add del">
          <ac:chgData name="Cristian Chilipirea" userId="34ab170da5908fc4" providerId="LiveId" clId="{7840C37D-FDDB-4314-A31E-446F31402874}" dt="2019-10-13T10:45:47.864" v="250"/>
          <ac:spMkLst>
            <pc:docMk/>
            <pc:sldMk cId="1015974110" sldId="515"/>
            <ac:spMk id="88" creationId="{4A217F38-606D-4C52-B211-52049721F8A4}"/>
          </ac:spMkLst>
        </pc:spChg>
        <pc:spChg chg="add del">
          <ac:chgData name="Cristian Chilipirea" userId="34ab170da5908fc4" providerId="LiveId" clId="{7840C37D-FDDB-4314-A31E-446F31402874}" dt="2019-10-13T10:45:47.864" v="250"/>
          <ac:spMkLst>
            <pc:docMk/>
            <pc:sldMk cId="1015974110" sldId="515"/>
            <ac:spMk id="89" creationId="{6406406E-53F9-41D4-8B30-1F2B91515198}"/>
          </ac:spMkLst>
        </pc:spChg>
        <pc:spChg chg="add del">
          <ac:chgData name="Cristian Chilipirea" userId="34ab170da5908fc4" providerId="LiveId" clId="{7840C37D-FDDB-4314-A31E-446F31402874}" dt="2019-10-13T10:45:47.864" v="250"/>
          <ac:spMkLst>
            <pc:docMk/>
            <pc:sldMk cId="1015974110" sldId="515"/>
            <ac:spMk id="90" creationId="{5FE98160-BF67-4212-905E-3DAF0CDA5A5A}"/>
          </ac:spMkLst>
        </pc:spChg>
        <pc:spChg chg="add del">
          <ac:chgData name="Cristian Chilipirea" userId="34ab170da5908fc4" providerId="LiveId" clId="{7840C37D-FDDB-4314-A31E-446F31402874}" dt="2019-10-13T10:45:47.864" v="250"/>
          <ac:spMkLst>
            <pc:docMk/>
            <pc:sldMk cId="1015974110" sldId="515"/>
            <ac:spMk id="91" creationId="{FA45D1CC-528C-42DA-9E25-C4B2AC1CF9E1}"/>
          </ac:spMkLst>
        </pc:spChg>
        <pc:spChg chg="add del">
          <ac:chgData name="Cristian Chilipirea" userId="34ab170da5908fc4" providerId="LiveId" clId="{7840C37D-FDDB-4314-A31E-446F31402874}" dt="2019-10-13T10:45:47.864" v="250"/>
          <ac:spMkLst>
            <pc:docMk/>
            <pc:sldMk cId="1015974110" sldId="515"/>
            <ac:spMk id="92" creationId="{F422AF0E-23C2-4979-920A-6D4701A59040}"/>
          </ac:spMkLst>
        </pc:spChg>
        <pc:spChg chg="add del">
          <ac:chgData name="Cristian Chilipirea" userId="34ab170da5908fc4" providerId="LiveId" clId="{7840C37D-FDDB-4314-A31E-446F31402874}" dt="2019-10-13T10:45:47.864" v="250"/>
          <ac:spMkLst>
            <pc:docMk/>
            <pc:sldMk cId="1015974110" sldId="515"/>
            <ac:spMk id="93" creationId="{7D1B96F4-3E64-4BB3-8845-4EFB1BBBBB25}"/>
          </ac:spMkLst>
        </pc:spChg>
        <pc:spChg chg="add del">
          <ac:chgData name="Cristian Chilipirea" userId="34ab170da5908fc4" providerId="LiveId" clId="{7840C37D-FDDB-4314-A31E-446F31402874}" dt="2019-10-13T10:45:47.864" v="250"/>
          <ac:spMkLst>
            <pc:docMk/>
            <pc:sldMk cId="1015974110" sldId="515"/>
            <ac:spMk id="94" creationId="{E664A076-C089-4921-9763-63985AB3B830}"/>
          </ac:spMkLst>
        </pc:spChg>
        <pc:spChg chg="add del">
          <ac:chgData name="Cristian Chilipirea" userId="34ab170da5908fc4" providerId="LiveId" clId="{7840C37D-FDDB-4314-A31E-446F31402874}" dt="2019-10-13T10:45:47.864" v="250"/>
          <ac:spMkLst>
            <pc:docMk/>
            <pc:sldMk cId="1015974110" sldId="515"/>
            <ac:spMk id="95" creationId="{9883FE6A-CDF3-49A6-A437-FA2E2084E986}"/>
          </ac:spMkLst>
        </pc:spChg>
        <pc:spChg chg="add">
          <ac:chgData name="Cristian Chilipirea" userId="34ab170da5908fc4" providerId="LiveId" clId="{7840C37D-FDDB-4314-A31E-446F31402874}" dt="2019-10-13T10:45:47.937" v="251"/>
          <ac:spMkLst>
            <pc:docMk/>
            <pc:sldMk cId="1015974110" sldId="515"/>
            <ac:spMk id="96" creationId="{71AC9D71-5401-4A63-8378-F3231528FC5C}"/>
          </ac:spMkLst>
        </pc:spChg>
        <pc:spChg chg="add">
          <ac:chgData name="Cristian Chilipirea" userId="34ab170da5908fc4" providerId="LiveId" clId="{7840C37D-FDDB-4314-A31E-446F31402874}" dt="2019-10-13T10:45:47.937" v="251"/>
          <ac:spMkLst>
            <pc:docMk/>
            <pc:sldMk cId="1015974110" sldId="515"/>
            <ac:spMk id="97" creationId="{C4E36C08-5AD9-446F-A888-BF47C61778A8}"/>
          </ac:spMkLst>
        </pc:spChg>
        <pc:spChg chg="add">
          <ac:chgData name="Cristian Chilipirea" userId="34ab170da5908fc4" providerId="LiveId" clId="{7840C37D-FDDB-4314-A31E-446F31402874}" dt="2019-10-13T10:45:47.937" v="251"/>
          <ac:spMkLst>
            <pc:docMk/>
            <pc:sldMk cId="1015974110" sldId="515"/>
            <ac:spMk id="98" creationId="{501CCA9B-4049-4923-BCFD-E2E485A95CC4}"/>
          </ac:spMkLst>
        </pc:spChg>
        <pc:spChg chg="add">
          <ac:chgData name="Cristian Chilipirea" userId="34ab170da5908fc4" providerId="LiveId" clId="{7840C37D-FDDB-4314-A31E-446F31402874}" dt="2019-10-13T10:45:47.937" v="251"/>
          <ac:spMkLst>
            <pc:docMk/>
            <pc:sldMk cId="1015974110" sldId="515"/>
            <ac:spMk id="99" creationId="{A60E56F2-6373-4B05-8C45-ED22B7D8AEF1}"/>
          </ac:spMkLst>
        </pc:spChg>
        <pc:spChg chg="add">
          <ac:chgData name="Cristian Chilipirea" userId="34ab170da5908fc4" providerId="LiveId" clId="{7840C37D-FDDB-4314-A31E-446F31402874}" dt="2019-10-13T10:45:47.937" v="251"/>
          <ac:spMkLst>
            <pc:docMk/>
            <pc:sldMk cId="1015974110" sldId="515"/>
            <ac:spMk id="105" creationId="{1739B95B-D449-4864-B819-71365D0946E5}"/>
          </ac:spMkLst>
        </pc:spChg>
        <pc:spChg chg="add">
          <ac:chgData name="Cristian Chilipirea" userId="34ab170da5908fc4" providerId="LiveId" clId="{7840C37D-FDDB-4314-A31E-446F31402874}" dt="2019-10-13T10:45:47.937" v="251"/>
          <ac:spMkLst>
            <pc:docMk/>
            <pc:sldMk cId="1015974110" sldId="515"/>
            <ac:spMk id="106" creationId="{410C2E03-E636-4D58-8634-CC3994469B40}"/>
          </ac:spMkLst>
        </pc:spChg>
        <pc:spChg chg="add">
          <ac:chgData name="Cristian Chilipirea" userId="34ab170da5908fc4" providerId="LiveId" clId="{7840C37D-FDDB-4314-A31E-446F31402874}" dt="2019-10-13T10:45:47.937" v="251"/>
          <ac:spMkLst>
            <pc:docMk/>
            <pc:sldMk cId="1015974110" sldId="515"/>
            <ac:spMk id="107" creationId="{330E137F-6226-4F5D-9C79-25E5236AD8D3}"/>
          </ac:spMkLst>
        </pc:spChg>
        <pc:spChg chg="add">
          <ac:chgData name="Cristian Chilipirea" userId="34ab170da5908fc4" providerId="LiveId" clId="{7840C37D-FDDB-4314-A31E-446F31402874}" dt="2019-10-13T10:45:47.937" v="251"/>
          <ac:spMkLst>
            <pc:docMk/>
            <pc:sldMk cId="1015974110" sldId="515"/>
            <ac:spMk id="108" creationId="{1081A4DF-8775-45B5-B64B-EE02C1E54E39}"/>
          </ac:spMkLst>
        </pc:spChg>
        <pc:spChg chg="add">
          <ac:chgData name="Cristian Chilipirea" userId="34ab170da5908fc4" providerId="LiveId" clId="{7840C37D-FDDB-4314-A31E-446F31402874}" dt="2019-10-13T10:45:47.937" v="251"/>
          <ac:spMkLst>
            <pc:docMk/>
            <pc:sldMk cId="1015974110" sldId="515"/>
            <ac:spMk id="109" creationId="{6396B368-62A8-497D-A5BD-BF389F71924E}"/>
          </ac:spMkLst>
        </pc:spChg>
        <pc:spChg chg="add">
          <ac:chgData name="Cristian Chilipirea" userId="34ab170da5908fc4" providerId="LiveId" clId="{7840C37D-FDDB-4314-A31E-446F31402874}" dt="2019-10-13T10:45:47.937" v="251"/>
          <ac:spMkLst>
            <pc:docMk/>
            <pc:sldMk cId="1015974110" sldId="515"/>
            <ac:spMk id="110" creationId="{6A8B2C4C-0C9A-4663-BE9D-0E69DF3258EE}"/>
          </ac:spMkLst>
        </pc:spChg>
        <pc:spChg chg="add">
          <ac:chgData name="Cristian Chilipirea" userId="34ab170da5908fc4" providerId="LiveId" clId="{7840C37D-FDDB-4314-A31E-446F31402874}" dt="2019-10-13T10:45:47.937" v="251"/>
          <ac:spMkLst>
            <pc:docMk/>
            <pc:sldMk cId="1015974110" sldId="515"/>
            <ac:spMk id="111" creationId="{8D69B5B4-684C-47E6-B2A6-DA0B68E01C6C}"/>
          </ac:spMkLst>
        </pc:spChg>
        <pc:spChg chg="add">
          <ac:chgData name="Cristian Chilipirea" userId="34ab170da5908fc4" providerId="LiveId" clId="{7840C37D-FDDB-4314-A31E-446F31402874}" dt="2019-10-13T10:45:47.937" v="251"/>
          <ac:spMkLst>
            <pc:docMk/>
            <pc:sldMk cId="1015974110" sldId="515"/>
            <ac:spMk id="112" creationId="{F1681B69-C9D5-4D69-A38E-BCCA41362465}"/>
          </ac:spMkLst>
        </pc:spChg>
        <pc:spChg chg="add">
          <ac:chgData name="Cristian Chilipirea" userId="34ab170da5908fc4" providerId="LiveId" clId="{7840C37D-FDDB-4314-A31E-446F31402874}" dt="2019-10-13T10:45:47.937" v="251"/>
          <ac:spMkLst>
            <pc:docMk/>
            <pc:sldMk cId="1015974110" sldId="515"/>
            <ac:spMk id="113" creationId="{1C319683-9776-41F4-A8A0-53EC3CD63E52}"/>
          </ac:spMkLst>
        </pc:spChg>
        <pc:spChg chg="add">
          <ac:chgData name="Cristian Chilipirea" userId="34ab170da5908fc4" providerId="LiveId" clId="{7840C37D-FDDB-4314-A31E-446F31402874}" dt="2019-10-13T10:45:47.937" v="251"/>
          <ac:spMkLst>
            <pc:docMk/>
            <pc:sldMk cId="1015974110" sldId="515"/>
            <ac:spMk id="114" creationId="{01168F2A-0606-46EE-A8BD-6505F9B5990B}"/>
          </ac:spMkLst>
        </pc:spChg>
        <pc:spChg chg="add">
          <ac:chgData name="Cristian Chilipirea" userId="34ab170da5908fc4" providerId="LiveId" clId="{7840C37D-FDDB-4314-A31E-446F31402874}" dt="2019-10-13T10:45:47.937" v="251"/>
          <ac:spMkLst>
            <pc:docMk/>
            <pc:sldMk cId="1015974110" sldId="515"/>
            <ac:spMk id="115" creationId="{68FD5032-91D1-4EB8-9ADD-C781E73FA3CA}"/>
          </ac:spMkLst>
        </pc:spChg>
        <pc:spChg chg="add">
          <ac:chgData name="Cristian Chilipirea" userId="34ab170da5908fc4" providerId="LiveId" clId="{7840C37D-FDDB-4314-A31E-446F31402874}" dt="2019-10-13T10:45:47.937" v="251"/>
          <ac:spMkLst>
            <pc:docMk/>
            <pc:sldMk cId="1015974110" sldId="515"/>
            <ac:spMk id="116" creationId="{795AA61E-DCA0-4D1F-BB21-36C9CF3CD509}"/>
          </ac:spMkLst>
        </pc:spChg>
        <pc:spChg chg="add">
          <ac:chgData name="Cristian Chilipirea" userId="34ab170da5908fc4" providerId="LiveId" clId="{7840C37D-FDDB-4314-A31E-446F31402874}" dt="2019-10-13T10:45:47.937" v="251"/>
          <ac:spMkLst>
            <pc:docMk/>
            <pc:sldMk cId="1015974110" sldId="515"/>
            <ac:spMk id="117" creationId="{BF08470F-13BD-4F4A-A1E9-6B1065CA0A09}"/>
          </ac:spMkLst>
        </pc:spChg>
        <pc:spChg chg="add">
          <ac:chgData name="Cristian Chilipirea" userId="34ab170da5908fc4" providerId="LiveId" clId="{7840C37D-FDDB-4314-A31E-446F31402874}" dt="2019-10-13T10:45:47.937" v="251"/>
          <ac:spMkLst>
            <pc:docMk/>
            <pc:sldMk cId="1015974110" sldId="515"/>
            <ac:spMk id="118" creationId="{F760A89C-BA7E-4DAF-A9B3-03A4E6FA15F5}"/>
          </ac:spMkLst>
        </pc:spChg>
        <pc:spChg chg="add">
          <ac:chgData name="Cristian Chilipirea" userId="34ab170da5908fc4" providerId="LiveId" clId="{7840C37D-FDDB-4314-A31E-446F31402874}" dt="2019-10-13T10:45:47.937" v="251"/>
          <ac:spMkLst>
            <pc:docMk/>
            <pc:sldMk cId="1015974110" sldId="515"/>
            <ac:spMk id="119" creationId="{D9B82BF0-257D-4077-B6C5-56E26975AB86}"/>
          </ac:spMkLst>
        </pc:spChg>
        <pc:spChg chg="add">
          <ac:chgData name="Cristian Chilipirea" userId="34ab170da5908fc4" providerId="LiveId" clId="{7840C37D-FDDB-4314-A31E-446F31402874}" dt="2019-10-13T10:45:47.937" v="251"/>
          <ac:spMkLst>
            <pc:docMk/>
            <pc:sldMk cId="1015974110" sldId="515"/>
            <ac:spMk id="120" creationId="{8AC93F5B-2AA3-4C2A-B477-1B3DED489324}"/>
          </ac:spMkLst>
        </pc:spChg>
        <pc:spChg chg="add">
          <ac:chgData name="Cristian Chilipirea" userId="34ab170da5908fc4" providerId="LiveId" clId="{7840C37D-FDDB-4314-A31E-446F31402874}" dt="2019-10-13T10:45:47.937" v="251"/>
          <ac:spMkLst>
            <pc:docMk/>
            <pc:sldMk cId="1015974110" sldId="515"/>
            <ac:spMk id="121" creationId="{DA81943C-87B2-419F-A9A7-03DFC4A3A11A}"/>
          </ac:spMkLst>
        </pc:spChg>
        <pc:spChg chg="add">
          <ac:chgData name="Cristian Chilipirea" userId="34ab170da5908fc4" providerId="LiveId" clId="{7840C37D-FDDB-4314-A31E-446F31402874}" dt="2019-10-13T10:45:47.937" v="251"/>
          <ac:spMkLst>
            <pc:docMk/>
            <pc:sldMk cId="1015974110" sldId="515"/>
            <ac:spMk id="122" creationId="{FBD29FED-F378-4587-B772-2D0559D9FF01}"/>
          </ac:spMkLst>
        </pc:spChg>
        <pc:spChg chg="add">
          <ac:chgData name="Cristian Chilipirea" userId="34ab170da5908fc4" providerId="LiveId" clId="{7840C37D-FDDB-4314-A31E-446F31402874}" dt="2019-10-13T10:45:47.937" v="251"/>
          <ac:spMkLst>
            <pc:docMk/>
            <pc:sldMk cId="1015974110" sldId="515"/>
            <ac:spMk id="123" creationId="{20690A54-DE9F-424D-BEC6-106ADFC4A870}"/>
          </ac:spMkLst>
        </pc:spChg>
        <pc:spChg chg="add">
          <ac:chgData name="Cristian Chilipirea" userId="34ab170da5908fc4" providerId="LiveId" clId="{7840C37D-FDDB-4314-A31E-446F31402874}" dt="2019-10-13T10:45:47.937" v="251"/>
          <ac:spMkLst>
            <pc:docMk/>
            <pc:sldMk cId="1015974110" sldId="515"/>
            <ac:spMk id="124" creationId="{BCBC9D47-D4F4-4546-9526-EABC07A296EE}"/>
          </ac:spMkLst>
        </pc:spChg>
        <pc:spChg chg="add">
          <ac:chgData name="Cristian Chilipirea" userId="34ab170da5908fc4" providerId="LiveId" clId="{7840C37D-FDDB-4314-A31E-446F31402874}" dt="2019-10-13T10:45:47.937" v="251"/>
          <ac:spMkLst>
            <pc:docMk/>
            <pc:sldMk cId="1015974110" sldId="515"/>
            <ac:spMk id="125" creationId="{5E0748F3-0BAF-426B-8225-8862E8DAD618}"/>
          </ac:spMkLst>
        </pc:spChg>
        <pc:spChg chg="add">
          <ac:chgData name="Cristian Chilipirea" userId="34ab170da5908fc4" providerId="LiveId" clId="{7840C37D-FDDB-4314-A31E-446F31402874}" dt="2019-10-13T10:45:47.937" v="251"/>
          <ac:spMkLst>
            <pc:docMk/>
            <pc:sldMk cId="1015974110" sldId="515"/>
            <ac:spMk id="126" creationId="{C1C721CA-22F2-44EB-9A64-E64C1BC52F3F}"/>
          </ac:spMkLst>
        </pc:spChg>
        <pc:spChg chg="add">
          <ac:chgData name="Cristian Chilipirea" userId="34ab170da5908fc4" providerId="LiveId" clId="{7840C37D-FDDB-4314-A31E-446F31402874}" dt="2019-10-13T10:45:47.937" v="251"/>
          <ac:spMkLst>
            <pc:docMk/>
            <pc:sldMk cId="1015974110" sldId="515"/>
            <ac:spMk id="127" creationId="{6DD56B4B-AA27-4D48-A8E3-419D4EA8B181}"/>
          </ac:spMkLst>
        </pc:spChg>
        <pc:spChg chg="add">
          <ac:chgData name="Cristian Chilipirea" userId="34ab170da5908fc4" providerId="LiveId" clId="{7840C37D-FDDB-4314-A31E-446F31402874}" dt="2019-10-13T10:45:47.937" v="251"/>
          <ac:spMkLst>
            <pc:docMk/>
            <pc:sldMk cId="1015974110" sldId="515"/>
            <ac:spMk id="128" creationId="{1452F69F-86A4-421C-8E3F-19A2C2179A3A}"/>
          </ac:spMkLst>
        </pc:spChg>
        <pc:spChg chg="add">
          <ac:chgData name="Cristian Chilipirea" userId="34ab170da5908fc4" providerId="LiveId" clId="{7840C37D-FDDB-4314-A31E-446F31402874}" dt="2019-10-13T10:45:47.937" v="251"/>
          <ac:spMkLst>
            <pc:docMk/>
            <pc:sldMk cId="1015974110" sldId="515"/>
            <ac:spMk id="129" creationId="{3BEB5C82-576D-4CA2-94F7-5639C4FB7473}"/>
          </ac:spMkLst>
        </pc:spChg>
        <pc:spChg chg="add">
          <ac:chgData name="Cristian Chilipirea" userId="34ab170da5908fc4" providerId="LiveId" clId="{7840C37D-FDDB-4314-A31E-446F31402874}" dt="2019-10-13T10:45:47.937" v="251"/>
          <ac:spMkLst>
            <pc:docMk/>
            <pc:sldMk cId="1015974110" sldId="515"/>
            <ac:spMk id="130" creationId="{AEFF3549-B622-4F4A-BFC3-FEFE868BF8DC}"/>
          </ac:spMkLst>
        </pc:spChg>
        <pc:spChg chg="add">
          <ac:chgData name="Cristian Chilipirea" userId="34ab170da5908fc4" providerId="LiveId" clId="{7840C37D-FDDB-4314-A31E-446F31402874}" dt="2019-10-13T10:45:47.937" v="251"/>
          <ac:spMkLst>
            <pc:docMk/>
            <pc:sldMk cId="1015974110" sldId="515"/>
            <ac:spMk id="131" creationId="{1C2A1F32-2697-4E92-AE1B-F7B08163A56B}"/>
          </ac:spMkLst>
        </pc:spChg>
        <pc:spChg chg="add">
          <ac:chgData name="Cristian Chilipirea" userId="34ab170da5908fc4" providerId="LiveId" clId="{7840C37D-FDDB-4314-A31E-446F31402874}" dt="2019-10-13T10:45:47.937" v="251"/>
          <ac:spMkLst>
            <pc:docMk/>
            <pc:sldMk cId="1015974110" sldId="515"/>
            <ac:spMk id="132" creationId="{774E94EE-5E0E-4150-A7EB-A56A70B6DC6B}"/>
          </ac:spMkLst>
        </pc:spChg>
        <pc:spChg chg="add">
          <ac:chgData name="Cristian Chilipirea" userId="34ab170da5908fc4" providerId="LiveId" clId="{7840C37D-FDDB-4314-A31E-446F31402874}" dt="2019-10-13T10:45:47.937" v="251"/>
          <ac:spMkLst>
            <pc:docMk/>
            <pc:sldMk cId="1015974110" sldId="515"/>
            <ac:spMk id="133" creationId="{41F3D422-2D46-4804-AF04-11FEBAF53A74}"/>
          </ac:spMkLst>
        </pc:spChg>
        <pc:spChg chg="add">
          <ac:chgData name="Cristian Chilipirea" userId="34ab170da5908fc4" providerId="LiveId" clId="{7840C37D-FDDB-4314-A31E-446F31402874}" dt="2019-10-13T10:45:47.937" v="251"/>
          <ac:spMkLst>
            <pc:docMk/>
            <pc:sldMk cId="1015974110" sldId="515"/>
            <ac:spMk id="134" creationId="{29684ABD-B10F-4F23-AC2E-10C6D123B67E}"/>
          </ac:spMkLst>
        </pc:spChg>
        <pc:spChg chg="add">
          <ac:chgData name="Cristian Chilipirea" userId="34ab170da5908fc4" providerId="LiveId" clId="{7840C37D-FDDB-4314-A31E-446F31402874}" dt="2019-10-13T10:45:47.937" v="251"/>
          <ac:spMkLst>
            <pc:docMk/>
            <pc:sldMk cId="1015974110" sldId="515"/>
            <ac:spMk id="135" creationId="{A68F1563-1DBF-48DF-8DBB-48BC7B2D6E33}"/>
          </ac:spMkLst>
        </pc:spChg>
        <pc:spChg chg="add">
          <ac:chgData name="Cristian Chilipirea" userId="34ab170da5908fc4" providerId="LiveId" clId="{7840C37D-FDDB-4314-A31E-446F31402874}" dt="2019-10-13T10:45:47.937" v="251"/>
          <ac:spMkLst>
            <pc:docMk/>
            <pc:sldMk cId="1015974110" sldId="515"/>
            <ac:spMk id="136" creationId="{5643461D-8FEC-4DF1-BDFA-2E39476ABE67}"/>
          </ac:spMkLst>
        </pc:spChg>
        <pc:spChg chg="add">
          <ac:chgData name="Cristian Chilipirea" userId="34ab170da5908fc4" providerId="LiveId" clId="{7840C37D-FDDB-4314-A31E-446F31402874}" dt="2019-10-13T10:45:47.937" v="251"/>
          <ac:spMkLst>
            <pc:docMk/>
            <pc:sldMk cId="1015974110" sldId="515"/>
            <ac:spMk id="137" creationId="{E7C5C9BC-A494-44E0-AB5E-DB708635D59E}"/>
          </ac:spMkLst>
        </pc:spChg>
        <pc:spChg chg="add">
          <ac:chgData name="Cristian Chilipirea" userId="34ab170da5908fc4" providerId="LiveId" clId="{7840C37D-FDDB-4314-A31E-446F31402874}" dt="2019-10-13T10:45:47.937" v="251"/>
          <ac:spMkLst>
            <pc:docMk/>
            <pc:sldMk cId="1015974110" sldId="515"/>
            <ac:spMk id="138" creationId="{25B54036-F418-4C2B-B264-CAEDACA3AD10}"/>
          </ac:spMkLst>
        </pc:spChg>
        <pc:spChg chg="add">
          <ac:chgData name="Cristian Chilipirea" userId="34ab170da5908fc4" providerId="LiveId" clId="{7840C37D-FDDB-4314-A31E-446F31402874}" dt="2019-10-13T10:45:47.937" v="251"/>
          <ac:spMkLst>
            <pc:docMk/>
            <pc:sldMk cId="1015974110" sldId="515"/>
            <ac:spMk id="139" creationId="{0EA5F928-4870-4E44-A6CF-F956D1E97C16}"/>
          </ac:spMkLst>
        </pc:spChg>
        <pc:spChg chg="add">
          <ac:chgData name="Cristian Chilipirea" userId="34ab170da5908fc4" providerId="LiveId" clId="{7840C37D-FDDB-4314-A31E-446F31402874}" dt="2019-10-13T10:45:47.937" v="251"/>
          <ac:spMkLst>
            <pc:docMk/>
            <pc:sldMk cId="1015974110" sldId="515"/>
            <ac:spMk id="140" creationId="{24A50338-CA07-4B23-8FC5-0FB5BD50E6FF}"/>
          </ac:spMkLst>
        </pc:spChg>
        <pc:spChg chg="add">
          <ac:chgData name="Cristian Chilipirea" userId="34ab170da5908fc4" providerId="LiveId" clId="{7840C37D-FDDB-4314-A31E-446F31402874}" dt="2019-10-13T10:45:47.937" v="251"/>
          <ac:spMkLst>
            <pc:docMk/>
            <pc:sldMk cId="1015974110" sldId="515"/>
            <ac:spMk id="141" creationId="{A0384B8F-E15B-4B01-B9E5-88AD00811911}"/>
          </ac:spMkLst>
        </pc:spChg>
        <pc:spChg chg="add">
          <ac:chgData name="Cristian Chilipirea" userId="34ab170da5908fc4" providerId="LiveId" clId="{7840C37D-FDDB-4314-A31E-446F31402874}" dt="2019-10-13T10:45:47.937" v="251"/>
          <ac:spMkLst>
            <pc:docMk/>
            <pc:sldMk cId="1015974110" sldId="515"/>
            <ac:spMk id="142" creationId="{C87BA313-06DC-4D5D-AB01-5763AEA27D8B}"/>
          </ac:spMkLst>
        </pc:spChg>
        <pc:spChg chg="add">
          <ac:chgData name="Cristian Chilipirea" userId="34ab170da5908fc4" providerId="LiveId" clId="{7840C37D-FDDB-4314-A31E-446F31402874}" dt="2019-10-13T10:45:47.937" v="251"/>
          <ac:spMkLst>
            <pc:docMk/>
            <pc:sldMk cId="1015974110" sldId="515"/>
            <ac:spMk id="143" creationId="{1576239F-D027-4E8C-9F18-7F9DDA7A442D}"/>
          </ac:spMkLst>
        </pc:spChg>
        <pc:spChg chg="add">
          <ac:chgData name="Cristian Chilipirea" userId="34ab170da5908fc4" providerId="LiveId" clId="{7840C37D-FDDB-4314-A31E-446F31402874}" dt="2019-10-13T10:45:47.937" v="251"/>
          <ac:spMkLst>
            <pc:docMk/>
            <pc:sldMk cId="1015974110" sldId="515"/>
            <ac:spMk id="144" creationId="{B687FAB4-29A1-4999-B2C3-BA21AA717E51}"/>
          </ac:spMkLst>
        </pc:spChg>
        <pc:spChg chg="add">
          <ac:chgData name="Cristian Chilipirea" userId="34ab170da5908fc4" providerId="LiveId" clId="{7840C37D-FDDB-4314-A31E-446F31402874}" dt="2019-10-13T10:45:47.937" v="251"/>
          <ac:spMkLst>
            <pc:docMk/>
            <pc:sldMk cId="1015974110" sldId="515"/>
            <ac:spMk id="145" creationId="{BD2B36FC-100B-4078-A447-A47E3938E986}"/>
          </ac:spMkLst>
        </pc:spChg>
        <pc:spChg chg="add">
          <ac:chgData name="Cristian Chilipirea" userId="34ab170da5908fc4" providerId="LiveId" clId="{7840C37D-FDDB-4314-A31E-446F31402874}" dt="2019-10-13T10:45:47.937" v="251"/>
          <ac:spMkLst>
            <pc:docMk/>
            <pc:sldMk cId="1015974110" sldId="515"/>
            <ac:spMk id="146" creationId="{A137FA45-486A-4380-A3A0-31D63EAAE570}"/>
          </ac:spMkLst>
        </pc:spChg>
        <pc:spChg chg="add">
          <ac:chgData name="Cristian Chilipirea" userId="34ab170da5908fc4" providerId="LiveId" clId="{7840C37D-FDDB-4314-A31E-446F31402874}" dt="2019-10-13T10:45:47.937" v="251"/>
          <ac:spMkLst>
            <pc:docMk/>
            <pc:sldMk cId="1015974110" sldId="515"/>
            <ac:spMk id="147" creationId="{D91976CD-919C-44FC-8007-F8C8815B66D0}"/>
          </ac:spMkLst>
        </pc:spChg>
        <pc:spChg chg="add">
          <ac:chgData name="Cristian Chilipirea" userId="34ab170da5908fc4" providerId="LiveId" clId="{7840C37D-FDDB-4314-A31E-446F31402874}" dt="2019-10-13T10:45:47.937" v="251"/>
          <ac:spMkLst>
            <pc:docMk/>
            <pc:sldMk cId="1015974110" sldId="515"/>
            <ac:spMk id="148" creationId="{37FE448B-E37F-4C64-905B-5048AAC787C5}"/>
          </ac:spMkLst>
        </pc:spChg>
        <pc:spChg chg="add">
          <ac:chgData name="Cristian Chilipirea" userId="34ab170da5908fc4" providerId="LiveId" clId="{7840C37D-FDDB-4314-A31E-446F31402874}" dt="2019-10-13T10:45:47.937" v="251"/>
          <ac:spMkLst>
            <pc:docMk/>
            <pc:sldMk cId="1015974110" sldId="515"/>
            <ac:spMk id="149" creationId="{502CB126-D64D-45E7-9F90-1543675D3B1D}"/>
          </ac:spMkLst>
        </pc:spChg>
        <pc:spChg chg="add">
          <ac:chgData name="Cristian Chilipirea" userId="34ab170da5908fc4" providerId="LiveId" clId="{7840C37D-FDDB-4314-A31E-446F31402874}" dt="2019-10-13T10:45:47.937" v="251"/>
          <ac:spMkLst>
            <pc:docMk/>
            <pc:sldMk cId="1015974110" sldId="515"/>
            <ac:spMk id="150" creationId="{7B27F73C-5314-43E8-AEAC-D710A551C284}"/>
          </ac:spMkLst>
        </pc:spChg>
        <pc:spChg chg="add">
          <ac:chgData name="Cristian Chilipirea" userId="34ab170da5908fc4" providerId="LiveId" clId="{7840C37D-FDDB-4314-A31E-446F31402874}" dt="2019-10-13T10:45:47.937" v="251"/>
          <ac:spMkLst>
            <pc:docMk/>
            <pc:sldMk cId="1015974110" sldId="515"/>
            <ac:spMk id="151" creationId="{98349727-0194-4709-A1E9-4AC35F36A9BB}"/>
          </ac:spMkLst>
        </pc:spChg>
        <pc:spChg chg="add">
          <ac:chgData name="Cristian Chilipirea" userId="34ab170da5908fc4" providerId="LiveId" clId="{7840C37D-FDDB-4314-A31E-446F31402874}" dt="2019-10-13T10:45:47.937" v="251"/>
          <ac:spMkLst>
            <pc:docMk/>
            <pc:sldMk cId="1015974110" sldId="515"/>
            <ac:spMk id="152" creationId="{E616AB76-1D6B-4AC8-9DDB-5E440C672D0C}"/>
          </ac:spMkLst>
        </pc:spChg>
        <pc:spChg chg="add">
          <ac:chgData name="Cristian Chilipirea" userId="34ab170da5908fc4" providerId="LiveId" clId="{7840C37D-FDDB-4314-A31E-446F31402874}" dt="2019-10-13T10:45:47.937" v="251"/>
          <ac:spMkLst>
            <pc:docMk/>
            <pc:sldMk cId="1015974110" sldId="515"/>
            <ac:spMk id="153" creationId="{D31A189C-6EEB-4D25-9EE0-B8B020A49B0D}"/>
          </ac:spMkLst>
        </pc:spChg>
        <pc:spChg chg="add">
          <ac:chgData name="Cristian Chilipirea" userId="34ab170da5908fc4" providerId="LiveId" clId="{7840C37D-FDDB-4314-A31E-446F31402874}" dt="2019-10-13T10:45:47.937" v="251"/>
          <ac:spMkLst>
            <pc:docMk/>
            <pc:sldMk cId="1015974110" sldId="515"/>
            <ac:spMk id="154" creationId="{3A36A993-6A35-404C-A0E5-36D7D3FF53A9}"/>
          </ac:spMkLst>
        </pc:spChg>
        <pc:spChg chg="add">
          <ac:chgData name="Cristian Chilipirea" userId="34ab170da5908fc4" providerId="LiveId" clId="{7840C37D-FDDB-4314-A31E-446F31402874}" dt="2019-10-13T10:45:47.937" v="251"/>
          <ac:spMkLst>
            <pc:docMk/>
            <pc:sldMk cId="1015974110" sldId="515"/>
            <ac:spMk id="155" creationId="{ABF6E7B9-7161-47F0-AEC2-7E1FBBC5DF0A}"/>
          </ac:spMkLst>
        </pc:spChg>
        <pc:spChg chg="add">
          <ac:chgData name="Cristian Chilipirea" userId="34ab170da5908fc4" providerId="LiveId" clId="{7840C37D-FDDB-4314-A31E-446F31402874}" dt="2019-10-13T10:45:47.937" v="251"/>
          <ac:spMkLst>
            <pc:docMk/>
            <pc:sldMk cId="1015974110" sldId="515"/>
            <ac:spMk id="156" creationId="{B8C01923-39FF-413E-A72C-0BC28D4B2606}"/>
          </ac:spMkLst>
        </pc:spChg>
        <pc:spChg chg="add">
          <ac:chgData name="Cristian Chilipirea" userId="34ab170da5908fc4" providerId="LiveId" clId="{7840C37D-FDDB-4314-A31E-446F31402874}" dt="2019-10-13T10:45:47.937" v="251"/>
          <ac:spMkLst>
            <pc:docMk/>
            <pc:sldMk cId="1015974110" sldId="515"/>
            <ac:spMk id="157" creationId="{67EE5906-BEF8-425C-91D1-18EA8B663553}"/>
          </ac:spMkLst>
        </pc:spChg>
        <pc:spChg chg="add">
          <ac:chgData name="Cristian Chilipirea" userId="34ab170da5908fc4" providerId="LiveId" clId="{7840C37D-FDDB-4314-A31E-446F31402874}" dt="2019-10-13T10:45:47.937" v="251"/>
          <ac:spMkLst>
            <pc:docMk/>
            <pc:sldMk cId="1015974110" sldId="515"/>
            <ac:spMk id="158" creationId="{2FEDF371-80BE-432D-8FB9-929BBFBF219B}"/>
          </ac:spMkLst>
        </pc:spChg>
        <pc:spChg chg="add">
          <ac:chgData name="Cristian Chilipirea" userId="34ab170da5908fc4" providerId="LiveId" clId="{7840C37D-FDDB-4314-A31E-446F31402874}" dt="2019-10-13T10:45:47.937" v="251"/>
          <ac:spMkLst>
            <pc:docMk/>
            <pc:sldMk cId="1015974110" sldId="515"/>
            <ac:spMk id="159" creationId="{6342BD42-7719-4554-A495-32F591E98F38}"/>
          </ac:spMkLst>
        </pc:spChg>
        <pc:spChg chg="add">
          <ac:chgData name="Cristian Chilipirea" userId="34ab170da5908fc4" providerId="LiveId" clId="{7840C37D-FDDB-4314-A31E-446F31402874}" dt="2019-10-13T10:45:47.937" v="251"/>
          <ac:spMkLst>
            <pc:docMk/>
            <pc:sldMk cId="1015974110" sldId="515"/>
            <ac:spMk id="160" creationId="{F941E871-5ED1-4F44-AA47-967CBC85297D}"/>
          </ac:spMkLst>
        </pc:spChg>
        <pc:spChg chg="add">
          <ac:chgData name="Cristian Chilipirea" userId="34ab170da5908fc4" providerId="LiveId" clId="{7840C37D-FDDB-4314-A31E-446F31402874}" dt="2019-10-13T10:45:47.937" v="251"/>
          <ac:spMkLst>
            <pc:docMk/>
            <pc:sldMk cId="1015974110" sldId="515"/>
            <ac:spMk id="161" creationId="{5C190CE7-A9B0-4CB8-9B3C-9185A34B64E1}"/>
          </ac:spMkLst>
        </pc:spChg>
        <pc:spChg chg="add">
          <ac:chgData name="Cristian Chilipirea" userId="34ab170da5908fc4" providerId="LiveId" clId="{7840C37D-FDDB-4314-A31E-446F31402874}" dt="2019-10-13T10:45:47.937" v="251"/>
          <ac:spMkLst>
            <pc:docMk/>
            <pc:sldMk cId="1015974110" sldId="515"/>
            <ac:spMk id="162" creationId="{A8C6C0FC-17F3-4F77-96B0-95E66C49E078}"/>
          </ac:spMkLst>
        </pc:spChg>
        <pc:spChg chg="add">
          <ac:chgData name="Cristian Chilipirea" userId="34ab170da5908fc4" providerId="LiveId" clId="{7840C37D-FDDB-4314-A31E-446F31402874}" dt="2019-10-13T10:45:47.937" v="251"/>
          <ac:spMkLst>
            <pc:docMk/>
            <pc:sldMk cId="1015974110" sldId="515"/>
            <ac:spMk id="163" creationId="{3E5D84DB-1D4F-4908-A660-63305F5B03E5}"/>
          </ac:spMkLst>
        </pc:spChg>
        <pc:spChg chg="add">
          <ac:chgData name="Cristian Chilipirea" userId="34ab170da5908fc4" providerId="LiveId" clId="{7840C37D-FDDB-4314-A31E-446F31402874}" dt="2019-10-13T10:45:47.937" v="251"/>
          <ac:spMkLst>
            <pc:docMk/>
            <pc:sldMk cId="1015974110" sldId="515"/>
            <ac:spMk id="164" creationId="{E37BEA9D-0C9A-4163-8315-829D7A8518F2}"/>
          </ac:spMkLst>
        </pc:spChg>
        <pc:spChg chg="add">
          <ac:chgData name="Cristian Chilipirea" userId="34ab170da5908fc4" providerId="LiveId" clId="{7840C37D-FDDB-4314-A31E-446F31402874}" dt="2019-10-13T10:45:47.937" v="251"/>
          <ac:spMkLst>
            <pc:docMk/>
            <pc:sldMk cId="1015974110" sldId="515"/>
            <ac:spMk id="165" creationId="{69BA486F-DC01-4D6D-A36D-B1F71D377D06}"/>
          </ac:spMkLst>
        </pc:spChg>
        <pc:spChg chg="add">
          <ac:chgData name="Cristian Chilipirea" userId="34ab170da5908fc4" providerId="LiveId" clId="{7840C37D-FDDB-4314-A31E-446F31402874}" dt="2019-10-13T10:45:47.937" v="251"/>
          <ac:spMkLst>
            <pc:docMk/>
            <pc:sldMk cId="1015974110" sldId="515"/>
            <ac:spMk id="166" creationId="{FC3F03BD-0F4D-48BE-9F1D-8AACC886944A}"/>
          </ac:spMkLst>
        </pc:spChg>
        <pc:spChg chg="add">
          <ac:chgData name="Cristian Chilipirea" userId="34ab170da5908fc4" providerId="LiveId" clId="{7840C37D-FDDB-4314-A31E-446F31402874}" dt="2019-10-13T10:45:47.937" v="251"/>
          <ac:spMkLst>
            <pc:docMk/>
            <pc:sldMk cId="1015974110" sldId="515"/>
            <ac:spMk id="167" creationId="{9D78ABCB-C18B-411B-8B21-38922941EB5D}"/>
          </ac:spMkLst>
        </pc:spChg>
        <pc:spChg chg="add">
          <ac:chgData name="Cristian Chilipirea" userId="34ab170da5908fc4" providerId="LiveId" clId="{7840C37D-FDDB-4314-A31E-446F31402874}" dt="2019-10-13T10:45:47.937" v="251"/>
          <ac:spMkLst>
            <pc:docMk/>
            <pc:sldMk cId="1015974110" sldId="515"/>
            <ac:spMk id="168" creationId="{292A75DD-8AA9-40B4-9F35-3488192BDD3E}"/>
          </ac:spMkLst>
        </pc:spChg>
        <pc:spChg chg="add">
          <ac:chgData name="Cristian Chilipirea" userId="34ab170da5908fc4" providerId="LiveId" clId="{7840C37D-FDDB-4314-A31E-446F31402874}" dt="2019-10-13T10:45:47.937" v="251"/>
          <ac:spMkLst>
            <pc:docMk/>
            <pc:sldMk cId="1015974110" sldId="515"/>
            <ac:spMk id="169" creationId="{55D15D88-3685-428D-B478-019D4EE47C81}"/>
          </ac:spMkLst>
        </pc:spChg>
        <pc:spChg chg="add">
          <ac:chgData name="Cristian Chilipirea" userId="34ab170da5908fc4" providerId="LiveId" clId="{7840C37D-FDDB-4314-A31E-446F31402874}" dt="2019-10-13T10:45:47.937" v="251"/>
          <ac:spMkLst>
            <pc:docMk/>
            <pc:sldMk cId="1015974110" sldId="515"/>
            <ac:spMk id="170" creationId="{7DDA7626-1E5E-4FBA-8D31-9820D5DD7185}"/>
          </ac:spMkLst>
        </pc:spChg>
        <pc:spChg chg="add">
          <ac:chgData name="Cristian Chilipirea" userId="34ab170da5908fc4" providerId="LiveId" clId="{7840C37D-FDDB-4314-A31E-446F31402874}" dt="2019-10-13T10:45:47.937" v="251"/>
          <ac:spMkLst>
            <pc:docMk/>
            <pc:sldMk cId="1015974110" sldId="515"/>
            <ac:spMk id="171" creationId="{1E3A77EA-DCB1-4461-BBD4-000D52CFDA68}"/>
          </ac:spMkLst>
        </pc:spChg>
        <pc:spChg chg="add">
          <ac:chgData name="Cristian Chilipirea" userId="34ab170da5908fc4" providerId="LiveId" clId="{7840C37D-FDDB-4314-A31E-446F31402874}" dt="2019-10-13T10:45:47.937" v="251"/>
          <ac:spMkLst>
            <pc:docMk/>
            <pc:sldMk cId="1015974110" sldId="515"/>
            <ac:spMk id="172" creationId="{8579BE80-FDF5-4422-B8B3-DC15EE431085}"/>
          </ac:spMkLst>
        </pc:spChg>
        <pc:spChg chg="add">
          <ac:chgData name="Cristian Chilipirea" userId="34ab170da5908fc4" providerId="LiveId" clId="{7840C37D-FDDB-4314-A31E-446F31402874}" dt="2019-10-13T10:45:47.937" v="251"/>
          <ac:spMkLst>
            <pc:docMk/>
            <pc:sldMk cId="1015974110" sldId="515"/>
            <ac:spMk id="173" creationId="{9FE120B9-FBD4-4E79-898E-D5468D34D8DA}"/>
          </ac:spMkLst>
        </pc:spChg>
        <pc:spChg chg="add">
          <ac:chgData name="Cristian Chilipirea" userId="34ab170da5908fc4" providerId="LiveId" clId="{7840C37D-FDDB-4314-A31E-446F31402874}" dt="2019-10-13T10:45:47.937" v="251"/>
          <ac:spMkLst>
            <pc:docMk/>
            <pc:sldMk cId="1015974110" sldId="515"/>
            <ac:spMk id="174" creationId="{8F0DCB40-68AC-473E-B602-D05D4948A984}"/>
          </ac:spMkLst>
        </pc:spChg>
        <pc:spChg chg="add">
          <ac:chgData name="Cristian Chilipirea" userId="34ab170da5908fc4" providerId="LiveId" clId="{7840C37D-FDDB-4314-A31E-446F31402874}" dt="2019-10-13T10:45:47.937" v="251"/>
          <ac:spMkLst>
            <pc:docMk/>
            <pc:sldMk cId="1015974110" sldId="515"/>
            <ac:spMk id="175" creationId="{A29BF1C5-87F2-4914-8DD0-DE65B793E883}"/>
          </ac:spMkLst>
        </pc:spChg>
        <pc:spChg chg="add">
          <ac:chgData name="Cristian Chilipirea" userId="34ab170da5908fc4" providerId="LiveId" clId="{7840C37D-FDDB-4314-A31E-446F31402874}" dt="2019-10-13T10:45:47.937" v="251"/>
          <ac:spMkLst>
            <pc:docMk/>
            <pc:sldMk cId="1015974110" sldId="515"/>
            <ac:spMk id="176" creationId="{71714C90-3417-49E4-9594-D9A9B892E6BA}"/>
          </ac:spMkLst>
        </pc:spChg>
        <pc:spChg chg="add">
          <ac:chgData name="Cristian Chilipirea" userId="34ab170da5908fc4" providerId="LiveId" clId="{7840C37D-FDDB-4314-A31E-446F31402874}" dt="2019-10-13T10:45:47.937" v="251"/>
          <ac:spMkLst>
            <pc:docMk/>
            <pc:sldMk cId="1015974110" sldId="515"/>
            <ac:spMk id="177" creationId="{D3326B09-AFC4-43F8-ADF9-69814B4473B0}"/>
          </ac:spMkLst>
        </pc:spChg>
        <pc:spChg chg="add">
          <ac:chgData name="Cristian Chilipirea" userId="34ab170da5908fc4" providerId="LiveId" clId="{7840C37D-FDDB-4314-A31E-446F31402874}" dt="2019-10-13T10:45:47.937" v="251"/>
          <ac:spMkLst>
            <pc:docMk/>
            <pc:sldMk cId="1015974110" sldId="515"/>
            <ac:spMk id="178" creationId="{AC1CF209-A149-4BC0-A4A5-7867A5EE5AAB}"/>
          </ac:spMkLst>
        </pc:spChg>
        <pc:spChg chg="add">
          <ac:chgData name="Cristian Chilipirea" userId="34ab170da5908fc4" providerId="LiveId" clId="{7840C37D-FDDB-4314-A31E-446F31402874}" dt="2019-10-13T10:45:47.937" v="251"/>
          <ac:spMkLst>
            <pc:docMk/>
            <pc:sldMk cId="1015974110" sldId="515"/>
            <ac:spMk id="179" creationId="{2463F9AC-37B1-4CB7-B9F1-9DAE84ED93C0}"/>
          </ac:spMkLst>
        </pc:spChg>
        <pc:spChg chg="add">
          <ac:chgData name="Cristian Chilipirea" userId="34ab170da5908fc4" providerId="LiveId" clId="{7840C37D-FDDB-4314-A31E-446F31402874}" dt="2019-10-13T10:45:47.937" v="251"/>
          <ac:spMkLst>
            <pc:docMk/>
            <pc:sldMk cId="1015974110" sldId="515"/>
            <ac:spMk id="180" creationId="{EEC6B8C8-52B7-4FFB-B3A8-24250A653C72}"/>
          </ac:spMkLst>
        </pc:spChg>
        <pc:spChg chg="add">
          <ac:chgData name="Cristian Chilipirea" userId="34ab170da5908fc4" providerId="LiveId" clId="{7840C37D-FDDB-4314-A31E-446F31402874}" dt="2019-10-13T10:45:47.937" v="251"/>
          <ac:spMkLst>
            <pc:docMk/>
            <pc:sldMk cId="1015974110" sldId="515"/>
            <ac:spMk id="181" creationId="{13CAA99C-BDD9-4BA0-B97C-42E477EA9047}"/>
          </ac:spMkLst>
        </pc:spChg>
        <pc:spChg chg="add">
          <ac:chgData name="Cristian Chilipirea" userId="34ab170da5908fc4" providerId="LiveId" clId="{7840C37D-FDDB-4314-A31E-446F31402874}" dt="2019-10-13T10:45:47.937" v="251"/>
          <ac:spMkLst>
            <pc:docMk/>
            <pc:sldMk cId="1015974110" sldId="515"/>
            <ac:spMk id="182" creationId="{749C6CE9-C92A-4053-8AC0-5C8C341A2C57}"/>
          </ac:spMkLst>
        </pc:spChg>
        <pc:spChg chg="add">
          <ac:chgData name="Cristian Chilipirea" userId="34ab170da5908fc4" providerId="LiveId" clId="{7840C37D-FDDB-4314-A31E-446F31402874}" dt="2019-10-13T10:45:47.937" v="251"/>
          <ac:spMkLst>
            <pc:docMk/>
            <pc:sldMk cId="1015974110" sldId="515"/>
            <ac:spMk id="183" creationId="{F94DD3BD-585B-40A6-B56C-65A1A58FB12F}"/>
          </ac:spMkLst>
        </pc:spChg>
        <pc:spChg chg="add">
          <ac:chgData name="Cristian Chilipirea" userId="34ab170da5908fc4" providerId="LiveId" clId="{7840C37D-FDDB-4314-A31E-446F31402874}" dt="2019-10-13T10:45:47.937" v="251"/>
          <ac:spMkLst>
            <pc:docMk/>
            <pc:sldMk cId="1015974110" sldId="515"/>
            <ac:spMk id="184" creationId="{89A66501-F0D5-44AD-B231-ED83D5348075}"/>
          </ac:spMkLst>
        </pc:spChg>
        <pc:spChg chg="add">
          <ac:chgData name="Cristian Chilipirea" userId="34ab170da5908fc4" providerId="LiveId" clId="{7840C37D-FDDB-4314-A31E-446F31402874}" dt="2019-10-13T10:45:47.937" v="251"/>
          <ac:spMkLst>
            <pc:docMk/>
            <pc:sldMk cId="1015974110" sldId="515"/>
            <ac:spMk id="185" creationId="{A3D568C9-EBFA-4F43-8C86-482DD0EB8934}"/>
          </ac:spMkLst>
        </pc:spChg>
        <pc:spChg chg="add">
          <ac:chgData name="Cristian Chilipirea" userId="34ab170da5908fc4" providerId="LiveId" clId="{7840C37D-FDDB-4314-A31E-446F31402874}" dt="2019-10-13T10:45:47.937" v="251"/>
          <ac:spMkLst>
            <pc:docMk/>
            <pc:sldMk cId="1015974110" sldId="515"/>
            <ac:spMk id="186" creationId="{167C2148-09A2-4B7A-A9B3-E3FE6E7D80CF}"/>
          </ac:spMkLst>
        </pc:spChg>
        <pc:spChg chg="add">
          <ac:chgData name="Cristian Chilipirea" userId="34ab170da5908fc4" providerId="LiveId" clId="{7840C37D-FDDB-4314-A31E-446F31402874}" dt="2019-10-13T10:45:47.937" v="251"/>
          <ac:spMkLst>
            <pc:docMk/>
            <pc:sldMk cId="1015974110" sldId="515"/>
            <ac:spMk id="187" creationId="{17948068-F98E-46F2-B97E-0E25D78360D6}"/>
          </ac:spMkLst>
        </pc:spChg>
        <pc:cxnChg chg="add del">
          <ac:chgData name="Cristian Chilipirea" userId="34ab170da5908fc4" providerId="LiveId" clId="{7840C37D-FDDB-4314-A31E-446F31402874}" dt="2019-10-13T10:45:47.864" v="250"/>
          <ac:cxnSpMkLst>
            <pc:docMk/>
            <pc:sldMk cId="1015974110" sldId="515"/>
            <ac:cxnSpMk id="8" creationId="{64C345DF-4F68-473F-9ACD-A3EE74D83711}"/>
          </ac:cxnSpMkLst>
        </pc:cxnChg>
        <pc:cxnChg chg="add del">
          <ac:chgData name="Cristian Chilipirea" userId="34ab170da5908fc4" providerId="LiveId" clId="{7840C37D-FDDB-4314-A31E-446F31402874}" dt="2019-10-13T10:45:47.864" v="250"/>
          <ac:cxnSpMkLst>
            <pc:docMk/>
            <pc:sldMk cId="1015974110" sldId="515"/>
            <ac:cxnSpMk id="9" creationId="{E0386B06-516D-4E15-AAAF-6C77D0EEFD41}"/>
          </ac:cxnSpMkLst>
        </pc:cxnChg>
        <pc:cxnChg chg="add del">
          <ac:chgData name="Cristian Chilipirea" userId="34ab170da5908fc4" providerId="LiveId" clId="{7840C37D-FDDB-4314-A31E-446F31402874}" dt="2019-10-13T10:45:47.864" v="250"/>
          <ac:cxnSpMkLst>
            <pc:docMk/>
            <pc:sldMk cId="1015974110" sldId="515"/>
            <ac:cxnSpMk id="10" creationId="{233D2151-B692-47CD-92CA-DA2735EE2328}"/>
          </ac:cxnSpMkLst>
        </pc:cxnChg>
        <pc:cxnChg chg="add del">
          <ac:chgData name="Cristian Chilipirea" userId="34ab170da5908fc4" providerId="LiveId" clId="{7840C37D-FDDB-4314-A31E-446F31402874}" dt="2019-10-13T10:45:47.864" v="250"/>
          <ac:cxnSpMkLst>
            <pc:docMk/>
            <pc:sldMk cId="1015974110" sldId="515"/>
            <ac:cxnSpMk id="11" creationId="{CF1271E7-A24A-4C2E-9C4C-33C5C251F3DC}"/>
          </ac:cxnSpMkLst>
        </pc:cxnChg>
        <pc:cxnChg chg="add del">
          <ac:chgData name="Cristian Chilipirea" userId="34ab170da5908fc4" providerId="LiveId" clId="{7840C37D-FDDB-4314-A31E-446F31402874}" dt="2019-10-13T10:45:47.864" v="250"/>
          <ac:cxnSpMkLst>
            <pc:docMk/>
            <pc:sldMk cId="1015974110" sldId="515"/>
            <ac:cxnSpMk id="12" creationId="{4FE07048-7CF2-4672-A785-DFD610A2A775}"/>
          </ac:cxnSpMkLst>
        </pc:cxnChg>
        <pc:cxnChg chg="add">
          <ac:chgData name="Cristian Chilipirea" userId="34ab170da5908fc4" providerId="LiveId" clId="{7840C37D-FDDB-4314-A31E-446F31402874}" dt="2019-10-13T10:45:47.937" v="251"/>
          <ac:cxnSpMkLst>
            <pc:docMk/>
            <pc:sldMk cId="1015974110" sldId="515"/>
            <ac:cxnSpMk id="100" creationId="{E21FD318-FBD7-4D4C-A2BF-F775278374AC}"/>
          </ac:cxnSpMkLst>
        </pc:cxnChg>
        <pc:cxnChg chg="add">
          <ac:chgData name="Cristian Chilipirea" userId="34ab170da5908fc4" providerId="LiveId" clId="{7840C37D-FDDB-4314-A31E-446F31402874}" dt="2019-10-13T10:45:47.937" v="251"/>
          <ac:cxnSpMkLst>
            <pc:docMk/>
            <pc:sldMk cId="1015974110" sldId="515"/>
            <ac:cxnSpMk id="101" creationId="{1751CCA6-8EF8-4EE8-8E92-25206B40716C}"/>
          </ac:cxnSpMkLst>
        </pc:cxnChg>
        <pc:cxnChg chg="add">
          <ac:chgData name="Cristian Chilipirea" userId="34ab170da5908fc4" providerId="LiveId" clId="{7840C37D-FDDB-4314-A31E-446F31402874}" dt="2019-10-13T10:45:47.937" v="251"/>
          <ac:cxnSpMkLst>
            <pc:docMk/>
            <pc:sldMk cId="1015974110" sldId="515"/>
            <ac:cxnSpMk id="102" creationId="{76DDBDF3-0E1F-4A22-AB49-215EAAA22714}"/>
          </ac:cxnSpMkLst>
        </pc:cxnChg>
        <pc:cxnChg chg="add">
          <ac:chgData name="Cristian Chilipirea" userId="34ab170da5908fc4" providerId="LiveId" clId="{7840C37D-FDDB-4314-A31E-446F31402874}" dt="2019-10-13T10:45:47.937" v="251"/>
          <ac:cxnSpMkLst>
            <pc:docMk/>
            <pc:sldMk cId="1015974110" sldId="515"/>
            <ac:cxnSpMk id="103" creationId="{6AABFFC5-A53E-4BEB-B915-C06318453030}"/>
          </ac:cxnSpMkLst>
        </pc:cxnChg>
        <pc:cxnChg chg="add">
          <ac:chgData name="Cristian Chilipirea" userId="34ab170da5908fc4" providerId="LiveId" clId="{7840C37D-FDDB-4314-A31E-446F31402874}" dt="2019-10-13T10:45:47.937" v="251"/>
          <ac:cxnSpMkLst>
            <pc:docMk/>
            <pc:sldMk cId="1015974110" sldId="515"/>
            <ac:cxnSpMk id="104" creationId="{A458F159-5964-4B1C-9E8D-51937FB42F27}"/>
          </ac:cxnSpMkLst>
        </pc:cxnChg>
      </pc:sldChg>
      <pc:sldChg chg="addSp delSp modSp add">
        <pc:chgData name="Cristian Chilipirea" userId="34ab170da5908fc4" providerId="LiveId" clId="{7840C37D-FDDB-4314-A31E-446F31402874}" dt="2019-10-13T10:46:03.271" v="258" actId="1076"/>
        <pc:sldMkLst>
          <pc:docMk/>
          <pc:sldMk cId="4167688615" sldId="516"/>
        </pc:sldMkLst>
        <pc:spChg chg="mod">
          <ac:chgData name="Cristian Chilipirea" userId="34ab170da5908fc4" providerId="LiveId" clId="{7840C37D-FDDB-4314-A31E-446F31402874}" dt="2019-10-13T10:45:54.620" v="253"/>
          <ac:spMkLst>
            <pc:docMk/>
            <pc:sldMk cId="4167688615" sldId="516"/>
            <ac:spMk id="2" creationId="{B7520186-E215-429F-A1F4-4F20457FCC09}"/>
          </ac:spMkLst>
        </pc:spChg>
        <pc:spChg chg="del">
          <ac:chgData name="Cristian Chilipirea" userId="34ab170da5908fc4" providerId="LiveId" clId="{7840C37D-FDDB-4314-A31E-446F31402874}" dt="2019-10-13T10:45:56.126" v="254" actId="478"/>
          <ac:spMkLst>
            <pc:docMk/>
            <pc:sldMk cId="4167688615" sldId="516"/>
            <ac:spMk id="3" creationId="{DE40BBD8-A0FC-420C-8B18-2B5432F30D80}"/>
          </ac:spMkLst>
        </pc:spChg>
        <pc:spChg chg="add del">
          <ac:chgData name="Cristian Chilipirea" userId="34ab170da5908fc4" providerId="LiveId" clId="{7840C37D-FDDB-4314-A31E-446F31402874}" dt="2019-10-13T10:46:00.836" v="256"/>
          <ac:spMkLst>
            <pc:docMk/>
            <pc:sldMk cId="4167688615" sldId="516"/>
            <ac:spMk id="4" creationId="{9EE56A15-5147-42F2-8637-3B63648EE708}"/>
          </ac:spMkLst>
        </pc:spChg>
        <pc:spChg chg="add mod">
          <ac:chgData name="Cristian Chilipirea" userId="34ab170da5908fc4" providerId="LiveId" clId="{7840C37D-FDDB-4314-A31E-446F31402874}" dt="2019-10-13T10:46:03.271" v="258" actId="1076"/>
          <ac:spMkLst>
            <pc:docMk/>
            <pc:sldMk cId="4167688615" sldId="516"/>
            <ac:spMk id="5" creationId="{AE6E2C02-C13C-4063-B042-56AA325B3056}"/>
          </ac:spMkLst>
        </pc:spChg>
      </pc:sldChg>
      <pc:sldChg chg="addSp delSp modSp add modAnim">
        <pc:chgData name="Cristian Chilipirea" userId="34ab170da5908fc4" providerId="LiveId" clId="{7840C37D-FDDB-4314-A31E-446F31402874}" dt="2019-10-13T10:46:29.326" v="274"/>
        <pc:sldMkLst>
          <pc:docMk/>
          <pc:sldMk cId="3257197160" sldId="517"/>
        </pc:sldMkLst>
        <pc:spChg chg="del">
          <ac:chgData name="Cristian Chilipirea" userId="34ab170da5908fc4" providerId="LiveId" clId="{7840C37D-FDDB-4314-A31E-446F31402874}" dt="2019-10-13T10:46:13.466" v="261" actId="478"/>
          <ac:spMkLst>
            <pc:docMk/>
            <pc:sldMk cId="3257197160" sldId="517"/>
            <ac:spMk id="2" creationId="{53B039A8-0972-452D-8179-CEC395A75DF1}"/>
          </ac:spMkLst>
        </pc:spChg>
        <pc:spChg chg="del">
          <ac:chgData name="Cristian Chilipirea" userId="34ab170da5908fc4" providerId="LiveId" clId="{7840C37D-FDDB-4314-A31E-446F31402874}" dt="2019-10-13T10:46:11.234" v="260" actId="478"/>
          <ac:spMkLst>
            <pc:docMk/>
            <pc:sldMk cId="3257197160" sldId="517"/>
            <ac:spMk id="3" creationId="{5B160A1A-4FBA-4882-B3BA-5DCE18541308}"/>
          </ac:spMkLst>
        </pc:spChg>
        <pc:spChg chg="add del mod">
          <ac:chgData name="Cristian Chilipirea" userId="34ab170da5908fc4" providerId="LiveId" clId="{7840C37D-FDDB-4314-A31E-446F31402874}" dt="2019-10-13T10:46:17.259" v="265"/>
          <ac:spMkLst>
            <pc:docMk/>
            <pc:sldMk cId="3257197160" sldId="517"/>
            <ac:spMk id="4" creationId="{23020F10-0F93-4880-A7D6-FDDF06BA4F3B}"/>
          </ac:spMkLst>
        </pc:spChg>
        <pc:spChg chg="add del">
          <ac:chgData name="Cristian Chilipirea" userId="34ab170da5908fc4" providerId="LiveId" clId="{7840C37D-FDDB-4314-A31E-446F31402874}" dt="2019-10-13T10:46:18.662" v="267"/>
          <ac:spMkLst>
            <pc:docMk/>
            <pc:sldMk cId="3257197160" sldId="517"/>
            <ac:spMk id="5" creationId="{2F3505C6-A4CC-46BD-B24A-032ED95F6A2B}"/>
          </ac:spMkLst>
        </pc:spChg>
        <pc:spChg chg="add mod">
          <ac:chgData name="Cristian Chilipirea" userId="34ab170da5908fc4" providerId="LiveId" clId="{7840C37D-FDDB-4314-A31E-446F31402874}" dt="2019-10-13T10:46:20.539" v="269" actId="1076"/>
          <ac:spMkLst>
            <pc:docMk/>
            <pc:sldMk cId="3257197160" sldId="517"/>
            <ac:spMk id="6" creationId="{0CA028E1-F57E-4368-B6A4-20CD1412F84B}"/>
          </ac:spMkLst>
        </pc:spChg>
        <pc:spChg chg="add del">
          <ac:chgData name="Cristian Chilipirea" userId="34ab170da5908fc4" providerId="LiveId" clId="{7840C37D-FDDB-4314-A31E-446F31402874}" dt="2019-10-13T10:46:29.320" v="273"/>
          <ac:spMkLst>
            <pc:docMk/>
            <pc:sldMk cId="3257197160" sldId="517"/>
            <ac:spMk id="7" creationId="{483E6145-2423-488A-89FE-D13244C9C2ED}"/>
          </ac:spMkLst>
        </pc:spChg>
        <pc:spChg chg="add">
          <ac:chgData name="Cristian Chilipirea" userId="34ab170da5908fc4" providerId="LiveId" clId="{7840C37D-FDDB-4314-A31E-446F31402874}" dt="2019-10-13T10:46:29.326" v="274"/>
          <ac:spMkLst>
            <pc:docMk/>
            <pc:sldMk cId="3257197160" sldId="517"/>
            <ac:spMk id="8" creationId="{277727DA-9F03-47C1-908A-569F1ED53321}"/>
          </ac:spMkLst>
        </pc:spChg>
      </pc:sldChg>
      <pc:sldChg chg="addSp delSp add modAnim">
        <pc:chgData name="Cristian Chilipirea" userId="34ab170da5908fc4" providerId="LiveId" clId="{7840C37D-FDDB-4314-A31E-446F31402874}" dt="2019-10-13T10:46:43.512" v="282"/>
        <pc:sldMkLst>
          <pc:docMk/>
          <pc:sldMk cId="1191600613" sldId="518"/>
        </pc:sldMkLst>
        <pc:spChg chg="del">
          <ac:chgData name="Cristian Chilipirea" userId="34ab170da5908fc4" providerId="LiveId" clId="{7840C37D-FDDB-4314-A31E-446F31402874}" dt="2019-10-13T10:46:39.986" v="276" actId="478"/>
          <ac:spMkLst>
            <pc:docMk/>
            <pc:sldMk cId="1191600613" sldId="518"/>
            <ac:spMk id="2" creationId="{3E0B13C1-D9C9-4E7E-AD98-594778D2A701}"/>
          </ac:spMkLst>
        </pc:spChg>
        <pc:spChg chg="del">
          <ac:chgData name="Cristian Chilipirea" userId="34ab170da5908fc4" providerId="LiveId" clId="{7840C37D-FDDB-4314-A31E-446F31402874}" dt="2019-10-13T10:46:40.682" v="277" actId="478"/>
          <ac:spMkLst>
            <pc:docMk/>
            <pc:sldMk cId="1191600613" sldId="518"/>
            <ac:spMk id="3" creationId="{96D7EA24-2BE2-4DAE-BAEF-9E4CD2290E11}"/>
          </ac:spMkLst>
        </pc:spChg>
        <pc:spChg chg="add del">
          <ac:chgData name="Cristian Chilipirea" userId="34ab170da5908fc4" providerId="LiveId" clId="{7840C37D-FDDB-4314-A31E-446F31402874}" dt="2019-10-13T10:46:43.492" v="281"/>
          <ac:spMkLst>
            <pc:docMk/>
            <pc:sldMk cId="1191600613" sldId="518"/>
            <ac:spMk id="4" creationId="{773475EC-0C4F-4852-A7D2-8F8243A4A67B}"/>
          </ac:spMkLst>
        </pc:spChg>
        <pc:spChg chg="add del">
          <ac:chgData name="Cristian Chilipirea" userId="34ab170da5908fc4" providerId="LiveId" clId="{7840C37D-FDDB-4314-A31E-446F31402874}" dt="2019-10-13T10:46:43.492" v="281"/>
          <ac:spMkLst>
            <pc:docMk/>
            <pc:sldMk cId="1191600613" sldId="518"/>
            <ac:spMk id="5" creationId="{4476C491-9E19-4E2D-9626-8F9BCA892FE9}"/>
          </ac:spMkLst>
        </pc:spChg>
        <pc:spChg chg="add del">
          <ac:chgData name="Cristian Chilipirea" userId="34ab170da5908fc4" providerId="LiveId" clId="{7840C37D-FDDB-4314-A31E-446F31402874}" dt="2019-10-13T10:46:43.492" v="281"/>
          <ac:spMkLst>
            <pc:docMk/>
            <pc:sldMk cId="1191600613" sldId="518"/>
            <ac:spMk id="6" creationId="{7ED258DA-F622-460F-A7C1-EEE76A3E0327}"/>
          </ac:spMkLst>
        </pc:spChg>
        <pc:spChg chg="add">
          <ac:chgData name="Cristian Chilipirea" userId="34ab170da5908fc4" providerId="LiveId" clId="{7840C37D-FDDB-4314-A31E-446F31402874}" dt="2019-10-13T10:46:43.512" v="282"/>
          <ac:spMkLst>
            <pc:docMk/>
            <pc:sldMk cId="1191600613" sldId="518"/>
            <ac:spMk id="10" creationId="{FCF0FAC6-5521-4AE9-9D6F-8FF4EDAED27A}"/>
          </ac:spMkLst>
        </pc:spChg>
        <pc:spChg chg="add">
          <ac:chgData name="Cristian Chilipirea" userId="34ab170da5908fc4" providerId="LiveId" clId="{7840C37D-FDDB-4314-A31E-446F31402874}" dt="2019-10-13T10:46:43.512" v="282"/>
          <ac:spMkLst>
            <pc:docMk/>
            <pc:sldMk cId="1191600613" sldId="518"/>
            <ac:spMk id="11" creationId="{1515574B-5138-409F-B171-250A3FF4549E}"/>
          </ac:spMkLst>
        </pc:spChg>
        <pc:spChg chg="add">
          <ac:chgData name="Cristian Chilipirea" userId="34ab170da5908fc4" providerId="LiveId" clId="{7840C37D-FDDB-4314-A31E-446F31402874}" dt="2019-10-13T10:46:43.512" v="282"/>
          <ac:spMkLst>
            <pc:docMk/>
            <pc:sldMk cId="1191600613" sldId="518"/>
            <ac:spMk id="12" creationId="{403AFF73-C977-4CAE-BD77-62A100B472C2}"/>
          </ac:spMkLst>
        </pc:spChg>
        <pc:grpChg chg="add del">
          <ac:chgData name="Cristian Chilipirea" userId="34ab170da5908fc4" providerId="LiveId" clId="{7840C37D-FDDB-4314-A31E-446F31402874}" dt="2019-10-13T10:46:43.492" v="281"/>
          <ac:grpSpMkLst>
            <pc:docMk/>
            <pc:sldMk cId="1191600613" sldId="518"/>
            <ac:grpSpMk id="7" creationId="{D28B9DC8-D547-4E04-A2F0-C0159B7B1044}"/>
          </ac:grpSpMkLst>
        </pc:grpChg>
        <pc:grpChg chg="add">
          <ac:chgData name="Cristian Chilipirea" userId="34ab170da5908fc4" providerId="LiveId" clId="{7840C37D-FDDB-4314-A31E-446F31402874}" dt="2019-10-13T10:46:43.512" v="282"/>
          <ac:grpSpMkLst>
            <pc:docMk/>
            <pc:sldMk cId="1191600613" sldId="518"/>
            <ac:grpSpMk id="13" creationId="{08348313-DE1B-449D-89A6-2BE6C67EB969}"/>
          </ac:grpSpMkLst>
        </pc:grpChg>
      </pc:sldChg>
      <pc:sldChg chg="addSp delSp add modAnim">
        <pc:chgData name="Cristian Chilipirea" userId="34ab170da5908fc4" providerId="LiveId" clId="{7840C37D-FDDB-4314-A31E-446F31402874}" dt="2019-10-13T10:47:00.658" v="288" actId="478"/>
        <pc:sldMkLst>
          <pc:docMk/>
          <pc:sldMk cId="1838014484" sldId="519"/>
        </pc:sldMkLst>
        <pc:spChg chg="del">
          <ac:chgData name="Cristian Chilipirea" userId="34ab170da5908fc4" providerId="LiveId" clId="{7840C37D-FDDB-4314-A31E-446F31402874}" dt="2019-10-13T10:47:00.658" v="288" actId="478"/>
          <ac:spMkLst>
            <pc:docMk/>
            <pc:sldMk cId="1838014484" sldId="519"/>
            <ac:spMk id="2" creationId="{94A634FD-3F04-4ACF-8D14-EFAE0E651979}"/>
          </ac:spMkLst>
        </pc:spChg>
        <pc:spChg chg="del">
          <ac:chgData name="Cristian Chilipirea" userId="34ab170da5908fc4" providerId="LiveId" clId="{7840C37D-FDDB-4314-A31E-446F31402874}" dt="2019-10-13T10:46:56.134" v="284" actId="478"/>
          <ac:spMkLst>
            <pc:docMk/>
            <pc:sldMk cId="1838014484" sldId="519"/>
            <ac:spMk id="3" creationId="{0EABDDDC-CF86-4541-9CED-AD906AC3EE12}"/>
          </ac:spMkLst>
        </pc:spChg>
        <pc:spChg chg="add del">
          <ac:chgData name="Cristian Chilipirea" userId="34ab170da5908fc4" providerId="LiveId" clId="{7840C37D-FDDB-4314-A31E-446F31402874}" dt="2019-10-13T10:46:58.201" v="286"/>
          <ac:spMkLst>
            <pc:docMk/>
            <pc:sldMk cId="1838014484" sldId="519"/>
            <ac:spMk id="6" creationId="{63E4D3A2-B33C-4222-A762-A40145C4B676}"/>
          </ac:spMkLst>
        </pc:spChg>
        <pc:spChg chg="add">
          <ac:chgData name="Cristian Chilipirea" userId="34ab170da5908fc4" providerId="LiveId" clId="{7840C37D-FDDB-4314-A31E-446F31402874}" dt="2019-10-13T10:46:58.214" v="287"/>
          <ac:spMkLst>
            <pc:docMk/>
            <pc:sldMk cId="1838014484" sldId="519"/>
            <ac:spMk id="7" creationId="{B997D82C-5ABF-4DE5-B4C3-2B05F4D4C6A8}"/>
          </ac:spMkLst>
        </pc:spChg>
      </pc:sldChg>
      <pc:sldChg chg="addSp delSp modSp add modAnim">
        <pc:chgData name="Cristian Chilipirea" userId="34ab170da5908fc4" providerId="LiveId" clId="{7840C37D-FDDB-4314-A31E-446F31402874}" dt="2019-10-13T10:47:16.435" v="295" actId="1076"/>
        <pc:sldMkLst>
          <pc:docMk/>
          <pc:sldMk cId="3412537942" sldId="520"/>
        </pc:sldMkLst>
        <pc:spChg chg="mod">
          <ac:chgData name="Cristian Chilipirea" userId="34ab170da5908fc4" providerId="LiveId" clId="{7840C37D-FDDB-4314-A31E-446F31402874}" dt="2019-10-13T10:47:07.922" v="290"/>
          <ac:spMkLst>
            <pc:docMk/>
            <pc:sldMk cId="3412537942" sldId="520"/>
            <ac:spMk id="2" creationId="{5FF57556-4FE8-43C6-949F-E057485AC03D}"/>
          </ac:spMkLst>
        </pc:spChg>
        <pc:spChg chg="del">
          <ac:chgData name="Cristian Chilipirea" userId="34ab170da5908fc4" providerId="LiveId" clId="{7840C37D-FDDB-4314-A31E-446F31402874}" dt="2019-10-13T10:47:09.434" v="291" actId="478"/>
          <ac:spMkLst>
            <pc:docMk/>
            <pc:sldMk cId="3412537942" sldId="520"/>
            <ac:spMk id="3" creationId="{AAD8B5E8-5891-463A-BFF2-A8C80F691426}"/>
          </ac:spMkLst>
        </pc:spChg>
        <pc:spChg chg="add del">
          <ac:chgData name="Cristian Chilipirea" userId="34ab170da5908fc4" providerId="LiveId" clId="{7840C37D-FDDB-4314-A31E-446F31402874}" dt="2019-10-13T10:47:14.518" v="293"/>
          <ac:spMkLst>
            <pc:docMk/>
            <pc:sldMk cId="3412537942" sldId="520"/>
            <ac:spMk id="4" creationId="{467C8562-A571-47D6-9B58-6BA688620E82}"/>
          </ac:spMkLst>
        </pc:spChg>
        <pc:spChg chg="add mod">
          <ac:chgData name="Cristian Chilipirea" userId="34ab170da5908fc4" providerId="LiveId" clId="{7840C37D-FDDB-4314-A31E-446F31402874}" dt="2019-10-13T10:47:16.435" v="295" actId="1076"/>
          <ac:spMkLst>
            <pc:docMk/>
            <pc:sldMk cId="3412537942" sldId="520"/>
            <ac:spMk id="5" creationId="{9620AF28-DD20-4946-9FBB-7786B269E950}"/>
          </ac:spMkLst>
        </pc:spChg>
      </pc:sldChg>
      <pc:sldChg chg="addSp delSp modSp add modAnim">
        <pc:chgData name="Cristian Chilipirea" userId="34ab170da5908fc4" providerId="LiveId" clId="{7840C37D-FDDB-4314-A31E-446F31402874}" dt="2019-10-13T10:47:28.534" v="301"/>
        <pc:sldMkLst>
          <pc:docMk/>
          <pc:sldMk cId="4136712767" sldId="521"/>
        </pc:sldMkLst>
        <pc:spChg chg="mod">
          <ac:chgData name="Cristian Chilipirea" userId="34ab170da5908fc4" providerId="LiveId" clId="{7840C37D-FDDB-4314-A31E-446F31402874}" dt="2019-10-13T10:47:21.643" v="297"/>
          <ac:spMkLst>
            <pc:docMk/>
            <pc:sldMk cId="4136712767" sldId="521"/>
            <ac:spMk id="2" creationId="{C4F284B7-62E8-4015-9E14-2E64A37D4121}"/>
          </ac:spMkLst>
        </pc:spChg>
        <pc:spChg chg="del">
          <ac:chgData name="Cristian Chilipirea" userId="34ab170da5908fc4" providerId="LiveId" clId="{7840C37D-FDDB-4314-A31E-446F31402874}" dt="2019-10-13T10:47:23.546" v="298" actId="478"/>
          <ac:spMkLst>
            <pc:docMk/>
            <pc:sldMk cId="4136712767" sldId="521"/>
            <ac:spMk id="3" creationId="{98ED1C3D-557B-4A20-B580-7B4FF8409D2E}"/>
          </ac:spMkLst>
        </pc:spChg>
        <pc:spChg chg="add del">
          <ac:chgData name="Cristian Chilipirea" userId="34ab170da5908fc4" providerId="LiveId" clId="{7840C37D-FDDB-4314-A31E-446F31402874}" dt="2019-10-13T10:47:28.494" v="300"/>
          <ac:spMkLst>
            <pc:docMk/>
            <pc:sldMk cId="4136712767" sldId="521"/>
            <ac:spMk id="4" creationId="{FDD7B8A2-37D0-48CF-AFB6-80CB66138DD0}"/>
          </ac:spMkLst>
        </pc:spChg>
        <pc:spChg chg="add del">
          <ac:chgData name="Cristian Chilipirea" userId="34ab170da5908fc4" providerId="LiveId" clId="{7840C37D-FDDB-4314-A31E-446F31402874}" dt="2019-10-13T10:47:28.494" v="300"/>
          <ac:spMkLst>
            <pc:docMk/>
            <pc:sldMk cId="4136712767" sldId="521"/>
            <ac:spMk id="5" creationId="{4F0D8DE1-2274-4D2F-A481-023A3B8F1BC9}"/>
          </ac:spMkLst>
        </pc:spChg>
        <pc:spChg chg="add del">
          <ac:chgData name="Cristian Chilipirea" userId="34ab170da5908fc4" providerId="LiveId" clId="{7840C37D-FDDB-4314-A31E-446F31402874}" dt="2019-10-13T10:47:28.494" v="300"/>
          <ac:spMkLst>
            <pc:docMk/>
            <pc:sldMk cId="4136712767" sldId="521"/>
            <ac:spMk id="6" creationId="{DC113957-E1BF-4393-A4D3-1EB5F72A3057}"/>
          </ac:spMkLst>
        </pc:spChg>
        <pc:spChg chg="add del">
          <ac:chgData name="Cristian Chilipirea" userId="34ab170da5908fc4" providerId="LiveId" clId="{7840C37D-FDDB-4314-A31E-446F31402874}" dt="2019-10-13T10:47:28.494" v="300"/>
          <ac:spMkLst>
            <pc:docMk/>
            <pc:sldMk cId="4136712767" sldId="521"/>
            <ac:spMk id="7" creationId="{0DF6DF29-74FB-4616-B8CB-6668111598D9}"/>
          </ac:spMkLst>
        </pc:spChg>
        <pc:spChg chg="add del">
          <ac:chgData name="Cristian Chilipirea" userId="34ab170da5908fc4" providerId="LiveId" clId="{7840C37D-FDDB-4314-A31E-446F31402874}" dt="2019-10-13T10:47:28.494" v="300"/>
          <ac:spMkLst>
            <pc:docMk/>
            <pc:sldMk cId="4136712767" sldId="521"/>
            <ac:spMk id="14" creationId="{3F4CD53B-364B-4E7F-A5B5-62ACF89ABDE8}"/>
          </ac:spMkLst>
        </pc:spChg>
        <pc:spChg chg="add del">
          <ac:chgData name="Cristian Chilipirea" userId="34ab170da5908fc4" providerId="LiveId" clId="{7840C37D-FDDB-4314-A31E-446F31402874}" dt="2019-10-13T10:47:28.494" v="300"/>
          <ac:spMkLst>
            <pc:docMk/>
            <pc:sldMk cId="4136712767" sldId="521"/>
            <ac:spMk id="15" creationId="{E79FE035-5B66-4479-9512-C49D6929639C}"/>
          </ac:spMkLst>
        </pc:spChg>
        <pc:spChg chg="add del">
          <ac:chgData name="Cristian Chilipirea" userId="34ab170da5908fc4" providerId="LiveId" clId="{7840C37D-FDDB-4314-A31E-446F31402874}" dt="2019-10-13T10:47:28.494" v="300"/>
          <ac:spMkLst>
            <pc:docMk/>
            <pc:sldMk cId="4136712767" sldId="521"/>
            <ac:spMk id="16" creationId="{CC39A536-3A7F-4E0B-A5FF-9F7EFA07A920}"/>
          </ac:spMkLst>
        </pc:spChg>
        <pc:spChg chg="add del">
          <ac:chgData name="Cristian Chilipirea" userId="34ab170da5908fc4" providerId="LiveId" clId="{7840C37D-FDDB-4314-A31E-446F31402874}" dt="2019-10-13T10:47:28.494" v="300"/>
          <ac:spMkLst>
            <pc:docMk/>
            <pc:sldMk cId="4136712767" sldId="521"/>
            <ac:spMk id="17" creationId="{ABAAEFCA-42E4-4C96-B492-68012664A6A1}"/>
          </ac:spMkLst>
        </pc:spChg>
        <pc:spChg chg="add del">
          <ac:chgData name="Cristian Chilipirea" userId="34ab170da5908fc4" providerId="LiveId" clId="{7840C37D-FDDB-4314-A31E-446F31402874}" dt="2019-10-13T10:47:28.494" v="300"/>
          <ac:spMkLst>
            <pc:docMk/>
            <pc:sldMk cId="4136712767" sldId="521"/>
            <ac:spMk id="18" creationId="{B2290E3A-582F-4E39-98BD-C4FC7C28377F}"/>
          </ac:spMkLst>
        </pc:spChg>
        <pc:spChg chg="add del">
          <ac:chgData name="Cristian Chilipirea" userId="34ab170da5908fc4" providerId="LiveId" clId="{7840C37D-FDDB-4314-A31E-446F31402874}" dt="2019-10-13T10:47:28.494" v="300"/>
          <ac:spMkLst>
            <pc:docMk/>
            <pc:sldMk cId="4136712767" sldId="521"/>
            <ac:spMk id="19" creationId="{957D02A1-5C4B-44B1-A172-FE448896C7B0}"/>
          </ac:spMkLst>
        </pc:spChg>
        <pc:spChg chg="add del">
          <ac:chgData name="Cristian Chilipirea" userId="34ab170da5908fc4" providerId="LiveId" clId="{7840C37D-FDDB-4314-A31E-446F31402874}" dt="2019-10-13T10:47:28.494" v="300"/>
          <ac:spMkLst>
            <pc:docMk/>
            <pc:sldMk cId="4136712767" sldId="521"/>
            <ac:spMk id="20" creationId="{F6889D18-9204-477D-9BEF-DB0F932EB3F2}"/>
          </ac:spMkLst>
        </pc:spChg>
        <pc:spChg chg="add del">
          <ac:chgData name="Cristian Chilipirea" userId="34ab170da5908fc4" providerId="LiveId" clId="{7840C37D-FDDB-4314-A31E-446F31402874}" dt="2019-10-13T10:47:28.494" v="300"/>
          <ac:spMkLst>
            <pc:docMk/>
            <pc:sldMk cId="4136712767" sldId="521"/>
            <ac:spMk id="21" creationId="{49D706F8-3731-4D33-86C9-48B9CE9520F4}"/>
          </ac:spMkLst>
        </pc:spChg>
        <pc:spChg chg="add del">
          <ac:chgData name="Cristian Chilipirea" userId="34ab170da5908fc4" providerId="LiveId" clId="{7840C37D-FDDB-4314-A31E-446F31402874}" dt="2019-10-13T10:47:28.494" v="300"/>
          <ac:spMkLst>
            <pc:docMk/>
            <pc:sldMk cId="4136712767" sldId="521"/>
            <ac:spMk id="22" creationId="{CD2F0BB5-EE2D-463E-A2E7-2913663ED5B6}"/>
          </ac:spMkLst>
        </pc:spChg>
        <pc:spChg chg="add del">
          <ac:chgData name="Cristian Chilipirea" userId="34ab170da5908fc4" providerId="LiveId" clId="{7840C37D-FDDB-4314-A31E-446F31402874}" dt="2019-10-13T10:47:28.494" v="300"/>
          <ac:spMkLst>
            <pc:docMk/>
            <pc:sldMk cId="4136712767" sldId="521"/>
            <ac:spMk id="23" creationId="{19E081F4-9F46-49BE-A240-4E05A52149BB}"/>
          </ac:spMkLst>
        </pc:spChg>
        <pc:spChg chg="add del">
          <ac:chgData name="Cristian Chilipirea" userId="34ab170da5908fc4" providerId="LiveId" clId="{7840C37D-FDDB-4314-A31E-446F31402874}" dt="2019-10-13T10:47:28.494" v="300"/>
          <ac:spMkLst>
            <pc:docMk/>
            <pc:sldMk cId="4136712767" sldId="521"/>
            <ac:spMk id="24" creationId="{5D7C137A-1A40-4E92-8B9D-B1E01D7A4D76}"/>
          </ac:spMkLst>
        </pc:spChg>
        <pc:spChg chg="add del">
          <ac:chgData name="Cristian Chilipirea" userId="34ab170da5908fc4" providerId="LiveId" clId="{7840C37D-FDDB-4314-A31E-446F31402874}" dt="2019-10-13T10:47:28.494" v="300"/>
          <ac:spMkLst>
            <pc:docMk/>
            <pc:sldMk cId="4136712767" sldId="521"/>
            <ac:spMk id="25" creationId="{49341CB4-EE1B-48E3-A4E6-1A0C68F53DB6}"/>
          </ac:spMkLst>
        </pc:spChg>
        <pc:spChg chg="add del">
          <ac:chgData name="Cristian Chilipirea" userId="34ab170da5908fc4" providerId="LiveId" clId="{7840C37D-FDDB-4314-A31E-446F31402874}" dt="2019-10-13T10:47:28.494" v="300"/>
          <ac:spMkLst>
            <pc:docMk/>
            <pc:sldMk cId="4136712767" sldId="521"/>
            <ac:spMk id="26" creationId="{026DAB82-6162-426B-89CD-B9DF942FADB8}"/>
          </ac:spMkLst>
        </pc:spChg>
        <pc:spChg chg="add del">
          <ac:chgData name="Cristian Chilipirea" userId="34ab170da5908fc4" providerId="LiveId" clId="{7840C37D-FDDB-4314-A31E-446F31402874}" dt="2019-10-13T10:47:28.494" v="300"/>
          <ac:spMkLst>
            <pc:docMk/>
            <pc:sldMk cId="4136712767" sldId="521"/>
            <ac:spMk id="27" creationId="{D316216D-E0E9-4EF8-8FA3-06D22CAF9A73}"/>
          </ac:spMkLst>
        </pc:spChg>
        <pc:spChg chg="add del">
          <ac:chgData name="Cristian Chilipirea" userId="34ab170da5908fc4" providerId="LiveId" clId="{7840C37D-FDDB-4314-A31E-446F31402874}" dt="2019-10-13T10:47:28.494" v="300"/>
          <ac:spMkLst>
            <pc:docMk/>
            <pc:sldMk cId="4136712767" sldId="521"/>
            <ac:spMk id="28" creationId="{356B67F2-0C2C-452C-B5A1-ED7A8C17557E}"/>
          </ac:spMkLst>
        </pc:spChg>
        <pc:spChg chg="add del">
          <ac:chgData name="Cristian Chilipirea" userId="34ab170da5908fc4" providerId="LiveId" clId="{7840C37D-FDDB-4314-A31E-446F31402874}" dt="2019-10-13T10:47:28.494" v="300"/>
          <ac:spMkLst>
            <pc:docMk/>
            <pc:sldMk cId="4136712767" sldId="521"/>
            <ac:spMk id="29" creationId="{09CA6E41-170A-4822-A6EB-702E2986263F}"/>
          </ac:spMkLst>
        </pc:spChg>
        <pc:spChg chg="add del">
          <ac:chgData name="Cristian Chilipirea" userId="34ab170da5908fc4" providerId="LiveId" clId="{7840C37D-FDDB-4314-A31E-446F31402874}" dt="2019-10-13T10:47:28.494" v="300"/>
          <ac:spMkLst>
            <pc:docMk/>
            <pc:sldMk cId="4136712767" sldId="521"/>
            <ac:spMk id="30" creationId="{DA876B95-DA47-46D3-82A5-679A68CBC5A1}"/>
          </ac:spMkLst>
        </pc:spChg>
        <pc:spChg chg="add del">
          <ac:chgData name="Cristian Chilipirea" userId="34ab170da5908fc4" providerId="LiveId" clId="{7840C37D-FDDB-4314-A31E-446F31402874}" dt="2019-10-13T10:47:28.494" v="300"/>
          <ac:spMkLst>
            <pc:docMk/>
            <pc:sldMk cId="4136712767" sldId="521"/>
            <ac:spMk id="31" creationId="{F4A18860-3894-4E87-9165-515EAE5F13CB}"/>
          </ac:spMkLst>
        </pc:spChg>
        <pc:spChg chg="add del">
          <ac:chgData name="Cristian Chilipirea" userId="34ab170da5908fc4" providerId="LiveId" clId="{7840C37D-FDDB-4314-A31E-446F31402874}" dt="2019-10-13T10:47:28.494" v="300"/>
          <ac:spMkLst>
            <pc:docMk/>
            <pc:sldMk cId="4136712767" sldId="521"/>
            <ac:spMk id="32" creationId="{BE906F0A-1EC2-4181-A098-8D9B53C0C1EA}"/>
          </ac:spMkLst>
        </pc:spChg>
        <pc:spChg chg="add del">
          <ac:chgData name="Cristian Chilipirea" userId="34ab170da5908fc4" providerId="LiveId" clId="{7840C37D-FDDB-4314-A31E-446F31402874}" dt="2019-10-13T10:47:28.494" v="300"/>
          <ac:spMkLst>
            <pc:docMk/>
            <pc:sldMk cId="4136712767" sldId="521"/>
            <ac:spMk id="33" creationId="{2ABFC1E8-102F-4AFB-9207-D96678D44717}"/>
          </ac:spMkLst>
        </pc:spChg>
        <pc:spChg chg="add del">
          <ac:chgData name="Cristian Chilipirea" userId="34ab170da5908fc4" providerId="LiveId" clId="{7840C37D-FDDB-4314-A31E-446F31402874}" dt="2019-10-13T10:47:28.494" v="300"/>
          <ac:spMkLst>
            <pc:docMk/>
            <pc:sldMk cId="4136712767" sldId="521"/>
            <ac:spMk id="34" creationId="{87BA0002-DE51-41CE-8136-B2243AD74926}"/>
          </ac:spMkLst>
        </pc:spChg>
        <pc:spChg chg="add del">
          <ac:chgData name="Cristian Chilipirea" userId="34ab170da5908fc4" providerId="LiveId" clId="{7840C37D-FDDB-4314-A31E-446F31402874}" dt="2019-10-13T10:47:28.494" v="300"/>
          <ac:spMkLst>
            <pc:docMk/>
            <pc:sldMk cId="4136712767" sldId="521"/>
            <ac:spMk id="35" creationId="{5BB3D601-593B-4A06-99A8-83B98A415B71}"/>
          </ac:spMkLst>
        </pc:spChg>
        <pc:spChg chg="add del">
          <ac:chgData name="Cristian Chilipirea" userId="34ab170da5908fc4" providerId="LiveId" clId="{7840C37D-FDDB-4314-A31E-446F31402874}" dt="2019-10-13T10:47:28.494" v="300"/>
          <ac:spMkLst>
            <pc:docMk/>
            <pc:sldMk cId="4136712767" sldId="521"/>
            <ac:spMk id="36" creationId="{3CEFF2FC-2EE7-4D07-801C-7FA4E8D3819F}"/>
          </ac:spMkLst>
        </pc:spChg>
        <pc:spChg chg="add del">
          <ac:chgData name="Cristian Chilipirea" userId="34ab170da5908fc4" providerId="LiveId" clId="{7840C37D-FDDB-4314-A31E-446F31402874}" dt="2019-10-13T10:47:28.494" v="300"/>
          <ac:spMkLst>
            <pc:docMk/>
            <pc:sldMk cId="4136712767" sldId="521"/>
            <ac:spMk id="37" creationId="{3031E64C-7119-46F5-8555-2628A39D9A45}"/>
          </ac:spMkLst>
        </pc:spChg>
        <pc:spChg chg="add del">
          <ac:chgData name="Cristian Chilipirea" userId="34ab170da5908fc4" providerId="LiveId" clId="{7840C37D-FDDB-4314-A31E-446F31402874}" dt="2019-10-13T10:47:28.494" v="300"/>
          <ac:spMkLst>
            <pc:docMk/>
            <pc:sldMk cId="4136712767" sldId="521"/>
            <ac:spMk id="38" creationId="{927CB411-4BC7-49D1-A515-BDFA23A0B846}"/>
          </ac:spMkLst>
        </pc:spChg>
        <pc:spChg chg="add del">
          <ac:chgData name="Cristian Chilipirea" userId="34ab170da5908fc4" providerId="LiveId" clId="{7840C37D-FDDB-4314-A31E-446F31402874}" dt="2019-10-13T10:47:28.494" v="300"/>
          <ac:spMkLst>
            <pc:docMk/>
            <pc:sldMk cId="4136712767" sldId="521"/>
            <ac:spMk id="39" creationId="{3E4ACF60-9971-4778-AB00-DA9B48703790}"/>
          </ac:spMkLst>
        </pc:spChg>
        <pc:spChg chg="add del">
          <ac:chgData name="Cristian Chilipirea" userId="34ab170da5908fc4" providerId="LiveId" clId="{7840C37D-FDDB-4314-A31E-446F31402874}" dt="2019-10-13T10:47:28.494" v="300"/>
          <ac:spMkLst>
            <pc:docMk/>
            <pc:sldMk cId="4136712767" sldId="521"/>
            <ac:spMk id="40" creationId="{3C5B98F9-23C0-4FCD-8BD3-3D1E7707933A}"/>
          </ac:spMkLst>
        </pc:spChg>
        <pc:spChg chg="add del">
          <ac:chgData name="Cristian Chilipirea" userId="34ab170da5908fc4" providerId="LiveId" clId="{7840C37D-FDDB-4314-A31E-446F31402874}" dt="2019-10-13T10:47:28.494" v="300"/>
          <ac:spMkLst>
            <pc:docMk/>
            <pc:sldMk cId="4136712767" sldId="521"/>
            <ac:spMk id="41" creationId="{9D20B7B0-8D05-4D1B-B7FE-9E552E70B7D2}"/>
          </ac:spMkLst>
        </pc:spChg>
        <pc:spChg chg="add del">
          <ac:chgData name="Cristian Chilipirea" userId="34ab170da5908fc4" providerId="LiveId" clId="{7840C37D-FDDB-4314-A31E-446F31402874}" dt="2019-10-13T10:47:28.494" v="300"/>
          <ac:spMkLst>
            <pc:docMk/>
            <pc:sldMk cId="4136712767" sldId="521"/>
            <ac:spMk id="42" creationId="{0D729C1B-575A-48B3-AFD8-1BE5B0B61526}"/>
          </ac:spMkLst>
        </pc:spChg>
        <pc:spChg chg="add del">
          <ac:chgData name="Cristian Chilipirea" userId="34ab170da5908fc4" providerId="LiveId" clId="{7840C37D-FDDB-4314-A31E-446F31402874}" dt="2019-10-13T10:47:28.494" v="300"/>
          <ac:spMkLst>
            <pc:docMk/>
            <pc:sldMk cId="4136712767" sldId="521"/>
            <ac:spMk id="43" creationId="{33364E48-36CD-4DC1-8388-98EE3A456BC8}"/>
          </ac:spMkLst>
        </pc:spChg>
        <pc:spChg chg="add del">
          <ac:chgData name="Cristian Chilipirea" userId="34ab170da5908fc4" providerId="LiveId" clId="{7840C37D-FDDB-4314-A31E-446F31402874}" dt="2019-10-13T10:47:28.494" v="300"/>
          <ac:spMkLst>
            <pc:docMk/>
            <pc:sldMk cId="4136712767" sldId="521"/>
            <ac:spMk id="44" creationId="{DB954D21-EDC8-4A8D-9F48-FB3518B44B8E}"/>
          </ac:spMkLst>
        </pc:spChg>
        <pc:spChg chg="add del">
          <ac:chgData name="Cristian Chilipirea" userId="34ab170da5908fc4" providerId="LiveId" clId="{7840C37D-FDDB-4314-A31E-446F31402874}" dt="2019-10-13T10:47:28.494" v="300"/>
          <ac:spMkLst>
            <pc:docMk/>
            <pc:sldMk cId="4136712767" sldId="521"/>
            <ac:spMk id="45" creationId="{7C668764-000D-4167-A902-0CB6AFA78205}"/>
          </ac:spMkLst>
        </pc:spChg>
        <pc:spChg chg="add del">
          <ac:chgData name="Cristian Chilipirea" userId="34ab170da5908fc4" providerId="LiveId" clId="{7840C37D-FDDB-4314-A31E-446F31402874}" dt="2019-10-13T10:47:28.494" v="300"/>
          <ac:spMkLst>
            <pc:docMk/>
            <pc:sldMk cId="4136712767" sldId="521"/>
            <ac:spMk id="46" creationId="{3E13B7DB-3F5E-42CE-93E7-D6EC412CD6DE}"/>
          </ac:spMkLst>
        </pc:spChg>
        <pc:spChg chg="add del">
          <ac:chgData name="Cristian Chilipirea" userId="34ab170da5908fc4" providerId="LiveId" clId="{7840C37D-FDDB-4314-A31E-446F31402874}" dt="2019-10-13T10:47:28.494" v="300"/>
          <ac:spMkLst>
            <pc:docMk/>
            <pc:sldMk cId="4136712767" sldId="521"/>
            <ac:spMk id="47" creationId="{7CAE5A84-362F-47DE-8EDD-63E71C5A33DC}"/>
          </ac:spMkLst>
        </pc:spChg>
        <pc:spChg chg="add del">
          <ac:chgData name="Cristian Chilipirea" userId="34ab170da5908fc4" providerId="LiveId" clId="{7840C37D-FDDB-4314-A31E-446F31402874}" dt="2019-10-13T10:47:28.494" v="300"/>
          <ac:spMkLst>
            <pc:docMk/>
            <pc:sldMk cId="4136712767" sldId="521"/>
            <ac:spMk id="48" creationId="{3A5A974A-679A-4563-B6DE-FF3B27A7ABE5}"/>
          </ac:spMkLst>
        </pc:spChg>
        <pc:spChg chg="add del">
          <ac:chgData name="Cristian Chilipirea" userId="34ab170da5908fc4" providerId="LiveId" clId="{7840C37D-FDDB-4314-A31E-446F31402874}" dt="2019-10-13T10:47:28.494" v="300"/>
          <ac:spMkLst>
            <pc:docMk/>
            <pc:sldMk cId="4136712767" sldId="521"/>
            <ac:spMk id="49" creationId="{F2B56850-D304-4624-AF46-240764E09868}"/>
          </ac:spMkLst>
        </pc:spChg>
        <pc:spChg chg="add del">
          <ac:chgData name="Cristian Chilipirea" userId="34ab170da5908fc4" providerId="LiveId" clId="{7840C37D-FDDB-4314-A31E-446F31402874}" dt="2019-10-13T10:47:28.494" v="300"/>
          <ac:spMkLst>
            <pc:docMk/>
            <pc:sldMk cId="4136712767" sldId="521"/>
            <ac:spMk id="50" creationId="{90C910D7-7C2C-41DA-A3A0-72BA592616AA}"/>
          </ac:spMkLst>
        </pc:spChg>
        <pc:spChg chg="add del">
          <ac:chgData name="Cristian Chilipirea" userId="34ab170da5908fc4" providerId="LiveId" clId="{7840C37D-FDDB-4314-A31E-446F31402874}" dt="2019-10-13T10:47:28.494" v="300"/>
          <ac:spMkLst>
            <pc:docMk/>
            <pc:sldMk cId="4136712767" sldId="521"/>
            <ac:spMk id="51" creationId="{EA861EDA-AC73-4A0F-8F8F-F9DAC9789A72}"/>
          </ac:spMkLst>
        </pc:spChg>
        <pc:spChg chg="add del">
          <ac:chgData name="Cristian Chilipirea" userId="34ab170da5908fc4" providerId="LiveId" clId="{7840C37D-FDDB-4314-A31E-446F31402874}" dt="2019-10-13T10:47:28.494" v="300"/>
          <ac:spMkLst>
            <pc:docMk/>
            <pc:sldMk cId="4136712767" sldId="521"/>
            <ac:spMk id="52" creationId="{04E01FF9-444F-46F3-9DC4-B78F800810D9}"/>
          </ac:spMkLst>
        </pc:spChg>
        <pc:spChg chg="add del">
          <ac:chgData name="Cristian Chilipirea" userId="34ab170da5908fc4" providerId="LiveId" clId="{7840C37D-FDDB-4314-A31E-446F31402874}" dt="2019-10-13T10:47:28.494" v="300"/>
          <ac:spMkLst>
            <pc:docMk/>
            <pc:sldMk cId="4136712767" sldId="521"/>
            <ac:spMk id="53" creationId="{52521E6C-EBD5-4294-89B5-3B12431ED9EA}"/>
          </ac:spMkLst>
        </pc:spChg>
        <pc:spChg chg="add del">
          <ac:chgData name="Cristian Chilipirea" userId="34ab170da5908fc4" providerId="LiveId" clId="{7840C37D-FDDB-4314-A31E-446F31402874}" dt="2019-10-13T10:47:28.494" v="300"/>
          <ac:spMkLst>
            <pc:docMk/>
            <pc:sldMk cId="4136712767" sldId="521"/>
            <ac:spMk id="54" creationId="{9530A655-A368-4A6D-AB72-54C168CFED5D}"/>
          </ac:spMkLst>
        </pc:spChg>
        <pc:spChg chg="add del">
          <ac:chgData name="Cristian Chilipirea" userId="34ab170da5908fc4" providerId="LiveId" clId="{7840C37D-FDDB-4314-A31E-446F31402874}" dt="2019-10-13T10:47:28.494" v="300"/>
          <ac:spMkLst>
            <pc:docMk/>
            <pc:sldMk cId="4136712767" sldId="521"/>
            <ac:spMk id="55" creationId="{93443756-5B5F-400C-9621-E6E902BEB380}"/>
          </ac:spMkLst>
        </pc:spChg>
        <pc:spChg chg="add del">
          <ac:chgData name="Cristian Chilipirea" userId="34ab170da5908fc4" providerId="LiveId" clId="{7840C37D-FDDB-4314-A31E-446F31402874}" dt="2019-10-13T10:47:28.494" v="300"/>
          <ac:spMkLst>
            <pc:docMk/>
            <pc:sldMk cId="4136712767" sldId="521"/>
            <ac:spMk id="56" creationId="{91B24E4C-DD48-4488-A564-BECC9B3C2EC6}"/>
          </ac:spMkLst>
        </pc:spChg>
        <pc:spChg chg="add del">
          <ac:chgData name="Cristian Chilipirea" userId="34ab170da5908fc4" providerId="LiveId" clId="{7840C37D-FDDB-4314-A31E-446F31402874}" dt="2019-10-13T10:47:28.494" v="300"/>
          <ac:spMkLst>
            <pc:docMk/>
            <pc:sldMk cId="4136712767" sldId="521"/>
            <ac:spMk id="57" creationId="{D51094B9-D4C6-4261-B652-2EFF2C5EB20F}"/>
          </ac:spMkLst>
        </pc:spChg>
        <pc:spChg chg="add del">
          <ac:chgData name="Cristian Chilipirea" userId="34ab170da5908fc4" providerId="LiveId" clId="{7840C37D-FDDB-4314-A31E-446F31402874}" dt="2019-10-13T10:47:28.494" v="300"/>
          <ac:spMkLst>
            <pc:docMk/>
            <pc:sldMk cId="4136712767" sldId="521"/>
            <ac:spMk id="58" creationId="{1ED1E833-6273-4FB4-9ABF-0AB162E31760}"/>
          </ac:spMkLst>
        </pc:spChg>
        <pc:spChg chg="add del">
          <ac:chgData name="Cristian Chilipirea" userId="34ab170da5908fc4" providerId="LiveId" clId="{7840C37D-FDDB-4314-A31E-446F31402874}" dt="2019-10-13T10:47:28.494" v="300"/>
          <ac:spMkLst>
            <pc:docMk/>
            <pc:sldMk cId="4136712767" sldId="521"/>
            <ac:spMk id="59" creationId="{571A678F-C490-4C72-BD96-535848ECC6D0}"/>
          </ac:spMkLst>
        </pc:spChg>
        <pc:spChg chg="add">
          <ac:chgData name="Cristian Chilipirea" userId="34ab170da5908fc4" providerId="LiveId" clId="{7840C37D-FDDB-4314-A31E-446F31402874}" dt="2019-10-13T10:47:28.534" v="301"/>
          <ac:spMkLst>
            <pc:docMk/>
            <pc:sldMk cId="4136712767" sldId="521"/>
            <ac:spMk id="60" creationId="{996E813B-5FD2-458C-9F8B-C850B1971B69}"/>
          </ac:spMkLst>
        </pc:spChg>
        <pc:spChg chg="add">
          <ac:chgData name="Cristian Chilipirea" userId="34ab170da5908fc4" providerId="LiveId" clId="{7840C37D-FDDB-4314-A31E-446F31402874}" dt="2019-10-13T10:47:28.534" v="301"/>
          <ac:spMkLst>
            <pc:docMk/>
            <pc:sldMk cId="4136712767" sldId="521"/>
            <ac:spMk id="61" creationId="{B92DA966-D491-4061-AB87-C3F8C59AFF17}"/>
          </ac:spMkLst>
        </pc:spChg>
        <pc:spChg chg="add">
          <ac:chgData name="Cristian Chilipirea" userId="34ab170da5908fc4" providerId="LiveId" clId="{7840C37D-FDDB-4314-A31E-446F31402874}" dt="2019-10-13T10:47:28.534" v="301"/>
          <ac:spMkLst>
            <pc:docMk/>
            <pc:sldMk cId="4136712767" sldId="521"/>
            <ac:spMk id="62" creationId="{66FBE697-CD1D-494E-ACB1-F74E3A9893BD}"/>
          </ac:spMkLst>
        </pc:spChg>
        <pc:spChg chg="add">
          <ac:chgData name="Cristian Chilipirea" userId="34ab170da5908fc4" providerId="LiveId" clId="{7840C37D-FDDB-4314-A31E-446F31402874}" dt="2019-10-13T10:47:28.534" v="301"/>
          <ac:spMkLst>
            <pc:docMk/>
            <pc:sldMk cId="4136712767" sldId="521"/>
            <ac:spMk id="63" creationId="{66FE7D4E-7D74-49B1-B736-91AE0E0215A1}"/>
          </ac:spMkLst>
        </pc:spChg>
        <pc:spChg chg="add">
          <ac:chgData name="Cristian Chilipirea" userId="34ab170da5908fc4" providerId="LiveId" clId="{7840C37D-FDDB-4314-A31E-446F31402874}" dt="2019-10-13T10:47:28.534" v="301"/>
          <ac:spMkLst>
            <pc:docMk/>
            <pc:sldMk cId="4136712767" sldId="521"/>
            <ac:spMk id="70" creationId="{46F6AF9A-86F6-43A0-881F-A5B6DF5EFFDF}"/>
          </ac:spMkLst>
        </pc:spChg>
        <pc:spChg chg="add">
          <ac:chgData name="Cristian Chilipirea" userId="34ab170da5908fc4" providerId="LiveId" clId="{7840C37D-FDDB-4314-A31E-446F31402874}" dt="2019-10-13T10:47:28.534" v="301"/>
          <ac:spMkLst>
            <pc:docMk/>
            <pc:sldMk cId="4136712767" sldId="521"/>
            <ac:spMk id="71" creationId="{7F400989-A763-4873-B9FD-FECA4AA5561B}"/>
          </ac:spMkLst>
        </pc:spChg>
        <pc:spChg chg="add">
          <ac:chgData name="Cristian Chilipirea" userId="34ab170da5908fc4" providerId="LiveId" clId="{7840C37D-FDDB-4314-A31E-446F31402874}" dt="2019-10-13T10:47:28.534" v="301"/>
          <ac:spMkLst>
            <pc:docMk/>
            <pc:sldMk cId="4136712767" sldId="521"/>
            <ac:spMk id="72" creationId="{8EEC5B4A-26E2-4680-A323-DA4249C3B5DE}"/>
          </ac:spMkLst>
        </pc:spChg>
        <pc:spChg chg="add">
          <ac:chgData name="Cristian Chilipirea" userId="34ab170da5908fc4" providerId="LiveId" clId="{7840C37D-FDDB-4314-A31E-446F31402874}" dt="2019-10-13T10:47:28.534" v="301"/>
          <ac:spMkLst>
            <pc:docMk/>
            <pc:sldMk cId="4136712767" sldId="521"/>
            <ac:spMk id="73" creationId="{40827FAD-74EB-48A1-B5C0-35A79BB034D4}"/>
          </ac:spMkLst>
        </pc:spChg>
        <pc:spChg chg="add">
          <ac:chgData name="Cristian Chilipirea" userId="34ab170da5908fc4" providerId="LiveId" clId="{7840C37D-FDDB-4314-A31E-446F31402874}" dt="2019-10-13T10:47:28.534" v="301"/>
          <ac:spMkLst>
            <pc:docMk/>
            <pc:sldMk cId="4136712767" sldId="521"/>
            <ac:spMk id="74" creationId="{9348E228-F52C-4853-AB11-9DC89F28185A}"/>
          </ac:spMkLst>
        </pc:spChg>
        <pc:spChg chg="add">
          <ac:chgData name="Cristian Chilipirea" userId="34ab170da5908fc4" providerId="LiveId" clId="{7840C37D-FDDB-4314-A31E-446F31402874}" dt="2019-10-13T10:47:28.534" v="301"/>
          <ac:spMkLst>
            <pc:docMk/>
            <pc:sldMk cId="4136712767" sldId="521"/>
            <ac:spMk id="75" creationId="{0D06214A-6594-4164-9059-DCB7AA7CDB71}"/>
          </ac:spMkLst>
        </pc:spChg>
        <pc:spChg chg="add">
          <ac:chgData name="Cristian Chilipirea" userId="34ab170da5908fc4" providerId="LiveId" clId="{7840C37D-FDDB-4314-A31E-446F31402874}" dt="2019-10-13T10:47:28.534" v="301"/>
          <ac:spMkLst>
            <pc:docMk/>
            <pc:sldMk cId="4136712767" sldId="521"/>
            <ac:spMk id="76" creationId="{51FA36B0-6927-4349-A196-4DF7DAD69844}"/>
          </ac:spMkLst>
        </pc:spChg>
        <pc:spChg chg="add">
          <ac:chgData name="Cristian Chilipirea" userId="34ab170da5908fc4" providerId="LiveId" clId="{7840C37D-FDDB-4314-A31E-446F31402874}" dt="2019-10-13T10:47:28.534" v="301"/>
          <ac:spMkLst>
            <pc:docMk/>
            <pc:sldMk cId="4136712767" sldId="521"/>
            <ac:spMk id="77" creationId="{BFB3EB9F-7D8E-4669-A6CA-5F011087A221}"/>
          </ac:spMkLst>
        </pc:spChg>
        <pc:spChg chg="add">
          <ac:chgData name="Cristian Chilipirea" userId="34ab170da5908fc4" providerId="LiveId" clId="{7840C37D-FDDB-4314-A31E-446F31402874}" dt="2019-10-13T10:47:28.534" v="301"/>
          <ac:spMkLst>
            <pc:docMk/>
            <pc:sldMk cId="4136712767" sldId="521"/>
            <ac:spMk id="78" creationId="{ED39049B-24E0-4C83-8FEB-299B94950908}"/>
          </ac:spMkLst>
        </pc:spChg>
        <pc:spChg chg="add">
          <ac:chgData name="Cristian Chilipirea" userId="34ab170da5908fc4" providerId="LiveId" clId="{7840C37D-FDDB-4314-A31E-446F31402874}" dt="2019-10-13T10:47:28.534" v="301"/>
          <ac:spMkLst>
            <pc:docMk/>
            <pc:sldMk cId="4136712767" sldId="521"/>
            <ac:spMk id="79" creationId="{EFC57ED6-8D5F-4C9D-85C6-B4CC9226537C}"/>
          </ac:spMkLst>
        </pc:spChg>
        <pc:spChg chg="add">
          <ac:chgData name="Cristian Chilipirea" userId="34ab170da5908fc4" providerId="LiveId" clId="{7840C37D-FDDB-4314-A31E-446F31402874}" dt="2019-10-13T10:47:28.534" v="301"/>
          <ac:spMkLst>
            <pc:docMk/>
            <pc:sldMk cId="4136712767" sldId="521"/>
            <ac:spMk id="80" creationId="{B6D7A9C8-342E-42A0-B049-164D799E5979}"/>
          </ac:spMkLst>
        </pc:spChg>
        <pc:spChg chg="add">
          <ac:chgData name="Cristian Chilipirea" userId="34ab170da5908fc4" providerId="LiveId" clId="{7840C37D-FDDB-4314-A31E-446F31402874}" dt="2019-10-13T10:47:28.534" v="301"/>
          <ac:spMkLst>
            <pc:docMk/>
            <pc:sldMk cId="4136712767" sldId="521"/>
            <ac:spMk id="81" creationId="{CD4DA168-3791-4499-9DB6-B023560F3790}"/>
          </ac:spMkLst>
        </pc:spChg>
        <pc:spChg chg="add">
          <ac:chgData name="Cristian Chilipirea" userId="34ab170da5908fc4" providerId="LiveId" clId="{7840C37D-FDDB-4314-A31E-446F31402874}" dt="2019-10-13T10:47:28.534" v="301"/>
          <ac:spMkLst>
            <pc:docMk/>
            <pc:sldMk cId="4136712767" sldId="521"/>
            <ac:spMk id="82" creationId="{300818D4-2186-4DBD-A720-19ACD1A765ED}"/>
          </ac:spMkLst>
        </pc:spChg>
        <pc:spChg chg="add">
          <ac:chgData name="Cristian Chilipirea" userId="34ab170da5908fc4" providerId="LiveId" clId="{7840C37D-FDDB-4314-A31E-446F31402874}" dt="2019-10-13T10:47:28.534" v="301"/>
          <ac:spMkLst>
            <pc:docMk/>
            <pc:sldMk cId="4136712767" sldId="521"/>
            <ac:spMk id="83" creationId="{EB590826-A85A-41B3-87EB-81132B11D606}"/>
          </ac:spMkLst>
        </pc:spChg>
        <pc:spChg chg="add">
          <ac:chgData name="Cristian Chilipirea" userId="34ab170da5908fc4" providerId="LiveId" clId="{7840C37D-FDDB-4314-A31E-446F31402874}" dt="2019-10-13T10:47:28.534" v="301"/>
          <ac:spMkLst>
            <pc:docMk/>
            <pc:sldMk cId="4136712767" sldId="521"/>
            <ac:spMk id="84" creationId="{4A6CE124-FC8D-4649-A406-F3E3A552F3DF}"/>
          </ac:spMkLst>
        </pc:spChg>
        <pc:spChg chg="add">
          <ac:chgData name="Cristian Chilipirea" userId="34ab170da5908fc4" providerId="LiveId" clId="{7840C37D-FDDB-4314-A31E-446F31402874}" dt="2019-10-13T10:47:28.534" v="301"/>
          <ac:spMkLst>
            <pc:docMk/>
            <pc:sldMk cId="4136712767" sldId="521"/>
            <ac:spMk id="85" creationId="{77675F04-517C-4539-950C-B6AF77588CFC}"/>
          </ac:spMkLst>
        </pc:spChg>
        <pc:spChg chg="add">
          <ac:chgData name="Cristian Chilipirea" userId="34ab170da5908fc4" providerId="LiveId" clId="{7840C37D-FDDB-4314-A31E-446F31402874}" dt="2019-10-13T10:47:28.534" v="301"/>
          <ac:spMkLst>
            <pc:docMk/>
            <pc:sldMk cId="4136712767" sldId="521"/>
            <ac:spMk id="86" creationId="{AEF77E80-7FE6-4CCF-948E-85DF07B41A22}"/>
          </ac:spMkLst>
        </pc:spChg>
        <pc:spChg chg="add">
          <ac:chgData name="Cristian Chilipirea" userId="34ab170da5908fc4" providerId="LiveId" clId="{7840C37D-FDDB-4314-A31E-446F31402874}" dt="2019-10-13T10:47:28.534" v="301"/>
          <ac:spMkLst>
            <pc:docMk/>
            <pc:sldMk cId="4136712767" sldId="521"/>
            <ac:spMk id="87" creationId="{04DD4ED8-B783-409D-BB00-71C04658DA05}"/>
          </ac:spMkLst>
        </pc:spChg>
        <pc:spChg chg="add">
          <ac:chgData name="Cristian Chilipirea" userId="34ab170da5908fc4" providerId="LiveId" clId="{7840C37D-FDDB-4314-A31E-446F31402874}" dt="2019-10-13T10:47:28.534" v="301"/>
          <ac:spMkLst>
            <pc:docMk/>
            <pc:sldMk cId="4136712767" sldId="521"/>
            <ac:spMk id="88" creationId="{DDC1620C-74EF-4407-BA0E-1B6950452A9E}"/>
          </ac:spMkLst>
        </pc:spChg>
        <pc:spChg chg="add">
          <ac:chgData name="Cristian Chilipirea" userId="34ab170da5908fc4" providerId="LiveId" clId="{7840C37D-FDDB-4314-A31E-446F31402874}" dt="2019-10-13T10:47:28.534" v="301"/>
          <ac:spMkLst>
            <pc:docMk/>
            <pc:sldMk cId="4136712767" sldId="521"/>
            <ac:spMk id="89" creationId="{26947F4F-4AC6-4F09-B1EA-D40C6B1ADC21}"/>
          </ac:spMkLst>
        </pc:spChg>
        <pc:spChg chg="add">
          <ac:chgData name="Cristian Chilipirea" userId="34ab170da5908fc4" providerId="LiveId" clId="{7840C37D-FDDB-4314-A31E-446F31402874}" dt="2019-10-13T10:47:28.534" v="301"/>
          <ac:spMkLst>
            <pc:docMk/>
            <pc:sldMk cId="4136712767" sldId="521"/>
            <ac:spMk id="90" creationId="{29A64B63-BCB0-47A7-B575-19B85027E0EE}"/>
          </ac:spMkLst>
        </pc:spChg>
        <pc:spChg chg="add">
          <ac:chgData name="Cristian Chilipirea" userId="34ab170da5908fc4" providerId="LiveId" clId="{7840C37D-FDDB-4314-A31E-446F31402874}" dt="2019-10-13T10:47:28.534" v="301"/>
          <ac:spMkLst>
            <pc:docMk/>
            <pc:sldMk cId="4136712767" sldId="521"/>
            <ac:spMk id="91" creationId="{FCCC4584-619F-4916-8E4A-5AF871DB09BA}"/>
          </ac:spMkLst>
        </pc:spChg>
        <pc:spChg chg="add">
          <ac:chgData name="Cristian Chilipirea" userId="34ab170da5908fc4" providerId="LiveId" clId="{7840C37D-FDDB-4314-A31E-446F31402874}" dt="2019-10-13T10:47:28.534" v="301"/>
          <ac:spMkLst>
            <pc:docMk/>
            <pc:sldMk cId="4136712767" sldId="521"/>
            <ac:spMk id="92" creationId="{E7954982-8B7C-4AF9-B568-96BCF79C49A6}"/>
          </ac:spMkLst>
        </pc:spChg>
        <pc:spChg chg="add">
          <ac:chgData name="Cristian Chilipirea" userId="34ab170da5908fc4" providerId="LiveId" clId="{7840C37D-FDDB-4314-A31E-446F31402874}" dt="2019-10-13T10:47:28.534" v="301"/>
          <ac:spMkLst>
            <pc:docMk/>
            <pc:sldMk cId="4136712767" sldId="521"/>
            <ac:spMk id="93" creationId="{C262D2E4-5026-48EB-ACF3-D48CC0C7E9BD}"/>
          </ac:spMkLst>
        </pc:spChg>
        <pc:spChg chg="add">
          <ac:chgData name="Cristian Chilipirea" userId="34ab170da5908fc4" providerId="LiveId" clId="{7840C37D-FDDB-4314-A31E-446F31402874}" dt="2019-10-13T10:47:28.534" v="301"/>
          <ac:spMkLst>
            <pc:docMk/>
            <pc:sldMk cId="4136712767" sldId="521"/>
            <ac:spMk id="94" creationId="{41A6F831-D141-451E-84E4-B3B0A9B1B469}"/>
          </ac:spMkLst>
        </pc:spChg>
        <pc:spChg chg="add">
          <ac:chgData name="Cristian Chilipirea" userId="34ab170da5908fc4" providerId="LiveId" clId="{7840C37D-FDDB-4314-A31E-446F31402874}" dt="2019-10-13T10:47:28.534" v="301"/>
          <ac:spMkLst>
            <pc:docMk/>
            <pc:sldMk cId="4136712767" sldId="521"/>
            <ac:spMk id="95" creationId="{B2E9B271-8BFA-459F-9F96-6631A26DEC36}"/>
          </ac:spMkLst>
        </pc:spChg>
        <pc:spChg chg="add">
          <ac:chgData name="Cristian Chilipirea" userId="34ab170da5908fc4" providerId="LiveId" clId="{7840C37D-FDDB-4314-A31E-446F31402874}" dt="2019-10-13T10:47:28.534" v="301"/>
          <ac:spMkLst>
            <pc:docMk/>
            <pc:sldMk cId="4136712767" sldId="521"/>
            <ac:spMk id="96" creationId="{7BEC05B3-B1B7-462D-A8A6-0808C2056F39}"/>
          </ac:spMkLst>
        </pc:spChg>
        <pc:spChg chg="add">
          <ac:chgData name="Cristian Chilipirea" userId="34ab170da5908fc4" providerId="LiveId" clId="{7840C37D-FDDB-4314-A31E-446F31402874}" dt="2019-10-13T10:47:28.534" v="301"/>
          <ac:spMkLst>
            <pc:docMk/>
            <pc:sldMk cId="4136712767" sldId="521"/>
            <ac:spMk id="97" creationId="{7442C9E9-C676-4BFE-A329-0AD71530C810}"/>
          </ac:spMkLst>
        </pc:spChg>
        <pc:spChg chg="add">
          <ac:chgData name="Cristian Chilipirea" userId="34ab170da5908fc4" providerId="LiveId" clId="{7840C37D-FDDB-4314-A31E-446F31402874}" dt="2019-10-13T10:47:28.534" v="301"/>
          <ac:spMkLst>
            <pc:docMk/>
            <pc:sldMk cId="4136712767" sldId="521"/>
            <ac:spMk id="98" creationId="{2F26D644-EA1F-4F19-936C-A56F72880585}"/>
          </ac:spMkLst>
        </pc:spChg>
        <pc:spChg chg="add">
          <ac:chgData name="Cristian Chilipirea" userId="34ab170da5908fc4" providerId="LiveId" clId="{7840C37D-FDDB-4314-A31E-446F31402874}" dt="2019-10-13T10:47:28.534" v="301"/>
          <ac:spMkLst>
            <pc:docMk/>
            <pc:sldMk cId="4136712767" sldId="521"/>
            <ac:spMk id="99" creationId="{EB010C5E-A5C3-4F78-8E07-29E58EA3A3A3}"/>
          </ac:spMkLst>
        </pc:spChg>
        <pc:spChg chg="add">
          <ac:chgData name="Cristian Chilipirea" userId="34ab170da5908fc4" providerId="LiveId" clId="{7840C37D-FDDB-4314-A31E-446F31402874}" dt="2019-10-13T10:47:28.534" v="301"/>
          <ac:spMkLst>
            <pc:docMk/>
            <pc:sldMk cId="4136712767" sldId="521"/>
            <ac:spMk id="100" creationId="{586FAA44-C749-4C6B-9F0B-43A07C87E796}"/>
          </ac:spMkLst>
        </pc:spChg>
        <pc:spChg chg="add">
          <ac:chgData name="Cristian Chilipirea" userId="34ab170da5908fc4" providerId="LiveId" clId="{7840C37D-FDDB-4314-A31E-446F31402874}" dt="2019-10-13T10:47:28.534" v="301"/>
          <ac:spMkLst>
            <pc:docMk/>
            <pc:sldMk cId="4136712767" sldId="521"/>
            <ac:spMk id="101" creationId="{F27D0418-4A8C-4F33-8021-11108A43C0DA}"/>
          </ac:spMkLst>
        </pc:spChg>
        <pc:spChg chg="add">
          <ac:chgData name="Cristian Chilipirea" userId="34ab170da5908fc4" providerId="LiveId" clId="{7840C37D-FDDB-4314-A31E-446F31402874}" dt="2019-10-13T10:47:28.534" v="301"/>
          <ac:spMkLst>
            <pc:docMk/>
            <pc:sldMk cId="4136712767" sldId="521"/>
            <ac:spMk id="102" creationId="{A0D1BA4E-4CAC-4FDC-ADBE-F209E65EE79E}"/>
          </ac:spMkLst>
        </pc:spChg>
        <pc:spChg chg="add">
          <ac:chgData name="Cristian Chilipirea" userId="34ab170da5908fc4" providerId="LiveId" clId="{7840C37D-FDDB-4314-A31E-446F31402874}" dt="2019-10-13T10:47:28.534" v="301"/>
          <ac:spMkLst>
            <pc:docMk/>
            <pc:sldMk cId="4136712767" sldId="521"/>
            <ac:spMk id="103" creationId="{3BC9119A-B9D3-4F56-AE5F-DE3E73273802}"/>
          </ac:spMkLst>
        </pc:spChg>
        <pc:spChg chg="add">
          <ac:chgData name="Cristian Chilipirea" userId="34ab170da5908fc4" providerId="LiveId" clId="{7840C37D-FDDB-4314-A31E-446F31402874}" dt="2019-10-13T10:47:28.534" v="301"/>
          <ac:spMkLst>
            <pc:docMk/>
            <pc:sldMk cId="4136712767" sldId="521"/>
            <ac:spMk id="104" creationId="{D691494B-772E-450E-93AE-D7691C8557CD}"/>
          </ac:spMkLst>
        </pc:spChg>
        <pc:spChg chg="add">
          <ac:chgData name="Cristian Chilipirea" userId="34ab170da5908fc4" providerId="LiveId" clId="{7840C37D-FDDB-4314-A31E-446F31402874}" dt="2019-10-13T10:47:28.534" v="301"/>
          <ac:spMkLst>
            <pc:docMk/>
            <pc:sldMk cId="4136712767" sldId="521"/>
            <ac:spMk id="105" creationId="{75B82E94-D673-4044-9A2C-7C7066AEB50B}"/>
          </ac:spMkLst>
        </pc:spChg>
        <pc:spChg chg="add">
          <ac:chgData name="Cristian Chilipirea" userId="34ab170da5908fc4" providerId="LiveId" clId="{7840C37D-FDDB-4314-A31E-446F31402874}" dt="2019-10-13T10:47:28.534" v="301"/>
          <ac:spMkLst>
            <pc:docMk/>
            <pc:sldMk cId="4136712767" sldId="521"/>
            <ac:spMk id="106" creationId="{80AFAD67-AD13-406A-B26C-BF481B266748}"/>
          </ac:spMkLst>
        </pc:spChg>
        <pc:spChg chg="add">
          <ac:chgData name="Cristian Chilipirea" userId="34ab170da5908fc4" providerId="LiveId" clId="{7840C37D-FDDB-4314-A31E-446F31402874}" dt="2019-10-13T10:47:28.534" v="301"/>
          <ac:spMkLst>
            <pc:docMk/>
            <pc:sldMk cId="4136712767" sldId="521"/>
            <ac:spMk id="107" creationId="{7B96DFEC-305C-4BF3-A2D4-61F904CB63D6}"/>
          </ac:spMkLst>
        </pc:spChg>
        <pc:spChg chg="add">
          <ac:chgData name="Cristian Chilipirea" userId="34ab170da5908fc4" providerId="LiveId" clId="{7840C37D-FDDB-4314-A31E-446F31402874}" dt="2019-10-13T10:47:28.534" v="301"/>
          <ac:spMkLst>
            <pc:docMk/>
            <pc:sldMk cId="4136712767" sldId="521"/>
            <ac:spMk id="108" creationId="{79BA65F6-5528-439F-89CB-44EDF9E8C24E}"/>
          </ac:spMkLst>
        </pc:spChg>
        <pc:spChg chg="add">
          <ac:chgData name="Cristian Chilipirea" userId="34ab170da5908fc4" providerId="LiveId" clId="{7840C37D-FDDB-4314-A31E-446F31402874}" dt="2019-10-13T10:47:28.534" v="301"/>
          <ac:spMkLst>
            <pc:docMk/>
            <pc:sldMk cId="4136712767" sldId="521"/>
            <ac:spMk id="109" creationId="{5EB8872C-F2ED-4774-A7A7-E239D4C1D8CC}"/>
          </ac:spMkLst>
        </pc:spChg>
        <pc:spChg chg="add">
          <ac:chgData name="Cristian Chilipirea" userId="34ab170da5908fc4" providerId="LiveId" clId="{7840C37D-FDDB-4314-A31E-446F31402874}" dt="2019-10-13T10:47:28.534" v="301"/>
          <ac:spMkLst>
            <pc:docMk/>
            <pc:sldMk cId="4136712767" sldId="521"/>
            <ac:spMk id="110" creationId="{9DADC3AC-6797-413C-8DFA-2746FA9DF224}"/>
          </ac:spMkLst>
        </pc:spChg>
        <pc:spChg chg="add">
          <ac:chgData name="Cristian Chilipirea" userId="34ab170da5908fc4" providerId="LiveId" clId="{7840C37D-FDDB-4314-A31E-446F31402874}" dt="2019-10-13T10:47:28.534" v="301"/>
          <ac:spMkLst>
            <pc:docMk/>
            <pc:sldMk cId="4136712767" sldId="521"/>
            <ac:spMk id="111" creationId="{57DB197B-1842-460E-9A65-057FAD50A6C0}"/>
          </ac:spMkLst>
        </pc:spChg>
        <pc:spChg chg="add">
          <ac:chgData name="Cristian Chilipirea" userId="34ab170da5908fc4" providerId="LiveId" clId="{7840C37D-FDDB-4314-A31E-446F31402874}" dt="2019-10-13T10:47:28.534" v="301"/>
          <ac:spMkLst>
            <pc:docMk/>
            <pc:sldMk cId="4136712767" sldId="521"/>
            <ac:spMk id="112" creationId="{541883BC-404C-4999-8BA0-CDF31F2F567E}"/>
          </ac:spMkLst>
        </pc:spChg>
        <pc:spChg chg="add">
          <ac:chgData name="Cristian Chilipirea" userId="34ab170da5908fc4" providerId="LiveId" clId="{7840C37D-FDDB-4314-A31E-446F31402874}" dt="2019-10-13T10:47:28.534" v="301"/>
          <ac:spMkLst>
            <pc:docMk/>
            <pc:sldMk cId="4136712767" sldId="521"/>
            <ac:spMk id="113" creationId="{D0ED8324-0B4D-42F9-A3A7-69D4592C6DCE}"/>
          </ac:spMkLst>
        </pc:spChg>
        <pc:spChg chg="add">
          <ac:chgData name="Cristian Chilipirea" userId="34ab170da5908fc4" providerId="LiveId" clId="{7840C37D-FDDB-4314-A31E-446F31402874}" dt="2019-10-13T10:47:28.534" v="301"/>
          <ac:spMkLst>
            <pc:docMk/>
            <pc:sldMk cId="4136712767" sldId="521"/>
            <ac:spMk id="114" creationId="{FB7108CB-C848-4EF6-96B9-3808A62E2603}"/>
          </ac:spMkLst>
        </pc:spChg>
        <pc:spChg chg="add">
          <ac:chgData name="Cristian Chilipirea" userId="34ab170da5908fc4" providerId="LiveId" clId="{7840C37D-FDDB-4314-A31E-446F31402874}" dt="2019-10-13T10:47:28.534" v="301"/>
          <ac:spMkLst>
            <pc:docMk/>
            <pc:sldMk cId="4136712767" sldId="521"/>
            <ac:spMk id="115" creationId="{B344021D-F580-440A-BF07-79FEE2AB7437}"/>
          </ac:spMkLst>
        </pc:spChg>
        <pc:cxnChg chg="add del">
          <ac:chgData name="Cristian Chilipirea" userId="34ab170da5908fc4" providerId="LiveId" clId="{7840C37D-FDDB-4314-A31E-446F31402874}" dt="2019-10-13T10:47:28.494" v="300"/>
          <ac:cxnSpMkLst>
            <pc:docMk/>
            <pc:sldMk cId="4136712767" sldId="521"/>
            <ac:cxnSpMk id="8" creationId="{FCBF417E-CB6F-42A8-9D47-F972098E8ECB}"/>
          </ac:cxnSpMkLst>
        </pc:cxnChg>
        <pc:cxnChg chg="add del">
          <ac:chgData name="Cristian Chilipirea" userId="34ab170da5908fc4" providerId="LiveId" clId="{7840C37D-FDDB-4314-A31E-446F31402874}" dt="2019-10-13T10:47:28.494" v="300"/>
          <ac:cxnSpMkLst>
            <pc:docMk/>
            <pc:sldMk cId="4136712767" sldId="521"/>
            <ac:cxnSpMk id="9" creationId="{28D0800C-0482-4780-BC5A-98205925BD29}"/>
          </ac:cxnSpMkLst>
        </pc:cxnChg>
        <pc:cxnChg chg="add del">
          <ac:chgData name="Cristian Chilipirea" userId="34ab170da5908fc4" providerId="LiveId" clId="{7840C37D-FDDB-4314-A31E-446F31402874}" dt="2019-10-13T10:47:28.494" v="300"/>
          <ac:cxnSpMkLst>
            <pc:docMk/>
            <pc:sldMk cId="4136712767" sldId="521"/>
            <ac:cxnSpMk id="10" creationId="{B6F9E05B-3729-4A72-90D5-C93B36E68099}"/>
          </ac:cxnSpMkLst>
        </pc:cxnChg>
        <pc:cxnChg chg="add del">
          <ac:chgData name="Cristian Chilipirea" userId="34ab170da5908fc4" providerId="LiveId" clId="{7840C37D-FDDB-4314-A31E-446F31402874}" dt="2019-10-13T10:47:28.494" v="300"/>
          <ac:cxnSpMkLst>
            <pc:docMk/>
            <pc:sldMk cId="4136712767" sldId="521"/>
            <ac:cxnSpMk id="11" creationId="{DE92F690-6303-4E80-A182-FC251DE3F70D}"/>
          </ac:cxnSpMkLst>
        </pc:cxnChg>
        <pc:cxnChg chg="add del">
          <ac:chgData name="Cristian Chilipirea" userId="34ab170da5908fc4" providerId="LiveId" clId="{7840C37D-FDDB-4314-A31E-446F31402874}" dt="2019-10-13T10:47:28.494" v="300"/>
          <ac:cxnSpMkLst>
            <pc:docMk/>
            <pc:sldMk cId="4136712767" sldId="521"/>
            <ac:cxnSpMk id="12" creationId="{CF25316B-73A6-44E6-83B6-7EF527FCC9A9}"/>
          </ac:cxnSpMkLst>
        </pc:cxnChg>
        <pc:cxnChg chg="add del">
          <ac:chgData name="Cristian Chilipirea" userId="34ab170da5908fc4" providerId="LiveId" clId="{7840C37D-FDDB-4314-A31E-446F31402874}" dt="2019-10-13T10:47:28.494" v="300"/>
          <ac:cxnSpMkLst>
            <pc:docMk/>
            <pc:sldMk cId="4136712767" sldId="521"/>
            <ac:cxnSpMk id="13" creationId="{E129B044-3679-4398-A96B-45B43F6C2532}"/>
          </ac:cxnSpMkLst>
        </pc:cxnChg>
        <pc:cxnChg chg="add">
          <ac:chgData name="Cristian Chilipirea" userId="34ab170da5908fc4" providerId="LiveId" clId="{7840C37D-FDDB-4314-A31E-446F31402874}" dt="2019-10-13T10:47:28.534" v="301"/>
          <ac:cxnSpMkLst>
            <pc:docMk/>
            <pc:sldMk cId="4136712767" sldId="521"/>
            <ac:cxnSpMk id="64" creationId="{2A0561DE-0379-46E0-B573-61C299943EC4}"/>
          </ac:cxnSpMkLst>
        </pc:cxnChg>
        <pc:cxnChg chg="add">
          <ac:chgData name="Cristian Chilipirea" userId="34ab170da5908fc4" providerId="LiveId" clId="{7840C37D-FDDB-4314-A31E-446F31402874}" dt="2019-10-13T10:47:28.534" v="301"/>
          <ac:cxnSpMkLst>
            <pc:docMk/>
            <pc:sldMk cId="4136712767" sldId="521"/>
            <ac:cxnSpMk id="65" creationId="{5055DC80-1349-4EE9-A1B1-646002A67EC1}"/>
          </ac:cxnSpMkLst>
        </pc:cxnChg>
        <pc:cxnChg chg="add">
          <ac:chgData name="Cristian Chilipirea" userId="34ab170da5908fc4" providerId="LiveId" clId="{7840C37D-FDDB-4314-A31E-446F31402874}" dt="2019-10-13T10:47:28.534" v="301"/>
          <ac:cxnSpMkLst>
            <pc:docMk/>
            <pc:sldMk cId="4136712767" sldId="521"/>
            <ac:cxnSpMk id="66" creationId="{02A0D8F0-9F76-4C4A-92FD-B701CA6F0F31}"/>
          </ac:cxnSpMkLst>
        </pc:cxnChg>
        <pc:cxnChg chg="add">
          <ac:chgData name="Cristian Chilipirea" userId="34ab170da5908fc4" providerId="LiveId" clId="{7840C37D-FDDB-4314-A31E-446F31402874}" dt="2019-10-13T10:47:28.534" v="301"/>
          <ac:cxnSpMkLst>
            <pc:docMk/>
            <pc:sldMk cId="4136712767" sldId="521"/>
            <ac:cxnSpMk id="67" creationId="{F70A1820-FEBD-4721-9117-6494A776F0CB}"/>
          </ac:cxnSpMkLst>
        </pc:cxnChg>
        <pc:cxnChg chg="add">
          <ac:chgData name="Cristian Chilipirea" userId="34ab170da5908fc4" providerId="LiveId" clId="{7840C37D-FDDB-4314-A31E-446F31402874}" dt="2019-10-13T10:47:28.534" v="301"/>
          <ac:cxnSpMkLst>
            <pc:docMk/>
            <pc:sldMk cId="4136712767" sldId="521"/>
            <ac:cxnSpMk id="68" creationId="{9D90D533-061E-4902-8FEB-A737AF8C33A1}"/>
          </ac:cxnSpMkLst>
        </pc:cxnChg>
        <pc:cxnChg chg="add">
          <ac:chgData name="Cristian Chilipirea" userId="34ab170da5908fc4" providerId="LiveId" clId="{7840C37D-FDDB-4314-A31E-446F31402874}" dt="2019-10-13T10:47:28.534" v="301"/>
          <ac:cxnSpMkLst>
            <pc:docMk/>
            <pc:sldMk cId="4136712767" sldId="521"/>
            <ac:cxnSpMk id="69" creationId="{B6C506FF-07BB-4369-A1A1-38FE0793C74D}"/>
          </ac:cxnSpMkLst>
        </pc:cxnChg>
      </pc:sldChg>
      <pc:sldChg chg="addSp delSp modSp add">
        <pc:chgData name="Cristian Chilipirea" userId="34ab170da5908fc4" providerId="LiveId" clId="{7840C37D-FDDB-4314-A31E-446F31402874}" dt="2019-10-13T10:47:42.951" v="308" actId="1076"/>
        <pc:sldMkLst>
          <pc:docMk/>
          <pc:sldMk cId="1521766123" sldId="522"/>
        </pc:sldMkLst>
        <pc:spChg chg="mod">
          <ac:chgData name="Cristian Chilipirea" userId="34ab170da5908fc4" providerId="LiveId" clId="{7840C37D-FDDB-4314-A31E-446F31402874}" dt="2019-10-13T10:47:34.454" v="303"/>
          <ac:spMkLst>
            <pc:docMk/>
            <pc:sldMk cId="1521766123" sldId="522"/>
            <ac:spMk id="2" creationId="{087583AB-EE35-4D0A-81C9-5B612E005724}"/>
          </ac:spMkLst>
        </pc:spChg>
        <pc:spChg chg="del">
          <ac:chgData name="Cristian Chilipirea" userId="34ab170da5908fc4" providerId="LiveId" clId="{7840C37D-FDDB-4314-A31E-446F31402874}" dt="2019-10-13T10:47:35.990" v="304" actId="478"/>
          <ac:spMkLst>
            <pc:docMk/>
            <pc:sldMk cId="1521766123" sldId="522"/>
            <ac:spMk id="3" creationId="{93EB761A-E291-4B7E-9C23-D19CA9EA903B}"/>
          </ac:spMkLst>
        </pc:spChg>
        <pc:spChg chg="add del">
          <ac:chgData name="Cristian Chilipirea" userId="34ab170da5908fc4" providerId="LiveId" clId="{7840C37D-FDDB-4314-A31E-446F31402874}" dt="2019-10-13T10:47:41.202" v="306"/>
          <ac:spMkLst>
            <pc:docMk/>
            <pc:sldMk cId="1521766123" sldId="522"/>
            <ac:spMk id="4" creationId="{1E84260C-069E-4F2F-AEA7-B7E5F53A7722}"/>
          </ac:spMkLst>
        </pc:spChg>
        <pc:spChg chg="add mod">
          <ac:chgData name="Cristian Chilipirea" userId="34ab170da5908fc4" providerId="LiveId" clId="{7840C37D-FDDB-4314-A31E-446F31402874}" dt="2019-10-13T10:47:42.951" v="308" actId="1076"/>
          <ac:spMkLst>
            <pc:docMk/>
            <pc:sldMk cId="1521766123" sldId="522"/>
            <ac:spMk id="5" creationId="{DC47B47B-A2A8-4FB6-BF0D-0938F44D49C3}"/>
          </ac:spMkLst>
        </pc:spChg>
      </pc:sldChg>
      <pc:sldChg chg="addSp delSp modSp add">
        <pc:chgData name="Cristian Chilipirea" userId="34ab170da5908fc4" providerId="LiveId" clId="{7840C37D-FDDB-4314-A31E-446F31402874}" dt="2019-10-13T10:48:04.162" v="321" actId="1076"/>
        <pc:sldMkLst>
          <pc:docMk/>
          <pc:sldMk cId="2856208639" sldId="523"/>
        </pc:sldMkLst>
        <pc:spChg chg="mod">
          <ac:chgData name="Cristian Chilipirea" userId="34ab170da5908fc4" providerId="LiveId" clId="{7840C37D-FDDB-4314-A31E-446F31402874}" dt="2019-10-13T10:47:55.581" v="314" actId="20577"/>
          <ac:spMkLst>
            <pc:docMk/>
            <pc:sldMk cId="2856208639" sldId="523"/>
            <ac:spMk id="2" creationId="{5ABD4010-30AB-4B32-9DB5-F7BBD4346106}"/>
          </ac:spMkLst>
        </pc:spChg>
        <pc:spChg chg="add del">
          <ac:chgData name="Cristian Chilipirea" userId="34ab170da5908fc4" providerId="LiveId" clId="{7840C37D-FDDB-4314-A31E-446F31402874}" dt="2019-10-13T10:48:00.818" v="317" actId="478"/>
          <ac:spMkLst>
            <pc:docMk/>
            <pc:sldMk cId="2856208639" sldId="523"/>
            <ac:spMk id="3" creationId="{37E0E0A0-8AA7-4B46-9225-4616B0B8FC46}"/>
          </ac:spMkLst>
        </pc:spChg>
        <pc:spChg chg="add del">
          <ac:chgData name="Cristian Chilipirea" userId="34ab170da5908fc4" providerId="LiveId" clId="{7840C37D-FDDB-4314-A31E-446F31402874}" dt="2019-10-13T10:47:59.530" v="316"/>
          <ac:spMkLst>
            <pc:docMk/>
            <pc:sldMk cId="2856208639" sldId="523"/>
            <ac:spMk id="4" creationId="{4ABD68A8-8173-4621-8C69-57285E06B9A1}"/>
          </ac:spMkLst>
        </pc:spChg>
        <pc:spChg chg="add del">
          <ac:chgData name="Cristian Chilipirea" userId="34ab170da5908fc4" providerId="LiveId" clId="{7840C37D-FDDB-4314-A31E-446F31402874}" dt="2019-10-13T10:48:02.614" v="319"/>
          <ac:spMkLst>
            <pc:docMk/>
            <pc:sldMk cId="2856208639" sldId="523"/>
            <ac:spMk id="5" creationId="{BEF2C98E-C338-4432-8D89-1016BEB623FD}"/>
          </ac:spMkLst>
        </pc:spChg>
        <pc:spChg chg="add mod">
          <ac:chgData name="Cristian Chilipirea" userId="34ab170da5908fc4" providerId="LiveId" clId="{7840C37D-FDDB-4314-A31E-446F31402874}" dt="2019-10-13T10:48:04.162" v="321" actId="1076"/>
          <ac:spMkLst>
            <pc:docMk/>
            <pc:sldMk cId="2856208639" sldId="523"/>
            <ac:spMk id="6" creationId="{FCEB5C27-C595-4472-868D-D22E5E10196A}"/>
          </ac:spMkLst>
        </pc:spChg>
      </pc:sldChg>
      <pc:sldChg chg="addSp delSp modSp add">
        <pc:chgData name="Cristian Chilipirea" userId="34ab170da5908fc4" providerId="LiveId" clId="{7840C37D-FDDB-4314-A31E-446F31402874}" dt="2019-10-13T10:48:23.878" v="329" actId="1076"/>
        <pc:sldMkLst>
          <pc:docMk/>
          <pc:sldMk cId="3044049693" sldId="524"/>
        </pc:sldMkLst>
        <pc:spChg chg="mod">
          <ac:chgData name="Cristian Chilipirea" userId="34ab170da5908fc4" providerId="LiveId" clId="{7840C37D-FDDB-4314-A31E-446F31402874}" dt="2019-10-13T10:48:14.994" v="324"/>
          <ac:spMkLst>
            <pc:docMk/>
            <pc:sldMk cId="3044049693" sldId="524"/>
            <ac:spMk id="2" creationId="{BA8B5143-6A53-4BC8-869E-34A96148FB21}"/>
          </ac:spMkLst>
        </pc:spChg>
        <pc:spChg chg="del">
          <ac:chgData name="Cristian Chilipirea" userId="34ab170da5908fc4" providerId="LiveId" clId="{7840C37D-FDDB-4314-A31E-446F31402874}" dt="2019-10-13T10:48:16.538" v="325" actId="478"/>
          <ac:spMkLst>
            <pc:docMk/>
            <pc:sldMk cId="3044049693" sldId="524"/>
            <ac:spMk id="3" creationId="{D25897CD-F3C7-40BA-AA26-D060F31EEFC2}"/>
          </ac:spMkLst>
        </pc:spChg>
        <pc:spChg chg="add del">
          <ac:chgData name="Cristian Chilipirea" userId="34ab170da5908fc4" providerId="LiveId" clId="{7840C37D-FDDB-4314-A31E-446F31402874}" dt="2019-10-13T10:48:21.722" v="327"/>
          <ac:spMkLst>
            <pc:docMk/>
            <pc:sldMk cId="3044049693" sldId="524"/>
            <ac:spMk id="4" creationId="{0785F1C4-FDB5-4450-89E7-A68C8C61A1DE}"/>
          </ac:spMkLst>
        </pc:spChg>
        <pc:spChg chg="add mod">
          <ac:chgData name="Cristian Chilipirea" userId="34ab170da5908fc4" providerId="LiveId" clId="{7840C37D-FDDB-4314-A31E-446F31402874}" dt="2019-10-13T10:48:23.878" v="329" actId="1076"/>
          <ac:spMkLst>
            <pc:docMk/>
            <pc:sldMk cId="3044049693" sldId="524"/>
            <ac:spMk id="5" creationId="{15ACF909-0E4B-4F63-B31B-29203DAE0504}"/>
          </ac:spMkLst>
        </pc:spChg>
      </pc:sldChg>
      <pc:sldChg chg="addSp delSp modSp add modAnim">
        <pc:chgData name="Cristian Chilipirea" userId="34ab170da5908fc4" providerId="LiveId" clId="{7840C37D-FDDB-4314-A31E-446F31402874}" dt="2019-10-13T10:48:42.726" v="334" actId="1076"/>
        <pc:sldMkLst>
          <pc:docMk/>
          <pc:sldMk cId="2776878137" sldId="525"/>
        </pc:sldMkLst>
        <pc:spChg chg="mod">
          <ac:chgData name="Cristian Chilipirea" userId="34ab170da5908fc4" providerId="LiveId" clId="{7840C37D-FDDB-4314-A31E-446F31402874}" dt="2019-10-13T10:48:29.215" v="331"/>
          <ac:spMkLst>
            <pc:docMk/>
            <pc:sldMk cId="2776878137" sldId="525"/>
            <ac:spMk id="2" creationId="{76C2AD36-DC8F-414F-8155-6A2E3A41E1B8}"/>
          </ac:spMkLst>
        </pc:spChg>
        <pc:spChg chg="del">
          <ac:chgData name="Cristian Chilipirea" userId="34ab170da5908fc4" providerId="LiveId" clId="{7840C37D-FDDB-4314-A31E-446F31402874}" dt="2019-10-13T10:48:31.485" v="332" actId="478"/>
          <ac:spMkLst>
            <pc:docMk/>
            <pc:sldMk cId="2776878137" sldId="525"/>
            <ac:spMk id="3" creationId="{D5970C0C-96E8-441B-8D4B-B53869A30BD3}"/>
          </ac:spMkLst>
        </pc:spChg>
        <pc:spChg chg="add mod">
          <ac:chgData name="Cristian Chilipirea" userId="34ab170da5908fc4" providerId="LiveId" clId="{7840C37D-FDDB-4314-A31E-446F31402874}" dt="2019-10-13T10:48:42.726" v="334" actId="1076"/>
          <ac:spMkLst>
            <pc:docMk/>
            <pc:sldMk cId="2776878137" sldId="525"/>
            <ac:spMk id="5" creationId="{38C7907B-12CA-41CD-9B30-51ABC79AF802}"/>
          </ac:spMkLst>
        </pc:spChg>
        <pc:spChg chg="add mod">
          <ac:chgData name="Cristian Chilipirea" userId="34ab170da5908fc4" providerId="LiveId" clId="{7840C37D-FDDB-4314-A31E-446F31402874}" dt="2019-10-13T10:48:42.726" v="334" actId="1076"/>
          <ac:spMkLst>
            <pc:docMk/>
            <pc:sldMk cId="2776878137" sldId="525"/>
            <ac:spMk id="6" creationId="{0F877DD3-BAA7-4AE1-AE9A-791289C179EF}"/>
          </ac:spMkLst>
        </pc:spChg>
        <pc:spChg chg="add mod">
          <ac:chgData name="Cristian Chilipirea" userId="34ab170da5908fc4" providerId="LiveId" clId="{7840C37D-FDDB-4314-A31E-446F31402874}" dt="2019-10-13T10:48:42.726" v="334" actId="1076"/>
          <ac:spMkLst>
            <pc:docMk/>
            <pc:sldMk cId="2776878137" sldId="525"/>
            <ac:spMk id="7" creationId="{1105D914-6C26-4632-A4D7-42EA3C88EF67}"/>
          </ac:spMkLst>
        </pc:spChg>
        <pc:spChg chg="add mod">
          <ac:chgData name="Cristian Chilipirea" userId="34ab170da5908fc4" providerId="LiveId" clId="{7840C37D-FDDB-4314-A31E-446F31402874}" dt="2019-10-13T10:48:42.726" v="334" actId="1076"/>
          <ac:spMkLst>
            <pc:docMk/>
            <pc:sldMk cId="2776878137" sldId="525"/>
            <ac:spMk id="8" creationId="{D7CAAD16-E950-4C35-8411-873D912A1CD9}"/>
          </ac:spMkLst>
        </pc:spChg>
        <pc:spChg chg="add mod">
          <ac:chgData name="Cristian Chilipirea" userId="34ab170da5908fc4" providerId="LiveId" clId="{7840C37D-FDDB-4314-A31E-446F31402874}" dt="2019-10-13T10:48:42.726" v="334" actId="1076"/>
          <ac:spMkLst>
            <pc:docMk/>
            <pc:sldMk cId="2776878137" sldId="525"/>
            <ac:spMk id="13" creationId="{1B9E306E-030F-4FD6-9179-2E535617EEE2}"/>
          </ac:spMkLst>
        </pc:spChg>
        <pc:spChg chg="add mod">
          <ac:chgData name="Cristian Chilipirea" userId="34ab170da5908fc4" providerId="LiveId" clId="{7840C37D-FDDB-4314-A31E-446F31402874}" dt="2019-10-13T10:48:42.726" v="334" actId="1076"/>
          <ac:spMkLst>
            <pc:docMk/>
            <pc:sldMk cId="2776878137" sldId="525"/>
            <ac:spMk id="14" creationId="{FD5409F2-F757-4147-BBCA-7941C03C8BBC}"/>
          </ac:spMkLst>
        </pc:spChg>
        <pc:spChg chg="add mod">
          <ac:chgData name="Cristian Chilipirea" userId="34ab170da5908fc4" providerId="LiveId" clId="{7840C37D-FDDB-4314-A31E-446F31402874}" dt="2019-10-13T10:48:42.726" v="334" actId="1076"/>
          <ac:spMkLst>
            <pc:docMk/>
            <pc:sldMk cId="2776878137" sldId="525"/>
            <ac:spMk id="15" creationId="{B475DB6A-EE79-41F2-A508-1AA3134B4101}"/>
          </ac:spMkLst>
        </pc:spChg>
        <pc:spChg chg="add mod">
          <ac:chgData name="Cristian Chilipirea" userId="34ab170da5908fc4" providerId="LiveId" clId="{7840C37D-FDDB-4314-A31E-446F31402874}" dt="2019-10-13T10:48:42.726" v="334" actId="1076"/>
          <ac:spMkLst>
            <pc:docMk/>
            <pc:sldMk cId="2776878137" sldId="525"/>
            <ac:spMk id="16" creationId="{40C54DE1-B86B-4F43-9252-B1AFB7B5C3C7}"/>
          </ac:spMkLst>
        </pc:spChg>
        <pc:spChg chg="add mod">
          <ac:chgData name="Cristian Chilipirea" userId="34ab170da5908fc4" providerId="LiveId" clId="{7840C37D-FDDB-4314-A31E-446F31402874}" dt="2019-10-13T10:48:42.726" v="334" actId="1076"/>
          <ac:spMkLst>
            <pc:docMk/>
            <pc:sldMk cId="2776878137" sldId="525"/>
            <ac:spMk id="17" creationId="{5ADB9742-22A2-444F-869E-D1E88DB928A1}"/>
          </ac:spMkLst>
        </pc:spChg>
        <pc:spChg chg="add mod">
          <ac:chgData name="Cristian Chilipirea" userId="34ab170da5908fc4" providerId="LiveId" clId="{7840C37D-FDDB-4314-A31E-446F31402874}" dt="2019-10-13T10:48:42.726" v="334" actId="1076"/>
          <ac:spMkLst>
            <pc:docMk/>
            <pc:sldMk cId="2776878137" sldId="525"/>
            <ac:spMk id="18" creationId="{CAF083CA-B062-4795-8396-6BF898604167}"/>
          </ac:spMkLst>
        </pc:spChg>
        <pc:spChg chg="add mod">
          <ac:chgData name="Cristian Chilipirea" userId="34ab170da5908fc4" providerId="LiveId" clId="{7840C37D-FDDB-4314-A31E-446F31402874}" dt="2019-10-13T10:48:42.726" v="334" actId="1076"/>
          <ac:spMkLst>
            <pc:docMk/>
            <pc:sldMk cId="2776878137" sldId="525"/>
            <ac:spMk id="19" creationId="{4E56696D-E50C-47CD-BE58-0850553E4EA3}"/>
          </ac:spMkLst>
        </pc:spChg>
        <pc:spChg chg="add mod">
          <ac:chgData name="Cristian Chilipirea" userId="34ab170da5908fc4" providerId="LiveId" clId="{7840C37D-FDDB-4314-A31E-446F31402874}" dt="2019-10-13T10:48:42.726" v="334" actId="1076"/>
          <ac:spMkLst>
            <pc:docMk/>
            <pc:sldMk cId="2776878137" sldId="525"/>
            <ac:spMk id="20" creationId="{CD7173D3-2692-45E6-AE4F-70129717BB6A}"/>
          </ac:spMkLst>
        </pc:spChg>
        <pc:spChg chg="add mod">
          <ac:chgData name="Cristian Chilipirea" userId="34ab170da5908fc4" providerId="LiveId" clId="{7840C37D-FDDB-4314-A31E-446F31402874}" dt="2019-10-13T10:48:42.726" v="334" actId="1076"/>
          <ac:spMkLst>
            <pc:docMk/>
            <pc:sldMk cId="2776878137" sldId="525"/>
            <ac:spMk id="21" creationId="{40F63699-1146-43D2-BDB4-427EAF90F102}"/>
          </ac:spMkLst>
        </pc:spChg>
        <pc:spChg chg="add mod">
          <ac:chgData name="Cristian Chilipirea" userId="34ab170da5908fc4" providerId="LiveId" clId="{7840C37D-FDDB-4314-A31E-446F31402874}" dt="2019-10-13T10:48:42.726" v="334" actId="1076"/>
          <ac:spMkLst>
            <pc:docMk/>
            <pc:sldMk cId="2776878137" sldId="525"/>
            <ac:spMk id="22" creationId="{41D2CF89-FCDE-4696-943C-BA73535A0A31}"/>
          </ac:spMkLst>
        </pc:spChg>
        <pc:spChg chg="add mod">
          <ac:chgData name="Cristian Chilipirea" userId="34ab170da5908fc4" providerId="LiveId" clId="{7840C37D-FDDB-4314-A31E-446F31402874}" dt="2019-10-13T10:48:42.726" v="334" actId="1076"/>
          <ac:spMkLst>
            <pc:docMk/>
            <pc:sldMk cId="2776878137" sldId="525"/>
            <ac:spMk id="23" creationId="{E9032150-5B95-4B33-8D9C-3C2C78B16C35}"/>
          </ac:spMkLst>
        </pc:spChg>
        <pc:spChg chg="add mod">
          <ac:chgData name="Cristian Chilipirea" userId="34ab170da5908fc4" providerId="LiveId" clId="{7840C37D-FDDB-4314-A31E-446F31402874}" dt="2019-10-13T10:48:42.726" v="334" actId="1076"/>
          <ac:spMkLst>
            <pc:docMk/>
            <pc:sldMk cId="2776878137" sldId="525"/>
            <ac:spMk id="24" creationId="{004C84DB-C454-4D70-B89C-2A184953F68F}"/>
          </ac:spMkLst>
        </pc:spChg>
        <pc:spChg chg="add mod">
          <ac:chgData name="Cristian Chilipirea" userId="34ab170da5908fc4" providerId="LiveId" clId="{7840C37D-FDDB-4314-A31E-446F31402874}" dt="2019-10-13T10:48:42.726" v="334" actId="1076"/>
          <ac:spMkLst>
            <pc:docMk/>
            <pc:sldMk cId="2776878137" sldId="525"/>
            <ac:spMk id="25" creationId="{088E2F2C-B78E-4F81-BE0C-E368A6CAB53C}"/>
          </ac:spMkLst>
        </pc:spChg>
        <pc:spChg chg="add mod">
          <ac:chgData name="Cristian Chilipirea" userId="34ab170da5908fc4" providerId="LiveId" clId="{7840C37D-FDDB-4314-A31E-446F31402874}" dt="2019-10-13T10:48:42.726" v="334" actId="1076"/>
          <ac:spMkLst>
            <pc:docMk/>
            <pc:sldMk cId="2776878137" sldId="525"/>
            <ac:spMk id="26" creationId="{BCB2CA00-BF5E-4E54-9066-21117AB49EAA}"/>
          </ac:spMkLst>
        </pc:spChg>
        <pc:spChg chg="add mod">
          <ac:chgData name="Cristian Chilipirea" userId="34ab170da5908fc4" providerId="LiveId" clId="{7840C37D-FDDB-4314-A31E-446F31402874}" dt="2019-10-13T10:48:42.726" v="334" actId="1076"/>
          <ac:spMkLst>
            <pc:docMk/>
            <pc:sldMk cId="2776878137" sldId="525"/>
            <ac:spMk id="27" creationId="{94FA6548-E5FB-4706-BC38-2FC5592253BE}"/>
          </ac:spMkLst>
        </pc:spChg>
        <pc:spChg chg="add mod">
          <ac:chgData name="Cristian Chilipirea" userId="34ab170da5908fc4" providerId="LiveId" clId="{7840C37D-FDDB-4314-A31E-446F31402874}" dt="2019-10-13T10:48:42.726" v="334" actId="1076"/>
          <ac:spMkLst>
            <pc:docMk/>
            <pc:sldMk cId="2776878137" sldId="525"/>
            <ac:spMk id="28" creationId="{95D2BDF3-E6CE-404A-9449-F3A140021B6E}"/>
          </ac:spMkLst>
        </pc:spChg>
        <pc:spChg chg="add mod">
          <ac:chgData name="Cristian Chilipirea" userId="34ab170da5908fc4" providerId="LiveId" clId="{7840C37D-FDDB-4314-A31E-446F31402874}" dt="2019-10-13T10:48:42.726" v="334" actId="1076"/>
          <ac:spMkLst>
            <pc:docMk/>
            <pc:sldMk cId="2776878137" sldId="525"/>
            <ac:spMk id="29" creationId="{3EBBC738-5B2E-4E95-91E4-05DE9A0F9AC5}"/>
          </ac:spMkLst>
        </pc:spChg>
        <pc:spChg chg="add mod">
          <ac:chgData name="Cristian Chilipirea" userId="34ab170da5908fc4" providerId="LiveId" clId="{7840C37D-FDDB-4314-A31E-446F31402874}" dt="2019-10-13T10:48:42.726" v="334" actId="1076"/>
          <ac:spMkLst>
            <pc:docMk/>
            <pc:sldMk cId="2776878137" sldId="525"/>
            <ac:spMk id="30" creationId="{4024097E-36FB-4DED-AFAA-42E84C6BFEAE}"/>
          </ac:spMkLst>
        </pc:spChg>
        <pc:spChg chg="add mod">
          <ac:chgData name="Cristian Chilipirea" userId="34ab170da5908fc4" providerId="LiveId" clId="{7840C37D-FDDB-4314-A31E-446F31402874}" dt="2019-10-13T10:48:42.726" v="334" actId="1076"/>
          <ac:spMkLst>
            <pc:docMk/>
            <pc:sldMk cId="2776878137" sldId="525"/>
            <ac:spMk id="31" creationId="{32C15D76-5D14-48BC-85FD-C6E468CD7DF6}"/>
          </ac:spMkLst>
        </pc:spChg>
        <pc:spChg chg="add mod">
          <ac:chgData name="Cristian Chilipirea" userId="34ab170da5908fc4" providerId="LiveId" clId="{7840C37D-FDDB-4314-A31E-446F31402874}" dt="2019-10-13T10:48:42.726" v="334" actId="1076"/>
          <ac:spMkLst>
            <pc:docMk/>
            <pc:sldMk cId="2776878137" sldId="525"/>
            <ac:spMk id="32" creationId="{3A1A1243-22F8-44A8-BA83-C167C9CFA7F2}"/>
          </ac:spMkLst>
        </pc:spChg>
        <pc:spChg chg="add mod">
          <ac:chgData name="Cristian Chilipirea" userId="34ab170da5908fc4" providerId="LiveId" clId="{7840C37D-FDDB-4314-A31E-446F31402874}" dt="2019-10-13T10:48:42.726" v="334" actId="1076"/>
          <ac:spMkLst>
            <pc:docMk/>
            <pc:sldMk cId="2776878137" sldId="525"/>
            <ac:spMk id="33" creationId="{EC3D5D0F-818C-43A9-9286-95576341F5D4}"/>
          </ac:spMkLst>
        </pc:spChg>
        <pc:spChg chg="add mod">
          <ac:chgData name="Cristian Chilipirea" userId="34ab170da5908fc4" providerId="LiveId" clId="{7840C37D-FDDB-4314-A31E-446F31402874}" dt="2019-10-13T10:48:42.726" v="334" actId="1076"/>
          <ac:spMkLst>
            <pc:docMk/>
            <pc:sldMk cId="2776878137" sldId="525"/>
            <ac:spMk id="34" creationId="{8777B920-2641-4202-8AFB-B1E056FC695E}"/>
          </ac:spMkLst>
        </pc:spChg>
        <pc:spChg chg="add mod">
          <ac:chgData name="Cristian Chilipirea" userId="34ab170da5908fc4" providerId="LiveId" clId="{7840C37D-FDDB-4314-A31E-446F31402874}" dt="2019-10-13T10:48:42.726" v="334" actId="1076"/>
          <ac:spMkLst>
            <pc:docMk/>
            <pc:sldMk cId="2776878137" sldId="525"/>
            <ac:spMk id="35" creationId="{715AC5F4-6233-4F7A-A205-AFBD160C82D6}"/>
          </ac:spMkLst>
        </pc:spChg>
        <pc:spChg chg="add mod">
          <ac:chgData name="Cristian Chilipirea" userId="34ab170da5908fc4" providerId="LiveId" clId="{7840C37D-FDDB-4314-A31E-446F31402874}" dt="2019-10-13T10:48:42.726" v="334" actId="1076"/>
          <ac:spMkLst>
            <pc:docMk/>
            <pc:sldMk cId="2776878137" sldId="525"/>
            <ac:spMk id="36" creationId="{073A0A4A-B743-4C36-B908-9A65818F150B}"/>
          </ac:spMkLst>
        </pc:spChg>
        <pc:spChg chg="add mod">
          <ac:chgData name="Cristian Chilipirea" userId="34ab170da5908fc4" providerId="LiveId" clId="{7840C37D-FDDB-4314-A31E-446F31402874}" dt="2019-10-13T10:48:42.726" v="334" actId="1076"/>
          <ac:spMkLst>
            <pc:docMk/>
            <pc:sldMk cId="2776878137" sldId="525"/>
            <ac:spMk id="37" creationId="{59C1644E-3D12-4189-B149-66E118A41A56}"/>
          </ac:spMkLst>
        </pc:spChg>
        <pc:spChg chg="add mod">
          <ac:chgData name="Cristian Chilipirea" userId="34ab170da5908fc4" providerId="LiveId" clId="{7840C37D-FDDB-4314-A31E-446F31402874}" dt="2019-10-13T10:48:42.726" v="334" actId="1076"/>
          <ac:spMkLst>
            <pc:docMk/>
            <pc:sldMk cId="2776878137" sldId="525"/>
            <ac:spMk id="38" creationId="{8DA6C9CC-A19B-40DB-A732-D9BA6C94E365}"/>
          </ac:spMkLst>
        </pc:spChg>
        <pc:spChg chg="add mod">
          <ac:chgData name="Cristian Chilipirea" userId="34ab170da5908fc4" providerId="LiveId" clId="{7840C37D-FDDB-4314-A31E-446F31402874}" dt="2019-10-13T10:48:42.726" v="334" actId="1076"/>
          <ac:spMkLst>
            <pc:docMk/>
            <pc:sldMk cId="2776878137" sldId="525"/>
            <ac:spMk id="39" creationId="{196F35C3-9546-47D3-BD58-6A2FE20BFE83}"/>
          </ac:spMkLst>
        </pc:spChg>
        <pc:spChg chg="add mod">
          <ac:chgData name="Cristian Chilipirea" userId="34ab170da5908fc4" providerId="LiveId" clId="{7840C37D-FDDB-4314-A31E-446F31402874}" dt="2019-10-13T10:48:42.726" v="334" actId="1076"/>
          <ac:spMkLst>
            <pc:docMk/>
            <pc:sldMk cId="2776878137" sldId="525"/>
            <ac:spMk id="40" creationId="{8F22925F-7CB0-473E-A232-F91A5BAB7ACB}"/>
          </ac:spMkLst>
        </pc:spChg>
        <pc:spChg chg="add mod">
          <ac:chgData name="Cristian Chilipirea" userId="34ab170da5908fc4" providerId="LiveId" clId="{7840C37D-FDDB-4314-A31E-446F31402874}" dt="2019-10-13T10:48:42.726" v="334" actId="1076"/>
          <ac:spMkLst>
            <pc:docMk/>
            <pc:sldMk cId="2776878137" sldId="525"/>
            <ac:spMk id="41" creationId="{B70EDDB1-C232-4936-BD22-39FC346296A3}"/>
          </ac:spMkLst>
        </pc:spChg>
        <pc:spChg chg="add mod">
          <ac:chgData name="Cristian Chilipirea" userId="34ab170da5908fc4" providerId="LiveId" clId="{7840C37D-FDDB-4314-A31E-446F31402874}" dt="2019-10-13T10:48:42.726" v="334" actId="1076"/>
          <ac:spMkLst>
            <pc:docMk/>
            <pc:sldMk cId="2776878137" sldId="525"/>
            <ac:spMk id="42" creationId="{62D2E133-1D65-44DC-BB65-320A423B175E}"/>
          </ac:spMkLst>
        </pc:spChg>
        <pc:spChg chg="add mod">
          <ac:chgData name="Cristian Chilipirea" userId="34ab170da5908fc4" providerId="LiveId" clId="{7840C37D-FDDB-4314-A31E-446F31402874}" dt="2019-10-13T10:48:42.726" v="334" actId="1076"/>
          <ac:spMkLst>
            <pc:docMk/>
            <pc:sldMk cId="2776878137" sldId="525"/>
            <ac:spMk id="43" creationId="{8C3252E1-10C2-4ABD-9F3A-7E9A7A82A651}"/>
          </ac:spMkLst>
        </pc:spChg>
        <pc:spChg chg="add mod">
          <ac:chgData name="Cristian Chilipirea" userId="34ab170da5908fc4" providerId="LiveId" clId="{7840C37D-FDDB-4314-A31E-446F31402874}" dt="2019-10-13T10:48:42.726" v="334" actId="1076"/>
          <ac:spMkLst>
            <pc:docMk/>
            <pc:sldMk cId="2776878137" sldId="525"/>
            <ac:spMk id="44" creationId="{C51CEF52-F661-42BE-BFA2-C746BF805C5E}"/>
          </ac:spMkLst>
        </pc:spChg>
        <pc:spChg chg="add mod">
          <ac:chgData name="Cristian Chilipirea" userId="34ab170da5908fc4" providerId="LiveId" clId="{7840C37D-FDDB-4314-A31E-446F31402874}" dt="2019-10-13T10:48:42.726" v="334" actId="1076"/>
          <ac:spMkLst>
            <pc:docMk/>
            <pc:sldMk cId="2776878137" sldId="525"/>
            <ac:spMk id="45" creationId="{EF70FA6B-8240-4FDF-B988-ADCC14E126FD}"/>
          </ac:spMkLst>
        </pc:spChg>
        <pc:spChg chg="add mod">
          <ac:chgData name="Cristian Chilipirea" userId="34ab170da5908fc4" providerId="LiveId" clId="{7840C37D-FDDB-4314-A31E-446F31402874}" dt="2019-10-13T10:48:42.726" v="334" actId="1076"/>
          <ac:spMkLst>
            <pc:docMk/>
            <pc:sldMk cId="2776878137" sldId="525"/>
            <ac:spMk id="46" creationId="{072DAA88-9259-4514-B805-62C7BFA600A6}"/>
          </ac:spMkLst>
        </pc:spChg>
        <pc:spChg chg="add mod">
          <ac:chgData name="Cristian Chilipirea" userId="34ab170da5908fc4" providerId="LiveId" clId="{7840C37D-FDDB-4314-A31E-446F31402874}" dt="2019-10-13T10:48:42.726" v="334" actId="1076"/>
          <ac:spMkLst>
            <pc:docMk/>
            <pc:sldMk cId="2776878137" sldId="525"/>
            <ac:spMk id="47" creationId="{E962DC8B-7A95-4531-A50F-033F50D81C30}"/>
          </ac:spMkLst>
        </pc:spChg>
        <pc:spChg chg="add mod">
          <ac:chgData name="Cristian Chilipirea" userId="34ab170da5908fc4" providerId="LiveId" clId="{7840C37D-FDDB-4314-A31E-446F31402874}" dt="2019-10-13T10:48:42.726" v="334" actId="1076"/>
          <ac:spMkLst>
            <pc:docMk/>
            <pc:sldMk cId="2776878137" sldId="525"/>
            <ac:spMk id="48" creationId="{CEBA8E86-7ED0-40FB-A451-947B5BB98C5B}"/>
          </ac:spMkLst>
        </pc:spChg>
        <pc:spChg chg="add mod">
          <ac:chgData name="Cristian Chilipirea" userId="34ab170da5908fc4" providerId="LiveId" clId="{7840C37D-FDDB-4314-A31E-446F31402874}" dt="2019-10-13T10:48:42.726" v="334" actId="1076"/>
          <ac:spMkLst>
            <pc:docMk/>
            <pc:sldMk cId="2776878137" sldId="525"/>
            <ac:spMk id="49" creationId="{BAFEF17C-DC09-4CE7-8545-5C8FB9EF1C53}"/>
          </ac:spMkLst>
        </pc:spChg>
        <pc:spChg chg="add mod">
          <ac:chgData name="Cristian Chilipirea" userId="34ab170da5908fc4" providerId="LiveId" clId="{7840C37D-FDDB-4314-A31E-446F31402874}" dt="2019-10-13T10:48:42.726" v="334" actId="1076"/>
          <ac:spMkLst>
            <pc:docMk/>
            <pc:sldMk cId="2776878137" sldId="525"/>
            <ac:spMk id="50" creationId="{EA1C19F8-2FAB-44C5-A353-5DC620927BDB}"/>
          </ac:spMkLst>
        </pc:spChg>
        <pc:spChg chg="add mod">
          <ac:chgData name="Cristian Chilipirea" userId="34ab170da5908fc4" providerId="LiveId" clId="{7840C37D-FDDB-4314-A31E-446F31402874}" dt="2019-10-13T10:48:42.726" v="334" actId="1076"/>
          <ac:spMkLst>
            <pc:docMk/>
            <pc:sldMk cId="2776878137" sldId="525"/>
            <ac:spMk id="51" creationId="{285FA30D-2364-4D98-BC6F-AFFBC4C2052C}"/>
          </ac:spMkLst>
        </pc:spChg>
        <pc:spChg chg="add mod">
          <ac:chgData name="Cristian Chilipirea" userId="34ab170da5908fc4" providerId="LiveId" clId="{7840C37D-FDDB-4314-A31E-446F31402874}" dt="2019-10-13T10:48:42.726" v="334" actId="1076"/>
          <ac:spMkLst>
            <pc:docMk/>
            <pc:sldMk cId="2776878137" sldId="525"/>
            <ac:spMk id="52" creationId="{E13FD87E-F9F7-4093-8B4B-D757CC07DB5B}"/>
          </ac:spMkLst>
        </pc:spChg>
        <pc:spChg chg="add mod">
          <ac:chgData name="Cristian Chilipirea" userId="34ab170da5908fc4" providerId="LiveId" clId="{7840C37D-FDDB-4314-A31E-446F31402874}" dt="2019-10-13T10:48:42.726" v="334" actId="1076"/>
          <ac:spMkLst>
            <pc:docMk/>
            <pc:sldMk cId="2776878137" sldId="525"/>
            <ac:spMk id="53" creationId="{D8288422-1D9D-4F94-8147-5B85499A2544}"/>
          </ac:spMkLst>
        </pc:spChg>
        <pc:spChg chg="add mod">
          <ac:chgData name="Cristian Chilipirea" userId="34ab170da5908fc4" providerId="LiveId" clId="{7840C37D-FDDB-4314-A31E-446F31402874}" dt="2019-10-13T10:48:42.726" v="334" actId="1076"/>
          <ac:spMkLst>
            <pc:docMk/>
            <pc:sldMk cId="2776878137" sldId="525"/>
            <ac:spMk id="54" creationId="{57447930-D8FA-40EC-A848-169002A67195}"/>
          </ac:spMkLst>
        </pc:spChg>
        <pc:spChg chg="add mod">
          <ac:chgData name="Cristian Chilipirea" userId="34ab170da5908fc4" providerId="LiveId" clId="{7840C37D-FDDB-4314-A31E-446F31402874}" dt="2019-10-13T10:48:42.726" v="334" actId="1076"/>
          <ac:spMkLst>
            <pc:docMk/>
            <pc:sldMk cId="2776878137" sldId="525"/>
            <ac:spMk id="55" creationId="{09D83A86-756C-4FC6-9390-6EB9307A362D}"/>
          </ac:spMkLst>
        </pc:spChg>
        <pc:spChg chg="add mod">
          <ac:chgData name="Cristian Chilipirea" userId="34ab170da5908fc4" providerId="LiveId" clId="{7840C37D-FDDB-4314-A31E-446F31402874}" dt="2019-10-13T10:48:42.726" v="334" actId="1076"/>
          <ac:spMkLst>
            <pc:docMk/>
            <pc:sldMk cId="2776878137" sldId="525"/>
            <ac:spMk id="56" creationId="{0138EE3D-7F11-43D8-91F4-27388FE46221}"/>
          </ac:spMkLst>
        </pc:spChg>
        <pc:spChg chg="add mod">
          <ac:chgData name="Cristian Chilipirea" userId="34ab170da5908fc4" providerId="LiveId" clId="{7840C37D-FDDB-4314-A31E-446F31402874}" dt="2019-10-13T10:48:42.726" v="334" actId="1076"/>
          <ac:spMkLst>
            <pc:docMk/>
            <pc:sldMk cId="2776878137" sldId="525"/>
            <ac:spMk id="57" creationId="{0A64F772-B2AD-4933-A4D4-16355D533714}"/>
          </ac:spMkLst>
        </pc:spChg>
        <pc:spChg chg="add mod">
          <ac:chgData name="Cristian Chilipirea" userId="34ab170da5908fc4" providerId="LiveId" clId="{7840C37D-FDDB-4314-A31E-446F31402874}" dt="2019-10-13T10:48:42.726" v="334" actId="1076"/>
          <ac:spMkLst>
            <pc:docMk/>
            <pc:sldMk cId="2776878137" sldId="525"/>
            <ac:spMk id="58" creationId="{E840F293-D7ED-4809-8539-E3D7A561C05F}"/>
          </ac:spMkLst>
        </pc:spChg>
        <pc:spChg chg="add mod">
          <ac:chgData name="Cristian Chilipirea" userId="34ab170da5908fc4" providerId="LiveId" clId="{7840C37D-FDDB-4314-A31E-446F31402874}" dt="2019-10-13T10:48:42.726" v="334" actId="1076"/>
          <ac:spMkLst>
            <pc:docMk/>
            <pc:sldMk cId="2776878137" sldId="525"/>
            <ac:spMk id="59" creationId="{8C4728BF-0E0B-451E-8EDC-3412CD6D5802}"/>
          </ac:spMkLst>
        </pc:spChg>
        <pc:spChg chg="add mod">
          <ac:chgData name="Cristian Chilipirea" userId="34ab170da5908fc4" providerId="LiveId" clId="{7840C37D-FDDB-4314-A31E-446F31402874}" dt="2019-10-13T10:48:42.726" v="334" actId="1076"/>
          <ac:spMkLst>
            <pc:docMk/>
            <pc:sldMk cId="2776878137" sldId="525"/>
            <ac:spMk id="60" creationId="{5F9EDCB6-7522-4D9B-810A-A30B54E088F6}"/>
          </ac:spMkLst>
        </pc:spChg>
        <pc:spChg chg="add mod">
          <ac:chgData name="Cristian Chilipirea" userId="34ab170da5908fc4" providerId="LiveId" clId="{7840C37D-FDDB-4314-A31E-446F31402874}" dt="2019-10-13T10:48:42.726" v="334" actId="1076"/>
          <ac:spMkLst>
            <pc:docMk/>
            <pc:sldMk cId="2776878137" sldId="525"/>
            <ac:spMk id="61" creationId="{72E6158C-46A9-4544-962C-F8B723B77D2F}"/>
          </ac:spMkLst>
        </pc:spChg>
        <pc:spChg chg="add mod">
          <ac:chgData name="Cristian Chilipirea" userId="34ab170da5908fc4" providerId="LiveId" clId="{7840C37D-FDDB-4314-A31E-446F31402874}" dt="2019-10-13T10:48:42.726" v="334" actId="1076"/>
          <ac:spMkLst>
            <pc:docMk/>
            <pc:sldMk cId="2776878137" sldId="525"/>
            <ac:spMk id="62" creationId="{584199CE-ECCA-4FAE-B1BC-9BCECF9E98C3}"/>
          </ac:spMkLst>
        </pc:spChg>
        <pc:spChg chg="add mod">
          <ac:chgData name="Cristian Chilipirea" userId="34ab170da5908fc4" providerId="LiveId" clId="{7840C37D-FDDB-4314-A31E-446F31402874}" dt="2019-10-13T10:48:42.726" v="334" actId="1076"/>
          <ac:spMkLst>
            <pc:docMk/>
            <pc:sldMk cId="2776878137" sldId="525"/>
            <ac:spMk id="63" creationId="{7398007D-7F67-486A-AB11-4A721216ED85}"/>
          </ac:spMkLst>
        </pc:spChg>
        <pc:spChg chg="add mod">
          <ac:chgData name="Cristian Chilipirea" userId="34ab170da5908fc4" providerId="LiveId" clId="{7840C37D-FDDB-4314-A31E-446F31402874}" dt="2019-10-13T10:48:42.726" v="334" actId="1076"/>
          <ac:spMkLst>
            <pc:docMk/>
            <pc:sldMk cId="2776878137" sldId="525"/>
            <ac:spMk id="64" creationId="{6839AD41-3298-43C0-B5B2-320A84420B3E}"/>
          </ac:spMkLst>
        </pc:spChg>
        <pc:spChg chg="add mod">
          <ac:chgData name="Cristian Chilipirea" userId="34ab170da5908fc4" providerId="LiveId" clId="{7840C37D-FDDB-4314-A31E-446F31402874}" dt="2019-10-13T10:48:42.726" v="334" actId="1076"/>
          <ac:spMkLst>
            <pc:docMk/>
            <pc:sldMk cId="2776878137" sldId="525"/>
            <ac:spMk id="65" creationId="{D1C9959A-62AF-42F9-A07F-805B92F1DF46}"/>
          </ac:spMkLst>
        </pc:spChg>
        <pc:spChg chg="add mod">
          <ac:chgData name="Cristian Chilipirea" userId="34ab170da5908fc4" providerId="LiveId" clId="{7840C37D-FDDB-4314-A31E-446F31402874}" dt="2019-10-13T10:48:42.726" v="334" actId="1076"/>
          <ac:spMkLst>
            <pc:docMk/>
            <pc:sldMk cId="2776878137" sldId="525"/>
            <ac:spMk id="66" creationId="{D8224F6E-FE63-40B0-B994-807BB027E6EE}"/>
          </ac:spMkLst>
        </pc:spChg>
        <pc:spChg chg="add mod">
          <ac:chgData name="Cristian Chilipirea" userId="34ab170da5908fc4" providerId="LiveId" clId="{7840C37D-FDDB-4314-A31E-446F31402874}" dt="2019-10-13T10:48:42.726" v="334" actId="1076"/>
          <ac:spMkLst>
            <pc:docMk/>
            <pc:sldMk cId="2776878137" sldId="525"/>
            <ac:spMk id="67" creationId="{E6856EE3-A814-41F3-BB7D-B2E08D0042D1}"/>
          </ac:spMkLst>
        </pc:spChg>
        <pc:spChg chg="add mod">
          <ac:chgData name="Cristian Chilipirea" userId="34ab170da5908fc4" providerId="LiveId" clId="{7840C37D-FDDB-4314-A31E-446F31402874}" dt="2019-10-13T10:48:42.726" v="334" actId="1076"/>
          <ac:spMkLst>
            <pc:docMk/>
            <pc:sldMk cId="2776878137" sldId="525"/>
            <ac:spMk id="68" creationId="{6595A613-289F-4B73-A2D6-A026F6EE27AC}"/>
          </ac:spMkLst>
        </pc:spChg>
        <pc:spChg chg="add mod">
          <ac:chgData name="Cristian Chilipirea" userId="34ab170da5908fc4" providerId="LiveId" clId="{7840C37D-FDDB-4314-A31E-446F31402874}" dt="2019-10-13T10:48:42.726" v="334" actId="1076"/>
          <ac:spMkLst>
            <pc:docMk/>
            <pc:sldMk cId="2776878137" sldId="525"/>
            <ac:spMk id="69" creationId="{F84CE5DE-D087-4FAE-9497-351345CAD8E4}"/>
          </ac:spMkLst>
        </pc:spChg>
        <pc:spChg chg="add mod">
          <ac:chgData name="Cristian Chilipirea" userId="34ab170da5908fc4" providerId="LiveId" clId="{7840C37D-FDDB-4314-A31E-446F31402874}" dt="2019-10-13T10:48:42.726" v="334" actId="1076"/>
          <ac:spMkLst>
            <pc:docMk/>
            <pc:sldMk cId="2776878137" sldId="525"/>
            <ac:spMk id="70" creationId="{45A8FD3E-739C-4129-B299-82F400532F4A}"/>
          </ac:spMkLst>
        </pc:spChg>
        <pc:spChg chg="add mod">
          <ac:chgData name="Cristian Chilipirea" userId="34ab170da5908fc4" providerId="LiveId" clId="{7840C37D-FDDB-4314-A31E-446F31402874}" dt="2019-10-13T10:48:42.726" v="334" actId="1076"/>
          <ac:spMkLst>
            <pc:docMk/>
            <pc:sldMk cId="2776878137" sldId="525"/>
            <ac:spMk id="71" creationId="{2DBAF6BD-85F8-4CCC-83E4-E4954E34378A}"/>
          </ac:spMkLst>
        </pc:spChg>
        <pc:spChg chg="add mod">
          <ac:chgData name="Cristian Chilipirea" userId="34ab170da5908fc4" providerId="LiveId" clId="{7840C37D-FDDB-4314-A31E-446F31402874}" dt="2019-10-13T10:48:42.726" v="334" actId="1076"/>
          <ac:spMkLst>
            <pc:docMk/>
            <pc:sldMk cId="2776878137" sldId="525"/>
            <ac:spMk id="72" creationId="{86F5A8F6-B0F2-40B0-8D18-3389F5A539B8}"/>
          </ac:spMkLst>
        </pc:spChg>
        <pc:spChg chg="add mod">
          <ac:chgData name="Cristian Chilipirea" userId="34ab170da5908fc4" providerId="LiveId" clId="{7840C37D-FDDB-4314-A31E-446F31402874}" dt="2019-10-13T10:48:42.726" v="334" actId="1076"/>
          <ac:spMkLst>
            <pc:docMk/>
            <pc:sldMk cId="2776878137" sldId="525"/>
            <ac:spMk id="73" creationId="{EE53F5DB-063D-4A49-8036-E6F4ED4BAFBD}"/>
          </ac:spMkLst>
        </pc:spChg>
        <pc:spChg chg="add mod">
          <ac:chgData name="Cristian Chilipirea" userId="34ab170da5908fc4" providerId="LiveId" clId="{7840C37D-FDDB-4314-A31E-446F31402874}" dt="2019-10-13T10:48:42.726" v="334" actId="1076"/>
          <ac:spMkLst>
            <pc:docMk/>
            <pc:sldMk cId="2776878137" sldId="525"/>
            <ac:spMk id="74" creationId="{9FC11182-2F20-4AEA-95F8-75D7AB6D9595}"/>
          </ac:spMkLst>
        </pc:spChg>
        <pc:spChg chg="add mod">
          <ac:chgData name="Cristian Chilipirea" userId="34ab170da5908fc4" providerId="LiveId" clId="{7840C37D-FDDB-4314-A31E-446F31402874}" dt="2019-10-13T10:48:42.726" v="334" actId="1076"/>
          <ac:spMkLst>
            <pc:docMk/>
            <pc:sldMk cId="2776878137" sldId="525"/>
            <ac:spMk id="75" creationId="{E0C997A0-5B93-499D-AD32-FB2057083F61}"/>
          </ac:spMkLst>
        </pc:spChg>
        <pc:spChg chg="add mod">
          <ac:chgData name="Cristian Chilipirea" userId="34ab170da5908fc4" providerId="LiveId" clId="{7840C37D-FDDB-4314-A31E-446F31402874}" dt="2019-10-13T10:48:42.726" v="334" actId="1076"/>
          <ac:spMkLst>
            <pc:docMk/>
            <pc:sldMk cId="2776878137" sldId="525"/>
            <ac:spMk id="76" creationId="{B2AAC70F-DFF3-4B82-BC86-30D78B6660C1}"/>
          </ac:spMkLst>
        </pc:spChg>
        <pc:spChg chg="add mod">
          <ac:chgData name="Cristian Chilipirea" userId="34ab170da5908fc4" providerId="LiveId" clId="{7840C37D-FDDB-4314-A31E-446F31402874}" dt="2019-10-13T10:48:42.726" v="334" actId="1076"/>
          <ac:spMkLst>
            <pc:docMk/>
            <pc:sldMk cId="2776878137" sldId="525"/>
            <ac:spMk id="77" creationId="{4B51A38C-A3D1-4068-95D0-18EAC0248275}"/>
          </ac:spMkLst>
        </pc:spChg>
        <pc:spChg chg="add mod">
          <ac:chgData name="Cristian Chilipirea" userId="34ab170da5908fc4" providerId="LiveId" clId="{7840C37D-FDDB-4314-A31E-446F31402874}" dt="2019-10-13T10:48:42.726" v="334" actId="1076"/>
          <ac:spMkLst>
            <pc:docMk/>
            <pc:sldMk cId="2776878137" sldId="525"/>
            <ac:spMk id="78" creationId="{28508F5D-DEA1-408E-90C2-7792D7374992}"/>
          </ac:spMkLst>
        </pc:spChg>
        <pc:spChg chg="add mod">
          <ac:chgData name="Cristian Chilipirea" userId="34ab170da5908fc4" providerId="LiveId" clId="{7840C37D-FDDB-4314-A31E-446F31402874}" dt="2019-10-13T10:48:42.726" v="334" actId="1076"/>
          <ac:spMkLst>
            <pc:docMk/>
            <pc:sldMk cId="2776878137" sldId="525"/>
            <ac:spMk id="79" creationId="{A8350FAF-29CA-460D-AA21-3C6FAEF9E0C6}"/>
          </ac:spMkLst>
        </pc:spChg>
        <pc:spChg chg="add mod">
          <ac:chgData name="Cristian Chilipirea" userId="34ab170da5908fc4" providerId="LiveId" clId="{7840C37D-FDDB-4314-A31E-446F31402874}" dt="2019-10-13T10:48:42.726" v="334" actId="1076"/>
          <ac:spMkLst>
            <pc:docMk/>
            <pc:sldMk cId="2776878137" sldId="525"/>
            <ac:spMk id="80" creationId="{F6A8C90D-4357-4AB6-BF1F-49DFBE8BD826}"/>
          </ac:spMkLst>
        </pc:spChg>
        <pc:spChg chg="add mod">
          <ac:chgData name="Cristian Chilipirea" userId="34ab170da5908fc4" providerId="LiveId" clId="{7840C37D-FDDB-4314-A31E-446F31402874}" dt="2019-10-13T10:48:42.726" v="334" actId="1076"/>
          <ac:spMkLst>
            <pc:docMk/>
            <pc:sldMk cId="2776878137" sldId="525"/>
            <ac:spMk id="81" creationId="{26806A4C-3061-4381-BDC4-DC6905C947B9}"/>
          </ac:spMkLst>
        </pc:spChg>
        <pc:spChg chg="add mod">
          <ac:chgData name="Cristian Chilipirea" userId="34ab170da5908fc4" providerId="LiveId" clId="{7840C37D-FDDB-4314-A31E-446F31402874}" dt="2019-10-13T10:48:42.726" v="334" actId="1076"/>
          <ac:spMkLst>
            <pc:docMk/>
            <pc:sldMk cId="2776878137" sldId="525"/>
            <ac:spMk id="82" creationId="{EFF4A38F-D7FC-4A4A-8EA0-DF8EF8F0411C}"/>
          </ac:spMkLst>
        </pc:spChg>
        <pc:spChg chg="add mod">
          <ac:chgData name="Cristian Chilipirea" userId="34ab170da5908fc4" providerId="LiveId" clId="{7840C37D-FDDB-4314-A31E-446F31402874}" dt="2019-10-13T10:48:42.726" v="334" actId="1076"/>
          <ac:spMkLst>
            <pc:docMk/>
            <pc:sldMk cId="2776878137" sldId="525"/>
            <ac:spMk id="83" creationId="{EDF67FEC-B7AC-4D7A-9225-672350B79213}"/>
          </ac:spMkLst>
        </pc:spChg>
        <pc:cxnChg chg="add mod">
          <ac:chgData name="Cristian Chilipirea" userId="34ab170da5908fc4" providerId="LiveId" clId="{7840C37D-FDDB-4314-A31E-446F31402874}" dt="2019-10-13T10:48:42.726" v="334" actId="1076"/>
          <ac:cxnSpMkLst>
            <pc:docMk/>
            <pc:sldMk cId="2776878137" sldId="525"/>
            <ac:cxnSpMk id="4" creationId="{42C7DE38-6389-4306-8E4C-D9B85EEEF7A4}"/>
          </ac:cxnSpMkLst>
        </pc:cxnChg>
        <pc:cxnChg chg="add mod">
          <ac:chgData name="Cristian Chilipirea" userId="34ab170da5908fc4" providerId="LiveId" clId="{7840C37D-FDDB-4314-A31E-446F31402874}" dt="2019-10-13T10:48:42.726" v="334" actId="1076"/>
          <ac:cxnSpMkLst>
            <pc:docMk/>
            <pc:sldMk cId="2776878137" sldId="525"/>
            <ac:cxnSpMk id="9" creationId="{74014110-3255-4B33-9CBD-A67198DE7AF7}"/>
          </ac:cxnSpMkLst>
        </pc:cxnChg>
        <pc:cxnChg chg="add mod">
          <ac:chgData name="Cristian Chilipirea" userId="34ab170da5908fc4" providerId="LiveId" clId="{7840C37D-FDDB-4314-A31E-446F31402874}" dt="2019-10-13T10:48:42.726" v="334" actId="1076"/>
          <ac:cxnSpMkLst>
            <pc:docMk/>
            <pc:sldMk cId="2776878137" sldId="525"/>
            <ac:cxnSpMk id="10" creationId="{A39AABF8-113C-4617-A14B-AD5284B425E5}"/>
          </ac:cxnSpMkLst>
        </pc:cxnChg>
        <pc:cxnChg chg="add mod">
          <ac:chgData name="Cristian Chilipirea" userId="34ab170da5908fc4" providerId="LiveId" clId="{7840C37D-FDDB-4314-A31E-446F31402874}" dt="2019-10-13T10:48:42.726" v="334" actId="1076"/>
          <ac:cxnSpMkLst>
            <pc:docMk/>
            <pc:sldMk cId="2776878137" sldId="525"/>
            <ac:cxnSpMk id="11" creationId="{5A435EA1-9400-4F8F-ACC5-51EF1686DDE5}"/>
          </ac:cxnSpMkLst>
        </pc:cxnChg>
        <pc:cxnChg chg="add mod">
          <ac:chgData name="Cristian Chilipirea" userId="34ab170da5908fc4" providerId="LiveId" clId="{7840C37D-FDDB-4314-A31E-446F31402874}" dt="2019-10-13T10:48:42.726" v="334" actId="1076"/>
          <ac:cxnSpMkLst>
            <pc:docMk/>
            <pc:sldMk cId="2776878137" sldId="525"/>
            <ac:cxnSpMk id="12" creationId="{81695A97-2E2C-479F-A822-DBD8374FA1F1}"/>
          </ac:cxnSpMkLst>
        </pc:cxnChg>
      </pc:sldChg>
      <pc:sldChg chg="addSp delSp modSp add">
        <pc:chgData name="Cristian Chilipirea" userId="34ab170da5908fc4" providerId="LiveId" clId="{7840C37D-FDDB-4314-A31E-446F31402874}" dt="2019-10-13T10:48:59.894" v="341" actId="1076"/>
        <pc:sldMkLst>
          <pc:docMk/>
          <pc:sldMk cId="446574509" sldId="526"/>
        </pc:sldMkLst>
        <pc:spChg chg="mod">
          <ac:chgData name="Cristian Chilipirea" userId="34ab170da5908fc4" providerId="LiveId" clId="{7840C37D-FDDB-4314-A31E-446F31402874}" dt="2019-10-13T10:48:50.086" v="336"/>
          <ac:spMkLst>
            <pc:docMk/>
            <pc:sldMk cId="446574509" sldId="526"/>
            <ac:spMk id="2" creationId="{2129A5EC-B9FF-43F5-BA0A-842723540CA9}"/>
          </ac:spMkLst>
        </pc:spChg>
        <pc:spChg chg="del">
          <ac:chgData name="Cristian Chilipirea" userId="34ab170da5908fc4" providerId="LiveId" clId="{7840C37D-FDDB-4314-A31E-446F31402874}" dt="2019-10-13T10:48:52.238" v="337" actId="478"/>
          <ac:spMkLst>
            <pc:docMk/>
            <pc:sldMk cId="446574509" sldId="526"/>
            <ac:spMk id="3" creationId="{27C828FE-3449-45CF-BA6D-E982E7DE9E69}"/>
          </ac:spMkLst>
        </pc:spChg>
        <pc:spChg chg="add del">
          <ac:chgData name="Cristian Chilipirea" userId="34ab170da5908fc4" providerId="LiveId" clId="{7840C37D-FDDB-4314-A31E-446F31402874}" dt="2019-10-13T10:48:58.067" v="339"/>
          <ac:spMkLst>
            <pc:docMk/>
            <pc:sldMk cId="446574509" sldId="526"/>
            <ac:spMk id="4" creationId="{61593F65-324F-4E9C-A54E-DC6AD5EEE374}"/>
          </ac:spMkLst>
        </pc:spChg>
        <pc:spChg chg="add mod">
          <ac:chgData name="Cristian Chilipirea" userId="34ab170da5908fc4" providerId="LiveId" clId="{7840C37D-FDDB-4314-A31E-446F31402874}" dt="2019-10-13T10:48:59.894" v="341" actId="1076"/>
          <ac:spMkLst>
            <pc:docMk/>
            <pc:sldMk cId="446574509" sldId="526"/>
            <ac:spMk id="5" creationId="{D1FCF92A-81A2-43C0-9450-2017E7B4FAAE}"/>
          </ac:spMkLst>
        </pc:spChg>
      </pc:sldChg>
      <pc:sldChg chg="addSp delSp modSp add">
        <pc:chgData name="Cristian Chilipirea" userId="34ab170da5908fc4" providerId="LiveId" clId="{7840C37D-FDDB-4314-A31E-446F31402874}" dt="2019-10-13T10:49:22.069" v="351" actId="1076"/>
        <pc:sldMkLst>
          <pc:docMk/>
          <pc:sldMk cId="3406959657" sldId="527"/>
        </pc:sldMkLst>
        <pc:spChg chg="del">
          <ac:chgData name="Cristian Chilipirea" userId="34ab170da5908fc4" providerId="LiveId" clId="{7840C37D-FDDB-4314-A31E-446F31402874}" dt="2019-10-13T10:49:19.362" v="350" actId="478"/>
          <ac:spMkLst>
            <pc:docMk/>
            <pc:sldMk cId="3406959657" sldId="527"/>
            <ac:spMk id="2" creationId="{5DE1B37E-43F2-4BB6-A3C2-CB46B383B3B3}"/>
          </ac:spMkLst>
        </pc:spChg>
        <pc:spChg chg="del">
          <ac:chgData name="Cristian Chilipirea" userId="34ab170da5908fc4" providerId="LiveId" clId="{7840C37D-FDDB-4314-A31E-446F31402874}" dt="2019-10-13T10:49:09.057" v="343" actId="478"/>
          <ac:spMkLst>
            <pc:docMk/>
            <pc:sldMk cId="3406959657" sldId="527"/>
            <ac:spMk id="3" creationId="{56852551-63AE-4F8B-9B96-5F7E55F9AF17}"/>
          </ac:spMkLst>
        </pc:spChg>
        <pc:spChg chg="add del">
          <ac:chgData name="Cristian Chilipirea" userId="34ab170da5908fc4" providerId="LiveId" clId="{7840C37D-FDDB-4314-A31E-446F31402874}" dt="2019-10-13T10:49:11.389" v="345"/>
          <ac:spMkLst>
            <pc:docMk/>
            <pc:sldMk cId="3406959657" sldId="527"/>
            <ac:spMk id="4" creationId="{988C0D74-091C-42C8-A272-FDDA88DBBD54}"/>
          </ac:spMkLst>
        </pc:spChg>
        <pc:spChg chg="add mod">
          <ac:chgData name="Cristian Chilipirea" userId="34ab170da5908fc4" providerId="LiveId" clId="{7840C37D-FDDB-4314-A31E-446F31402874}" dt="2019-10-13T10:49:22.069" v="351" actId="1076"/>
          <ac:spMkLst>
            <pc:docMk/>
            <pc:sldMk cId="3406959657" sldId="527"/>
            <ac:spMk id="5" creationId="{F7B45C96-18A3-469E-86D2-B3CF0D198F4F}"/>
          </ac:spMkLst>
        </pc:spChg>
      </pc:sldChg>
      <pc:sldChg chg="addSp delSp modSp add">
        <pc:chgData name="Cristian Chilipirea" userId="34ab170da5908fc4" providerId="LiveId" clId="{7840C37D-FDDB-4314-A31E-446F31402874}" dt="2019-10-13T10:49:41.297" v="362" actId="1076"/>
        <pc:sldMkLst>
          <pc:docMk/>
          <pc:sldMk cId="1247627106" sldId="528"/>
        </pc:sldMkLst>
        <pc:spChg chg="del">
          <ac:chgData name="Cristian Chilipirea" userId="34ab170da5908fc4" providerId="LiveId" clId="{7840C37D-FDDB-4314-A31E-446F31402874}" dt="2019-10-13T10:49:31.454" v="354" actId="478"/>
          <ac:spMkLst>
            <pc:docMk/>
            <pc:sldMk cId="1247627106" sldId="528"/>
            <ac:spMk id="2" creationId="{9C51318E-15B6-4360-B8EE-D89B4AE6E362}"/>
          </ac:spMkLst>
        </pc:spChg>
        <pc:spChg chg="del">
          <ac:chgData name="Cristian Chilipirea" userId="34ab170da5908fc4" providerId="LiveId" clId="{7840C37D-FDDB-4314-A31E-446F31402874}" dt="2019-10-13T10:49:30.342" v="353" actId="478"/>
          <ac:spMkLst>
            <pc:docMk/>
            <pc:sldMk cId="1247627106" sldId="528"/>
            <ac:spMk id="3" creationId="{F17D994C-8496-4B06-995F-EB754FEA2C48}"/>
          </ac:spMkLst>
        </pc:spChg>
        <pc:spChg chg="add del mod">
          <ac:chgData name="Cristian Chilipirea" userId="34ab170da5908fc4" providerId="LiveId" clId="{7840C37D-FDDB-4314-A31E-446F31402874}" dt="2019-10-13T10:49:37.158" v="358"/>
          <ac:spMkLst>
            <pc:docMk/>
            <pc:sldMk cId="1247627106" sldId="528"/>
            <ac:spMk id="4" creationId="{37BF4F5D-E0D5-4474-B539-6F0F1070EC22}"/>
          </ac:spMkLst>
        </pc:spChg>
        <pc:spChg chg="add del">
          <ac:chgData name="Cristian Chilipirea" userId="34ab170da5908fc4" providerId="LiveId" clId="{7840C37D-FDDB-4314-A31E-446F31402874}" dt="2019-10-13T10:49:39.234" v="360"/>
          <ac:spMkLst>
            <pc:docMk/>
            <pc:sldMk cId="1247627106" sldId="528"/>
            <ac:spMk id="5" creationId="{0E7D0C3C-17FD-4F1F-AC8D-A20E38AFE338}"/>
          </ac:spMkLst>
        </pc:spChg>
        <pc:spChg chg="add mod">
          <ac:chgData name="Cristian Chilipirea" userId="34ab170da5908fc4" providerId="LiveId" clId="{7840C37D-FDDB-4314-A31E-446F31402874}" dt="2019-10-13T10:49:41.297" v="362" actId="1076"/>
          <ac:spMkLst>
            <pc:docMk/>
            <pc:sldMk cId="1247627106" sldId="528"/>
            <ac:spMk id="6" creationId="{6B403CBD-FEF9-4518-BC20-7AAC39C999FD}"/>
          </ac:spMkLst>
        </pc:spChg>
      </pc:sldChg>
      <pc:sldChg chg="addSp delSp add">
        <pc:chgData name="Cristian Chilipirea" userId="34ab170da5908fc4" providerId="LiveId" clId="{7840C37D-FDDB-4314-A31E-446F31402874}" dt="2019-10-13T10:49:51.748" v="368"/>
        <pc:sldMkLst>
          <pc:docMk/>
          <pc:sldMk cId="1718984827" sldId="529"/>
        </pc:sldMkLst>
        <pc:spChg chg="del">
          <ac:chgData name="Cristian Chilipirea" userId="34ab170da5908fc4" providerId="LiveId" clId="{7840C37D-FDDB-4314-A31E-446F31402874}" dt="2019-10-13T10:49:48.645" v="364" actId="478"/>
          <ac:spMkLst>
            <pc:docMk/>
            <pc:sldMk cId="1718984827" sldId="529"/>
            <ac:spMk id="2" creationId="{357E70B2-C4AE-4085-8C0F-B9E0DA1D2C72}"/>
          </ac:spMkLst>
        </pc:spChg>
        <pc:spChg chg="del">
          <ac:chgData name="Cristian Chilipirea" userId="34ab170da5908fc4" providerId="LiveId" clId="{7840C37D-FDDB-4314-A31E-446F31402874}" dt="2019-10-13T10:49:49.269" v="365" actId="478"/>
          <ac:spMkLst>
            <pc:docMk/>
            <pc:sldMk cId="1718984827" sldId="529"/>
            <ac:spMk id="3" creationId="{11377053-2E24-4D90-B59F-F1DD6E2F10BB}"/>
          </ac:spMkLst>
        </pc:spChg>
        <pc:spChg chg="add del">
          <ac:chgData name="Cristian Chilipirea" userId="34ab170da5908fc4" providerId="LiveId" clId="{7840C37D-FDDB-4314-A31E-446F31402874}" dt="2019-10-13T10:49:51.736" v="367"/>
          <ac:spMkLst>
            <pc:docMk/>
            <pc:sldMk cId="1718984827" sldId="529"/>
            <ac:spMk id="4" creationId="{5757CF1A-4805-4727-A166-6C2DBBCB7131}"/>
          </ac:spMkLst>
        </pc:spChg>
        <pc:spChg chg="add">
          <ac:chgData name="Cristian Chilipirea" userId="34ab170da5908fc4" providerId="LiveId" clId="{7840C37D-FDDB-4314-A31E-446F31402874}" dt="2019-10-13T10:49:51.748" v="368"/>
          <ac:spMkLst>
            <pc:docMk/>
            <pc:sldMk cId="1718984827" sldId="529"/>
            <ac:spMk id="5" creationId="{C9499DF6-B48A-4E0A-AD15-80A87276548B}"/>
          </ac:spMkLst>
        </pc:spChg>
      </pc:sldChg>
      <pc:sldChg chg="addSp delSp modSp add">
        <pc:chgData name="Cristian Chilipirea" userId="34ab170da5908fc4" providerId="LiveId" clId="{7840C37D-FDDB-4314-A31E-446F31402874}" dt="2019-10-13T10:50:05.715" v="375" actId="1076"/>
        <pc:sldMkLst>
          <pc:docMk/>
          <pc:sldMk cId="3210230482" sldId="530"/>
        </pc:sldMkLst>
        <pc:spChg chg="mod">
          <ac:chgData name="Cristian Chilipirea" userId="34ab170da5908fc4" providerId="LiveId" clId="{7840C37D-FDDB-4314-A31E-446F31402874}" dt="2019-10-13T10:49:57.977" v="370"/>
          <ac:spMkLst>
            <pc:docMk/>
            <pc:sldMk cId="3210230482" sldId="530"/>
            <ac:spMk id="2" creationId="{8E9AAC1F-506F-4C24-A32C-4B1756823371}"/>
          </ac:spMkLst>
        </pc:spChg>
        <pc:spChg chg="del">
          <ac:chgData name="Cristian Chilipirea" userId="34ab170da5908fc4" providerId="LiveId" clId="{7840C37D-FDDB-4314-A31E-446F31402874}" dt="2019-10-13T10:49:59.234" v="371" actId="478"/>
          <ac:spMkLst>
            <pc:docMk/>
            <pc:sldMk cId="3210230482" sldId="530"/>
            <ac:spMk id="3" creationId="{47F0E3F4-5D0F-4049-899E-2AFB5912976B}"/>
          </ac:spMkLst>
        </pc:spChg>
        <pc:spChg chg="add del">
          <ac:chgData name="Cristian Chilipirea" userId="34ab170da5908fc4" providerId="LiveId" clId="{7840C37D-FDDB-4314-A31E-446F31402874}" dt="2019-10-13T10:50:04.119" v="373"/>
          <ac:spMkLst>
            <pc:docMk/>
            <pc:sldMk cId="3210230482" sldId="530"/>
            <ac:spMk id="4" creationId="{1CF41557-83B8-4C1A-A098-D9C9D4FE9B1F}"/>
          </ac:spMkLst>
        </pc:spChg>
        <pc:spChg chg="add mod">
          <ac:chgData name="Cristian Chilipirea" userId="34ab170da5908fc4" providerId="LiveId" clId="{7840C37D-FDDB-4314-A31E-446F31402874}" dt="2019-10-13T10:50:05.715" v="375" actId="1076"/>
          <ac:spMkLst>
            <pc:docMk/>
            <pc:sldMk cId="3210230482" sldId="530"/>
            <ac:spMk id="5" creationId="{DE1A1C7D-69AC-4B41-A1D0-C482DF198926}"/>
          </ac:spMkLst>
        </pc:spChg>
      </pc:sldChg>
      <pc:sldChg chg="addSp delSp add">
        <pc:chgData name="Cristian Chilipirea" userId="34ab170da5908fc4" providerId="LiveId" clId="{7840C37D-FDDB-4314-A31E-446F31402874}" dt="2019-10-13T10:50:16.213" v="381"/>
        <pc:sldMkLst>
          <pc:docMk/>
          <pc:sldMk cId="2615869572" sldId="531"/>
        </pc:sldMkLst>
        <pc:spChg chg="del">
          <ac:chgData name="Cristian Chilipirea" userId="34ab170da5908fc4" providerId="LiveId" clId="{7840C37D-FDDB-4314-A31E-446F31402874}" dt="2019-10-13T10:50:13.866" v="378" actId="478"/>
          <ac:spMkLst>
            <pc:docMk/>
            <pc:sldMk cId="2615869572" sldId="531"/>
            <ac:spMk id="2" creationId="{9391609E-F946-4B8C-82E1-FD2B37628CB4}"/>
          </ac:spMkLst>
        </pc:spChg>
        <pc:spChg chg="del">
          <ac:chgData name="Cristian Chilipirea" userId="34ab170da5908fc4" providerId="LiveId" clId="{7840C37D-FDDB-4314-A31E-446F31402874}" dt="2019-10-13T10:50:13.306" v="377" actId="478"/>
          <ac:spMkLst>
            <pc:docMk/>
            <pc:sldMk cId="2615869572" sldId="531"/>
            <ac:spMk id="3" creationId="{267D4F46-1A2B-4C70-ACD1-DB21ACADB3D9}"/>
          </ac:spMkLst>
        </pc:spChg>
        <pc:spChg chg="add del">
          <ac:chgData name="Cristian Chilipirea" userId="34ab170da5908fc4" providerId="LiveId" clId="{7840C37D-FDDB-4314-A31E-446F31402874}" dt="2019-10-13T10:50:16.208" v="380"/>
          <ac:spMkLst>
            <pc:docMk/>
            <pc:sldMk cId="2615869572" sldId="531"/>
            <ac:spMk id="4" creationId="{56999948-903E-4E1E-9C0B-94DA6F2C33B7}"/>
          </ac:spMkLst>
        </pc:spChg>
        <pc:spChg chg="add">
          <ac:chgData name="Cristian Chilipirea" userId="34ab170da5908fc4" providerId="LiveId" clId="{7840C37D-FDDB-4314-A31E-446F31402874}" dt="2019-10-13T10:50:16.213" v="381"/>
          <ac:spMkLst>
            <pc:docMk/>
            <pc:sldMk cId="2615869572" sldId="531"/>
            <ac:spMk id="5" creationId="{B85A72CE-1215-4D95-A111-A0780083E75A}"/>
          </ac:spMkLst>
        </pc:spChg>
      </pc:sldChg>
    </pc:docChg>
  </pc:docChgLst>
  <pc:docChgLst>
    <pc:chgData name="Cristian Chilipirea" userId="34ab170da5908fc4" providerId="LiveId" clId="{7B76E207-C983-4D26-AE17-03C792168228}"/>
    <pc:docChg chg="custSel addSld delSld modSld modSection">
      <pc:chgData name="Cristian Chilipirea" userId="34ab170da5908fc4" providerId="LiveId" clId="{7B76E207-C983-4D26-AE17-03C792168228}" dt="2019-10-13T11:32:36.951" v="221" actId="1076"/>
      <pc:docMkLst>
        <pc:docMk/>
      </pc:docMkLst>
      <pc:sldChg chg="modSp">
        <pc:chgData name="Cristian Chilipirea" userId="34ab170da5908fc4" providerId="LiveId" clId="{7B76E207-C983-4D26-AE17-03C792168228}" dt="2019-10-13T11:25:46.685" v="63" actId="20577"/>
        <pc:sldMkLst>
          <pc:docMk/>
          <pc:sldMk cId="0" sldId="485"/>
        </pc:sldMkLst>
        <pc:spChg chg="mod">
          <ac:chgData name="Cristian Chilipirea" userId="34ab170da5908fc4" providerId="LiveId" clId="{7B76E207-C983-4D26-AE17-03C792168228}" dt="2019-10-13T11:25:46.685" v="63" actId="20577"/>
          <ac:spMkLst>
            <pc:docMk/>
            <pc:sldMk cId="0" sldId="485"/>
            <ac:spMk id="15361" creationId="{B7373C27-AE51-474E-BA1F-0C5F0233AACE}"/>
          </ac:spMkLst>
        </pc:spChg>
      </pc:sldChg>
      <pc:sldChg chg="addSp modSp">
        <pc:chgData name="Cristian Chilipirea" userId="34ab170da5908fc4" providerId="LiveId" clId="{7B76E207-C983-4D26-AE17-03C792168228}" dt="2019-10-13T11:32:36.951" v="221" actId="1076"/>
        <pc:sldMkLst>
          <pc:docMk/>
          <pc:sldMk cId="2615869572" sldId="531"/>
        </pc:sldMkLst>
        <pc:spChg chg="mod">
          <ac:chgData name="Cristian Chilipirea" userId="34ab170da5908fc4" providerId="LiveId" clId="{7B76E207-C983-4D26-AE17-03C792168228}" dt="2019-10-13T11:32:36.951" v="221" actId="1076"/>
          <ac:spMkLst>
            <pc:docMk/>
            <pc:sldMk cId="2615869572" sldId="531"/>
            <ac:spMk id="5" creationId="{B85A72CE-1215-4D95-A111-A0780083E75A}"/>
          </ac:spMkLst>
        </pc:spChg>
        <pc:picChg chg="add mod">
          <ac:chgData name="Cristian Chilipirea" userId="34ab170da5908fc4" providerId="LiveId" clId="{7B76E207-C983-4D26-AE17-03C792168228}" dt="2019-10-13T11:32:35.167" v="220" actId="1076"/>
          <ac:picMkLst>
            <pc:docMk/>
            <pc:sldMk cId="2615869572" sldId="531"/>
            <ac:picMk id="3" creationId="{DD499480-8226-4141-848E-F8D3544267BC}"/>
          </ac:picMkLst>
        </pc:picChg>
      </pc:sldChg>
      <pc:sldChg chg="del">
        <pc:chgData name="Cristian Chilipirea" userId="34ab170da5908fc4" providerId="LiveId" clId="{7B76E207-C983-4D26-AE17-03C792168228}" dt="2019-10-13T11:25:26.658" v="0" actId="2696"/>
        <pc:sldMkLst>
          <pc:docMk/>
          <pc:sldMk cId="788690434" sldId="532"/>
        </pc:sldMkLst>
      </pc:sldChg>
      <pc:sldChg chg="addSp delSp modSp add modAnim">
        <pc:chgData name="Cristian Chilipirea" userId="34ab170da5908fc4" providerId="LiveId" clId="{7B76E207-C983-4D26-AE17-03C792168228}" dt="2019-10-13T11:26:03.336" v="70" actId="478"/>
        <pc:sldMkLst>
          <pc:docMk/>
          <pc:sldMk cId="806004004" sldId="532"/>
        </pc:sldMkLst>
        <pc:spChg chg="mod">
          <ac:chgData name="Cristian Chilipirea" userId="34ab170da5908fc4" providerId="LiveId" clId="{7B76E207-C983-4D26-AE17-03C792168228}" dt="2019-10-13T11:25:52.450" v="64"/>
          <ac:spMkLst>
            <pc:docMk/>
            <pc:sldMk cId="806004004" sldId="532"/>
            <ac:spMk id="2" creationId="{72596754-B326-4036-8A27-D64CE11AB0E6}"/>
          </ac:spMkLst>
        </pc:spChg>
        <pc:spChg chg="del">
          <ac:chgData name="Cristian Chilipirea" userId="34ab170da5908fc4" providerId="LiveId" clId="{7B76E207-C983-4D26-AE17-03C792168228}" dt="2019-10-13T11:25:54.417" v="65" actId="478"/>
          <ac:spMkLst>
            <pc:docMk/>
            <pc:sldMk cId="806004004" sldId="532"/>
            <ac:spMk id="3" creationId="{D5F0B82E-AA4C-4683-BD81-3DB048E9C4D6}"/>
          </ac:spMkLst>
        </pc:spChg>
        <pc:spChg chg="add del">
          <ac:chgData name="Cristian Chilipirea" userId="34ab170da5908fc4" providerId="LiveId" clId="{7B76E207-C983-4D26-AE17-03C792168228}" dt="2019-10-13T11:25:59.676" v="67"/>
          <ac:spMkLst>
            <pc:docMk/>
            <pc:sldMk cId="806004004" sldId="532"/>
            <ac:spMk id="4" creationId="{D9F9CD33-0939-4610-B51A-B18AED725BE9}"/>
          </ac:spMkLst>
        </pc:spChg>
        <pc:spChg chg="add del">
          <ac:chgData name="Cristian Chilipirea" userId="34ab170da5908fc4" providerId="LiveId" clId="{7B76E207-C983-4D26-AE17-03C792168228}" dt="2019-10-13T11:25:59.676" v="67"/>
          <ac:spMkLst>
            <pc:docMk/>
            <pc:sldMk cId="806004004" sldId="532"/>
            <ac:spMk id="5" creationId="{09881861-AC21-46DE-8661-41C1EF4FBF36}"/>
          </ac:spMkLst>
        </pc:spChg>
        <pc:spChg chg="add del">
          <ac:chgData name="Cristian Chilipirea" userId="34ab170da5908fc4" providerId="LiveId" clId="{7B76E207-C983-4D26-AE17-03C792168228}" dt="2019-10-13T11:25:59.676" v="67"/>
          <ac:spMkLst>
            <pc:docMk/>
            <pc:sldMk cId="806004004" sldId="532"/>
            <ac:spMk id="6" creationId="{A85C3685-217B-4416-8366-7FA92547D5AD}"/>
          </ac:spMkLst>
        </pc:spChg>
        <pc:spChg chg="add del">
          <ac:chgData name="Cristian Chilipirea" userId="34ab170da5908fc4" providerId="LiveId" clId="{7B76E207-C983-4D26-AE17-03C792168228}" dt="2019-10-13T11:25:59.676" v="67"/>
          <ac:spMkLst>
            <pc:docMk/>
            <pc:sldMk cId="806004004" sldId="532"/>
            <ac:spMk id="7" creationId="{B99A181A-1484-40B0-AF14-C9EB676910B6}"/>
          </ac:spMkLst>
        </pc:spChg>
        <pc:spChg chg="add mod">
          <ac:chgData name="Cristian Chilipirea" userId="34ab170da5908fc4" providerId="LiveId" clId="{7B76E207-C983-4D26-AE17-03C792168228}" dt="2019-10-13T11:26:01.417" v="69" actId="1076"/>
          <ac:spMkLst>
            <pc:docMk/>
            <pc:sldMk cId="806004004" sldId="532"/>
            <ac:spMk id="8" creationId="{88B722E1-AF07-4EAD-8560-811CCF749B07}"/>
          </ac:spMkLst>
        </pc:spChg>
        <pc:spChg chg="add mod">
          <ac:chgData name="Cristian Chilipirea" userId="34ab170da5908fc4" providerId="LiveId" clId="{7B76E207-C983-4D26-AE17-03C792168228}" dt="2019-10-13T11:26:01.417" v="69" actId="1076"/>
          <ac:spMkLst>
            <pc:docMk/>
            <pc:sldMk cId="806004004" sldId="532"/>
            <ac:spMk id="9" creationId="{7693E029-6C22-45CE-83B0-4DD79467CD0D}"/>
          </ac:spMkLst>
        </pc:spChg>
        <pc:spChg chg="add mod">
          <ac:chgData name="Cristian Chilipirea" userId="34ab170da5908fc4" providerId="LiveId" clId="{7B76E207-C983-4D26-AE17-03C792168228}" dt="2019-10-13T11:26:01.417" v="69" actId="1076"/>
          <ac:spMkLst>
            <pc:docMk/>
            <pc:sldMk cId="806004004" sldId="532"/>
            <ac:spMk id="10" creationId="{48FDD31E-2273-4E51-B596-205B1B2F8185}"/>
          </ac:spMkLst>
        </pc:spChg>
        <pc:spChg chg="add del mod">
          <ac:chgData name="Cristian Chilipirea" userId="34ab170da5908fc4" providerId="LiveId" clId="{7B76E207-C983-4D26-AE17-03C792168228}" dt="2019-10-13T11:26:03.336" v="70" actId="478"/>
          <ac:spMkLst>
            <pc:docMk/>
            <pc:sldMk cId="806004004" sldId="532"/>
            <ac:spMk id="11" creationId="{6A39E643-068B-44BB-BBD1-A3C0B702901E}"/>
          </ac:spMkLst>
        </pc:spChg>
      </pc:sldChg>
      <pc:sldChg chg="del">
        <pc:chgData name="Cristian Chilipirea" userId="34ab170da5908fc4" providerId="LiveId" clId="{7B76E207-C983-4D26-AE17-03C792168228}" dt="2019-10-13T11:25:26.827" v="1" actId="2696"/>
        <pc:sldMkLst>
          <pc:docMk/>
          <pc:sldMk cId="1777070365" sldId="533"/>
        </pc:sldMkLst>
      </pc:sldChg>
      <pc:sldChg chg="addSp delSp modSp add modAnim">
        <pc:chgData name="Cristian Chilipirea" userId="34ab170da5908fc4" providerId="LiveId" clId="{7B76E207-C983-4D26-AE17-03C792168228}" dt="2019-10-13T11:26:40.950" v="81" actId="1076"/>
        <pc:sldMkLst>
          <pc:docMk/>
          <pc:sldMk cId="3037130675" sldId="533"/>
        </pc:sldMkLst>
        <pc:spChg chg="mod">
          <ac:chgData name="Cristian Chilipirea" userId="34ab170da5908fc4" providerId="LiveId" clId="{7B76E207-C983-4D26-AE17-03C792168228}" dt="2019-10-13T11:26:10.657" v="72"/>
          <ac:spMkLst>
            <pc:docMk/>
            <pc:sldMk cId="3037130675" sldId="533"/>
            <ac:spMk id="2" creationId="{9787E5F4-44B5-4646-8214-DBD96CA131A8}"/>
          </ac:spMkLst>
        </pc:spChg>
        <pc:spChg chg="del">
          <ac:chgData name="Cristian Chilipirea" userId="34ab170da5908fc4" providerId="LiveId" clId="{7B76E207-C983-4D26-AE17-03C792168228}" dt="2019-10-13T11:26:12.576" v="73" actId="478"/>
          <ac:spMkLst>
            <pc:docMk/>
            <pc:sldMk cId="3037130675" sldId="533"/>
            <ac:spMk id="3" creationId="{1BD84848-0731-4913-AB34-6B0257496D7D}"/>
          </ac:spMkLst>
        </pc:spChg>
        <pc:spChg chg="add del">
          <ac:chgData name="Cristian Chilipirea" userId="34ab170da5908fc4" providerId="LiveId" clId="{7B76E207-C983-4D26-AE17-03C792168228}" dt="2019-10-13T11:26:20.668" v="75"/>
          <ac:spMkLst>
            <pc:docMk/>
            <pc:sldMk cId="3037130675" sldId="533"/>
            <ac:spMk id="4" creationId="{FCF23E43-9E1C-4B56-AC5A-83AF5850D116}"/>
          </ac:spMkLst>
        </pc:spChg>
        <pc:spChg chg="add del">
          <ac:chgData name="Cristian Chilipirea" userId="34ab170da5908fc4" providerId="LiveId" clId="{7B76E207-C983-4D26-AE17-03C792168228}" dt="2019-10-13T11:26:20.668" v="75"/>
          <ac:spMkLst>
            <pc:docMk/>
            <pc:sldMk cId="3037130675" sldId="533"/>
            <ac:spMk id="5" creationId="{A9C39DBF-132F-4AB7-B649-1D64D782E989}"/>
          </ac:spMkLst>
        </pc:spChg>
        <pc:spChg chg="add del">
          <ac:chgData name="Cristian Chilipirea" userId="34ab170da5908fc4" providerId="LiveId" clId="{7B76E207-C983-4D26-AE17-03C792168228}" dt="2019-10-13T11:26:20.668" v="75"/>
          <ac:spMkLst>
            <pc:docMk/>
            <pc:sldMk cId="3037130675" sldId="533"/>
            <ac:spMk id="6" creationId="{8EBF2362-AB17-4B7F-B279-2531EAB0E907}"/>
          </ac:spMkLst>
        </pc:spChg>
        <pc:spChg chg="add del">
          <ac:chgData name="Cristian Chilipirea" userId="34ab170da5908fc4" providerId="LiveId" clId="{7B76E207-C983-4D26-AE17-03C792168228}" dt="2019-10-13T11:26:20.668" v="75"/>
          <ac:spMkLst>
            <pc:docMk/>
            <pc:sldMk cId="3037130675" sldId="533"/>
            <ac:spMk id="7" creationId="{CD193387-8B97-4FB0-ABD8-5A7CA6C589F7}"/>
          </ac:spMkLst>
        </pc:spChg>
        <pc:spChg chg="add del">
          <ac:chgData name="Cristian Chilipirea" userId="34ab170da5908fc4" providerId="LiveId" clId="{7B76E207-C983-4D26-AE17-03C792168228}" dt="2019-10-13T11:26:20.668" v="75"/>
          <ac:spMkLst>
            <pc:docMk/>
            <pc:sldMk cId="3037130675" sldId="533"/>
            <ac:spMk id="8" creationId="{FC990D3C-FD6E-4917-9048-3F40C83ED149}"/>
          </ac:spMkLst>
        </pc:spChg>
        <pc:spChg chg="add del">
          <ac:chgData name="Cristian Chilipirea" userId="34ab170da5908fc4" providerId="LiveId" clId="{7B76E207-C983-4D26-AE17-03C792168228}" dt="2019-10-13T11:26:20.668" v="75"/>
          <ac:spMkLst>
            <pc:docMk/>
            <pc:sldMk cId="3037130675" sldId="533"/>
            <ac:spMk id="9" creationId="{ABAB5D4B-03D5-459D-9000-63DCB4C8ECA8}"/>
          </ac:spMkLst>
        </pc:spChg>
        <pc:spChg chg="add del">
          <ac:chgData name="Cristian Chilipirea" userId="34ab170da5908fc4" providerId="LiveId" clId="{7B76E207-C983-4D26-AE17-03C792168228}" dt="2019-10-13T11:26:20.668" v="75"/>
          <ac:spMkLst>
            <pc:docMk/>
            <pc:sldMk cId="3037130675" sldId="533"/>
            <ac:spMk id="10" creationId="{318A17FB-16E1-40A2-894A-EEADE83E0812}"/>
          </ac:spMkLst>
        </pc:spChg>
        <pc:spChg chg="add del">
          <ac:chgData name="Cristian Chilipirea" userId="34ab170da5908fc4" providerId="LiveId" clId="{7B76E207-C983-4D26-AE17-03C792168228}" dt="2019-10-13T11:26:20.668" v="75"/>
          <ac:spMkLst>
            <pc:docMk/>
            <pc:sldMk cId="3037130675" sldId="533"/>
            <ac:spMk id="11" creationId="{E33EC826-63A1-448D-AFE4-20A60FEFF31A}"/>
          </ac:spMkLst>
        </pc:spChg>
        <pc:spChg chg="add del">
          <ac:chgData name="Cristian Chilipirea" userId="34ab170da5908fc4" providerId="LiveId" clId="{7B76E207-C983-4D26-AE17-03C792168228}" dt="2019-10-13T11:26:20.668" v="75"/>
          <ac:spMkLst>
            <pc:docMk/>
            <pc:sldMk cId="3037130675" sldId="533"/>
            <ac:spMk id="12" creationId="{26705A21-2101-4FF8-9AFC-107A2CFB3DF1}"/>
          </ac:spMkLst>
        </pc:spChg>
        <pc:spChg chg="add del">
          <ac:chgData name="Cristian Chilipirea" userId="34ab170da5908fc4" providerId="LiveId" clId="{7B76E207-C983-4D26-AE17-03C792168228}" dt="2019-10-13T11:26:20.668" v="75"/>
          <ac:spMkLst>
            <pc:docMk/>
            <pc:sldMk cId="3037130675" sldId="533"/>
            <ac:spMk id="13" creationId="{3DDFB767-0E3E-49F4-82E9-421FFC1CDA26}"/>
          </ac:spMkLst>
        </pc:spChg>
        <pc:spChg chg="add del">
          <ac:chgData name="Cristian Chilipirea" userId="34ab170da5908fc4" providerId="LiveId" clId="{7B76E207-C983-4D26-AE17-03C792168228}" dt="2019-10-13T11:26:20.668" v="75"/>
          <ac:spMkLst>
            <pc:docMk/>
            <pc:sldMk cId="3037130675" sldId="533"/>
            <ac:spMk id="14" creationId="{00C9F8EA-9509-4DF5-B5F1-AA7EE52DE039}"/>
          </ac:spMkLst>
        </pc:spChg>
        <pc:spChg chg="add del">
          <ac:chgData name="Cristian Chilipirea" userId="34ab170da5908fc4" providerId="LiveId" clId="{7B76E207-C983-4D26-AE17-03C792168228}" dt="2019-10-13T11:26:20.668" v="75"/>
          <ac:spMkLst>
            <pc:docMk/>
            <pc:sldMk cId="3037130675" sldId="533"/>
            <ac:spMk id="15" creationId="{65831D9C-0F41-47C8-A735-6464B5263681}"/>
          </ac:spMkLst>
        </pc:spChg>
        <pc:spChg chg="add del">
          <ac:chgData name="Cristian Chilipirea" userId="34ab170da5908fc4" providerId="LiveId" clId="{7B76E207-C983-4D26-AE17-03C792168228}" dt="2019-10-13T11:26:20.668" v="75"/>
          <ac:spMkLst>
            <pc:docMk/>
            <pc:sldMk cId="3037130675" sldId="533"/>
            <ac:spMk id="16" creationId="{A3B72A88-EAE8-419B-8565-C84A147B5837}"/>
          </ac:spMkLst>
        </pc:spChg>
        <pc:spChg chg="add del">
          <ac:chgData name="Cristian Chilipirea" userId="34ab170da5908fc4" providerId="LiveId" clId="{7B76E207-C983-4D26-AE17-03C792168228}" dt="2019-10-13T11:26:20.668" v="75"/>
          <ac:spMkLst>
            <pc:docMk/>
            <pc:sldMk cId="3037130675" sldId="533"/>
            <ac:spMk id="17" creationId="{B67C60BC-6C0F-4E4E-81B9-F18A651573F2}"/>
          </ac:spMkLst>
        </pc:spChg>
        <pc:spChg chg="add del">
          <ac:chgData name="Cristian Chilipirea" userId="34ab170da5908fc4" providerId="LiveId" clId="{7B76E207-C983-4D26-AE17-03C792168228}" dt="2019-10-13T11:26:20.668" v="75"/>
          <ac:spMkLst>
            <pc:docMk/>
            <pc:sldMk cId="3037130675" sldId="533"/>
            <ac:spMk id="18" creationId="{6F10F618-749B-4018-8F54-725484B9BE94}"/>
          </ac:spMkLst>
        </pc:spChg>
        <pc:spChg chg="add del">
          <ac:chgData name="Cristian Chilipirea" userId="34ab170da5908fc4" providerId="LiveId" clId="{7B76E207-C983-4D26-AE17-03C792168228}" dt="2019-10-13T11:26:20.668" v="75"/>
          <ac:spMkLst>
            <pc:docMk/>
            <pc:sldMk cId="3037130675" sldId="533"/>
            <ac:spMk id="33" creationId="{32ADAB3C-E040-4887-9C09-42FC77491A9D}"/>
          </ac:spMkLst>
        </pc:spChg>
        <pc:spChg chg="add del">
          <ac:chgData name="Cristian Chilipirea" userId="34ab170da5908fc4" providerId="LiveId" clId="{7B76E207-C983-4D26-AE17-03C792168228}" dt="2019-10-13T11:26:20.668" v="75"/>
          <ac:spMkLst>
            <pc:docMk/>
            <pc:sldMk cId="3037130675" sldId="533"/>
            <ac:spMk id="34" creationId="{F6A1C319-AE0F-45F2-906A-C413EECC5841}"/>
          </ac:spMkLst>
        </pc:spChg>
        <pc:spChg chg="add del">
          <ac:chgData name="Cristian Chilipirea" userId="34ab170da5908fc4" providerId="LiveId" clId="{7B76E207-C983-4D26-AE17-03C792168228}" dt="2019-10-13T11:26:20.668" v="75"/>
          <ac:spMkLst>
            <pc:docMk/>
            <pc:sldMk cId="3037130675" sldId="533"/>
            <ac:spMk id="35" creationId="{B4B56314-4EFC-42FD-B0E8-993228DC49FE}"/>
          </ac:spMkLst>
        </pc:spChg>
        <pc:spChg chg="add del">
          <ac:chgData name="Cristian Chilipirea" userId="34ab170da5908fc4" providerId="LiveId" clId="{7B76E207-C983-4D26-AE17-03C792168228}" dt="2019-10-13T11:26:20.668" v="75"/>
          <ac:spMkLst>
            <pc:docMk/>
            <pc:sldMk cId="3037130675" sldId="533"/>
            <ac:spMk id="37" creationId="{87342ADF-01B1-40A0-929B-825C92882A2B}"/>
          </ac:spMkLst>
        </pc:spChg>
        <pc:spChg chg="add del">
          <ac:chgData name="Cristian Chilipirea" userId="34ab170da5908fc4" providerId="LiveId" clId="{7B76E207-C983-4D26-AE17-03C792168228}" dt="2019-10-13T11:26:20.668" v="75"/>
          <ac:spMkLst>
            <pc:docMk/>
            <pc:sldMk cId="3037130675" sldId="533"/>
            <ac:spMk id="38" creationId="{52B6C4A6-EAE0-4BF2-9CB0-71CA724CE469}"/>
          </ac:spMkLst>
        </pc:spChg>
        <pc:spChg chg="add del">
          <ac:chgData name="Cristian Chilipirea" userId="34ab170da5908fc4" providerId="LiveId" clId="{7B76E207-C983-4D26-AE17-03C792168228}" dt="2019-10-13T11:26:20.668" v="75"/>
          <ac:spMkLst>
            <pc:docMk/>
            <pc:sldMk cId="3037130675" sldId="533"/>
            <ac:spMk id="39" creationId="{ECE6CB9A-F21F-4E33-8BB7-EF7189190030}"/>
          </ac:spMkLst>
        </pc:spChg>
        <pc:spChg chg="add del">
          <ac:chgData name="Cristian Chilipirea" userId="34ab170da5908fc4" providerId="LiveId" clId="{7B76E207-C983-4D26-AE17-03C792168228}" dt="2019-10-13T11:26:20.668" v="75"/>
          <ac:spMkLst>
            <pc:docMk/>
            <pc:sldMk cId="3037130675" sldId="533"/>
            <ac:spMk id="40" creationId="{D3E02A0A-ECCF-4D95-8230-68AA6F189917}"/>
          </ac:spMkLst>
        </pc:spChg>
        <pc:spChg chg="add del">
          <ac:chgData name="Cristian Chilipirea" userId="34ab170da5908fc4" providerId="LiveId" clId="{7B76E207-C983-4D26-AE17-03C792168228}" dt="2019-10-13T11:26:20.668" v="75"/>
          <ac:spMkLst>
            <pc:docMk/>
            <pc:sldMk cId="3037130675" sldId="533"/>
            <ac:spMk id="41" creationId="{E6ED24B1-9635-4105-B6FC-9FEC0CB5119E}"/>
          </ac:spMkLst>
        </pc:spChg>
        <pc:spChg chg="add del">
          <ac:chgData name="Cristian Chilipirea" userId="34ab170da5908fc4" providerId="LiveId" clId="{7B76E207-C983-4D26-AE17-03C792168228}" dt="2019-10-13T11:26:20.668" v="75"/>
          <ac:spMkLst>
            <pc:docMk/>
            <pc:sldMk cId="3037130675" sldId="533"/>
            <ac:spMk id="42" creationId="{C6FFBF63-529F-480B-9645-661EB8BE198F}"/>
          </ac:spMkLst>
        </pc:spChg>
        <pc:spChg chg="add del">
          <ac:chgData name="Cristian Chilipirea" userId="34ab170da5908fc4" providerId="LiveId" clId="{7B76E207-C983-4D26-AE17-03C792168228}" dt="2019-10-13T11:26:20.668" v="75"/>
          <ac:spMkLst>
            <pc:docMk/>
            <pc:sldMk cId="3037130675" sldId="533"/>
            <ac:spMk id="43" creationId="{B7250BE8-4D10-4F69-AF40-258CF3E66807}"/>
          </ac:spMkLst>
        </pc:spChg>
        <pc:spChg chg="add del">
          <ac:chgData name="Cristian Chilipirea" userId="34ab170da5908fc4" providerId="LiveId" clId="{7B76E207-C983-4D26-AE17-03C792168228}" dt="2019-10-13T11:26:20.668" v="75"/>
          <ac:spMkLst>
            <pc:docMk/>
            <pc:sldMk cId="3037130675" sldId="533"/>
            <ac:spMk id="44" creationId="{AF91769D-3975-4B27-B383-E6D8C201898C}"/>
          </ac:spMkLst>
        </pc:spChg>
        <pc:spChg chg="add del">
          <ac:chgData name="Cristian Chilipirea" userId="34ab170da5908fc4" providerId="LiveId" clId="{7B76E207-C983-4D26-AE17-03C792168228}" dt="2019-10-13T11:26:20.668" v="75"/>
          <ac:spMkLst>
            <pc:docMk/>
            <pc:sldMk cId="3037130675" sldId="533"/>
            <ac:spMk id="45" creationId="{6DEE24C0-87DA-4711-9B39-A09BD5D1D7B4}"/>
          </ac:spMkLst>
        </pc:spChg>
        <pc:spChg chg="add del">
          <ac:chgData name="Cristian Chilipirea" userId="34ab170da5908fc4" providerId="LiveId" clId="{7B76E207-C983-4D26-AE17-03C792168228}" dt="2019-10-13T11:26:20.668" v="75"/>
          <ac:spMkLst>
            <pc:docMk/>
            <pc:sldMk cId="3037130675" sldId="533"/>
            <ac:spMk id="46" creationId="{7F74A4AE-3346-4B63-8D21-BB8EDCB8FAA4}"/>
          </ac:spMkLst>
        </pc:spChg>
        <pc:spChg chg="add del">
          <ac:chgData name="Cristian Chilipirea" userId="34ab170da5908fc4" providerId="LiveId" clId="{7B76E207-C983-4D26-AE17-03C792168228}" dt="2019-10-13T11:26:20.668" v="75"/>
          <ac:spMkLst>
            <pc:docMk/>
            <pc:sldMk cId="3037130675" sldId="533"/>
            <ac:spMk id="47" creationId="{8B1292B2-52BF-4142-9F79-12FECA4A3094}"/>
          </ac:spMkLst>
        </pc:spChg>
        <pc:spChg chg="add del">
          <ac:chgData name="Cristian Chilipirea" userId="34ab170da5908fc4" providerId="LiveId" clId="{7B76E207-C983-4D26-AE17-03C792168228}" dt="2019-10-13T11:26:20.668" v="75"/>
          <ac:spMkLst>
            <pc:docMk/>
            <pc:sldMk cId="3037130675" sldId="533"/>
            <ac:spMk id="48" creationId="{DFA8D141-97BA-4D5E-894A-AD985C1EAA6C}"/>
          </ac:spMkLst>
        </pc:spChg>
        <pc:spChg chg="add del">
          <ac:chgData name="Cristian Chilipirea" userId="34ab170da5908fc4" providerId="LiveId" clId="{7B76E207-C983-4D26-AE17-03C792168228}" dt="2019-10-13T11:26:20.668" v="75"/>
          <ac:spMkLst>
            <pc:docMk/>
            <pc:sldMk cId="3037130675" sldId="533"/>
            <ac:spMk id="49" creationId="{BBD4836A-71F5-44E7-BC54-975E140DE4C0}"/>
          </ac:spMkLst>
        </pc:spChg>
        <pc:spChg chg="add del">
          <ac:chgData name="Cristian Chilipirea" userId="34ab170da5908fc4" providerId="LiveId" clId="{7B76E207-C983-4D26-AE17-03C792168228}" dt="2019-10-13T11:26:20.668" v="75"/>
          <ac:spMkLst>
            <pc:docMk/>
            <pc:sldMk cId="3037130675" sldId="533"/>
            <ac:spMk id="50" creationId="{053EA3F2-4F46-4343-BBAD-A30B832DCB43}"/>
          </ac:spMkLst>
        </pc:spChg>
        <pc:spChg chg="add del">
          <ac:chgData name="Cristian Chilipirea" userId="34ab170da5908fc4" providerId="LiveId" clId="{7B76E207-C983-4D26-AE17-03C792168228}" dt="2019-10-13T11:26:20.668" v="75"/>
          <ac:spMkLst>
            <pc:docMk/>
            <pc:sldMk cId="3037130675" sldId="533"/>
            <ac:spMk id="51" creationId="{A4924F79-F018-499C-920F-A39AC9F6E25F}"/>
          </ac:spMkLst>
        </pc:spChg>
        <pc:spChg chg="add del">
          <ac:chgData name="Cristian Chilipirea" userId="34ab170da5908fc4" providerId="LiveId" clId="{7B76E207-C983-4D26-AE17-03C792168228}" dt="2019-10-13T11:26:20.668" v="75"/>
          <ac:spMkLst>
            <pc:docMk/>
            <pc:sldMk cId="3037130675" sldId="533"/>
            <ac:spMk id="52" creationId="{65FE5D89-D344-4017-9F82-58A4FB5B799B}"/>
          </ac:spMkLst>
        </pc:spChg>
        <pc:spChg chg="add del">
          <ac:chgData name="Cristian Chilipirea" userId="34ab170da5908fc4" providerId="LiveId" clId="{7B76E207-C983-4D26-AE17-03C792168228}" dt="2019-10-13T11:26:20.668" v="75"/>
          <ac:spMkLst>
            <pc:docMk/>
            <pc:sldMk cId="3037130675" sldId="533"/>
            <ac:spMk id="53" creationId="{A7D60815-6855-4FE1-A2E0-D7E4093A5200}"/>
          </ac:spMkLst>
        </pc:spChg>
        <pc:spChg chg="add del">
          <ac:chgData name="Cristian Chilipirea" userId="34ab170da5908fc4" providerId="LiveId" clId="{7B76E207-C983-4D26-AE17-03C792168228}" dt="2019-10-13T11:26:20.668" v="75"/>
          <ac:spMkLst>
            <pc:docMk/>
            <pc:sldMk cId="3037130675" sldId="533"/>
            <ac:spMk id="54" creationId="{4E805115-E3DE-48C6-8F37-F42B3399ADDC}"/>
          </ac:spMkLst>
        </pc:spChg>
        <pc:spChg chg="add del">
          <ac:chgData name="Cristian Chilipirea" userId="34ab170da5908fc4" providerId="LiveId" clId="{7B76E207-C983-4D26-AE17-03C792168228}" dt="2019-10-13T11:26:32.506" v="77"/>
          <ac:spMkLst>
            <pc:docMk/>
            <pc:sldMk cId="3037130675" sldId="533"/>
            <ac:spMk id="55" creationId="{03EB0347-8E0B-46A7-AB17-BE8A8AB07664}"/>
          </ac:spMkLst>
        </pc:spChg>
        <pc:spChg chg="add del">
          <ac:chgData name="Cristian Chilipirea" userId="34ab170da5908fc4" providerId="LiveId" clId="{7B76E207-C983-4D26-AE17-03C792168228}" dt="2019-10-13T11:26:32.506" v="77"/>
          <ac:spMkLst>
            <pc:docMk/>
            <pc:sldMk cId="3037130675" sldId="533"/>
            <ac:spMk id="56" creationId="{19036082-A86B-4AD9-AB2D-091476BD0503}"/>
          </ac:spMkLst>
        </pc:spChg>
        <pc:spChg chg="add del">
          <ac:chgData name="Cristian Chilipirea" userId="34ab170da5908fc4" providerId="LiveId" clId="{7B76E207-C983-4D26-AE17-03C792168228}" dt="2019-10-13T11:26:32.506" v="77"/>
          <ac:spMkLst>
            <pc:docMk/>
            <pc:sldMk cId="3037130675" sldId="533"/>
            <ac:spMk id="57" creationId="{96E9072F-24AA-48B3-96A6-243EEEF535EB}"/>
          </ac:spMkLst>
        </pc:spChg>
        <pc:spChg chg="add del">
          <ac:chgData name="Cristian Chilipirea" userId="34ab170da5908fc4" providerId="LiveId" clId="{7B76E207-C983-4D26-AE17-03C792168228}" dt="2019-10-13T11:26:32.506" v="77"/>
          <ac:spMkLst>
            <pc:docMk/>
            <pc:sldMk cId="3037130675" sldId="533"/>
            <ac:spMk id="58" creationId="{469644B0-BB91-46AB-A379-5176976E9A57}"/>
          </ac:spMkLst>
        </pc:spChg>
        <pc:spChg chg="add del">
          <ac:chgData name="Cristian Chilipirea" userId="34ab170da5908fc4" providerId="LiveId" clId="{7B76E207-C983-4D26-AE17-03C792168228}" dt="2019-10-13T11:26:32.506" v="77"/>
          <ac:spMkLst>
            <pc:docMk/>
            <pc:sldMk cId="3037130675" sldId="533"/>
            <ac:spMk id="59" creationId="{461C5435-2345-45B6-A47C-7F6580A471D1}"/>
          </ac:spMkLst>
        </pc:spChg>
        <pc:spChg chg="add del">
          <ac:chgData name="Cristian Chilipirea" userId="34ab170da5908fc4" providerId="LiveId" clId="{7B76E207-C983-4D26-AE17-03C792168228}" dt="2019-10-13T11:26:32.506" v="77"/>
          <ac:spMkLst>
            <pc:docMk/>
            <pc:sldMk cId="3037130675" sldId="533"/>
            <ac:spMk id="60" creationId="{EB874D1F-6A67-4FAD-945C-DFF360838C86}"/>
          </ac:spMkLst>
        </pc:spChg>
        <pc:spChg chg="add del">
          <ac:chgData name="Cristian Chilipirea" userId="34ab170da5908fc4" providerId="LiveId" clId="{7B76E207-C983-4D26-AE17-03C792168228}" dt="2019-10-13T11:26:32.506" v="77"/>
          <ac:spMkLst>
            <pc:docMk/>
            <pc:sldMk cId="3037130675" sldId="533"/>
            <ac:spMk id="61" creationId="{DF9CC9DE-CE02-4DA1-95E0-7FF472630F0F}"/>
          </ac:spMkLst>
        </pc:spChg>
        <pc:spChg chg="add del">
          <ac:chgData name="Cristian Chilipirea" userId="34ab170da5908fc4" providerId="LiveId" clId="{7B76E207-C983-4D26-AE17-03C792168228}" dt="2019-10-13T11:26:32.506" v="77"/>
          <ac:spMkLst>
            <pc:docMk/>
            <pc:sldMk cId="3037130675" sldId="533"/>
            <ac:spMk id="62" creationId="{4F654022-892D-4B78-AC6F-24B6310933EF}"/>
          </ac:spMkLst>
        </pc:spChg>
        <pc:spChg chg="add del">
          <ac:chgData name="Cristian Chilipirea" userId="34ab170da5908fc4" providerId="LiveId" clId="{7B76E207-C983-4D26-AE17-03C792168228}" dt="2019-10-13T11:26:32.506" v="77"/>
          <ac:spMkLst>
            <pc:docMk/>
            <pc:sldMk cId="3037130675" sldId="533"/>
            <ac:spMk id="63" creationId="{AF963D79-D18A-4F7F-AFA0-F26F31B95B7A}"/>
          </ac:spMkLst>
        </pc:spChg>
        <pc:spChg chg="add del">
          <ac:chgData name="Cristian Chilipirea" userId="34ab170da5908fc4" providerId="LiveId" clId="{7B76E207-C983-4D26-AE17-03C792168228}" dt="2019-10-13T11:26:32.506" v="77"/>
          <ac:spMkLst>
            <pc:docMk/>
            <pc:sldMk cId="3037130675" sldId="533"/>
            <ac:spMk id="64" creationId="{081D4C07-4F0B-404B-B104-2A9BB7279730}"/>
          </ac:spMkLst>
        </pc:spChg>
        <pc:spChg chg="add del">
          <ac:chgData name="Cristian Chilipirea" userId="34ab170da5908fc4" providerId="LiveId" clId="{7B76E207-C983-4D26-AE17-03C792168228}" dt="2019-10-13T11:26:32.506" v="77"/>
          <ac:spMkLst>
            <pc:docMk/>
            <pc:sldMk cId="3037130675" sldId="533"/>
            <ac:spMk id="65" creationId="{67A863BA-9453-405A-8CC3-1B7BA8513179}"/>
          </ac:spMkLst>
        </pc:spChg>
        <pc:spChg chg="add del">
          <ac:chgData name="Cristian Chilipirea" userId="34ab170da5908fc4" providerId="LiveId" clId="{7B76E207-C983-4D26-AE17-03C792168228}" dt="2019-10-13T11:26:32.506" v="77"/>
          <ac:spMkLst>
            <pc:docMk/>
            <pc:sldMk cId="3037130675" sldId="533"/>
            <ac:spMk id="66" creationId="{09792B38-352E-4755-B3F7-7ADEC7C95677}"/>
          </ac:spMkLst>
        </pc:spChg>
        <pc:spChg chg="add del">
          <ac:chgData name="Cristian Chilipirea" userId="34ab170da5908fc4" providerId="LiveId" clId="{7B76E207-C983-4D26-AE17-03C792168228}" dt="2019-10-13T11:26:32.506" v="77"/>
          <ac:spMkLst>
            <pc:docMk/>
            <pc:sldMk cId="3037130675" sldId="533"/>
            <ac:spMk id="67" creationId="{F5D8E723-691A-4FBF-A01B-C64E803ACF06}"/>
          </ac:spMkLst>
        </pc:spChg>
        <pc:spChg chg="add del">
          <ac:chgData name="Cristian Chilipirea" userId="34ab170da5908fc4" providerId="LiveId" clId="{7B76E207-C983-4D26-AE17-03C792168228}" dt="2019-10-13T11:26:32.506" v="77"/>
          <ac:spMkLst>
            <pc:docMk/>
            <pc:sldMk cId="3037130675" sldId="533"/>
            <ac:spMk id="68" creationId="{8D90659C-F1CD-4144-819C-606EE2662D8D}"/>
          </ac:spMkLst>
        </pc:spChg>
        <pc:spChg chg="add del">
          <ac:chgData name="Cristian Chilipirea" userId="34ab170da5908fc4" providerId="LiveId" clId="{7B76E207-C983-4D26-AE17-03C792168228}" dt="2019-10-13T11:26:32.506" v="77"/>
          <ac:spMkLst>
            <pc:docMk/>
            <pc:sldMk cId="3037130675" sldId="533"/>
            <ac:spMk id="69" creationId="{F61BD51F-CCA6-48CD-8098-9A6F2D2EF698}"/>
          </ac:spMkLst>
        </pc:spChg>
        <pc:spChg chg="add del">
          <ac:chgData name="Cristian Chilipirea" userId="34ab170da5908fc4" providerId="LiveId" clId="{7B76E207-C983-4D26-AE17-03C792168228}" dt="2019-10-13T11:26:32.506" v="77"/>
          <ac:spMkLst>
            <pc:docMk/>
            <pc:sldMk cId="3037130675" sldId="533"/>
            <ac:spMk id="84" creationId="{6B9FBC2C-031C-40E7-A211-E303B4C44A61}"/>
          </ac:spMkLst>
        </pc:spChg>
        <pc:spChg chg="add del">
          <ac:chgData name="Cristian Chilipirea" userId="34ab170da5908fc4" providerId="LiveId" clId="{7B76E207-C983-4D26-AE17-03C792168228}" dt="2019-10-13T11:26:32.506" v="77"/>
          <ac:spMkLst>
            <pc:docMk/>
            <pc:sldMk cId="3037130675" sldId="533"/>
            <ac:spMk id="85" creationId="{9FC2AA1C-8C14-46DE-BEF2-D50E0C6FBF65}"/>
          </ac:spMkLst>
        </pc:spChg>
        <pc:spChg chg="add del">
          <ac:chgData name="Cristian Chilipirea" userId="34ab170da5908fc4" providerId="LiveId" clId="{7B76E207-C983-4D26-AE17-03C792168228}" dt="2019-10-13T11:26:32.506" v="77"/>
          <ac:spMkLst>
            <pc:docMk/>
            <pc:sldMk cId="3037130675" sldId="533"/>
            <ac:spMk id="86" creationId="{E8550E74-ED19-4F6F-B6D2-CD6D657C9117}"/>
          </ac:spMkLst>
        </pc:spChg>
        <pc:spChg chg="add del">
          <ac:chgData name="Cristian Chilipirea" userId="34ab170da5908fc4" providerId="LiveId" clId="{7B76E207-C983-4D26-AE17-03C792168228}" dt="2019-10-13T11:26:32.506" v="77"/>
          <ac:spMkLst>
            <pc:docMk/>
            <pc:sldMk cId="3037130675" sldId="533"/>
            <ac:spMk id="88" creationId="{812F38DF-261F-4B26-984D-D765575C17AD}"/>
          </ac:spMkLst>
        </pc:spChg>
        <pc:spChg chg="add del">
          <ac:chgData name="Cristian Chilipirea" userId="34ab170da5908fc4" providerId="LiveId" clId="{7B76E207-C983-4D26-AE17-03C792168228}" dt="2019-10-13T11:26:32.506" v="77"/>
          <ac:spMkLst>
            <pc:docMk/>
            <pc:sldMk cId="3037130675" sldId="533"/>
            <ac:spMk id="89" creationId="{F49FC621-72B6-47A7-9AAA-B8E01BF7006A}"/>
          </ac:spMkLst>
        </pc:spChg>
        <pc:spChg chg="add del">
          <ac:chgData name="Cristian Chilipirea" userId="34ab170da5908fc4" providerId="LiveId" clId="{7B76E207-C983-4D26-AE17-03C792168228}" dt="2019-10-13T11:26:32.506" v="77"/>
          <ac:spMkLst>
            <pc:docMk/>
            <pc:sldMk cId="3037130675" sldId="533"/>
            <ac:spMk id="90" creationId="{A3335090-46B0-4442-963F-22355C13E3A6}"/>
          </ac:spMkLst>
        </pc:spChg>
        <pc:spChg chg="add del">
          <ac:chgData name="Cristian Chilipirea" userId="34ab170da5908fc4" providerId="LiveId" clId="{7B76E207-C983-4D26-AE17-03C792168228}" dt="2019-10-13T11:26:32.506" v="77"/>
          <ac:spMkLst>
            <pc:docMk/>
            <pc:sldMk cId="3037130675" sldId="533"/>
            <ac:spMk id="91" creationId="{01C0AD42-A95C-41DE-81E2-8DE7C0D999AA}"/>
          </ac:spMkLst>
        </pc:spChg>
        <pc:spChg chg="add del">
          <ac:chgData name="Cristian Chilipirea" userId="34ab170da5908fc4" providerId="LiveId" clId="{7B76E207-C983-4D26-AE17-03C792168228}" dt="2019-10-13T11:26:32.506" v="77"/>
          <ac:spMkLst>
            <pc:docMk/>
            <pc:sldMk cId="3037130675" sldId="533"/>
            <ac:spMk id="92" creationId="{228B26D5-08F8-4C9D-9518-3CA63B32ED16}"/>
          </ac:spMkLst>
        </pc:spChg>
        <pc:spChg chg="add del">
          <ac:chgData name="Cristian Chilipirea" userId="34ab170da5908fc4" providerId="LiveId" clId="{7B76E207-C983-4D26-AE17-03C792168228}" dt="2019-10-13T11:26:32.506" v="77"/>
          <ac:spMkLst>
            <pc:docMk/>
            <pc:sldMk cId="3037130675" sldId="533"/>
            <ac:spMk id="93" creationId="{87255022-23E2-488A-B1D6-D3E437F6D2A9}"/>
          </ac:spMkLst>
        </pc:spChg>
        <pc:spChg chg="add del">
          <ac:chgData name="Cristian Chilipirea" userId="34ab170da5908fc4" providerId="LiveId" clId="{7B76E207-C983-4D26-AE17-03C792168228}" dt="2019-10-13T11:26:32.506" v="77"/>
          <ac:spMkLst>
            <pc:docMk/>
            <pc:sldMk cId="3037130675" sldId="533"/>
            <ac:spMk id="94" creationId="{C411B9AB-2352-44FD-B01F-CE7F23CBDC2E}"/>
          </ac:spMkLst>
        </pc:spChg>
        <pc:spChg chg="add del">
          <ac:chgData name="Cristian Chilipirea" userId="34ab170da5908fc4" providerId="LiveId" clId="{7B76E207-C983-4D26-AE17-03C792168228}" dt="2019-10-13T11:26:32.506" v="77"/>
          <ac:spMkLst>
            <pc:docMk/>
            <pc:sldMk cId="3037130675" sldId="533"/>
            <ac:spMk id="95" creationId="{78744B38-5FEF-41C1-876A-91B94B0F9E13}"/>
          </ac:spMkLst>
        </pc:spChg>
        <pc:spChg chg="add del">
          <ac:chgData name="Cristian Chilipirea" userId="34ab170da5908fc4" providerId="LiveId" clId="{7B76E207-C983-4D26-AE17-03C792168228}" dt="2019-10-13T11:26:32.506" v="77"/>
          <ac:spMkLst>
            <pc:docMk/>
            <pc:sldMk cId="3037130675" sldId="533"/>
            <ac:spMk id="96" creationId="{37F39D65-C841-426A-9EA6-B97DFD924D6A}"/>
          </ac:spMkLst>
        </pc:spChg>
        <pc:spChg chg="add del">
          <ac:chgData name="Cristian Chilipirea" userId="34ab170da5908fc4" providerId="LiveId" clId="{7B76E207-C983-4D26-AE17-03C792168228}" dt="2019-10-13T11:26:32.506" v="77"/>
          <ac:spMkLst>
            <pc:docMk/>
            <pc:sldMk cId="3037130675" sldId="533"/>
            <ac:spMk id="97" creationId="{23BCFB7D-24D5-47E4-8A19-57FBF7924E6C}"/>
          </ac:spMkLst>
        </pc:spChg>
        <pc:spChg chg="add del">
          <ac:chgData name="Cristian Chilipirea" userId="34ab170da5908fc4" providerId="LiveId" clId="{7B76E207-C983-4D26-AE17-03C792168228}" dt="2019-10-13T11:26:32.506" v="77"/>
          <ac:spMkLst>
            <pc:docMk/>
            <pc:sldMk cId="3037130675" sldId="533"/>
            <ac:spMk id="98" creationId="{828B2842-17C7-4797-B17E-87B2CEC55A2E}"/>
          </ac:spMkLst>
        </pc:spChg>
        <pc:spChg chg="add del">
          <ac:chgData name="Cristian Chilipirea" userId="34ab170da5908fc4" providerId="LiveId" clId="{7B76E207-C983-4D26-AE17-03C792168228}" dt="2019-10-13T11:26:32.506" v="77"/>
          <ac:spMkLst>
            <pc:docMk/>
            <pc:sldMk cId="3037130675" sldId="533"/>
            <ac:spMk id="99" creationId="{DDFF981D-DE37-41A1-8C92-9FA0EBAD5DE5}"/>
          </ac:spMkLst>
        </pc:spChg>
        <pc:spChg chg="add del">
          <ac:chgData name="Cristian Chilipirea" userId="34ab170da5908fc4" providerId="LiveId" clId="{7B76E207-C983-4D26-AE17-03C792168228}" dt="2019-10-13T11:26:32.506" v="77"/>
          <ac:spMkLst>
            <pc:docMk/>
            <pc:sldMk cId="3037130675" sldId="533"/>
            <ac:spMk id="100" creationId="{6A6ED82B-5349-4426-942B-62D34433DC1A}"/>
          </ac:spMkLst>
        </pc:spChg>
        <pc:spChg chg="add del">
          <ac:chgData name="Cristian Chilipirea" userId="34ab170da5908fc4" providerId="LiveId" clId="{7B76E207-C983-4D26-AE17-03C792168228}" dt="2019-10-13T11:26:32.506" v="77"/>
          <ac:spMkLst>
            <pc:docMk/>
            <pc:sldMk cId="3037130675" sldId="533"/>
            <ac:spMk id="101" creationId="{D52558DD-C202-44E4-B30C-454E8670361E}"/>
          </ac:spMkLst>
        </pc:spChg>
        <pc:spChg chg="add del">
          <ac:chgData name="Cristian Chilipirea" userId="34ab170da5908fc4" providerId="LiveId" clId="{7B76E207-C983-4D26-AE17-03C792168228}" dt="2019-10-13T11:26:32.506" v="77"/>
          <ac:spMkLst>
            <pc:docMk/>
            <pc:sldMk cId="3037130675" sldId="533"/>
            <ac:spMk id="102" creationId="{8518CB98-4352-42BA-B96C-22F952D53308}"/>
          </ac:spMkLst>
        </pc:spChg>
        <pc:spChg chg="add del">
          <ac:chgData name="Cristian Chilipirea" userId="34ab170da5908fc4" providerId="LiveId" clId="{7B76E207-C983-4D26-AE17-03C792168228}" dt="2019-10-13T11:26:32.506" v="77"/>
          <ac:spMkLst>
            <pc:docMk/>
            <pc:sldMk cId="3037130675" sldId="533"/>
            <ac:spMk id="103" creationId="{C0D2C7FA-2DAD-4F30-AF56-75FF03902A0F}"/>
          </ac:spMkLst>
        </pc:spChg>
        <pc:spChg chg="add del">
          <ac:chgData name="Cristian Chilipirea" userId="34ab170da5908fc4" providerId="LiveId" clId="{7B76E207-C983-4D26-AE17-03C792168228}" dt="2019-10-13T11:26:38.774" v="79"/>
          <ac:spMkLst>
            <pc:docMk/>
            <pc:sldMk cId="3037130675" sldId="533"/>
            <ac:spMk id="104" creationId="{9D9C691B-B50C-46C7-8687-B8E93378DFCE}"/>
          </ac:spMkLst>
        </pc:spChg>
        <pc:spChg chg="add del">
          <ac:chgData name="Cristian Chilipirea" userId="34ab170da5908fc4" providerId="LiveId" clId="{7B76E207-C983-4D26-AE17-03C792168228}" dt="2019-10-13T11:26:38.774" v="79"/>
          <ac:spMkLst>
            <pc:docMk/>
            <pc:sldMk cId="3037130675" sldId="533"/>
            <ac:spMk id="105" creationId="{5B247637-5FEF-4C38-BBFE-3165DEA19012}"/>
          </ac:spMkLst>
        </pc:spChg>
        <pc:spChg chg="add del">
          <ac:chgData name="Cristian Chilipirea" userId="34ab170da5908fc4" providerId="LiveId" clId="{7B76E207-C983-4D26-AE17-03C792168228}" dt="2019-10-13T11:26:38.774" v="79"/>
          <ac:spMkLst>
            <pc:docMk/>
            <pc:sldMk cId="3037130675" sldId="533"/>
            <ac:spMk id="106" creationId="{BF67099C-55A1-45F7-A848-BECBBCA12E53}"/>
          </ac:spMkLst>
        </pc:spChg>
        <pc:spChg chg="add del">
          <ac:chgData name="Cristian Chilipirea" userId="34ab170da5908fc4" providerId="LiveId" clId="{7B76E207-C983-4D26-AE17-03C792168228}" dt="2019-10-13T11:26:38.774" v="79"/>
          <ac:spMkLst>
            <pc:docMk/>
            <pc:sldMk cId="3037130675" sldId="533"/>
            <ac:spMk id="107" creationId="{F1A86F7B-811F-46FD-AEEF-8E8426424098}"/>
          </ac:spMkLst>
        </pc:spChg>
        <pc:spChg chg="add del">
          <ac:chgData name="Cristian Chilipirea" userId="34ab170da5908fc4" providerId="LiveId" clId="{7B76E207-C983-4D26-AE17-03C792168228}" dt="2019-10-13T11:26:38.774" v="79"/>
          <ac:spMkLst>
            <pc:docMk/>
            <pc:sldMk cId="3037130675" sldId="533"/>
            <ac:spMk id="108" creationId="{21C36CE7-7686-4C46-8877-D59E1CCD82FE}"/>
          </ac:spMkLst>
        </pc:spChg>
        <pc:spChg chg="add del">
          <ac:chgData name="Cristian Chilipirea" userId="34ab170da5908fc4" providerId="LiveId" clId="{7B76E207-C983-4D26-AE17-03C792168228}" dt="2019-10-13T11:26:38.774" v="79"/>
          <ac:spMkLst>
            <pc:docMk/>
            <pc:sldMk cId="3037130675" sldId="533"/>
            <ac:spMk id="109" creationId="{500096A4-C8B4-4FB3-B63F-1E29C4D3E52F}"/>
          </ac:spMkLst>
        </pc:spChg>
        <pc:spChg chg="add del">
          <ac:chgData name="Cristian Chilipirea" userId="34ab170da5908fc4" providerId="LiveId" clId="{7B76E207-C983-4D26-AE17-03C792168228}" dt="2019-10-13T11:26:38.774" v="79"/>
          <ac:spMkLst>
            <pc:docMk/>
            <pc:sldMk cId="3037130675" sldId="533"/>
            <ac:spMk id="110" creationId="{8F81E4A7-9986-4335-B5B2-E438F469D993}"/>
          </ac:spMkLst>
        </pc:spChg>
        <pc:spChg chg="add del">
          <ac:chgData name="Cristian Chilipirea" userId="34ab170da5908fc4" providerId="LiveId" clId="{7B76E207-C983-4D26-AE17-03C792168228}" dt="2019-10-13T11:26:38.774" v="79"/>
          <ac:spMkLst>
            <pc:docMk/>
            <pc:sldMk cId="3037130675" sldId="533"/>
            <ac:spMk id="111" creationId="{FFBB7A6E-817B-4472-B6FF-2D43B83D0D6D}"/>
          </ac:spMkLst>
        </pc:spChg>
        <pc:spChg chg="add del">
          <ac:chgData name="Cristian Chilipirea" userId="34ab170da5908fc4" providerId="LiveId" clId="{7B76E207-C983-4D26-AE17-03C792168228}" dt="2019-10-13T11:26:38.774" v="79"/>
          <ac:spMkLst>
            <pc:docMk/>
            <pc:sldMk cId="3037130675" sldId="533"/>
            <ac:spMk id="112" creationId="{556B2DAF-D088-41E6-BA23-8D70C85B6CA3}"/>
          </ac:spMkLst>
        </pc:spChg>
        <pc:spChg chg="add del">
          <ac:chgData name="Cristian Chilipirea" userId="34ab170da5908fc4" providerId="LiveId" clId="{7B76E207-C983-4D26-AE17-03C792168228}" dt="2019-10-13T11:26:38.774" v="79"/>
          <ac:spMkLst>
            <pc:docMk/>
            <pc:sldMk cId="3037130675" sldId="533"/>
            <ac:spMk id="113" creationId="{6CCC55A1-ACAB-4AE9-AE3F-568BC4B185A6}"/>
          </ac:spMkLst>
        </pc:spChg>
        <pc:spChg chg="add del">
          <ac:chgData name="Cristian Chilipirea" userId="34ab170da5908fc4" providerId="LiveId" clId="{7B76E207-C983-4D26-AE17-03C792168228}" dt="2019-10-13T11:26:38.774" v="79"/>
          <ac:spMkLst>
            <pc:docMk/>
            <pc:sldMk cId="3037130675" sldId="533"/>
            <ac:spMk id="114" creationId="{E8D36953-3062-4B13-976A-E346B07A34B6}"/>
          </ac:spMkLst>
        </pc:spChg>
        <pc:spChg chg="add del">
          <ac:chgData name="Cristian Chilipirea" userId="34ab170da5908fc4" providerId="LiveId" clId="{7B76E207-C983-4D26-AE17-03C792168228}" dt="2019-10-13T11:26:38.774" v="79"/>
          <ac:spMkLst>
            <pc:docMk/>
            <pc:sldMk cId="3037130675" sldId="533"/>
            <ac:spMk id="115" creationId="{5DB8840C-2F1F-4AFA-8D67-EE26D36DD19A}"/>
          </ac:spMkLst>
        </pc:spChg>
        <pc:spChg chg="add del">
          <ac:chgData name="Cristian Chilipirea" userId="34ab170da5908fc4" providerId="LiveId" clId="{7B76E207-C983-4D26-AE17-03C792168228}" dt="2019-10-13T11:26:38.774" v="79"/>
          <ac:spMkLst>
            <pc:docMk/>
            <pc:sldMk cId="3037130675" sldId="533"/>
            <ac:spMk id="116" creationId="{3CB06EEC-AADA-4B85-91C9-AB423DE53172}"/>
          </ac:spMkLst>
        </pc:spChg>
        <pc:spChg chg="add del">
          <ac:chgData name="Cristian Chilipirea" userId="34ab170da5908fc4" providerId="LiveId" clId="{7B76E207-C983-4D26-AE17-03C792168228}" dt="2019-10-13T11:26:38.774" v="79"/>
          <ac:spMkLst>
            <pc:docMk/>
            <pc:sldMk cId="3037130675" sldId="533"/>
            <ac:spMk id="117" creationId="{7B02AF53-F9D2-4D84-9B4A-C841371AA6A2}"/>
          </ac:spMkLst>
        </pc:spChg>
        <pc:spChg chg="add del">
          <ac:chgData name="Cristian Chilipirea" userId="34ab170da5908fc4" providerId="LiveId" clId="{7B76E207-C983-4D26-AE17-03C792168228}" dt="2019-10-13T11:26:38.774" v="79"/>
          <ac:spMkLst>
            <pc:docMk/>
            <pc:sldMk cId="3037130675" sldId="533"/>
            <ac:spMk id="118" creationId="{6B6B8613-BD6D-4E81-910B-593FEC9F3ADE}"/>
          </ac:spMkLst>
        </pc:spChg>
        <pc:spChg chg="add del">
          <ac:chgData name="Cristian Chilipirea" userId="34ab170da5908fc4" providerId="LiveId" clId="{7B76E207-C983-4D26-AE17-03C792168228}" dt="2019-10-13T11:26:38.774" v="79"/>
          <ac:spMkLst>
            <pc:docMk/>
            <pc:sldMk cId="3037130675" sldId="533"/>
            <ac:spMk id="133" creationId="{08C81BF9-F1AE-44EC-AD37-76C17BDD61C3}"/>
          </ac:spMkLst>
        </pc:spChg>
        <pc:spChg chg="add del">
          <ac:chgData name="Cristian Chilipirea" userId="34ab170da5908fc4" providerId="LiveId" clId="{7B76E207-C983-4D26-AE17-03C792168228}" dt="2019-10-13T11:26:38.774" v="79"/>
          <ac:spMkLst>
            <pc:docMk/>
            <pc:sldMk cId="3037130675" sldId="533"/>
            <ac:spMk id="134" creationId="{28080815-D704-4101-BEE3-592610B46ADD}"/>
          </ac:spMkLst>
        </pc:spChg>
        <pc:spChg chg="add del">
          <ac:chgData name="Cristian Chilipirea" userId="34ab170da5908fc4" providerId="LiveId" clId="{7B76E207-C983-4D26-AE17-03C792168228}" dt="2019-10-13T11:26:38.774" v="79"/>
          <ac:spMkLst>
            <pc:docMk/>
            <pc:sldMk cId="3037130675" sldId="533"/>
            <ac:spMk id="135" creationId="{8FE369E8-F4E1-405A-AE20-FDDF6B5B578A}"/>
          </ac:spMkLst>
        </pc:spChg>
        <pc:spChg chg="add del">
          <ac:chgData name="Cristian Chilipirea" userId="34ab170da5908fc4" providerId="LiveId" clId="{7B76E207-C983-4D26-AE17-03C792168228}" dt="2019-10-13T11:26:38.774" v="79"/>
          <ac:spMkLst>
            <pc:docMk/>
            <pc:sldMk cId="3037130675" sldId="533"/>
            <ac:spMk id="137" creationId="{D8C67F86-890F-46FC-A8C3-EF378AA67DBA}"/>
          </ac:spMkLst>
        </pc:spChg>
        <pc:spChg chg="add del">
          <ac:chgData name="Cristian Chilipirea" userId="34ab170da5908fc4" providerId="LiveId" clId="{7B76E207-C983-4D26-AE17-03C792168228}" dt="2019-10-13T11:26:38.774" v="79"/>
          <ac:spMkLst>
            <pc:docMk/>
            <pc:sldMk cId="3037130675" sldId="533"/>
            <ac:spMk id="138" creationId="{A5302CCD-040E-404E-A777-A0EF4368469B}"/>
          </ac:spMkLst>
        </pc:spChg>
        <pc:spChg chg="add del">
          <ac:chgData name="Cristian Chilipirea" userId="34ab170da5908fc4" providerId="LiveId" clId="{7B76E207-C983-4D26-AE17-03C792168228}" dt="2019-10-13T11:26:38.774" v="79"/>
          <ac:spMkLst>
            <pc:docMk/>
            <pc:sldMk cId="3037130675" sldId="533"/>
            <ac:spMk id="139" creationId="{371434E8-BD6E-475D-82D6-9029D5A2D35E}"/>
          </ac:spMkLst>
        </pc:spChg>
        <pc:spChg chg="add del">
          <ac:chgData name="Cristian Chilipirea" userId="34ab170da5908fc4" providerId="LiveId" clId="{7B76E207-C983-4D26-AE17-03C792168228}" dt="2019-10-13T11:26:38.774" v="79"/>
          <ac:spMkLst>
            <pc:docMk/>
            <pc:sldMk cId="3037130675" sldId="533"/>
            <ac:spMk id="140" creationId="{AF768815-4F23-4AF2-A176-5B9F989D3DC3}"/>
          </ac:spMkLst>
        </pc:spChg>
        <pc:spChg chg="add del">
          <ac:chgData name="Cristian Chilipirea" userId="34ab170da5908fc4" providerId="LiveId" clId="{7B76E207-C983-4D26-AE17-03C792168228}" dt="2019-10-13T11:26:38.774" v="79"/>
          <ac:spMkLst>
            <pc:docMk/>
            <pc:sldMk cId="3037130675" sldId="533"/>
            <ac:spMk id="141" creationId="{72CB9AA3-998D-498B-A80F-36F2365E3AC3}"/>
          </ac:spMkLst>
        </pc:spChg>
        <pc:spChg chg="add del">
          <ac:chgData name="Cristian Chilipirea" userId="34ab170da5908fc4" providerId="LiveId" clId="{7B76E207-C983-4D26-AE17-03C792168228}" dt="2019-10-13T11:26:38.774" v="79"/>
          <ac:spMkLst>
            <pc:docMk/>
            <pc:sldMk cId="3037130675" sldId="533"/>
            <ac:spMk id="142" creationId="{D603888F-71C5-4E59-BC15-19D9C2C7DC5A}"/>
          </ac:spMkLst>
        </pc:spChg>
        <pc:spChg chg="add del">
          <ac:chgData name="Cristian Chilipirea" userId="34ab170da5908fc4" providerId="LiveId" clId="{7B76E207-C983-4D26-AE17-03C792168228}" dt="2019-10-13T11:26:38.774" v="79"/>
          <ac:spMkLst>
            <pc:docMk/>
            <pc:sldMk cId="3037130675" sldId="533"/>
            <ac:spMk id="143" creationId="{D7D01D06-EE3F-41F7-A0EF-CB2A17B6D5D4}"/>
          </ac:spMkLst>
        </pc:spChg>
        <pc:spChg chg="add del">
          <ac:chgData name="Cristian Chilipirea" userId="34ab170da5908fc4" providerId="LiveId" clId="{7B76E207-C983-4D26-AE17-03C792168228}" dt="2019-10-13T11:26:38.774" v="79"/>
          <ac:spMkLst>
            <pc:docMk/>
            <pc:sldMk cId="3037130675" sldId="533"/>
            <ac:spMk id="144" creationId="{0EAD6193-F077-402E-BD00-5C48A844530A}"/>
          </ac:spMkLst>
        </pc:spChg>
        <pc:spChg chg="add del">
          <ac:chgData name="Cristian Chilipirea" userId="34ab170da5908fc4" providerId="LiveId" clId="{7B76E207-C983-4D26-AE17-03C792168228}" dt="2019-10-13T11:26:38.774" v="79"/>
          <ac:spMkLst>
            <pc:docMk/>
            <pc:sldMk cId="3037130675" sldId="533"/>
            <ac:spMk id="145" creationId="{C319EB06-F12C-4DEE-AE1D-9057033F245F}"/>
          </ac:spMkLst>
        </pc:spChg>
        <pc:spChg chg="add del">
          <ac:chgData name="Cristian Chilipirea" userId="34ab170da5908fc4" providerId="LiveId" clId="{7B76E207-C983-4D26-AE17-03C792168228}" dt="2019-10-13T11:26:38.774" v="79"/>
          <ac:spMkLst>
            <pc:docMk/>
            <pc:sldMk cId="3037130675" sldId="533"/>
            <ac:spMk id="146" creationId="{C652CCD1-F36F-4F25-8796-AAF48BB5C277}"/>
          </ac:spMkLst>
        </pc:spChg>
        <pc:spChg chg="add del">
          <ac:chgData name="Cristian Chilipirea" userId="34ab170da5908fc4" providerId="LiveId" clId="{7B76E207-C983-4D26-AE17-03C792168228}" dt="2019-10-13T11:26:38.774" v="79"/>
          <ac:spMkLst>
            <pc:docMk/>
            <pc:sldMk cId="3037130675" sldId="533"/>
            <ac:spMk id="147" creationId="{4CA55E29-FE8F-4170-835E-D1FAC91D208B}"/>
          </ac:spMkLst>
        </pc:spChg>
        <pc:spChg chg="add del">
          <ac:chgData name="Cristian Chilipirea" userId="34ab170da5908fc4" providerId="LiveId" clId="{7B76E207-C983-4D26-AE17-03C792168228}" dt="2019-10-13T11:26:38.774" v="79"/>
          <ac:spMkLst>
            <pc:docMk/>
            <pc:sldMk cId="3037130675" sldId="533"/>
            <ac:spMk id="148" creationId="{AD700FB5-AB46-46D2-BAF9-F90723AB057D}"/>
          </ac:spMkLst>
        </pc:spChg>
        <pc:spChg chg="add del">
          <ac:chgData name="Cristian Chilipirea" userId="34ab170da5908fc4" providerId="LiveId" clId="{7B76E207-C983-4D26-AE17-03C792168228}" dt="2019-10-13T11:26:38.774" v="79"/>
          <ac:spMkLst>
            <pc:docMk/>
            <pc:sldMk cId="3037130675" sldId="533"/>
            <ac:spMk id="149" creationId="{8BA6607C-EED4-42C0-9C9A-D1B3A17D3811}"/>
          </ac:spMkLst>
        </pc:spChg>
        <pc:spChg chg="add del">
          <ac:chgData name="Cristian Chilipirea" userId="34ab170da5908fc4" providerId="LiveId" clId="{7B76E207-C983-4D26-AE17-03C792168228}" dt="2019-10-13T11:26:38.774" v="79"/>
          <ac:spMkLst>
            <pc:docMk/>
            <pc:sldMk cId="3037130675" sldId="533"/>
            <ac:spMk id="150" creationId="{27D3E3F2-2A20-4A35-81F4-88AB906FB0C5}"/>
          </ac:spMkLst>
        </pc:spChg>
        <pc:spChg chg="add del">
          <ac:chgData name="Cristian Chilipirea" userId="34ab170da5908fc4" providerId="LiveId" clId="{7B76E207-C983-4D26-AE17-03C792168228}" dt="2019-10-13T11:26:38.774" v="79"/>
          <ac:spMkLst>
            <pc:docMk/>
            <pc:sldMk cId="3037130675" sldId="533"/>
            <ac:spMk id="151" creationId="{E9FC62B0-ABCB-419A-A80C-B3AC4404C966}"/>
          </ac:spMkLst>
        </pc:spChg>
        <pc:spChg chg="add del">
          <ac:chgData name="Cristian Chilipirea" userId="34ab170da5908fc4" providerId="LiveId" clId="{7B76E207-C983-4D26-AE17-03C792168228}" dt="2019-10-13T11:26:38.774" v="79"/>
          <ac:spMkLst>
            <pc:docMk/>
            <pc:sldMk cId="3037130675" sldId="533"/>
            <ac:spMk id="152" creationId="{863DC5D3-5B21-4354-8665-CD8C0CCA9633}"/>
          </ac:spMkLst>
        </pc:spChg>
        <pc:spChg chg="add del">
          <ac:chgData name="Cristian Chilipirea" userId="34ab170da5908fc4" providerId="LiveId" clId="{7B76E207-C983-4D26-AE17-03C792168228}" dt="2019-10-13T11:26:38.774" v="79"/>
          <ac:spMkLst>
            <pc:docMk/>
            <pc:sldMk cId="3037130675" sldId="533"/>
            <ac:spMk id="153" creationId="{DB0F169F-4BB2-48E8-A518-96D35981AAAC}"/>
          </ac:spMkLst>
        </pc:spChg>
        <pc:spChg chg="add mod">
          <ac:chgData name="Cristian Chilipirea" userId="34ab170da5908fc4" providerId="LiveId" clId="{7B76E207-C983-4D26-AE17-03C792168228}" dt="2019-10-13T11:26:40.950" v="81" actId="1076"/>
          <ac:spMkLst>
            <pc:docMk/>
            <pc:sldMk cId="3037130675" sldId="533"/>
            <ac:spMk id="154" creationId="{FFD43457-48A2-43D1-BBFA-338AAEA8238F}"/>
          </ac:spMkLst>
        </pc:spChg>
        <pc:spChg chg="add mod">
          <ac:chgData name="Cristian Chilipirea" userId="34ab170da5908fc4" providerId="LiveId" clId="{7B76E207-C983-4D26-AE17-03C792168228}" dt="2019-10-13T11:26:40.950" v="81" actId="1076"/>
          <ac:spMkLst>
            <pc:docMk/>
            <pc:sldMk cId="3037130675" sldId="533"/>
            <ac:spMk id="155" creationId="{620DC545-C2E7-48AC-B3E0-FEF1D2BF4156}"/>
          </ac:spMkLst>
        </pc:spChg>
        <pc:spChg chg="add mod">
          <ac:chgData name="Cristian Chilipirea" userId="34ab170da5908fc4" providerId="LiveId" clId="{7B76E207-C983-4D26-AE17-03C792168228}" dt="2019-10-13T11:26:40.950" v="81" actId="1076"/>
          <ac:spMkLst>
            <pc:docMk/>
            <pc:sldMk cId="3037130675" sldId="533"/>
            <ac:spMk id="156" creationId="{E2B0C6C0-966A-465A-A99A-1A073897938D}"/>
          </ac:spMkLst>
        </pc:spChg>
        <pc:spChg chg="add mod">
          <ac:chgData name="Cristian Chilipirea" userId="34ab170da5908fc4" providerId="LiveId" clId="{7B76E207-C983-4D26-AE17-03C792168228}" dt="2019-10-13T11:26:40.950" v="81" actId="1076"/>
          <ac:spMkLst>
            <pc:docMk/>
            <pc:sldMk cId="3037130675" sldId="533"/>
            <ac:spMk id="157" creationId="{F5C03FFF-6BA2-4701-916E-A20302285598}"/>
          </ac:spMkLst>
        </pc:spChg>
        <pc:spChg chg="add mod">
          <ac:chgData name="Cristian Chilipirea" userId="34ab170da5908fc4" providerId="LiveId" clId="{7B76E207-C983-4D26-AE17-03C792168228}" dt="2019-10-13T11:26:40.950" v="81" actId="1076"/>
          <ac:spMkLst>
            <pc:docMk/>
            <pc:sldMk cId="3037130675" sldId="533"/>
            <ac:spMk id="158" creationId="{BCAF2847-5A13-4241-BB82-A61572FE75F0}"/>
          </ac:spMkLst>
        </pc:spChg>
        <pc:spChg chg="add mod">
          <ac:chgData name="Cristian Chilipirea" userId="34ab170da5908fc4" providerId="LiveId" clId="{7B76E207-C983-4D26-AE17-03C792168228}" dt="2019-10-13T11:26:40.950" v="81" actId="1076"/>
          <ac:spMkLst>
            <pc:docMk/>
            <pc:sldMk cId="3037130675" sldId="533"/>
            <ac:spMk id="159" creationId="{040AA455-A23C-41B1-A48E-678DA7B23EA9}"/>
          </ac:spMkLst>
        </pc:spChg>
        <pc:spChg chg="add mod">
          <ac:chgData name="Cristian Chilipirea" userId="34ab170da5908fc4" providerId="LiveId" clId="{7B76E207-C983-4D26-AE17-03C792168228}" dt="2019-10-13T11:26:40.950" v="81" actId="1076"/>
          <ac:spMkLst>
            <pc:docMk/>
            <pc:sldMk cId="3037130675" sldId="533"/>
            <ac:spMk id="160" creationId="{DC3E4CE1-0859-474F-9C22-7FEF38FA001C}"/>
          </ac:spMkLst>
        </pc:spChg>
        <pc:spChg chg="add mod">
          <ac:chgData name="Cristian Chilipirea" userId="34ab170da5908fc4" providerId="LiveId" clId="{7B76E207-C983-4D26-AE17-03C792168228}" dt="2019-10-13T11:26:40.950" v="81" actId="1076"/>
          <ac:spMkLst>
            <pc:docMk/>
            <pc:sldMk cId="3037130675" sldId="533"/>
            <ac:spMk id="161" creationId="{754A4D1B-6B8D-41C2-88C5-7D14C6B22DC1}"/>
          </ac:spMkLst>
        </pc:spChg>
        <pc:spChg chg="add mod">
          <ac:chgData name="Cristian Chilipirea" userId="34ab170da5908fc4" providerId="LiveId" clId="{7B76E207-C983-4D26-AE17-03C792168228}" dt="2019-10-13T11:26:40.950" v="81" actId="1076"/>
          <ac:spMkLst>
            <pc:docMk/>
            <pc:sldMk cId="3037130675" sldId="533"/>
            <ac:spMk id="162" creationId="{22BB9AC9-4C49-4C3B-82C0-F88C1D4B525A}"/>
          </ac:spMkLst>
        </pc:spChg>
        <pc:spChg chg="add mod">
          <ac:chgData name="Cristian Chilipirea" userId="34ab170da5908fc4" providerId="LiveId" clId="{7B76E207-C983-4D26-AE17-03C792168228}" dt="2019-10-13T11:26:40.950" v="81" actId="1076"/>
          <ac:spMkLst>
            <pc:docMk/>
            <pc:sldMk cId="3037130675" sldId="533"/>
            <ac:spMk id="163" creationId="{84E14C5B-FD25-4567-8923-B5BAB0B1BA66}"/>
          </ac:spMkLst>
        </pc:spChg>
        <pc:spChg chg="add mod">
          <ac:chgData name="Cristian Chilipirea" userId="34ab170da5908fc4" providerId="LiveId" clId="{7B76E207-C983-4D26-AE17-03C792168228}" dt="2019-10-13T11:26:40.950" v="81" actId="1076"/>
          <ac:spMkLst>
            <pc:docMk/>
            <pc:sldMk cId="3037130675" sldId="533"/>
            <ac:spMk id="164" creationId="{414BB7B3-A6D0-43BA-959C-98957C8C03F7}"/>
          </ac:spMkLst>
        </pc:spChg>
        <pc:spChg chg="add mod">
          <ac:chgData name="Cristian Chilipirea" userId="34ab170da5908fc4" providerId="LiveId" clId="{7B76E207-C983-4D26-AE17-03C792168228}" dt="2019-10-13T11:26:40.950" v="81" actId="1076"/>
          <ac:spMkLst>
            <pc:docMk/>
            <pc:sldMk cId="3037130675" sldId="533"/>
            <ac:spMk id="165" creationId="{FDE3975E-03EB-4026-9D80-1DDB7ABCE649}"/>
          </ac:spMkLst>
        </pc:spChg>
        <pc:spChg chg="add mod">
          <ac:chgData name="Cristian Chilipirea" userId="34ab170da5908fc4" providerId="LiveId" clId="{7B76E207-C983-4D26-AE17-03C792168228}" dt="2019-10-13T11:26:40.950" v="81" actId="1076"/>
          <ac:spMkLst>
            <pc:docMk/>
            <pc:sldMk cId="3037130675" sldId="533"/>
            <ac:spMk id="166" creationId="{B92D29CB-BAE7-4FF5-9BBE-3F53D9F59B92}"/>
          </ac:spMkLst>
        </pc:spChg>
        <pc:spChg chg="add mod">
          <ac:chgData name="Cristian Chilipirea" userId="34ab170da5908fc4" providerId="LiveId" clId="{7B76E207-C983-4D26-AE17-03C792168228}" dt="2019-10-13T11:26:40.950" v="81" actId="1076"/>
          <ac:spMkLst>
            <pc:docMk/>
            <pc:sldMk cId="3037130675" sldId="533"/>
            <ac:spMk id="167" creationId="{0CE29BF2-946F-4FA3-BF0B-C2AA9723CE69}"/>
          </ac:spMkLst>
        </pc:spChg>
        <pc:spChg chg="add mod">
          <ac:chgData name="Cristian Chilipirea" userId="34ab170da5908fc4" providerId="LiveId" clId="{7B76E207-C983-4D26-AE17-03C792168228}" dt="2019-10-13T11:26:40.950" v="81" actId="1076"/>
          <ac:spMkLst>
            <pc:docMk/>
            <pc:sldMk cId="3037130675" sldId="533"/>
            <ac:spMk id="168" creationId="{70BDF069-E090-448F-8CE9-7A7B7F54C5F6}"/>
          </ac:spMkLst>
        </pc:spChg>
        <pc:spChg chg="add mod">
          <ac:chgData name="Cristian Chilipirea" userId="34ab170da5908fc4" providerId="LiveId" clId="{7B76E207-C983-4D26-AE17-03C792168228}" dt="2019-10-13T11:26:40.950" v="81" actId="1076"/>
          <ac:spMkLst>
            <pc:docMk/>
            <pc:sldMk cId="3037130675" sldId="533"/>
            <ac:spMk id="183" creationId="{60467115-863D-44A0-87E2-0AD2506C4176}"/>
          </ac:spMkLst>
        </pc:spChg>
        <pc:spChg chg="add mod">
          <ac:chgData name="Cristian Chilipirea" userId="34ab170da5908fc4" providerId="LiveId" clId="{7B76E207-C983-4D26-AE17-03C792168228}" dt="2019-10-13T11:26:40.950" v="81" actId="1076"/>
          <ac:spMkLst>
            <pc:docMk/>
            <pc:sldMk cId="3037130675" sldId="533"/>
            <ac:spMk id="184" creationId="{E3B80A8D-8A5B-4B9F-AF17-C7A6B2D50BDC}"/>
          </ac:spMkLst>
        </pc:spChg>
        <pc:spChg chg="add mod">
          <ac:chgData name="Cristian Chilipirea" userId="34ab170da5908fc4" providerId="LiveId" clId="{7B76E207-C983-4D26-AE17-03C792168228}" dt="2019-10-13T11:26:40.950" v="81" actId="1076"/>
          <ac:spMkLst>
            <pc:docMk/>
            <pc:sldMk cId="3037130675" sldId="533"/>
            <ac:spMk id="185" creationId="{5C373C26-3C3A-4EE8-A993-6B3A4F2E5D3E}"/>
          </ac:spMkLst>
        </pc:spChg>
        <pc:spChg chg="add mod">
          <ac:chgData name="Cristian Chilipirea" userId="34ab170da5908fc4" providerId="LiveId" clId="{7B76E207-C983-4D26-AE17-03C792168228}" dt="2019-10-13T11:26:40.950" v="81" actId="1076"/>
          <ac:spMkLst>
            <pc:docMk/>
            <pc:sldMk cId="3037130675" sldId="533"/>
            <ac:spMk id="187" creationId="{FD39493F-6D63-44B3-8DF8-A18927462C96}"/>
          </ac:spMkLst>
        </pc:spChg>
        <pc:spChg chg="add mod">
          <ac:chgData name="Cristian Chilipirea" userId="34ab170da5908fc4" providerId="LiveId" clId="{7B76E207-C983-4D26-AE17-03C792168228}" dt="2019-10-13T11:26:40.950" v="81" actId="1076"/>
          <ac:spMkLst>
            <pc:docMk/>
            <pc:sldMk cId="3037130675" sldId="533"/>
            <ac:spMk id="188" creationId="{970F81C0-5677-4424-B1AB-977C7D77A050}"/>
          </ac:spMkLst>
        </pc:spChg>
        <pc:spChg chg="add mod">
          <ac:chgData name="Cristian Chilipirea" userId="34ab170da5908fc4" providerId="LiveId" clId="{7B76E207-C983-4D26-AE17-03C792168228}" dt="2019-10-13T11:26:40.950" v="81" actId="1076"/>
          <ac:spMkLst>
            <pc:docMk/>
            <pc:sldMk cId="3037130675" sldId="533"/>
            <ac:spMk id="189" creationId="{E7B2305C-86F0-4CD0-9755-F4BE0A22224C}"/>
          </ac:spMkLst>
        </pc:spChg>
        <pc:spChg chg="add mod">
          <ac:chgData name="Cristian Chilipirea" userId="34ab170da5908fc4" providerId="LiveId" clId="{7B76E207-C983-4D26-AE17-03C792168228}" dt="2019-10-13T11:26:40.950" v="81" actId="1076"/>
          <ac:spMkLst>
            <pc:docMk/>
            <pc:sldMk cId="3037130675" sldId="533"/>
            <ac:spMk id="190" creationId="{4BA9ECAC-DEE2-45ED-992A-D190E1D4D23D}"/>
          </ac:spMkLst>
        </pc:spChg>
        <pc:spChg chg="add mod">
          <ac:chgData name="Cristian Chilipirea" userId="34ab170da5908fc4" providerId="LiveId" clId="{7B76E207-C983-4D26-AE17-03C792168228}" dt="2019-10-13T11:26:40.950" v="81" actId="1076"/>
          <ac:spMkLst>
            <pc:docMk/>
            <pc:sldMk cId="3037130675" sldId="533"/>
            <ac:spMk id="191" creationId="{03910345-7D18-45D3-A2C2-CCAF0FDB56F0}"/>
          </ac:spMkLst>
        </pc:spChg>
        <pc:spChg chg="add mod">
          <ac:chgData name="Cristian Chilipirea" userId="34ab170da5908fc4" providerId="LiveId" clId="{7B76E207-C983-4D26-AE17-03C792168228}" dt="2019-10-13T11:26:40.950" v="81" actId="1076"/>
          <ac:spMkLst>
            <pc:docMk/>
            <pc:sldMk cId="3037130675" sldId="533"/>
            <ac:spMk id="192" creationId="{690ACF66-0BF1-4335-97FF-F88A753BF540}"/>
          </ac:spMkLst>
        </pc:spChg>
        <pc:spChg chg="add mod">
          <ac:chgData name="Cristian Chilipirea" userId="34ab170da5908fc4" providerId="LiveId" clId="{7B76E207-C983-4D26-AE17-03C792168228}" dt="2019-10-13T11:26:40.950" v="81" actId="1076"/>
          <ac:spMkLst>
            <pc:docMk/>
            <pc:sldMk cId="3037130675" sldId="533"/>
            <ac:spMk id="193" creationId="{B672728A-7978-42A8-817F-8D74EFD98E39}"/>
          </ac:spMkLst>
        </pc:spChg>
        <pc:spChg chg="add mod">
          <ac:chgData name="Cristian Chilipirea" userId="34ab170da5908fc4" providerId="LiveId" clId="{7B76E207-C983-4D26-AE17-03C792168228}" dt="2019-10-13T11:26:40.950" v="81" actId="1076"/>
          <ac:spMkLst>
            <pc:docMk/>
            <pc:sldMk cId="3037130675" sldId="533"/>
            <ac:spMk id="194" creationId="{EA3EB554-1556-47D6-A4C5-EA492E2D1BE2}"/>
          </ac:spMkLst>
        </pc:spChg>
        <pc:spChg chg="add mod">
          <ac:chgData name="Cristian Chilipirea" userId="34ab170da5908fc4" providerId="LiveId" clId="{7B76E207-C983-4D26-AE17-03C792168228}" dt="2019-10-13T11:26:40.950" v="81" actId="1076"/>
          <ac:spMkLst>
            <pc:docMk/>
            <pc:sldMk cId="3037130675" sldId="533"/>
            <ac:spMk id="195" creationId="{6B0EEEB9-D5DF-4720-805F-B196D790342B}"/>
          </ac:spMkLst>
        </pc:spChg>
        <pc:spChg chg="add mod">
          <ac:chgData name="Cristian Chilipirea" userId="34ab170da5908fc4" providerId="LiveId" clId="{7B76E207-C983-4D26-AE17-03C792168228}" dt="2019-10-13T11:26:40.950" v="81" actId="1076"/>
          <ac:spMkLst>
            <pc:docMk/>
            <pc:sldMk cId="3037130675" sldId="533"/>
            <ac:spMk id="196" creationId="{8446AFB2-BFDE-4380-AA74-6C41C71CD047}"/>
          </ac:spMkLst>
        </pc:spChg>
        <pc:spChg chg="add mod">
          <ac:chgData name="Cristian Chilipirea" userId="34ab170da5908fc4" providerId="LiveId" clId="{7B76E207-C983-4D26-AE17-03C792168228}" dt="2019-10-13T11:26:40.950" v="81" actId="1076"/>
          <ac:spMkLst>
            <pc:docMk/>
            <pc:sldMk cId="3037130675" sldId="533"/>
            <ac:spMk id="197" creationId="{54CE3D6B-FAFA-45EE-984B-FC0B38ADBCD1}"/>
          </ac:spMkLst>
        </pc:spChg>
        <pc:spChg chg="add mod">
          <ac:chgData name="Cristian Chilipirea" userId="34ab170da5908fc4" providerId="LiveId" clId="{7B76E207-C983-4D26-AE17-03C792168228}" dt="2019-10-13T11:26:40.950" v="81" actId="1076"/>
          <ac:spMkLst>
            <pc:docMk/>
            <pc:sldMk cId="3037130675" sldId="533"/>
            <ac:spMk id="198" creationId="{AD4A406E-8874-4708-B9FB-DAE1695915A8}"/>
          </ac:spMkLst>
        </pc:spChg>
        <pc:spChg chg="add mod">
          <ac:chgData name="Cristian Chilipirea" userId="34ab170da5908fc4" providerId="LiveId" clId="{7B76E207-C983-4D26-AE17-03C792168228}" dt="2019-10-13T11:26:40.950" v="81" actId="1076"/>
          <ac:spMkLst>
            <pc:docMk/>
            <pc:sldMk cId="3037130675" sldId="533"/>
            <ac:spMk id="199" creationId="{6A9478E8-77E9-4C03-87D6-8E479C13894B}"/>
          </ac:spMkLst>
        </pc:spChg>
        <pc:spChg chg="add mod">
          <ac:chgData name="Cristian Chilipirea" userId="34ab170da5908fc4" providerId="LiveId" clId="{7B76E207-C983-4D26-AE17-03C792168228}" dt="2019-10-13T11:26:40.950" v="81" actId="1076"/>
          <ac:spMkLst>
            <pc:docMk/>
            <pc:sldMk cId="3037130675" sldId="533"/>
            <ac:spMk id="200" creationId="{0BAF00D1-FA60-41EF-A060-2A92B1B9F008}"/>
          </ac:spMkLst>
        </pc:spChg>
        <pc:spChg chg="add mod">
          <ac:chgData name="Cristian Chilipirea" userId="34ab170da5908fc4" providerId="LiveId" clId="{7B76E207-C983-4D26-AE17-03C792168228}" dt="2019-10-13T11:26:40.950" v="81" actId="1076"/>
          <ac:spMkLst>
            <pc:docMk/>
            <pc:sldMk cId="3037130675" sldId="533"/>
            <ac:spMk id="201" creationId="{6EFA3F33-CF90-4585-A72C-202808069C07}"/>
          </ac:spMkLst>
        </pc:spChg>
        <pc:spChg chg="add mod">
          <ac:chgData name="Cristian Chilipirea" userId="34ab170da5908fc4" providerId="LiveId" clId="{7B76E207-C983-4D26-AE17-03C792168228}" dt="2019-10-13T11:26:40.950" v="81" actId="1076"/>
          <ac:spMkLst>
            <pc:docMk/>
            <pc:sldMk cId="3037130675" sldId="533"/>
            <ac:spMk id="202" creationId="{A5860680-0F01-43A1-A1E8-4119E18978E1}"/>
          </ac:spMkLst>
        </pc:spChg>
        <pc:spChg chg="add mod">
          <ac:chgData name="Cristian Chilipirea" userId="34ab170da5908fc4" providerId="LiveId" clId="{7B76E207-C983-4D26-AE17-03C792168228}" dt="2019-10-13T11:26:40.950" v="81" actId="1076"/>
          <ac:spMkLst>
            <pc:docMk/>
            <pc:sldMk cId="3037130675" sldId="533"/>
            <ac:spMk id="203" creationId="{714ABF94-2F8E-4E04-815F-60B6FF4CE341}"/>
          </ac:spMkLst>
        </pc:spChg>
        <pc:graphicFrameChg chg="add del">
          <ac:chgData name="Cristian Chilipirea" userId="34ab170da5908fc4" providerId="LiveId" clId="{7B76E207-C983-4D26-AE17-03C792168228}" dt="2019-10-13T11:26:20.668" v="75"/>
          <ac:graphicFrameMkLst>
            <pc:docMk/>
            <pc:sldMk cId="3037130675" sldId="533"/>
            <ac:graphicFrameMk id="36" creationId="{EB7588BB-3D2C-4583-81D9-F45DB0DED0B4}"/>
          </ac:graphicFrameMkLst>
        </pc:graphicFrameChg>
        <pc:graphicFrameChg chg="add del">
          <ac:chgData name="Cristian Chilipirea" userId="34ab170da5908fc4" providerId="LiveId" clId="{7B76E207-C983-4D26-AE17-03C792168228}" dt="2019-10-13T11:26:32.506" v="77"/>
          <ac:graphicFrameMkLst>
            <pc:docMk/>
            <pc:sldMk cId="3037130675" sldId="533"/>
            <ac:graphicFrameMk id="87" creationId="{46719A7F-8826-4621-8036-8A9FA41CA6A0}"/>
          </ac:graphicFrameMkLst>
        </pc:graphicFrameChg>
        <pc:graphicFrameChg chg="add del">
          <ac:chgData name="Cristian Chilipirea" userId="34ab170da5908fc4" providerId="LiveId" clId="{7B76E207-C983-4D26-AE17-03C792168228}" dt="2019-10-13T11:26:38.774" v="79"/>
          <ac:graphicFrameMkLst>
            <pc:docMk/>
            <pc:sldMk cId="3037130675" sldId="533"/>
            <ac:graphicFrameMk id="136" creationId="{A5A68C64-44CC-4B31-903F-5325CBE246EF}"/>
          </ac:graphicFrameMkLst>
        </pc:graphicFrameChg>
        <pc:graphicFrameChg chg="add mod">
          <ac:chgData name="Cristian Chilipirea" userId="34ab170da5908fc4" providerId="LiveId" clId="{7B76E207-C983-4D26-AE17-03C792168228}" dt="2019-10-13T11:26:40.950" v="81" actId="1076"/>
          <ac:graphicFrameMkLst>
            <pc:docMk/>
            <pc:sldMk cId="3037130675" sldId="533"/>
            <ac:graphicFrameMk id="186" creationId="{FD9BF1A8-65D6-47BF-8D48-CFB017255F72}"/>
          </ac:graphicFrameMkLst>
        </pc:graphicFrameChg>
        <pc:cxnChg chg="add del">
          <ac:chgData name="Cristian Chilipirea" userId="34ab170da5908fc4" providerId="LiveId" clId="{7B76E207-C983-4D26-AE17-03C792168228}" dt="2019-10-13T11:26:20.668" v="75"/>
          <ac:cxnSpMkLst>
            <pc:docMk/>
            <pc:sldMk cId="3037130675" sldId="533"/>
            <ac:cxnSpMk id="19" creationId="{7648E491-B56D-428F-8422-F076EAD0906F}"/>
          </ac:cxnSpMkLst>
        </pc:cxnChg>
        <pc:cxnChg chg="add del">
          <ac:chgData name="Cristian Chilipirea" userId="34ab170da5908fc4" providerId="LiveId" clId="{7B76E207-C983-4D26-AE17-03C792168228}" dt="2019-10-13T11:26:20.668" v="75"/>
          <ac:cxnSpMkLst>
            <pc:docMk/>
            <pc:sldMk cId="3037130675" sldId="533"/>
            <ac:cxnSpMk id="20" creationId="{9B2F8251-69EE-4551-9DD1-FAA3D1E45C12}"/>
          </ac:cxnSpMkLst>
        </pc:cxnChg>
        <pc:cxnChg chg="add del">
          <ac:chgData name="Cristian Chilipirea" userId="34ab170da5908fc4" providerId="LiveId" clId="{7B76E207-C983-4D26-AE17-03C792168228}" dt="2019-10-13T11:26:20.668" v="75"/>
          <ac:cxnSpMkLst>
            <pc:docMk/>
            <pc:sldMk cId="3037130675" sldId="533"/>
            <ac:cxnSpMk id="21" creationId="{306ACA9D-433E-47ED-ADA2-961A4940F053}"/>
          </ac:cxnSpMkLst>
        </pc:cxnChg>
        <pc:cxnChg chg="add del">
          <ac:chgData name="Cristian Chilipirea" userId="34ab170da5908fc4" providerId="LiveId" clId="{7B76E207-C983-4D26-AE17-03C792168228}" dt="2019-10-13T11:26:20.668" v="75"/>
          <ac:cxnSpMkLst>
            <pc:docMk/>
            <pc:sldMk cId="3037130675" sldId="533"/>
            <ac:cxnSpMk id="22" creationId="{BDE699A3-C96B-4AA2-A39F-AD1AE76AB57C}"/>
          </ac:cxnSpMkLst>
        </pc:cxnChg>
        <pc:cxnChg chg="add del">
          <ac:chgData name="Cristian Chilipirea" userId="34ab170da5908fc4" providerId="LiveId" clId="{7B76E207-C983-4D26-AE17-03C792168228}" dt="2019-10-13T11:26:20.668" v="75"/>
          <ac:cxnSpMkLst>
            <pc:docMk/>
            <pc:sldMk cId="3037130675" sldId="533"/>
            <ac:cxnSpMk id="23" creationId="{FBBB168A-40B2-4D86-97B5-724C06F7842A}"/>
          </ac:cxnSpMkLst>
        </pc:cxnChg>
        <pc:cxnChg chg="add del">
          <ac:chgData name="Cristian Chilipirea" userId="34ab170da5908fc4" providerId="LiveId" clId="{7B76E207-C983-4D26-AE17-03C792168228}" dt="2019-10-13T11:26:20.668" v="75"/>
          <ac:cxnSpMkLst>
            <pc:docMk/>
            <pc:sldMk cId="3037130675" sldId="533"/>
            <ac:cxnSpMk id="24" creationId="{55ED051D-8381-46A8-B60C-004BF85165FC}"/>
          </ac:cxnSpMkLst>
        </pc:cxnChg>
        <pc:cxnChg chg="add del">
          <ac:chgData name="Cristian Chilipirea" userId="34ab170da5908fc4" providerId="LiveId" clId="{7B76E207-C983-4D26-AE17-03C792168228}" dt="2019-10-13T11:26:20.668" v="75"/>
          <ac:cxnSpMkLst>
            <pc:docMk/>
            <pc:sldMk cId="3037130675" sldId="533"/>
            <ac:cxnSpMk id="25" creationId="{92E62D47-583A-4BF0-94AB-971AA75BB6EF}"/>
          </ac:cxnSpMkLst>
        </pc:cxnChg>
        <pc:cxnChg chg="add del">
          <ac:chgData name="Cristian Chilipirea" userId="34ab170da5908fc4" providerId="LiveId" clId="{7B76E207-C983-4D26-AE17-03C792168228}" dt="2019-10-13T11:26:20.668" v="75"/>
          <ac:cxnSpMkLst>
            <pc:docMk/>
            <pc:sldMk cId="3037130675" sldId="533"/>
            <ac:cxnSpMk id="26" creationId="{09DF921E-AACE-493F-966A-06484C8014E6}"/>
          </ac:cxnSpMkLst>
        </pc:cxnChg>
        <pc:cxnChg chg="add del">
          <ac:chgData name="Cristian Chilipirea" userId="34ab170da5908fc4" providerId="LiveId" clId="{7B76E207-C983-4D26-AE17-03C792168228}" dt="2019-10-13T11:26:20.668" v="75"/>
          <ac:cxnSpMkLst>
            <pc:docMk/>
            <pc:sldMk cId="3037130675" sldId="533"/>
            <ac:cxnSpMk id="27" creationId="{418BBA01-768A-464E-98E9-D1F0DBE9440F}"/>
          </ac:cxnSpMkLst>
        </pc:cxnChg>
        <pc:cxnChg chg="add del">
          <ac:chgData name="Cristian Chilipirea" userId="34ab170da5908fc4" providerId="LiveId" clId="{7B76E207-C983-4D26-AE17-03C792168228}" dt="2019-10-13T11:26:20.668" v="75"/>
          <ac:cxnSpMkLst>
            <pc:docMk/>
            <pc:sldMk cId="3037130675" sldId="533"/>
            <ac:cxnSpMk id="28" creationId="{9963E52D-20BF-4CDB-8016-AA86ECF598C0}"/>
          </ac:cxnSpMkLst>
        </pc:cxnChg>
        <pc:cxnChg chg="add del">
          <ac:chgData name="Cristian Chilipirea" userId="34ab170da5908fc4" providerId="LiveId" clId="{7B76E207-C983-4D26-AE17-03C792168228}" dt="2019-10-13T11:26:20.668" v="75"/>
          <ac:cxnSpMkLst>
            <pc:docMk/>
            <pc:sldMk cId="3037130675" sldId="533"/>
            <ac:cxnSpMk id="29" creationId="{BD45CAC6-1A98-4A40-BA9D-2506F740CE73}"/>
          </ac:cxnSpMkLst>
        </pc:cxnChg>
        <pc:cxnChg chg="add del">
          <ac:chgData name="Cristian Chilipirea" userId="34ab170da5908fc4" providerId="LiveId" clId="{7B76E207-C983-4D26-AE17-03C792168228}" dt="2019-10-13T11:26:20.668" v="75"/>
          <ac:cxnSpMkLst>
            <pc:docMk/>
            <pc:sldMk cId="3037130675" sldId="533"/>
            <ac:cxnSpMk id="30" creationId="{714D2F27-089D-4BD6-8FFA-2E3BAE555574}"/>
          </ac:cxnSpMkLst>
        </pc:cxnChg>
        <pc:cxnChg chg="add del">
          <ac:chgData name="Cristian Chilipirea" userId="34ab170da5908fc4" providerId="LiveId" clId="{7B76E207-C983-4D26-AE17-03C792168228}" dt="2019-10-13T11:26:20.668" v="75"/>
          <ac:cxnSpMkLst>
            <pc:docMk/>
            <pc:sldMk cId="3037130675" sldId="533"/>
            <ac:cxnSpMk id="31" creationId="{D3201224-737B-4454-A72F-282BE0B9B951}"/>
          </ac:cxnSpMkLst>
        </pc:cxnChg>
        <pc:cxnChg chg="add del">
          <ac:chgData name="Cristian Chilipirea" userId="34ab170da5908fc4" providerId="LiveId" clId="{7B76E207-C983-4D26-AE17-03C792168228}" dt="2019-10-13T11:26:20.668" v="75"/>
          <ac:cxnSpMkLst>
            <pc:docMk/>
            <pc:sldMk cId="3037130675" sldId="533"/>
            <ac:cxnSpMk id="32" creationId="{689F506F-1D5E-45D6-8DF0-6031649976E7}"/>
          </ac:cxnSpMkLst>
        </pc:cxnChg>
        <pc:cxnChg chg="add del">
          <ac:chgData name="Cristian Chilipirea" userId="34ab170da5908fc4" providerId="LiveId" clId="{7B76E207-C983-4D26-AE17-03C792168228}" dt="2019-10-13T11:26:32.506" v="77"/>
          <ac:cxnSpMkLst>
            <pc:docMk/>
            <pc:sldMk cId="3037130675" sldId="533"/>
            <ac:cxnSpMk id="70" creationId="{62B7003C-5486-4602-AD5E-0D8E63F3E4C6}"/>
          </ac:cxnSpMkLst>
        </pc:cxnChg>
        <pc:cxnChg chg="add del">
          <ac:chgData name="Cristian Chilipirea" userId="34ab170da5908fc4" providerId="LiveId" clId="{7B76E207-C983-4D26-AE17-03C792168228}" dt="2019-10-13T11:26:32.506" v="77"/>
          <ac:cxnSpMkLst>
            <pc:docMk/>
            <pc:sldMk cId="3037130675" sldId="533"/>
            <ac:cxnSpMk id="71" creationId="{E33B5644-EF35-4099-9147-D92EBCEBA7B6}"/>
          </ac:cxnSpMkLst>
        </pc:cxnChg>
        <pc:cxnChg chg="add del">
          <ac:chgData name="Cristian Chilipirea" userId="34ab170da5908fc4" providerId="LiveId" clId="{7B76E207-C983-4D26-AE17-03C792168228}" dt="2019-10-13T11:26:32.506" v="77"/>
          <ac:cxnSpMkLst>
            <pc:docMk/>
            <pc:sldMk cId="3037130675" sldId="533"/>
            <ac:cxnSpMk id="72" creationId="{E69596B8-48E1-41EA-9FA7-30BFF0B50C5A}"/>
          </ac:cxnSpMkLst>
        </pc:cxnChg>
        <pc:cxnChg chg="add del">
          <ac:chgData name="Cristian Chilipirea" userId="34ab170da5908fc4" providerId="LiveId" clId="{7B76E207-C983-4D26-AE17-03C792168228}" dt="2019-10-13T11:26:32.506" v="77"/>
          <ac:cxnSpMkLst>
            <pc:docMk/>
            <pc:sldMk cId="3037130675" sldId="533"/>
            <ac:cxnSpMk id="73" creationId="{F334356F-0D7D-4172-8FAD-386B39A96B09}"/>
          </ac:cxnSpMkLst>
        </pc:cxnChg>
        <pc:cxnChg chg="add del">
          <ac:chgData name="Cristian Chilipirea" userId="34ab170da5908fc4" providerId="LiveId" clId="{7B76E207-C983-4D26-AE17-03C792168228}" dt="2019-10-13T11:26:32.506" v="77"/>
          <ac:cxnSpMkLst>
            <pc:docMk/>
            <pc:sldMk cId="3037130675" sldId="533"/>
            <ac:cxnSpMk id="74" creationId="{2F04D507-97F2-4234-B18F-8C44BFB6C2E4}"/>
          </ac:cxnSpMkLst>
        </pc:cxnChg>
        <pc:cxnChg chg="add del">
          <ac:chgData name="Cristian Chilipirea" userId="34ab170da5908fc4" providerId="LiveId" clId="{7B76E207-C983-4D26-AE17-03C792168228}" dt="2019-10-13T11:26:32.506" v="77"/>
          <ac:cxnSpMkLst>
            <pc:docMk/>
            <pc:sldMk cId="3037130675" sldId="533"/>
            <ac:cxnSpMk id="75" creationId="{AD485A0B-E1A6-43D0-A986-E605519DF3F8}"/>
          </ac:cxnSpMkLst>
        </pc:cxnChg>
        <pc:cxnChg chg="add del">
          <ac:chgData name="Cristian Chilipirea" userId="34ab170da5908fc4" providerId="LiveId" clId="{7B76E207-C983-4D26-AE17-03C792168228}" dt="2019-10-13T11:26:32.506" v="77"/>
          <ac:cxnSpMkLst>
            <pc:docMk/>
            <pc:sldMk cId="3037130675" sldId="533"/>
            <ac:cxnSpMk id="76" creationId="{F8685138-1AA5-4FCB-9311-5AD898D63798}"/>
          </ac:cxnSpMkLst>
        </pc:cxnChg>
        <pc:cxnChg chg="add del">
          <ac:chgData name="Cristian Chilipirea" userId="34ab170da5908fc4" providerId="LiveId" clId="{7B76E207-C983-4D26-AE17-03C792168228}" dt="2019-10-13T11:26:32.506" v="77"/>
          <ac:cxnSpMkLst>
            <pc:docMk/>
            <pc:sldMk cId="3037130675" sldId="533"/>
            <ac:cxnSpMk id="77" creationId="{550D4633-68CD-4306-A5F3-80246C320AF0}"/>
          </ac:cxnSpMkLst>
        </pc:cxnChg>
        <pc:cxnChg chg="add del">
          <ac:chgData name="Cristian Chilipirea" userId="34ab170da5908fc4" providerId="LiveId" clId="{7B76E207-C983-4D26-AE17-03C792168228}" dt="2019-10-13T11:26:32.506" v="77"/>
          <ac:cxnSpMkLst>
            <pc:docMk/>
            <pc:sldMk cId="3037130675" sldId="533"/>
            <ac:cxnSpMk id="78" creationId="{D74F3B39-BAE9-43DF-A7CC-98227D00F360}"/>
          </ac:cxnSpMkLst>
        </pc:cxnChg>
        <pc:cxnChg chg="add del">
          <ac:chgData name="Cristian Chilipirea" userId="34ab170da5908fc4" providerId="LiveId" clId="{7B76E207-C983-4D26-AE17-03C792168228}" dt="2019-10-13T11:26:32.506" v="77"/>
          <ac:cxnSpMkLst>
            <pc:docMk/>
            <pc:sldMk cId="3037130675" sldId="533"/>
            <ac:cxnSpMk id="79" creationId="{7A62F090-E031-4F0E-8D35-1BD67ECBD8EF}"/>
          </ac:cxnSpMkLst>
        </pc:cxnChg>
        <pc:cxnChg chg="add del">
          <ac:chgData name="Cristian Chilipirea" userId="34ab170da5908fc4" providerId="LiveId" clId="{7B76E207-C983-4D26-AE17-03C792168228}" dt="2019-10-13T11:26:32.506" v="77"/>
          <ac:cxnSpMkLst>
            <pc:docMk/>
            <pc:sldMk cId="3037130675" sldId="533"/>
            <ac:cxnSpMk id="80" creationId="{41B0C7E1-F2E9-4F91-BF69-FA6CD5E65631}"/>
          </ac:cxnSpMkLst>
        </pc:cxnChg>
        <pc:cxnChg chg="add del">
          <ac:chgData name="Cristian Chilipirea" userId="34ab170da5908fc4" providerId="LiveId" clId="{7B76E207-C983-4D26-AE17-03C792168228}" dt="2019-10-13T11:26:32.506" v="77"/>
          <ac:cxnSpMkLst>
            <pc:docMk/>
            <pc:sldMk cId="3037130675" sldId="533"/>
            <ac:cxnSpMk id="81" creationId="{E8FC4374-B128-46DA-83B8-6291C439EF3E}"/>
          </ac:cxnSpMkLst>
        </pc:cxnChg>
        <pc:cxnChg chg="add del">
          <ac:chgData name="Cristian Chilipirea" userId="34ab170da5908fc4" providerId="LiveId" clId="{7B76E207-C983-4D26-AE17-03C792168228}" dt="2019-10-13T11:26:32.506" v="77"/>
          <ac:cxnSpMkLst>
            <pc:docMk/>
            <pc:sldMk cId="3037130675" sldId="533"/>
            <ac:cxnSpMk id="82" creationId="{9D4AB625-BFFE-40EF-B85B-585D1ACECE2E}"/>
          </ac:cxnSpMkLst>
        </pc:cxnChg>
        <pc:cxnChg chg="add del">
          <ac:chgData name="Cristian Chilipirea" userId="34ab170da5908fc4" providerId="LiveId" clId="{7B76E207-C983-4D26-AE17-03C792168228}" dt="2019-10-13T11:26:32.506" v="77"/>
          <ac:cxnSpMkLst>
            <pc:docMk/>
            <pc:sldMk cId="3037130675" sldId="533"/>
            <ac:cxnSpMk id="83" creationId="{6C8D4873-0AB9-40DA-BEAE-197DC41D6CB7}"/>
          </ac:cxnSpMkLst>
        </pc:cxnChg>
        <pc:cxnChg chg="add del">
          <ac:chgData name="Cristian Chilipirea" userId="34ab170da5908fc4" providerId="LiveId" clId="{7B76E207-C983-4D26-AE17-03C792168228}" dt="2019-10-13T11:26:38.774" v="79"/>
          <ac:cxnSpMkLst>
            <pc:docMk/>
            <pc:sldMk cId="3037130675" sldId="533"/>
            <ac:cxnSpMk id="119" creationId="{43AF6D79-71C5-4CE9-9594-4E96ABA179FE}"/>
          </ac:cxnSpMkLst>
        </pc:cxnChg>
        <pc:cxnChg chg="add del">
          <ac:chgData name="Cristian Chilipirea" userId="34ab170da5908fc4" providerId="LiveId" clId="{7B76E207-C983-4D26-AE17-03C792168228}" dt="2019-10-13T11:26:38.774" v="79"/>
          <ac:cxnSpMkLst>
            <pc:docMk/>
            <pc:sldMk cId="3037130675" sldId="533"/>
            <ac:cxnSpMk id="120" creationId="{CCCF7377-26C4-4614-952E-210196DAC08F}"/>
          </ac:cxnSpMkLst>
        </pc:cxnChg>
        <pc:cxnChg chg="add del">
          <ac:chgData name="Cristian Chilipirea" userId="34ab170da5908fc4" providerId="LiveId" clId="{7B76E207-C983-4D26-AE17-03C792168228}" dt="2019-10-13T11:26:38.774" v="79"/>
          <ac:cxnSpMkLst>
            <pc:docMk/>
            <pc:sldMk cId="3037130675" sldId="533"/>
            <ac:cxnSpMk id="121" creationId="{BF22F191-E0CF-4CC6-8539-1546827A0400}"/>
          </ac:cxnSpMkLst>
        </pc:cxnChg>
        <pc:cxnChg chg="add del">
          <ac:chgData name="Cristian Chilipirea" userId="34ab170da5908fc4" providerId="LiveId" clId="{7B76E207-C983-4D26-AE17-03C792168228}" dt="2019-10-13T11:26:38.774" v="79"/>
          <ac:cxnSpMkLst>
            <pc:docMk/>
            <pc:sldMk cId="3037130675" sldId="533"/>
            <ac:cxnSpMk id="122" creationId="{34ECAF86-BFB7-4472-8537-906BACFADC3C}"/>
          </ac:cxnSpMkLst>
        </pc:cxnChg>
        <pc:cxnChg chg="add del">
          <ac:chgData name="Cristian Chilipirea" userId="34ab170da5908fc4" providerId="LiveId" clId="{7B76E207-C983-4D26-AE17-03C792168228}" dt="2019-10-13T11:26:38.774" v="79"/>
          <ac:cxnSpMkLst>
            <pc:docMk/>
            <pc:sldMk cId="3037130675" sldId="533"/>
            <ac:cxnSpMk id="123" creationId="{EC053B74-AF68-461B-9A5E-7C623A49A250}"/>
          </ac:cxnSpMkLst>
        </pc:cxnChg>
        <pc:cxnChg chg="add del">
          <ac:chgData name="Cristian Chilipirea" userId="34ab170da5908fc4" providerId="LiveId" clId="{7B76E207-C983-4D26-AE17-03C792168228}" dt="2019-10-13T11:26:38.774" v="79"/>
          <ac:cxnSpMkLst>
            <pc:docMk/>
            <pc:sldMk cId="3037130675" sldId="533"/>
            <ac:cxnSpMk id="124" creationId="{9341BB7B-0433-4AB9-87CE-6AA409E6295C}"/>
          </ac:cxnSpMkLst>
        </pc:cxnChg>
        <pc:cxnChg chg="add del">
          <ac:chgData name="Cristian Chilipirea" userId="34ab170da5908fc4" providerId="LiveId" clId="{7B76E207-C983-4D26-AE17-03C792168228}" dt="2019-10-13T11:26:38.774" v="79"/>
          <ac:cxnSpMkLst>
            <pc:docMk/>
            <pc:sldMk cId="3037130675" sldId="533"/>
            <ac:cxnSpMk id="125" creationId="{55E70876-47FA-4C81-B78E-0B4011B47CAF}"/>
          </ac:cxnSpMkLst>
        </pc:cxnChg>
        <pc:cxnChg chg="add del">
          <ac:chgData name="Cristian Chilipirea" userId="34ab170da5908fc4" providerId="LiveId" clId="{7B76E207-C983-4D26-AE17-03C792168228}" dt="2019-10-13T11:26:38.774" v="79"/>
          <ac:cxnSpMkLst>
            <pc:docMk/>
            <pc:sldMk cId="3037130675" sldId="533"/>
            <ac:cxnSpMk id="126" creationId="{5BA81E20-F93C-41F2-9911-2AA94C4B49A3}"/>
          </ac:cxnSpMkLst>
        </pc:cxnChg>
        <pc:cxnChg chg="add del">
          <ac:chgData name="Cristian Chilipirea" userId="34ab170da5908fc4" providerId="LiveId" clId="{7B76E207-C983-4D26-AE17-03C792168228}" dt="2019-10-13T11:26:38.774" v="79"/>
          <ac:cxnSpMkLst>
            <pc:docMk/>
            <pc:sldMk cId="3037130675" sldId="533"/>
            <ac:cxnSpMk id="127" creationId="{10FCEA10-962C-43F8-B8A6-512373972FBF}"/>
          </ac:cxnSpMkLst>
        </pc:cxnChg>
        <pc:cxnChg chg="add del">
          <ac:chgData name="Cristian Chilipirea" userId="34ab170da5908fc4" providerId="LiveId" clId="{7B76E207-C983-4D26-AE17-03C792168228}" dt="2019-10-13T11:26:38.774" v="79"/>
          <ac:cxnSpMkLst>
            <pc:docMk/>
            <pc:sldMk cId="3037130675" sldId="533"/>
            <ac:cxnSpMk id="128" creationId="{04DE1980-B01A-4EB0-93A9-01346D5D70ED}"/>
          </ac:cxnSpMkLst>
        </pc:cxnChg>
        <pc:cxnChg chg="add del">
          <ac:chgData name="Cristian Chilipirea" userId="34ab170da5908fc4" providerId="LiveId" clId="{7B76E207-C983-4D26-AE17-03C792168228}" dt="2019-10-13T11:26:38.774" v="79"/>
          <ac:cxnSpMkLst>
            <pc:docMk/>
            <pc:sldMk cId="3037130675" sldId="533"/>
            <ac:cxnSpMk id="129" creationId="{5B824730-EC9D-4106-BDF6-8EA1CE5D6CB2}"/>
          </ac:cxnSpMkLst>
        </pc:cxnChg>
        <pc:cxnChg chg="add del">
          <ac:chgData name="Cristian Chilipirea" userId="34ab170da5908fc4" providerId="LiveId" clId="{7B76E207-C983-4D26-AE17-03C792168228}" dt="2019-10-13T11:26:38.774" v="79"/>
          <ac:cxnSpMkLst>
            <pc:docMk/>
            <pc:sldMk cId="3037130675" sldId="533"/>
            <ac:cxnSpMk id="130" creationId="{C9A90AA4-7EDA-4D91-8ED5-3B0D8EAC70B3}"/>
          </ac:cxnSpMkLst>
        </pc:cxnChg>
        <pc:cxnChg chg="add del">
          <ac:chgData name="Cristian Chilipirea" userId="34ab170da5908fc4" providerId="LiveId" clId="{7B76E207-C983-4D26-AE17-03C792168228}" dt="2019-10-13T11:26:38.774" v="79"/>
          <ac:cxnSpMkLst>
            <pc:docMk/>
            <pc:sldMk cId="3037130675" sldId="533"/>
            <ac:cxnSpMk id="131" creationId="{0495D740-A543-4183-A298-BE0249434232}"/>
          </ac:cxnSpMkLst>
        </pc:cxnChg>
        <pc:cxnChg chg="add del">
          <ac:chgData name="Cristian Chilipirea" userId="34ab170da5908fc4" providerId="LiveId" clId="{7B76E207-C983-4D26-AE17-03C792168228}" dt="2019-10-13T11:26:38.774" v="79"/>
          <ac:cxnSpMkLst>
            <pc:docMk/>
            <pc:sldMk cId="3037130675" sldId="533"/>
            <ac:cxnSpMk id="132" creationId="{5251CF3B-A5A0-4D38-91D7-3932C09F105F}"/>
          </ac:cxnSpMkLst>
        </pc:cxnChg>
        <pc:cxnChg chg="add mod">
          <ac:chgData name="Cristian Chilipirea" userId="34ab170da5908fc4" providerId="LiveId" clId="{7B76E207-C983-4D26-AE17-03C792168228}" dt="2019-10-13T11:26:40.950" v="81" actId="1076"/>
          <ac:cxnSpMkLst>
            <pc:docMk/>
            <pc:sldMk cId="3037130675" sldId="533"/>
            <ac:cxnSpMk id="169" creationId="{E7E0B7FF-01DF-4744-9864-5586668CC6D4}"/>
          </ac:cxnSpMkLst>
        </pc:cxnChg>
        <pc:cxnChg chg="add mod">
          <ac:chgData name="Cristian Chilipirea" userId="34ab170da5908fc4" providerId="LiveId" clId="{7B76E207-C983-4D26-AE17-03C792168228}" dt="2019-10-13T11:26:40.950" v="81" actId="1076"/>
          <ac:cxnSpMkLst>
            <pc:docMk/>
            <pc:sldMk cId="3037130675" sldId="533"/>
            <ac:cxnSpMk id="170" creationId="{D1C26E1B-106B-4B9F-86FF-2D9D79654F7C}"/>
          </ac:cxnSpMkLst>
        </pc:cxnChg>
        <pc:cxnChg chg="add mod">
          <ac:chgData name="Cristian Chilipirea" userId="34ab170da5908fc4" providerId="LiveId" clId="{7B76E207-C983-4D26-AE17-03C792168228}" dt="2019-10-13T11:26:40.950" v="81" actId="1076"/>
          <ac:cxnSpMkLst>
            <pc:docMk/>
            <pc:sldMk cId="3037130675" sldId="533"/>
            <ac:cxnSpMk id="171" creationId="{EBCDC6B2-C177-4ACA-BE6C-DFF71029A9EF}"/>
          </ac:cxnSpMkLst>
        </pc:cxnChg>
        <pc:cxnChg chg="add mod">
          <ac:chgData name="Cristian Chilipirea" userId="34ab170da5908fc4" providerId="LiveId" clId="{7B76E207-C983-4D26-AE17-03C792168228}" dt="2019-10-13T11:26:40.950" v="81" actId="1076"/>
          <ac:cxnSpMkLst>
            <pc:docMk/>
            <pc:sldMk cId="3037130675" sldId="533"/>
            <ac:cxnSpMk id="172" creationId="{9891A8C8-5C61-46FC-A0A4-CD93457C055F}"/>
          </ac:cxnSpMkLst>
        </pc:cxnChg>
        <pc:cxnChg chg="add mod">
          <ac:chgData name="Cristian Chilipirea" userId="34ab170da5908fc4" providerId="LiveId" clId="{7B76E207-C983-4D26-AE17-03C792168228}" dt="2019-10-13T11:26:40.950" v="81" actId="1076"/>
          <ac:cxnSpMkLst>
            <pc:docMk/>
            <pc:sldMk cId="3037130675" sldId="533"/>
            <ac:cxnSpMk id="173" creationId="{0A6A4488-9A80-4419-B9CA-7B04B610BDA7}"/>
          </ac:cxnSpMkLst>
        </pc:cxnChg>
        <pc:cxnChg chg="add mod">
          <ac:chgData name="Cristian Chilipirea" userId="34ab170da5908fc4" providerId="LiveId" clId="{7B76E207-C983-4D26-AE17-03C792168228}" dt="2019-10-13T11:26:40.950" v="81" actId="1076"/>
          <ac:cxnSpMkLst>
            <pc:docMk/>
            <pc:sldMk cId="3037130675" sldId="533"/>
            <ac:cxnSpMk id="174" creationId="{B1F24EDE-2E67-4CB1-AAFC-2152A738C056}"/>
          </ac:cxnSpMkLst>
        </pc:cxnChg>
        <pc:cxnChg chg="add mod">
          <ac:chgData name="Cristian Chilipirea" userId="34ab170da5908fc4" providerId="LiveId" clId="{7B76E207-C983-4D26-AE17-03C792168228}" dt="2019-10-13T11:26:40.950" v="81" actId="1076"/>
          <ac:cxnSpMkLst>
            <pc:docMk/>
            <pc:sldMk cId="3037130675" sldId="533"/>
            <ac:cxnSpMk id="175" creationId="{BF324BC9-03B2-442F-ABCC-037C7393FFE7}"/>
          </ac:cxnSpMkLst>
        </pc:cxnChg>
        <pc:cxnChg chg="add mod">
          <ac:chgData name="Cristian Chilipirea" userId="34ab170da5908fc4" providerId="LiveId" clId="{7B76E207-C983-4D26-AE17-03C792168228}" dt="2019-10-13T11:26:40.950" v="81" actId="1076"/>
          <ac:cxnSpMkLst>
            <pc:docMk/>
            <pc:sldMk cId="3037130675" sldId="533"/>
            <ac:cxnSpMk id="176" creationId="{35CA3605-0B7B-489E-BD37-7D55927651AE}"/>
          </ac:cxnSpMkLst>
        </pc:cxnChg>
        <pc:cxnChg chg="add mod">
          <ac:chgData name="Cristian Chilipirea" userId="34ab170da5908fc4" providerId="LiveId" clId="{7B76E207-C983-4D26-AE17-03C792168228}" dt="2019-10-13T11:26:40.950" v="81" actId="1076"/>
          <ac:cxnSpMkLst>
            <pc:docMk/>
            <pc:sldMk cId="3037130675" sldId="533"/>
            <ac:cxnSpMk id="177" creationId="{44F5F7C5-F310-4148-8D2F-07E8D2088F27}"/>
          </ac:cxnSpMkLst>
        </pc:cxnChg>
        <pc:cxnChg chg="add mod">
          <ac:chgData name="Cristian Chilipirea" userId="34ab170da5908fc4" providerId="LiveId" clId="{7B76E207-C983-4D26-AE17-03C792168228}" dt="2019-10-13T11:26:40.950" v="81" actId="1076"/>
          <ac:cxnSpMkLst>
            <pc:docMk/>
            <pc:sldMk cId="3037130675" sldId="533"/>
            <ac:cxnSpMk id="178" creationId="{E3913863-D706-4901-A7FB-48C21A63A17C}"/>
          </ac:cxnSpMkLst>
        </pc:cxnChg>
        <pc:cxnChg chg="add mod">
          <ac:chgData name="Cristian Chilipirea" userId="34ab170da5908fc4" providerId="LiveId" clId="{7B76E207-C983-4D26-AE17-03C792168228}" dt="2019-10-13T11:26:40.950" v="81" actId="1076"/>
          <ac:cxnSpMkLst>
            <pc:docMk/>
            <pc:sldMk cId="3037130675" sldId="533"/>
            <ac:cxnSpMk id="179" creationId="{DE59CBF1-1FE8-44D5-8271-78D3A3EC963B}"/>
          </ac:cxnSpMkLst>
        </pc:cxnChg>
        <pc:cxnChg chg="add mod">
          <ac:chgData name="Cristian Chilipirea" userId="34ab170da5908fc4" providerId="LiveId" clId="{7B76E207-C983-4D26-AE17-03C792168228}" dt="2019-10-13T11:26:40.950" v="81" actId="1076"/>
          <ac:cxnSpMkLst>
            <pc:docMk/>
            <pc:sldMk cId="3037130675" sldId="533"/>
            <ac:cxnSpMk id="180" creationId="{2EEEC132-10C1-4473-9B28-E7DB2DB028D9}"/>
          </ac:cxnSpMkLst>
        </pc:cxnChg>
        <pc:cxnChg chg="add mod">
          <ac:chgData name="Cristian Chilipirea" userId="34ab170da5908fc4" providerId="LiveId" clId="{7B76E207-C983-4D26-AE17-03C792168228}" dt="2019-10-13T11:26:40.950" v="81" actId="1076"/>
          <ac:cxnSpMkLst>
            <pc:docMk/>
            <pc:sldMk cId="3037130675" sldId="533"/>
            <ac:cxnSpMk id="181" creationId="{69BC1714-E411-4862-82FA-B492350AF67E}"/>
          </ac:cxnSpMkLst>
        </pc:cxnChg>
        <pc:cxnChg chg="add mod">
          <ac:chgData name="Cristian Chilipirea" userId="34ab170da5908fc4" providerId="LiveId" clId="{7B76E207-C983-4D26-AE17-03C792168228}" dt="2019-10-13T11:26:40.950" v="81" actId="1076"/>
          <ac:cxnSpMkLst>
            <pc:docMk/>
            <pc:sldMk cId="3037130675" sldId="533"/>
            <ac:cxnSpMk id="182" creationId="{F8D1AF4F-011B-4EDC-9450-623361732B5B}"/>
          </ac:cxnSpMkLst>
        </pc:cxnChg>
      </pc:sldChg>
      <pc:sldChg chg="addSp delSp modSp add modAnim">
        <pc:chgData name="Cristian Chilipirea" userId="34ab170da5908fc4" providerId="LiveId" clId="{7B76E207-C983-4D26-AE17-03C792168228}" dt="2019-10-13T11:27:07.314" v="88" actId="1076"/>
        <pc:sldMkLst>
          <pc:docMk/>
          <pc:sldMk cId="309655879" sldId="534"/>
        </pc:sldMkLst>
        <pc:spChg chg="mod">
          <ac:chgData name="Cristian Chilipirea" userId="34ab170da5908fc4" providerId="LiveId" clId="{7B76E207-C983-4D26-AE17-03C792168228}" dt="2019-10-13T11:26:52.969" v="83"/>
          <ac:spMkLst>
            <pc:docMk/>
            <pc:sldMk cId="309655879" sldId="534"/>
            <ac:spMk id="2" creationId="{ED807452-E76E-4ADF-9559-DDF992F5E890}"/>
          </ac:spMkLst>
        </pc:spChg>
        <pc:spChg chg="del">
          <ac:chgData name="Cristian Chilipirea" userId="34ab170da5908fc4" providerId="LiveId" clId="{7B76E207-C983-4D26-AE17-03C792168228}" dt="2019-10-13T11:27:03.793" v="84" actId="478"/>
          <ac:spMkLst>
            <pc:docMk/>
            <pc:sldMk cId="309655879" sldId="534"/>
            <ac:spMk id="3" creationId="{9F72B331-D52C-45E5-82AF-E16C2006C192}"/>
          </ac:spMkLst>
        </pc:spChg>
        <pc:spChg chg="add del">
          <ac:chgData name="Cristian Chilipirea" userId="34ab170da5908fc4" providerId="LiveId" clId="{7B76E207-C983-4D26-AE17-03C792168228}" dt="2019-10-13T11:27:05.804" v="86"/>
          <ac:spMkLst>
            <pc:docMk/>
            <pc:sldMk cId="309655879" sldId="534"/>
            <ac:spMk id="4" creationId="{DB06F820-22A4-47E9-854A-E30AC87E9379}"/>
          </ac:spMkLst>
        </pc:spChg>
        <pc:spChg chg="add del">
          <ac:chgData name="Cristian Chilipirea" userId="34ab170da5908fc4" providerId="LiveId" clId="{7B76E207-C983-4D26-AE17-03C792168228}" dt="2019-10-13T11:27:05.804" v="86"/>
          <ac:spMkLst>
            <pc:docMk/>
            <pc:sldMk cId="309655879" sldId="534"/>
            <ac:spMk id="5" creationId="{95DEC0D1-C53A-4F14-8853-74FD49C4D96C}"/>
          </ac:spMkLst>
        </pc:spChg>
        <pc:spChg chg="add mod">
          <ac:chgData name="Cristian Chilipirea" userId="34ab170da5908fc4" providerId="LiveId" clId="{7B76E207-C983-4D26-AE17-03C792168228}" dt="2019-10-13T11:27:07.314" v="88" actId="1076"/>
          <ac:spMkLst>
            <pc:docMk/>
            <pc:sldMk cId="309655879" sldId="534"/>
            <ac:spMk id="6" creationId="{CC53309A-2774-4067-A558-FE5E1390CD40}"/>
          </ac:spMkLst>
        </pc:spChg>
        <pc:spChg chg="add mod">
          <ac:chgData name="Cristian Chilipirea" userId="34ab170da5908fc4" providerId="LiveId" clId="{7B76E207-C983-4D26-AE17-03C792168228}" dt="2019-10-13T11:27:07.314" v="88" actId="1076"/>
          <ac:spMkLst>
            <pc:docMk/>
            <pc:sldMk cId="309655879" sldId="534"/>
            <ac:spMk id="7" creationId="{D2351C08-1B01-4158-9AE9-5D3459F8E040}"/>
          </ac:spMkLst>
        </pc:spChg>
      </pc:sldChg>
      <pc:sldChg chg="del">
        <pc:chgData name="Cristian Chilipirea" userId="34ab170da5908fc4" providerId="LiveId" clId="{7B76E207-C983-4D26-AE17-03C792168228}" dt="2019-10-13T11:25:26.986" v="2" actId="2696"/>
        <pc:sldMkLst>
          <pc:docMk/>
          <pc:sldMk cId="1456898649" sldId="534"/>
        </pc:sldMkLst>
      </pc:sldChg>
      <pc:sldChg chg="addSp delSp modSp add modAnim">
        <pc:chgData name="Cristian Chilipirea" userId="34ab170da5908fc4" providerId="LiveId" clId="{7B76E207-C983-4D26-AE17-03C792168228}" dt="2019-10-13T11:27:23.238" v="94"/>
        <pc:sldMkLst>
          <pc:docMk/>
          <pc:sldMk cId="131546449" sldId="535"/>
        </pc:sldMkLst>
        <pc:spChg chg="mod">
          <ac:chgData name="Cristian Chilipirea" userId="34ab170da5908fc4" providerId="LiveId" clId="{7B76E207-C983-4D26-AE17-03C792168228}" dt="2019-10-13T11:27:14.396" v="90"/>
          <ac:spMkLst>
            <pc:docMk/>
            <pc:sldMk cId="131546449" sldId="535"/>
            <ac:spMk id="2" creationId="{31A3E4A9-1B71-4F8B-94B8-19F985919EE7}"/>
          </ac:spMkLst>
        </pc:spChg>
        <pc:spChg chg="del">
          <ac:chgData name="Cristian Chilipirea" userId="34ab170da5908fc4" providerId="LiveId" clId="{7B76E207-C983-4D26-AE17-03C792168228}" dt="2019-10-13T11:27:16.037" v="91" actId="478"/>
          <ac:spMkLst>
            <pc:docMk/>
            <pc:sldMk cId="131546449" sldId="535"/>
            <ac:spMk id="3" creationId="{AE73F9ED-0C41-49C3-9B64-452AF0A44BF8}"/>
          </ac:spMkLst>
        </pc:spChg>
        <pc:spChg chg="add del">
          <ac:chgData name="Cristian Chilipirea" userId="34ab170da5908fc4" providerId="LiveId" clId="{7B76E207-C983-4D26-AE17-03C792168228}" dt="2019-10-13T11:27:23.206" v="93"/>
          <ac:spMkLst>
            <pc:docMk/>
            <pc:sldMk cId="131546449" sldId="535"/>
            <ac:spMk id="4" creationId="{3C0359CA-BBCA-47E4-A668-864560C3DBDF}"/>
          </ac:spMkLst>
        </pc:spChg>
        <pc:spChg chg="add del">
          <ac:chgData name="Cristian Chilipirea" userId="34ab170da5908fc4" providerId="LiveId" clId="{7B76E207-C983-4D26-AE17-03C792168228}" dt="2019-10-13T11:27:23.206" v="93"/>
          <ac:spMkLst>
            <pc:docMk/>
            <pc:sldMk cId="131546449" sldId="535"/>
            <ac:spMk id="5" creationId="{B859C4E5-B58C-4CC8-AE23-236F406E0066}"/>
          </ac:spMkLst>
        </pc:spChg>
        <pc:spChg chg="add del">
          <ac:chgData name="Cristian Chilipirea" userId="34ab170da5908fc4" providerId="LiveId" clId="{7B76E207-C983-4D26-AE17-03C792168228}" dt="2019-10-13T11:27:23.206" v="93"/>
          <ac:spMkLst>
            <pc:docMk/>
            <pc:sldMk cId="131546449" sldId="535"/>
            <ac:spMk id="6" creationId="{7DE9D640-B37F-432B-A909-7F5503BCE1E4}"/>
          </ac:spMkLst>
        </pc:spChg>
        <pc:spChg chg="add del">
          <ac:chgData name="Cristian Chilipirea" userId="34ab170da5908fc4" providerId="LiveId" clId="{7B76E207-C983-4D26-AE17-03C792168228}" dt="2019-10-13T11:27:23.206" v="93"/>
          <ac:spMkLst>
            <pc:docMk/>
            <pc:sldMk cId="131546449" sldId="535"/>
            <ac:spMk id="7" creationId="{F5FDC044-25AA-4204-A691-8D5954C3299B}"/>
          </ac:spMkLst>
        </pc:spChg>
        <pc:spChg chg="add del">
          <ac:chgData name="Cristian Chilipirea" userId="34ab170da5908fc4" providerId="LiveId" clId="{7B76E207-C983-4D26-AE17-03C792168228}" dt="2019-10-13T11:27:23.206" v="93"/>
          <ac:spMkLst>
            <pc:docMk/>
            <pc:sldMk cId="131546449" sldId="535"/>
            <ac:spMk id="8" creationId="{2C80BA0E-9FC0-49AE-AB57-770E22A89FD3}"/>
          </ac:spMkLst>
        </pc:spChg>
        <pc:spChg chg="add del">
          <ac:chgData name="Cristian Chilipirea" userId="34ab170da5908fc4" providerId="LiveId" clId="{7B76E207-C983-4D26-AE17-03C792168228}" dt="2019-10-13T11:27:23.206" v="93"/>
          <ac:spMkLst>
            <pc:docMk/>
            <pc:sldMk cId="131546449" sldId="535"/>
            <ac:spMk id="9" creationId="{9052468A-E79C-4F90-83D3-415012842540}"/>
          </ac:spMkLst>
        </pc:spChg>
        <pc:spChg chg="add del">
          <ac:chgData name="Cristian Chilipirea" userId="34ab170da5908fc4" providerId="LiveId" clId="{7B76E207-C983-4D26-AE17-03C792168228}" dt="2019-10-13T11:27:23.206" v="93"/>
          <ac:spMkLst>
            <pc:docMk/>
            <pc:sldMk cId="131546449" sldId="535"/>
            <ac:spMk id="10" creationId="{61C22C42-7C2C-4E28-BE1E-AE06A6F67E4C}"/>
          </ac:spMkLst>
        </pc:spChg>
        <pc:spChg chg="add del">
          <ac:chgData name="Cristian Chilipirea" userId="34ab170da5908fc4" providerId="LiveId" clId="{7B76E207-C983-4D26-AE17-03C792168228}" dt="2019-10-13T11:27:23.206" v="93"/>
          <ac:spMkLst>
            <pc:docMk/>
            <pc:sldMk cId="131546449" sldId="535"/>
            <ac:spMk id="11" creationId="{54B95A50-F3F3-4111-A36C-81F624BB0250}"/>
          </ac:spMkLst>
        </pc:spChg>
        <pc:spChg chg="add del">
          <ac:chgData name="Cristian Chilipirea" userId="34ab170da5908fc4" providerId="LiveId" clId="{7B76E207-C983-4D26-AE17-03C792168228}" dt="2019-10-13T11:27:23.206" v="93"/>
          <ac:spMkLst>
            <pc:docMk/>
            <pc:sldMk cId="131546449" sldId="535"/>
            <ac:spMk id="12" creationId="{0CC01C9B-215B-4B98-973D-FD320AA2A578}"/>
          </ac:spMkLst>
        </pc:spChg>
        <pc:spChg chg="add del">
          <ac:chgData name="Cristian Chilipirea" userId="34ab170da5908fc4" providerId="LiveId" clId="{7B76E207-C983-4D26-AE17-03C792168228}" dt="2019-10-13T11:27:23.206" v="93"/>
          <ac:spMkLst>
            <pc:docMk/>
            <pc:sldMk cId="131546449" sldId="535"/>
            <ac:spMk id="13" creationId="{42D1DB7C-DFFB-4F16-A314-EF55DE36BD85}"/>
          </ac:spMkLst>
        </pc:spChg>
        <pc:spChg chg="add del">
          <ac:chgData name="Cristian Chilipirea" userId="34ab170da5908fc4" providerId="LiveId" clId="{7B76E207-C983-4D26-AE17-03C792168228}" dt="2019-10-13T11:27:23.206" v="93"/>
          <ac:spMkLst>
            <pc:docMk/>
            <pc:sldMk cId="131546449" sldId="535"/>
            <ac:spMk id="14" creationId="{BF906B73-CDEB-4105-B12D-119D2E6E2C35}"/>
          </ac:spMkLst>
        </pc:spChg>
        <pc:spChg chg="add del">
          <ac:chgData name="Cristian Chilipirea" userId="34ab170da5908fc4" providerId="LiveId" clId="{7B76E207-C983-4D26-AE17-03C792168228}" dt="2019-10-13T11:27:23.206" v="93"/>
          <ac:spMkLst>
            <pc:docMk/>
            <pc:sldMk cId="131546449" sldId="535"/>
            <ac:spMk id="15" creationId="{B77CEFA6-BECB-48F0-A422-0F1F994DA581}"/>
          </ac:spMkLst>
        </pc:spChg>
        <pc:spChg chg="add del">
          <ac:chgData name="Cristian Chilipirea" userId="34ab170da5908fc4" providerId="LiveId" clId="{7B76E207-C983-4D26-AE17-03C792168228}" dt="2019-10-13T11:27:23.206" v="93"/>
          <ac:spMkLst>
            <pc:docMk/>
            <pc:sldMk cId="131546449" sldId="535"/>
            <ac:spMk id="16" creationId="{5004718F-DC34-4B99-8E84-B3F0699D32AD}"/>
          </ac:spMkLst>
        </pc:spChg>
        <pc:spChg chg="add del">
          <ac:chgData name="Cristian Chilipirea" userId="34ab170da5908fc4" providerId="LiveId" clId="{7B76E207-C983-4D26-AE17-03C792168228}" dt="2019-10-13T11:27:23.206" v="93"/>
          <ac:spMkLst>
            <pc:docMk/>
            <pc:sldMk cId="131546449" sldId="535"/>
            <ac:spMk id="17" creationId="{18D99AC6-65B2-474C-A45A-BAE85193C4FA}"/>
          </ac:spMkLst>
        </pc:spChg>
        <pc:spChg chg="add del">
          <ac:chgData name="Cristian Chilipirea" userId="34ab170da5908fc4" providerId="LiveId" clId="{7B76E207-C983-4D26-AE17-03C792168228}" dt="2019-10-13T11:27:23.206" v="93"/>
          <ac:spMkLst>
            <pc:docMk/>
            <pc:sldMk cId="131546449" sldId="535"/>
            <ac:spMk id="18" creationId="{45E6AC7D-9D6E-4801-9312-69FEBF141EB2}"/>
          </ac:spMkLst>
        </pc:spChg>
        <pc:spChg chg="add del">
          <ac:chgData name="Cristian Chilipirea" userId="34ab170da5908fc4" providerId="LiveId" clId="{7B76E207-C983-4D26-AE17-03C792168228}" dt="2019-10-13T11:27:23.206" v="93"/>
          <ac:spMkLst>
            <pc:docMk/>
            <pc:sldMk cId="131546449" sldId="535"/>
            <ac:spMk id="33" creationId="{E073D4F0-D0E8-4277-A674-D9CB4059919A}"/>
          </ac:spMkLst>
        </pc:spChg>
        <pc:spChg chg="add del">
          <ac:chgData name="Cristian Chilipirea" userId="34ab170da5908fc4" providerId="LiveId" clId="{7B76E207-C983-4D26-AE17-03C792168228}" dt="2019-10-13T11:27:23.206" v="93"/>
          <ac:spMkLst>
            <pc:docMk/>
            <pc:sldMk cId="131546449" sldId="535"/>
            <ac:spMk id="34" creationId="{5C977DF5-5685-49B5-827F-2D8EC023B9EB}"/>
          </ac:spMkLst>
        </pc:spChg>
        <pc:spChg chg="add del">
          <ac:chgData name="Cristian Chilipirea" userId="34ab170da5908fc4" providerId="LiveId" clId="{7B76E207-C983-4D26-AE17-03C792168228}" dt="2019-10-13T11:27:23.206" v="93"/>
          <ac:spMkLst>
            <pc:docMk/>
            <pc:sldMk cId="131546449" sldId="535"/>
            <ac:spMk id="35" creationId="{ADF78B8C-1FEF-4093-9129-15487998EE2B}"/>
          </ac:spMkLst>
        </pc:spChg>
        <pc:spChg chg="add del">
          <ac:chgData name="Cristian Chilipirea" userId="34ab170da5908fc4" providerId="LiveId" clId="{7B76E207-C983-4D26-AE17-03C792168228}" dt="2019-10-13T11:27:23.206" v="93"/>
          <ac:spMkLst>
            <pc:docMk/>
            <pc:sldMk cId="131546449" sldId="535"/>
            <ac:spMk id="36" creationId="{8A69890D-3804-4CC7-AC85-DBBD123A0E39}"/>
          </ac:spMkLst>
        </pc:spChg>
        <pc:spChg chg="add del">
          <ac:chgData name="Cristian Chilipirea" userId="34ab170da5908fc4" providerId="LiveId" clId="{7B76E207-C983-4D26-AE17-03C792168228}" dt="2019-10-13T11:27:23.206" v="93"/>
          <ac:spMkLst>
            <pc:docMk/>
            <pc:sldMk cId="131546449" sldId="535"/>
            <ac:spMk id="37" creationId="{C7656561-42EA-4D68-8213-83BBCF3260B0}"/>
          </ac:spMkLst>
        </pc:spChg>
        <pc:spChg chg="add del">
          <ac:chgData name="Cristian Chilipirea" userId="34ab170da5908fc4" providerId="LiveId" clId="{7B76E207-C983-4D26-AE17-03C792168228}" dt="2019-10-13T11:27:23.206" v="93"/>
          <ac:spMkLst>
            <pc:docMk/>
            <pc:sldMk cId="131546449" sldId="535"/>
            <ac:spMk id="38" creationId="{98FCA7FA-D220-4539-9DA2-7C2BBC935E9E}"/>
          </ac:spMkLst>
        </pc:spChg>
        <pc:spChg chg="add del">
          <ac:chgData name="Cristian Chilipirea" userId="34ab170da5908fc4" providerId="LiveId" clId="{7B76E207-C983-4D26-AE17-03C792168228}" dt="2019-10-13T11:27:23.206" v="93"/>
          <ac:spMkLst>
            <pc:docMk/>
            <pc:sldMk cId="131546449" sldId="535"/>
            <ac:spMk id="39" creationId="{01DB5AD5-BC00-4AC9-A077-7F57B207845B}"/>
          </ac:spMkLst>
        </pc:spChg>
        <pc:spChg chg="add del">
          <ac:chgData name="Cristian Chilipirea" userId="34ab170da5908fc4" providerId="LiveId" clId="{7B76E207-C983-4D26-AE17-03C792168228}" dt="2019-10-13T11:27:23.206" v="93"/>
          <ac:spMkLst>
            <pc:docMk/>
            <pc:sldMk cId="131546449" sldId="535"/>
            <ac:spMk id="40" creationId="{81749AF6-6DCF-4E50-9E98-657D7FE64931}"/>
          </ac:spMkLst>
        </pc:spChg>
        <pc:spChg chg="add del">
          <ac:chgData name="Cristian Chilipirea" userId="34ab170da5908fc4" providerId="LiveId" clId="{7B76E207-C983-4D26-AE17-03C792168228}" dt="2019-10-13T11:27:23.206" v="93"/>
          <ac:spMkLst>
            <pc:docMk/>
            <pc:sldMk cId="131546449" sldId="535"/>
            <ac:spMk id="41" creationId="{8C68EB8F-AD9F-4831-879D-56B2917ABA5B}"/>
          </ac:spMkLst>
        </pc:spChg>
        <pc:spChg chg="add del">
          <ac:chgData name="Cristian Chilipirea" userId="34ab170da5908fc4" providerId="LiveId" clId="{7B76E207-C983-4D26-AE17-03C792168228}" dt="2019-10-13T11:27:23.206" v="93"/>
          <ac:spMkLst>
            <pc:docMk/>
            <pc:sldMk cId="131546449" sldId="535"/>
            <ac:spMk id="42" creationId="{41ED25C6-32D3-420A-9631-3CD05EE909BB}"/>
          </ac:spMkLst>
        </pc:spChg>
        <pc:spChg chg="add del">
          <ac:chgData name="Cristian Chilipirea" userId="34ab170da5908fc4" providerId="LiveId" clId="{7B76E207-C983-4D26-AE17-03C792168228}" dt="2019-10-13T11:27:23.206" v="93"/>
          <ac:spMkLst>
            <pc:docMk/>
            <pc:sldMk cId="131546449" sldId="535"/>
            <ac:spMk id="43" creationId="{446F915E-8EB6-4743-8322-F1DE38FE38F7}"/>
          </ac:spMkLst>
        </pc:spChg>
        <pc:spChg chg="add del">
          <ac:chgData name="Cristian Chilipirea" userId="34ab170da5908fc4" providerId="LiveId" clId="{7B76E207-C983-4D26-AE17-03C792168228}" dt="2019-10-13T11:27:23.206" v="93"/>
          <ac:spMkLst>
            <pc:docMk/>
            <pc:sldMk cId="131546449" sldId="535"/>
            <ac:spMk id="44" creationId="{77E5E9E2-FB2D-48C1-B472-8894EDC176FE}"/>
          </ac:spMkLst>
        </pc:spChg>
        <pc:spChg chg="add del">
          <ac:chgData name="Cristian Chilipirea" userId="34ab170da5908fc4" providerId="LiveId" clId="{7B76E207-C983-4D26-AE17-03C792168228}" dt="2019-10-13T11:27:23.206" v="93"/>
          <ac:spMkLst>
            <pc:docMk/>
            <pc:sldMk cId="131546449" sldId="535"/>
            <ac:spMk id="45" creationId="{7978310B-EEC0-43CA-897B-EC94B32E601D}"/>
          </ac:spMkLst>
        </pc:spChg>
        <pc:spChg chg="add del">
          <ac:chgData name="Cristian Chilipirea" userId="34ab170da5908fc4" providerId="LiveId" clId="{7B76E207-C983-4D26-AE17-03C792168228}" dt="2019-10-13T11:27:23.206" v="93"/>
          <ac:spMkLst>
            <pc:docMk/>
            <pc:sldMk cId="131546449" sldId="535"/>
            <ac:spMk id="46" creationId="{E2FDE514-43FB-4B21-ADAC-D6BE2430572F}"/>
          </ac:spMkLst>
        </pc:spChg>
        <pc:spChg chg="add del">
          <ac:chgData name="Cristian Chilipirea" userId="34ab170da5908fc4" providerId="LiveId" clId="{7B76E207-C983-4D26-AE17-03C792168228}" dt="2019-10-13T11:27:23.206" v="93"/>
          <ac:spMkLst>
            <pc:docMk/>
            <pc:sldMk cId="131546449" sldId="535"/>
            <ac:spMk id="47" creationId="{0BE90319-783E-4C4F-A51E-2DB7490CE38F}"/>
          </ac:spMkLst>
        </pc:spChg>
        <pc:spChg chg="add del">
          <ac:chgData name="Cristian Chilipirea" userId="34ab170da5908fc4" providerId="LiveId" clId="{7B76E207-C983-4D26-AE17-03C792168228}" dt="2019-10-13T11:27:23.206" v="93"/>
          <ac:spMkLst>
            <pc:docMk/>
            <pc:sldMk cId="131546449" sldId="535"/>
            <ac:spMk id="48" creationId="{4AFE08DE-798E-4C17-9705-BD696950E38D}"/>
          </ac:spMkLst>
        </pc:spChg>
        <pc:spChg chg="add del">
          <ac:chgData name="Cristian Chilipirea" userId="34ab170da5908fc4" providerId="LiveId" clId="{7B76E207-C983-4D26-AE17-03C792168228}" dt="2019-10-13T11:27:23.206" v="93"/>
          <ac:spMkLst>
            <pc:docMk/>
            <pc:sldMk cId="131546449" sldId="535"/>
            <ac:spMk id="49" creationId="{07E7E0CE-747D-4FC9-BA8A-A0149BF4DC2C}"/>
          </ac:spMkLst>
        </pc:spChg>
        <pc:spChg chg="add del">
          <ac:chgData name="Cristian Chilipirea" userId="34ab170da5908fc4" providerId="LiveId" clId="{7B76E207-C983-4D26-AE17-03C792168228}" dt="2019-10-13T11:27:23.206" v="93"/>
          <ac:spMkLst>
            <pc:docMk/>
            <pc:sldMk cId="131546449" sldId="535"/>
            <ac:spMk id="50" creationId="{CBC3CA6B-8AC9-464C-B8B5-594BDA208927}"/>
          </ac:spMkLst>
        </pc:spChg>
        <pc:spChg chg="add del">
          <ac:chgData name="Cristian Chilipirea" userId="34ab170da5908fc4" providerId="LiveId" clId="{7B76E207-C983-4D26-AE17-03C792168228}" dt="2019-10-13T11:27:23.206" v="93"/>
          <ac:spMkLst>
            <pc:docMk/>
            <pc:sldMk cId="131546449" sldId="535"/>
            <ac:spMk id="51" creationId="{BCB1DF0D-23FC-4BEE-9816-981CCB976AA5}"/>
          </ac:spMkLst>
        </pc:spChg>
        <pc:spChg chg="add del">
          <ac:chgData name="Cristian Chilipirea" userId="34ab170da5908fc4" providerId="LiveId" clId="{7B76E207-C983-4D26-AE17-03C792168228}" dt="2019-10-13T11:27:23.206" v="93"/>
          <ac:spMkLst>
            <pc:docMk/>
            <pc:sldMk cId="131546449" sldId="535"/>
            <ac:spMk id="52" creationId="{0904C89A-9814-42B7-8509-3838BB11C695}"/>
          </ac:spMkLst>
        </pc:spChg>
        <pc:spChg chg="add del">
          <ac:chgData name="Cristian Chilipirea" userId="34ab170da5908fc4" providerId="LiveId" clId="{7B76E207-C983-4D26-AE17-03C792168228}" dt="2019-10-13T11:27:23.206" v="93"/>
          <ac:spMkLst>
            <pc:docMk/>
            <pc:sldMk cId="131546449" sldId="535"/>
            <ac:spMk id="53" creationId="{7126EC8F-8E3A-483A-8C69-8467B3064327}"/>
          </ac:spMkLst>
        </pc:spChg>
        <pc:spChg chg="add del">
          <ac:chgData name="Cristian Chilipirea" userId="34ab170da5908fc4" providerId="LiveId" clId="{7B76E207-C983-4D26-AE17-03C792168228}" dt="2019-10-13T11:27:23.206" v="93"/>
          <ac:spMkLst>
            <pc:docMk/>
            <pc:sldMk cId="131546449" sldId="535"/>
            <ac:spMk id="54" creationId="{3F58C345-C013-4D2F-85ED-76876CBF5DD7}"/>
          </ac:spMkLst>
        </pc:spChg>
        <pc:spChg chg="add del">
          <ac:chgData name="Cristian Chilipirea" userId="34ab170da5908fc4" providerId="LiveId" clId="{7B76E207-C983-4D26-AE17-03C792168228}" dt="2019-10-13T11:27:23.206" v="93"/>
          <ac:spMkLst>
            <pc:docMk/>
            <pc:sldMk cId="131546449" sldId="535"/>
            <ac:spMk id="55" creationId="{D6052236-34E7-4939-B68E-E9BDDCA6A65C}"/>
          </ac:spMkLst>
        </pc:spChg>
        <pc:spChg chg="add del">
          <ac:chgData name="Cristian Chilipirea" userId="34ab170da5908fc4" providerId="LiveId" clId="{7B76E207-C983-4D26-AE17-03C792168228}" dt="2019-10-13T11:27:23.206" v="93"/>
          <ac:spMkLst>
            <pc:docMk/>
            <pc:sldMk cId="131546449" sldId="535"/>
            <ac:spMk id="56" creationId="{52605FB9-913F-422B-B5DB-1975700379A8}"/>
          </ac:spMkLst>
        </pc:spChg>
        <pc:spChg chg="add del">
          <ac:chgData name="Cristian Chilipirea" userId="34ab170da5908fc4" providerId="LiveId" clId="{7B76E207-C983-4D26-AE17-03C792168228}" dt="2019-10-13T11:27:23.206" v="93"/>
          <ac:spMkLst>
            <pc:docMk/>
            <pc:sldMk cId="131546449" sldId="535"/>
            <ac:spMk id="57" creationId="{B885C836-2D97-44B5-B97F-8A6D8C814BE3}"/>
          </ac:spMkLst>
        </pc:spChg>
        <pc:spChg chg="add del">
          <ac:chgData name="Cristian Chilipirea" userId="34ab170da5908fc4" providerId="LiveId" clId="{7B76E207-C983-4D26-AE17-03C792168228}" dt="2019-10-13T11:27:23.206" v="93"/>
          <ac:spMkLst>
            <pc:docMk/>
            <pc:sldMk cId="131546449" sldId="535"/>
            <ac:spMk id="58" creationId="{6F84DD6E-60A2-4254-9498-187F1ED7147B}"/>
          </ac:spMkLst>
        </pc:spChg>
        <pc:spChg chg="add del">
          <ac:chgData name="Cristian Chilipirea" userId="34ab170da5908fc4" providerId="LiveId" clId="{7B76E207-C983-4D26-AE17-03C792168228}" dt="2019-10-13T11:27:23.206" v="93"/>
          <ac:spMkLst>
            <pc:docMk/>
            <pc:sldMk cId="131546449" sldId="535"/>
            <ac:spMk id="59" creationId="{72FA32EC-AF1A-48D9-8D4B-3A24237317D8}"/>
          </ac:spMkLst>
        </pc:spChg>
        <pc:spChg chg="add del">
          <ac:chgData name="Cristian Chilipirea" userId="34ab170da5908fc4" providerId="LiveId" clId="{7B76E207-C983-4D26-AE17-03C792168228}" dt="2019-10-13T11:27:23.206" v="93"/>
          <ac:spMkLst>
            <pc:docMk/>
            <pc:sldMk cId="131546449" sldId="535"/>
            <ac:spMk id="60" creationId="{B207A42C-1453-41A1-A2D2-352204E11571}"/>
          </ac:spMkLst>
        </pc:spChg>
        <pc:spChg chg="add del">
          <ac:chgData name="Cristian Chilipirea" userId="34ab170da5908fc4" providerId="LiveId" clId="{7B76E207-C983-4D26-AE17-03C792168228}" dt="2019-10-13T11:27:23.206" v="93"/>
          <ac:spMkLst>
            <pc:docMk/>
            <pc:sldMk cId="131546449" sldId="535"/>
            <ac:spMk id="61" creationId="{0ADC97CB-4FB4-4E7E-BC1F-41262E21BAAE}"/>
          </ac:spMkLst>
        </pc:spChg>
        <pc:spChg chg="add del">
          <ac:chgData name="Cristian Chilipirea" userId="34ab170da5908fc4" providerId="LiveId" clId="{7B76E207-C983-4D26-AE17-03C792168228}" dt="2019-10-13T11:27:23.206" v="93"/>
          <ac:spMkLst>
            <pc:docMk/>
            <pc:sldMk cId="131546449" sldId="535"/>
            <ac:spMk id="62" creationId="{B3AE1D1E-F0DC-4551-B787-D9E3C18AB99E}"/>
          </ac:spMkLst>
        </pc:spChg>
        <pc:spChg chg="add del">
          <ac:chgData name="Cristian Chilipirea" userId="34ab170da5908fc4" providerId="LiveId" clId="{7B76E207-C983-4D26-AE17-03C792168228}" dt="2019-10-13T11:27:23.206" v="93"/>
          <ac:spMkLst>
            <pc:docMk/>
            <pc:sldMk cId="131546449" sldId="535"/>
            <ac:spMk id="63" creationId="{568D0E98-F98D-451A-AECE-71480C28F343}"/>
          </ac:spMkLst>
        </pc:spChg>
        <pc:spChg chg="add del">
          <ac:chgData name="Cristian Chilipirea" userId="34ab170da5908fc4" providerId="LiveId" clId="{7B76E207-C983-4D26-AE17-03C792168228}" dt="2019-10-13T11:27:23.206" v="93"/>
          <ac:spMkLst>
            <pc:docMk/>
            <pc:sldMk cId="131546449" sldId="535"/>
            <ac:spMk id="64" creationId="{DD35A97A-6801-47B0-B30B-4D38DEED1DA8}"/>
          </ac:spMkLst>
        </pc:spChg>
        <pc:spChg chg="add">
          <ac:chgData name="Cristian Chilipirea" userId="34ab170da5908fc4" providerId="LiveId" clId="{7B76E207-C983-4D26-AE17-03C792168228}" dt="2019-10-13T11:27:23.238" v="94"/>
          <ac:spMkLst>
            <pc:docMk/>
            <pc:sldMk cId="131546449" sldId="535"/>
            <ac:spMk id="65" creationId="{567C0AF1-C73B-44A0-883F-5C2F6B0D33BE}"/>
          </ac:spMkLst>
        </pc:spChg>
        <pc:spChg chg="add">
          <ac:chgData name="Cristian Chilipirea" userId="34ab170da5908fc4" providerId="LiveId" clId="{7B76E207-C983-4D26-AE17-03C792168228}" dt="2019-10-13T11:27:23.238" v="94"/>
          <ac:spMkLst>
            <pc:docMk/>
            <pc:sldMk cId="131546449" sldId="535"/>
            <ac:spMk id="66" creationId="{8F8666B1-6680-449F-9311-E73A6B0BD755}"/>
          </ac:spMkLst>
        </pc:spChg>
        <pc:spChg chg="add">
          <ac:chgData name="Cristian Chilipirea" userId="34ab170da5908fc4" providerId="LiveId" clId="{7B76E207-C983-4D26-AE17-03C792168228}" dt="2019-10-13T11:27:23.238" v="94"/>
          <ac:spMkLst>
            <pc:docMk/>
            <pc:sldMk cId="131546449" sldId="535"/>
            <ac:spMk id="67" creationId="{A4B2F994-8DE6-4065-9DF1-624F316D05D4}"/>
          </ac:spMkLst>
        </pc:spChg>
        <pc:spChg chg="add">
          <ac:chgData name="Cristian Chilipirea" userId="34ab170da5908fc4" providerId="LiveId" clId="{7B76E207-C983-4D26-AE17-03C792168228}" dt="2019-10-13T11:27:23.238" v="94"/>
          <ac:spMkLst>
            <pc:docMk/>
            <pc:sldMk cId="131546449" sldId="535"/>
            <ac:spMk id="68" creationId="{CCC68537-226D-42E4-AA39-E0AB2DEFE691}"/>
          </ac:spMkLst>
        </pc:spChg>
        <pc:spChg chg="add">
          <ac:chgData name="Cristian Chilipirea" userId="34ab170da5908fc4" providerId="LiveId" clId="{7B76E207-C983-4D26-AE17-03C792168228}" dt="2019-10-13T11:27:23.238" v="94"/>
          <ac:spMkLst>
            <pc:docMk/>
            <pc:sldMk cId="131546449" sldId="535"/>
            <ac:spMk id="69" creationId="{BDE25F24-7A77-4E9F-8F2B-005007909C1C}"/>
          </ac:spMkLst>
        </pc:spChg>
        <pc:spChg chg="add">
          <ac:chgData name="Cristian Chilipirea" userId="34ab170da5908fc4" providerId="LiveId" clId="{7B76E207-C983-4D26-AE17-03C792168228}" dt="2019-10-13T11:27:23.238" v="94"/>
          <ac:spMkLst>
            <pc:docMk/>
            <pc:sldMk cId="131546449" sldId="535"/>
            <ac:spMk id="70" creationId="{75A2AE10-307F-4331-AE68-DC63AD52E698}"/>
          </ac:spMkLst>
        </pc:spChg>
        <pc:spChg chg="add">
          <ac:chgData name="Cristian Chilipirea" userId="34ab170da5908fc4" providerId="LiveId" clId="{7B76E207-C983-4D26-AE17-03C792168228}" dt="2019-10-13T11:27:23.238" v="94"/>
          <ac:spMkLst>
            <pc:docMk/>
            <pc:sldMk cId="131546449" sldId="535"/>
            <ac:spMk id="71" creationId="{373C3882-FAD1-426C-9602-7E601C2EE978}"/>
          </ac:spMkLst>
        </pc:spChg>
        <pc:spChg chg="add">
          <ac:chgData name="Cristian Chilipirea" userId="34ab170da5908fc4" providerId="LiveId" clId="{7B76E207-C983-4D26-AE17-03C792168228}" dt="2019-10-13T11:27:23.238" v="94"/>
          <ac:spMkLst>
            <pc:docMk/>
            <pc:sldMk cId="131546449" sldId="535"/>
            <ac:spMk id="72" creationId="{FC9A8198-A8E5-4923-9DBE-78F992A7733A}"/>
          </ac:spMkLst>
        </pc:spChg>
        <pc:spChg chg="add">
          <ac:chgData name="Cristian Chilipirea" userId="34ab170da5908fc4" providerId="LiveId" clId="{7B76E207-C983-4D26-AE17-03C792168228}" dt="2019-10-13T11:27:23.238" v="94"/>
          <ac:spMkLst>
            <pc:docMk/>
            <pc:sldMk cId="131546449" sldId="535"/>
            <ac:spMk id="73" creationId="{13F78B83-69B5-4138-9303-7C60884052C9}"/>
          </ac:spMkLst>
        </pc:spChg>
        <pc:spChg chg="add">
          <ac:chgData name="Cristian Chilipirea" userId="34ab170da5908fc4" providerId="LiveId" clId="{7B76E207-C983-4D26-AE17-03C792168228}" dt="2019-10-13T11:27:23.238" v="94"/>
          <ac:spMkLst>
            <pc:docMk/>
            <pc:sldMk cId="131546449" sldId="535"/>
            <ac:spMk id="74" creationId="{A6056139-D851-465F-9528-0161B2385F59}"/>
          </ac:spMkLst>
        </pc:spChg>
        <pc:spChg chg="add">
          <ac:chgData name="Cristian Chilipirea" userId="34ab170da5908fc4" providerId="LiveId" clId="{7B76E207-C983-4D26-AE17-03C792168228}" dt="2019-10-13T11:27:23.238" v="94"/>
          <ac:spMkLst>
            <pc:docMk/>
            <pc:sldMk cId="131546449" sldId="535"/>
            <ac:spMk id="75" creationId="{368BF76D-D547-4532-AC6D-CCE70CD076F1}"/>
          </ac:spMkLst>
        </pc:spChg>
        <pc:spChg chg="add">
          <ac:chgData name="Cristian Chilipirea" userId="34ab170da5908fc4" providerId="LiveId" clId="{7B76E207-C983-4D26-AE17-03C792168228}" dt="2019-10-13T11:27:23.238" v="94"/>
          <ac:spMkLst>
            <pc:docMk/>
            <pc:sldMk cId="131546449" sldId="535"/>
            <ac:spMk id="76" creationId="{7CEBA2FE-4603-44B3-89B2-0ECD95727FC0}"/>
          </ac:spMkLst>
        </pc:spChg>
        <pc:spChg chg="add">
          <ac:chgData name="Cristian Chilipirea" userId="34ab170da5908fc4" providerId="LiveId" clId="{7B76E207-C983-4D26-AE17-03C792168228}" dt="2019-10-13T11:27:23.238" v="94"/>
          <ac:spMkLst>
            <pc:docMk/>
            <pc:sldMk cId="131546449" sldId="535"/>
            <ac:spMk id="77" creationId="{EDBBC19E-9922-48FD-98F4-4BB4A8AC0913}"/>
          </ac:spMkLst>
        </pc:spChg>
        <pc:spChg chg="add">
          <ac:chgData name="Cristian Chilipirea" userId="34ab170da5908fc4" providerId="LiveId" clId="{7B76E207-C983-4D26-AE17-03C792168228}" dt="2019-10-13T11:27:23.238" v="94"/>
          <ac:spMkLst>
            <pc:docMk/>
            <pc:sldMk cId="131546449" sldId="535"/>
            <ac:spMk id="78" creationId="{3BE2B748-F604-4E9F-89FA-5D20E598B6B0}"/>
          </ac:spMkLst>
        </pc:spChg>
        <pc:spChg chg="add">
          <ac:chgData name="Cristian Chilipirea" userId="34ab170da5908fc4" providerId="LiveId" clId="{7B76E207-C983-4D26-AE17-03C792168228}" dt="2019-10-13T11:27:23.238" v="94"/>
          <ac:spMkLst>
            <pc:docMk/>
            <pc:sldMk cId="131546449" sldId="535"/>
            <ac:spMk id="79" creationId="{CBDF3C7E-0E28-4886-873F-0CA667B7CE79}"/>
          </ac:spMkLst>
        </pc:spChg>
        <pc:spChg chg="add">
          <ac:chgData name="Cristian Chilipirea" userId="34ab170da5908fc4" providerId="LiveId" clId="{7B76E207-C983-4D26-AE17-03C792168228}" dt="2019-10-13T11:27:23.238" v="94"/>
          <ac:spMkLst>
            <pc:docMk/>
            <pc:sldMk cId="131546449" sldId="535"/>
            <ac:spMk id="94" creationId="{B3CB8FEA-B50E-4EE7-AD33-35A085CE2F50}"/>
          </ac:spMkLst>
        </pc:spChg>
        <pc:spChg chg="add">
          <ac:chgData name="Cristian Chilipirea" userId="34ab170da5908fc4" providerId="LiveId" clId="{7B76E207-C983-4D26-AE17-03C792168228}" dt="2019-10-13T11:27:23.238" v="94"/>
          <ac:spMkLst>
            <pc:docMk/>
            <pc:sldMk cId="131546449" sldId="535"/>
            <ac:spMk id="95" creationId="{81D6B9DF-EDFF-4BA0-B593-A7FEEC4EA239}"/>
          </ac:spMkLst>
        </pc:spChg>
        <pc:spChg chg="add">
          <ac:chgData name="Cristian Chilipirea" userId="34ab170da5908fc4" providerId="LiveId" clId="{7B76E207-C983-4D26-AE17-03C792168228}" dt="2019-10-13T11:27:23.238" v="94"/>
          <ac:spMkLst>
            <pc:docMk/>
            <pc:sldMk cId="131546449" sldId="535"/>
            <ac:spMk id="96" creationId="{94CDF016-7939-458C-BB48-391114A908E4}"/>
          </ac:spMkLst>
        </pc:spChg>
        <pc:spChg chg="add">
          <ac:chgData name="Cristian Chilipirea" userId="34ab170da5908fc4" providerId="LiveId" clId="{7B76E207-C983-4D26-AE17-03C792168228}" dt="2019-10-13T11:27:23.238" v="94"/>
          <ac:spMkLst>
            <pc:docMk/>
            <pc:sldMk cId="131546449" sldId="535"/>
            <ac:spMk id="97" creationId="{C936172D-87EA-4329-BECB-15D457EC2481}"/>
          </ac:spMkLst>
        </pc:spChg>
        <pc:spChg chg="add">
          <ac:chgData name="Cristian Chilipirea" userId="34ab170da5908fc4" providerId="LiveId" clId="{7B76E207-C983-4D26-AE17-03C792168228}" dt="2019-10-13T11:27:23.238" v="94"/>
          <ac:spMkLst>
            <pc:docMk/>
            <pc:sldMk cId="131546449" sldId="535"/>
            <ac:spMk id="98" creationId="{A349F97A-F165-4F60-B064-59C72EE4CCCD}"/>
          </ac:spMkLst>
        </pc:spChg>
        <pc:spChg chg="add">
          <ac:chgData name="Cristian Chilipirea" userId="34ab170da5908fc4" providerId="LiveId" clId="{7B76E207-C983-4D26-AE17-03C792168228}" dt="2019-10-13T11:27:23.238" v="94"/>
          <ac:spMkLst>
            <pc:docMk/>
            <pc:sldMk cId="131546449" sldId="535"/>
            <ac:spMk id="99" creationId="{158A04E4-A0F4-450E-B678-D3FCA73DA347}"/>
          </ac:spMkLst>
        </pc:spChg>
        <pc:spChg chg="add">
          <ac:chgData name="Cristian Chilipirea" userId="34ab170da5908fc4" providerId="LiveId" clId="{7B76E207-C983-4D26-AE17-03C792168228}" dt="2019-10-13T11:27:23.238" v="94"/>
          <ac:spMkLst>
            <pc:docMk/>
            <pc:sldMk cId="131546449" sldId="535"/>
            <ac:spMk id="100" creationId="{AD7A361B-AC69-485F-A8E2-74563A400668}"/>
          </ac:spMkLst>
        </pc:spChg>
        <pc:spChg chg="add">
          <ac:chgData name="Cristian Chilipirea" userId="34ab170da5908fc4" providerId="LiveId" clId="{7B76E207-C983-4D26-AE17-03C792168228}" dt="2019-10-13T11:27:23.238" v="94"/>
          <ac:spMkLst>
            <pc:docMk/>
            <pc:sldMk cId="131546449" sldId="535"/>
            <ac:spMk id="101" creationId="{61F10977-DA1E-4397-ACEE-BC53C6B5D89F}"/>
          </ac:spMkLst>
        </pc:spChg>
        <pc:spChg chg="add">
          <ac:chgData name="Cristian Chilipirea" userId="34ab170da5908fc4" providerId="LiveId" clId="{7B76E207-C983-4D26-AE17-03C792168228}" dt="2019-10-13T11:27:23.238" v="94"/>
          <ac:spMkLst>
            <pc:docMk/>
            <pc:sldMk cId="131546449" sldId="535"/>
            <ac:spMk id="102" creationId="{AF5C101C-28A7-4EDA-A85A-0E90E7A4B478}"/>
          </ac:spMkLst>
        </pc:spChg>
        <pc:spChg chg="add">
          <ac:chgData name="Cristian Chilipirea" userId="34ab170da5908fc4" providerId="LiveId" clId="{7B76E207-C983-4D26-AE17-03C792168228}" dt="2019-10-13T11:27:23.238" v="94"/>
          <ac:spMkLst>
            <pc:docMk/>
            <pc:sldMk cId="131546449" sldId="535"/>
            <ac:spMk id="103" creationId="{8984C728-8B30-4278-A003-46CF94A1D8A8}"/>
          </ac:spMkLst>
        </pc:spChg>
        <pc:spChg chg="add">
          <ac:chgData name="Cristian Chilipirea" userId="34ab170da5908fc4" providerId="LiveId" clId="{7B76E207-C983-4D26-AE17-03C792168228}" dt="2019-10-13T11:27:23.238" v="94"/>
          <ac:spMkLst>
            <pc:docMk/>
            <pc:sldMk cId="131546449" sldId="535"/>
            <ac:spMk id="104" creationId="{D277B1C8-407E-4615-9CBB-B331394E9686}"/>
          </ac:spMkLst>
        </pc:spChg>
        <pc:spChg chg="add">
          <ac:chgData name="Cristian Chilipirea" userId="34ab170da5908fc4" providerId="LiveId" clId="{7B76E207-C983-4D26-AE17-03C792168228}" dt="2019-10-13T11:27:23.238" v="94"/>
          <ac:spMkLst>
            <pc:docMk/>
            <pc:sldMk cId="131546449" sldId="535"/>
            <ac:spMk id="105" creationId="{52B7BDB7-A3BE-42F8-A6E2-D110D206B6C3}"/>
          </ac:spMkLst>
        </pc:spChg>
        <pc:spChg chg="add">
          <ac:chgData name="Cristian Chilipirea" userId="34ab170da5908fc4" providerId="LiveId" clId="{7B76E207-C983-4D26-AE17-03C792168228}" dt="2019-10-13T11:27:23.238" v="94"/>
          <ac:spMkLst>
            <pc:docMk/>
            <pc:sldMk cId="131546449" sldId="535"/>
            <ac:spMk id="106" creationId="{DBB76679-BA1E-42C5-B15C-82959E19183C}"/>
          </ac:spMkLst>
        </pc:spChg>
        <pc:spChg chg="add">
          <ac:chgData name="Cristian Chilipirea" userId="34ab170da5908fc4" providerId="LiveId" clId="{7B76E207-C983-4D26-AE17-03C792168228}" dt="2019-10-13T11:27:23.238" v="94"/>
          <ac:spMkLst>
            <pc:docMk/>
            <pc:sldMk cId="131546449" sldId="535"/>
            <ac:spMk id="107" creationId="{87A7588B-6CDA-4CAE-8BA8-A092A5EF2452}"/>
          </ac:spMkLst>
        </pc:spChg>
        <pc:spChg chg="add">
          <ac:chgData name="Cristian Chilipirea" userId="34ab170da5908fc4" providerId="LiveId" clId="{7B76E207-C983-4D26-AE17-03C792168228}" dt="2019-10-13T11:27:23.238" v="94"/>
          <ac:spMkLst>
            <pc:docMk/>
            <pc:sldMk cId="131546449" sldId="535"/>
            <ac:spMk id="108" creationId="{E98CD6EE-3144-4704-866E-7EEBCEB8E89F}"/>
          </ac:spMkLst>
        </pc:spChg>
        <pc:spChg chg="add">
          <ac:chgData name="Cristian Chilipirea" userId="34ab170da5908fc4" providerId="LiveId" clId="{7B76E207-C983-4D26-AE17-03C792168228}" dt="2019-10-13T11:27:23.238" v="94"/>
          <ac:spMkLst>
            <pc:docMk/>
            <pc:sldMk cId="131546449" sldId="535"/>
            <ac:spMk id="109" creationId="{8EB57BCB-CB5B-47AB-9ED7-CA86E5232A4F}"/>
          </ac:spMkLst>
        </pc:spChg>
        <pc:spChg chg="add">
          <ac:chgData name="Cristian Chilipirea" userId="34ab170da5908fc4" providerId="LiveId" clId="{7B76E207-C983-4D26-AE17-03C792168228}" dt="2019-10-13T11:27:23.238" v="94"/>
          <ac:spMkLst>
            <pc:docMk/>
            <pc:sldMk cId="131546449" sldId="535"/>
            <ac:spMk id="110" creationId="{AE79F936-FFD9-4B93-8BFE-962F6F3EE20A}"/>
          </ac:spMkLst>
        </pc:spChg>
        <pc:spChg chg="add">
          <ac:chgData name="Cristian Chilipirea" userId="34ab170da5908fc4" providerId="LiveId" clId="{7B76E207-C983-4D26-AE17-03C792168228}" dt="2019-10-13T11:27:23.238" v="94"/>
          <ac:spMkLst>
            <pc:docMk/>
            <pc:sldMk cId="131546449" sldId="535"/>
            <ac:spMk id="111" creationId="{B8757677-4272-4D86-A742-DC952BF47252}"/>
          </ac:spMkLst>
        </pc:spChg>
        <pc:spChg chg="add">
          <ac:chgData name="Cristian Chilipirea" userId="34ab170da5908fc4" providerId="LiveId" clId="{7B76E207-C983-4D26-AE17-03C792168228}" dt="2019-10-13T11:27:23.238" v="94"/>
          <ac:spMkLst>
            <pc:docMk/>
            <pc:sldMk cId="131546449" sldId="535"/>
            <ac:spMk id="112" creationId="{016BF073-5975-4298-8D8C-A6B7B2D53428}"/>
          </ac:spMkLst>
        </pc:spChg>
        <pc:spChg chg="add">
          <ac:chgData name="Cristian Chilipirea" userId="34ab170da5908fc4" providerId="LiveId" clId="{7B76E207-C983-4D26-AE17-03C792168228}" dt="2019-10-13T11:27:23.238" v="94"/>
          <ac:spMkLst>
            <pc:docMk/>
            <pc:sldMk cId="131546449" sldId="535"/>
            <ac:spMk id="113" creationId="{FCD87931-5B89-44B8-8579-E4006274AA30}"/>
          </ac:spMkLst>
        </pc:spChg>
        <pc:spChg chg="add">
          <ac:chgData name="Cristian Chilipirea" userId="34ab170da5908fc4" providerId="LiveId" clId="{7B76E207-C983-4D26-AE17-03C792168228}" dt="2019-10-13T11:27:23.238" v="94"/>
          <ac:spMkLst>
            <pc:docMk/>
            <pc:sldMk cId="131546449" sldId="535"/>
            <ac:spMk id="114" creationId="{5D9C527B-5A0E-41A1-BF24-C5AA5E4D65E9}"/>
          </ac:spMkLst>
        </pc:spChg>
        <pc:spChg chg="add">
          <ac:chgData name="Cristian Chilipirea" userId="34ab170da5908fc4" providerId="LiveId" clId="{7B76E207-C983-4D26-AE17-03C792168228}" dt="2019-10-13T11:27:23.238" v="94"/>
          <ac:spMkLst>
            <pc:docMk/>
            <pc:sldMk cId="131546449" sldId="535"/>
            <ac:spMk id="115" creationId="{16F31962-2678-4ABA-97E9-7E539BAE4252}"/>
          </ac:spMkLst>
        </pc:spChg>
        <pc:spChg chg="add">
          <ac:chgData name="Cristian Chilipirea" userId="34ab170da5908fc4" providerId="LiveId" clId="{7B76E207-C983-4D26-AE17-03C792168228}" dt="2019-10-13T11:27:23.238" v="94"/>
          <ac:spMkLst>
            <pc:docMk/>
            <pc:sldMk cId="131546449" sldId="535"/>
            <ac:spMk id="116" creationId="{AFB7CA4A-5EAB-42CF-94DF-C4933ADF6EFF}"/>
          </ac:spMkLst>
        </pc:spChg>
        <pc:spChg chg="add">
          <ac:chgData name="Cristian Chilipirea" userId="34ab170da5908fc4" providerId="LiveId" clId="{7B76E207-C983-4D26-AE17-03C792168228}" dt="2019-10-13T11:27:23.238" v="94"/>
          <ac:spMkLst>
            <pc:docMk/>
            <pc:sldMk cId="131546449" sldId="535"/>
            <ac:spMk id="117" creationId="{1BAD40AA-A3D8-4BBB-B9B8-574341B0652A}"/>
          </ac:spMkLst>
        </pc:spChg>
        <pc:spChg chg="add">
          <ac:chgData name="Cristian Chilipirea" userId="34ab170da5908fc4" providerId="LiveId" clId="{7B76E207-C983-4D26-AE17-03C792168228}" dt="2019-10-13T11:27:23.238" v="94"/>
          <ac:spMkLst>
            <pc:docMk/>
            <pc:sldMk cId="131546449" sldId="535"/>
            <ac:spMk id="118" creationId="{0C42FA9B-42B9-480B-AED7-AA45EB57BEEF}"/>
          </ac:spMkLst>
        </pc:spChg>
        <pc:spChg chg="add">
          <ac:chgData name="Cristian Chilipirea" userId="34ab170da5908fc4" providerId="LiveId" clId="{7B76E207-C983-4D26-AE17-03C792168228}" dt="2019-10-13T11:27:23.238" v="94"/>
          <ac:spMkLst>
            <pc:docMk/>
            <pc:sldMk cId="131546449" sldId="535"/>
            <ac:spMk id="119" creationId="{BC91EE20-317E-4520-B5CA-ABDEFE1A034A}"/>
          </ac:spMkLst>
        </pc:spChg>
        <pc:spChg chg="add">
          <ac:chgData name="Cristian Chilipirea" userId="34ab170da5908fc4" providerId="LiveId" clId="{7B76E207-C983-4D26-AE17-03C792168228}" dt="2019-10-13T11:27:23.238" v="94"/>
          <ac:spMkLst>
            <pc:docMk/>
            <pc:sldMk cId="131546449" sldId="535"/>
            <ac:spMk id="120" creationId="{7491F1C9-4302-4A14-B4C8-765DF2C52396}"/>
          </ac:spMkLst>
        </pc:spChg>
        <pc:spChg chg="add">
          <ac:chgData name="Cristian Chilipirea" userId="34ab170da5908fc4" providerId="LiveId" clId="{7B76E207-C983-4D26-AE17-03C792168228}" dt="2019-10-13T11:27:23.238" v="94"/>
          <ac:spMkLst>
            <pc:docMk/>
            <pc:sldMk cId="131546449" sldId="535"/>
            <ac:spMk id="121" creationId="{EBB59CDA-F5E8-4F9D-92C4-ED9FB35BE0C2}"/>
          </ac:spMkLst>
        </pc:spChg>
        <pc:spChg chg="add">
          <ac:chgData name="Cristian Chilipirea" userId="34ab170da5908fc4" providerId="LiveId" clId="{7B76E207-C983-4D26-AE17-03C792168228}" dt="2019-10-13T11:27:23.238" v="94"/>
          <ac:spMkLst>
            <pc:docMk/>
            <pc:sldMk cId="131546449" sldId="535"/>
            <ac:spMk id="122" creationId="{FB0E520C-C2AF-49E2-BFC3-9BB6F4EC20FB}"/>
          </ac:spMkLst>
        </pc:spChg>
        <pc:spChg chg="add">
          <ac:chgData name="Cristian Chilipirea" userId="34ab170da5908fc4" providerId="LiveId" clId="{7B76E207-C983-4D26-AE17-03C792168228}" dt="2019-10-13T11:27:23.238" v="94"/>
          <ac:spMkLst>
            <pc:docMk/>
            <pc:sldMk cId="131546449" sldId="535"/>
            <ac:spMk id="123" creationId="{BB19DCDD-130C-4DE1-B622-544DC2F8ADD9}"/>
          </ac:spMkLst>
        </pc:spChg>
        <pc:spChg chg="add">
          <ac:chgData name="Cristian Chilipirea" userId="34ab170da5908fc4" providerId="LiveId" clId="{7B76E207-C983-4D26-AE17-03C792168228}" dt="2019-10-13T11:27:23.238" v="94"/>
          <ac:spMkLst>
            <pc:docMk/>
            <pc:sldMk cId="131546449" sldId="535"/>
            <ac:spMk id="124" creationId="{3F132E2C-B6B7-4D8A-928F-16BAD21F6F55}"/>
          </ac:spMkLst>
        </pc:spChg>
        <pc:spChg chg="add">
          <ac:chgData name="Cristian Chilipirea" userId="34ab170da5908fc4" providerId="LiveId" clId="{7B76E207-C983-4D26-AE17-03C792168228}" dt="2019-10-13T11:27:23.238" v="94"/>
          <ac:spMkLst>
            <pc:docMk/>
            <pc:sldMk cId="131546449" sldId="535"/>
            <ac:spMk id="125" creationId="{0BE973B4-45A6-439F-9C41-9E8941BAB1F3}"/>
          </ac:spMkLst>
        </pc:spChg>
        <pc:cxnChg chg="add del">
          <ac:chgData name="Cristian Chilipirea" userId="34ab170da5908fc4" providerId="LiveId" clId="{7B76E207-C983-4D26-AE17-03C792168228}" dt="2019-10-13T11:27:23.206" v="93"/>
          <ac:cxnSpMkLst>
            <pc:docMk/>
            <pc:sldMk cId="131546449" sldId="535"/>
            <ac:cxnSpMk id="19" creationId="{A389C831-7403-4DFB-8DDB-5CA5863B9D68}"/>
          </ac:cxnSpMkLst>
        </pc:cxnChg>
        <pc:cxnChg chg="add del">
          <ac:chgData name="Cristian Chilipirea" userId="34ab170da5908fc4" providerId="LiveId" clId="{7B76E207-C983-4D26-AE17-03C792168228}" dt="2019-10-13T11:27:23.206" v="93"/>
          <ac:cxnSpMkLst>
            <pc:docMk/>
            <pc:sldMk cId="131546449" sldId="535"/>
            <ac:cxnSpMk id="20" creationId="{EA094543-E607-43E9-A074-0EC3299F684A}"/>
          </ac:cxnSpMkLst>
        </pc:cxnChg>
        <pc:cxnChg chg="add del">
          <ac:chgData name="Cristian Chilipirea" userId="34ab170da5908fc4" providerId="LiveId" clId="{7B76E207-C983-4D26-AE17-03C792168228}" dt="2019-10-13T11:27:23.206" v="93"/>
          <ac:cxnSpMkLst>
            <pc:docMk/>
            <pc:sldMk cId="131546449" sldId="535"/>
            <ac:cxnSpMk id="21" creationId="{CDD38DFC-3653-4CF6-996F-AAF68B8D4502}"/>
          </ac:cxnSpMkLst>
        </pc:cxnChg>
        <pc:cxnChg chg="add del">
          <ac:chgData name="Cristian Chilipirea" userId="34ab170da5908fc4" providerId="LiveId" clId="{7B76E207-C983-4D26-AE17-03C792168228}" dt="2019-10-13T11:27:23.206" v="93"/>
          <ac:cxnSpMkLst>
            <pc:docMk/>
            <pc:sldMk cId="131546449" sldId="535"/>
            <ac:cxnSpMk id="22" creationId="{EEEF0FF4-2992-44F6-B00D-DAC3DC7DA77C}"/>
          </ac:cxnSpMkLst>
        </pc:cxnChg>
        <pc:cxnChg chg="add del">
          <ac:chgData name="Cristian Chilipirea" userId="34ab170da5908fc4" providerId="LiveId" clId="{7B76E207-C983-4D26-AE17-03C792168228}" dt="2019-10-13T11:27:23.206" v="93"/>
          <ac:cxnSpMkLst>
            <pc:docMk/>
            <pc:sldMk cId="131546449" sldId="535"/>
            <ac:cxnSpMk id="23" creationId="{23516773-7D8B-4CD0-A879-33A1E1B0CF81}"/>
          </ac:cxnSpMkLst>
        </pc:cxnChg>
        <pc:cxnChg chg="add del">
          <ac:chgData name="Cristian Chilipirea" userId="34ab170da5908fc4" providerId="LiveId" clId="{7B76E207-C983-4D26-AE17-03C792168228}" dt="2019-10-13T11:27:23.206" v="93"/>
          <ac:cxnSpMkLst>
            <pc:docMk/>
            <pc:sldMk cId="131546449" sldId="535"/>
            <ac:cxnSpMk id="24" creationId="{EF1062CE-D490-47B2-9B1F-454158970F6C}"/>
          </ac:cxnSpMkLst>
        </pc:cxnChg>
        <pc:cxnChg chg="add del">
          <ac:chgData name="Cristian Chilipirea" userId="34ab170da5908fc4" providerId="LiveId" clId="{7B76E207-C983-4D26-AE17-03C792168228}" dt="2019-10-13T11:27:23.206" v="93"/>
          <ac:cxnSpMkLst>
            <pc:docMk/>
            <pc:sldMk cId="131546449" sldId="535"/>
            <ac:cxnSpMk id="25" creationId="{014BC29A-CF7B-45F5-B9E6-01379802F96D}"/>
          </ac:cxnSpMkLst>
        </pc:cxnChg>
        <pc:cxnChg chg="add del">
          <ac:chgData name="Cristian Chilipirea" userId="34ab170da5908fc4" providerId="LiveId" clId="{7B76E207-C983-4D26-AE17-03C792168228}" dt="2019-10-13T11:27:23.206" v="93"/>
          <ac:cxnSpMkLst>
            <pc:docMk/>
            <pc:sldMk cId="131546449" sldId="535"/>
            <ac:cxnSpMk id="26" creationId="{8BF109ED-AE2F-4755-B5C6-5B58C5291EEE}"/>
          </ac:cxnSpMkLst>
        </pc:cxnChg>
        <pc:cxnChg chg="add del">
          <ac:chgData name="Cristian Chilipirea" userId="34ab170da5908fc4" providerId="LiveId" clId="{7B76E207-C983-4D26-AE17-03C792168228}" dt="2019-10-13T11:27:23.206" v="93"/>
          <ac:cxnSpMkLst>
            <pc:docMk/>
            <pc:sldMk cId="131546449" sldId="535"/>
            <ac:cxnSpMk id="27" creationId="{4B6E86BD-B1AF-48AA-B9D9-F86DE35111D2}"/>
          </ac:cxnSpMkLst>
        </pc:cxnChg>
        <pc:cxnChg chg="add del">
          <ac:chgData name="Cristian Chilipirea" userId="34ab170da5908fc4" providerId="LiveId" clId="{7B76E207-C983-4D26-AE17-03C792168228}" dt="2019-10-13T11:27:23.206" v="93"/>
          <ac:cxnSpMkLst>
            <pc:docMk/>
            <pc:sldMk cId="131546449" sldId="535"/>
            <ac:cxnSpMk id="28" creationId="{5A43715B-04B3-4FB9-8E17-F69BD8865DEF}"/>
          </ac:cxnSpMkLst>
        </pc:cxnChg>
        <pc:cxnChg chg="add del">
          <ac:chgData name="Cristian Chilipirea" userId="34ab170da5908fc4" providerId="LiveId" clId="{7B76E207-C983-4D26-AE17-03C792168228}" dt="2019-10-13T11:27:23.206" v="93"/>
          <ac:cxnSpMkLst>
            <pc:docMk/>
            <pc:sldMk cId="131546449" sldId="535"/>
            <ac:cxnSpMk id="29" creationId="{65868BB7-92D2-4177-925D-2C49C98B5CDC}"/>
          </ac:cxnSpMkLst>
        </pc:cxnChg>
        <pc:cxnChg chg="add del">
          <ac:chgData name="Cristian Chilipirea" userId="34ab170da5908fc4" providerId="LiveId" clId="{7B76E207-C983-4D26-AE17-03C792168228}" dt="2019-10-13T11:27:23.206" v="93"/>
          <ac:cxnSpMkLst>
            <pc:docMk/>
            <pc:sldMk cId="131546449" sldId="535"/>
            <ac:cxnSpMk id="30" creationId="{2D33B61B-B7A6-46D2-B263-815DF3B2F380}"/>
          </ac:cxnSpMkLst>
        </pc:cxnChg>
        <pc:cxnChg chg="add del">
          <ac:chgData name="Cristian Chilipirea" userId="34ab170da5908fc4" providerId="LiveId" clId="{7B76E207-C983-4D26-AE17-03C792168228}" dt="2019-10-13T11:27:23.206" v="93"/>
          <ac:cxnSpMkLst>
            <pc:docMk/>
            <pc:sldMk cId="131546449" sldId="535"/>
            <ac:cxnSpMk id="31" creationId="{F046BCE2-2CED-4451-B516-362E7ED8D5BE}"/>
          </ac:cxnSpMkLst>
        </pc:cxnChg>
        <pc:cxnChg chg="add del">
          <ac:chgData name="Cristian Chilipirea" userId="34ab170da5908fc4" providerId="LiveId" clId="{7B76E207-C983-4D26-AE17-03C792168228}" dt="2019-10-13T11:27:23.206" v="93"/>
          <ac:cxnSpMkLst>
            <pc:docMk/>
            <pc:sldMk cId="131546449" sldId="535"/>
            <ac:cxnSpMk id="32" creationId="{8C420179-56ED-4819-94C1-39819BD189A2}"/>
          </ac:cxnSpMkLst>
        </pc:cxnChg>
        <pc:cxnChg chg="add">
          <ac:chgData name="Cristian Chilipirea" userId="34ab170da5908fc4" providerId="LiveId" clId="{7B76E207-C983-4D26-AE17-03C792168228}" dt="2019-10-13T11:27:23.238" v="94"/>
          <ac:cxnSpMkLst>
            <pc:docMk/>
            <pc:sldMk cId="131546449" sldId="535"/>
            <ac:cxnSpMk id="80" creationId="{7E41F600-276A-4E47-8168-DC7F19D4CC69}"/>
          </ac:cxnSpMkLst>
        </pc:cxnChg>
        <pc:cxnChg chg="add">
          <ac:chgData name="Cristian Chilipirea" userId="34ab170da5908fc4" providerId="LiveId" clId="{7B76E207-C983-4D26-AE17-03C792168228}" dt="2019-10-13T11:27:23.238" v="94"/>
          <ac:cxnSpMkLst>
            <pc:docMk/>
            <pc:sldMk cId="131546449" sldId="535"/>
            <ac:cxnSpMk id="81" creationId="{6031CE86-8748-4BFF-B7F7-3C52D3EFB865}"/>
          </ac:cxnSpMkLst>
        </pc:cxnChg>
        <pc:cxnChg chg="add">
          <ac:chgData name="Cristian Chilipirea" userId="34ab170da5908fc4" providerId="LiveId" clId="{7B76E207-C983-4D26-AE17-03C792168228}" dt="2019-10-13T11:27:23.238" v="94"/>
          <ac:cxnSpMkLst>
            <pc:docMk/>
            <pc:sldMk cId="131546449" sldId="535"/>
            <ac:cxnSpMk id="82" creationId="{1CA65C59-C05D-44A2-99D0-001FD0DEFA60}"/>
          </ac:cxnSpMkLst>
        </pc:cxnChg>
        <pc:cxnChg chg="add">
          <ac:chgData name="Cristian Chilipirea" userId="34ab170da5908fc4" providerId="LiveId" clId="{7B76E207-C983-4D26-AE17-03C792168228}" dt="2019-10-13T11:27:23.238" v="94"/>
          <ac:cxnSpMkLst>
            <pc:docMk/>
            <pc:sldMk cId="131546449" sldId="535"/>
            <ac:cxnSpMk id="83" creationId="{00CA5C9F-2995-4366-A73B-368CA592DBD7}"/>
          </ac:cxnSpMkLst>
        </pc:cxnChg>
        <pc:cxnChg chg="add">
          <ac:chgData name="Cristian Chilipirea" userId="34ab170da5908fc4" providerId="LiveId" clId="{7B76E207-C983-4D26-AE17-03C792168228}" dt="2019-10-13T11:27:23.238" v="94"/>
          <ac:cxnSpMkLst>
            <pc:docMk/>
            <pc:sldMk cId="131546449" sldId="535"/>
            <ac:cxnSpMk id="84" creationId="{89A18974-B8A3-4228-8325-2622C667A501}"/>
          </ac:cxnSpMkLst>
        </pc:cxnChg>
        <pc:cxnChg chg="add">
          <ac:chgData name="Cristian Chilipirea" userId="34ab170da5908fc4" providerId="LiveId" clId="{7B76E207-C983-4D26-AE17-03C792168228}" dt="2019-10-13T11:27:23.238" v="94"/>
          <ac:cxnSpMkLst>
            <pc:docMk/>
            <pc:sldMk cId="131546449" sldId="535"/>
            <ac:cxnSpMk id="85" creationId="{60B746AC-D3C4-4D9F-86E6-5D226CE3C284}"/>
          </ac:cxnSpMkLst>
        </pc:cxnChg>
        <pc:cxnChg chg="add">
          <ac:chgData name="Cristian Chilipirea" userId="34ab170da5908fc4" providerId="LiveId" clId="{7B76E207-C983-4D26-AE17-03C792168228}" dt="2019-10-13T11:27:23.238" v="94"/>
          <ac:cxnSpMkLst>
            <pc:docMk/>
            <pc:sldMk cId="131546449" sldId="535"/>
            <ac:cxnSpMk id="86" creationId="{21EFD9CD-BB45-4FF6-87E8-2E68077ECA6C}"/>
          </ac:cxnSpMkLst>
        </pc:cxnChg>
        <pc:cxnChg chg="add">
          <ac:chgData name="Cristian Chilipirea" userId="34ab170da5908fc4" providerId="LiveId" clId="{7B76E207-C983-4D26-AE17-03C792168228}" dt="2019-10-13T11:27:23.238" v="94"/>
          <ac:cxnSpMkLst>
            <pc:docMk/>
            <pc:sldMk cId="131546449" sldId="535"/>
            <ac:cxnSpMk id="87" creationId="{46542970-A0E6-456D-8585-425846FE966A}"/>
          </ac:cxnSpMkLst>
        </pc:cxnChg>
        <pc:cxnChg chg="add">
          <ac:chgData name="Cristian Chilipirea" userId="34ab170da5908fc4" providerId="LiveId" clId="{7B76E207-C983-4D26-AE17-03C792168228}" dt="2019-10-13T11:27:23.238" v="94"/>
          <ac:cxnSpMkLst>
            <pc:docMk/>
            <pc:sldMk cId="131546449" sldId="535"/>
            <ac:cxnSpMk id="88" creationId="{E83712BB-8635-490B-B209-6C3E1F79A7B9}"/>
          </ac:cxnSpMkLst>
        </pc:cxnChg>
        <pc:cxnChg chg="add">
          <ac:chgData name="Cristian Chilipirea" userId="34ab170da5908fc4" providerId="LiveId" clId="{7B76E207-C983-4D26-AE17-03C792168228}" dt="2019-10-13T11:27:23.238" v="94"/>
          <ac:cxnSpMkLst>
            <pc:docMk/>
            <pc:sldMk cId="131546449" sldId="535"/>
            <ac:cxnSpMk id="89" creationId="{A4BC7B50-4F2D-43AB-B135-B263BB53F913}"/>
          </ac:cxnSpMkLst>
        </pc:cxnChg>
        <pc:cxnChg chg="add">
          <ac:chgData name="Cristian Chilipirea" userId="34ab170da5908fc4" providerId="LiveId" clId="{7B76E207-C983-4D26-AE17-03C792168228}" dt="2019-10-13T11:27:23.238" v="94"/>
          <ac:cxnSpMkLst>
            <pc:docMk/>
            <pc:sldMk cId="131546449" sldId="535"/>
            <ac:cxnSpMk id="90" creationId="{DAEEEDA4-8F2E-43EB-BACC-A15CA3340AFA}"/>
          </ac:cxnSpMkLst>
        </pc:cxnChg>
        <pc:cxnChg chg="add">
          <ac:chgData name="Cristian Chilipirea" userId="34ab170da5908fc4" providerId="LiveId" clId="{7B76E207-C983-4D26-AE17-03C792168228}" dt="2019-10-13T11:27:23.238" v="94"/>
          <ac:cxnSpMkLst>
            <pc:docMk/>
            <pc:sldMk cId="131546449" sldId="535"/>
            <ac:cxnSpMk id="91" creationId="{C24BF756-A53D-460C-A6FC-670762B784ED}"/>
          </ac:cxnSpMkLst>
        </pc:cxnChg>
        <pc:cxnChg chg="add">
          <ac:chgData name="Cristian Chilipirea" userId="34ab170da5908fc4" providerId="LiveId" clId="{7B76E207-C983-4D26-AE17-03C792168228}" dt="2019-10-13T11:27:23.238" v="94"/>
          <ac:cxnSpMkLst>
            <pc:docMk/>
            <pc:sldMk cId="131546449" sldId="535"/>
            <ac:cxnSpMk id="92" creationId="{038A070E-AF53-4E1E-A456-D78E54B87BDE}"/>
          </ac:cxnSpMkLst>
        </pc:cxnChg>
        <pc:cxnChg chg="add">
          <ac:chgData name="Cristian Chilipirea" userId="34ab170da5908fc4" providerId="LiveId" clId="{7B76E207-C983-4D26-AE17-03C792168228}" dt="2019-10-13T11:27:23.238" v="94"/>
          <ac:cxnSpMkLst>
            <pc:docMk/>
            <pc:sldMk cId="131546449" sldId="535"/>
            <ac:cxnSpMk id="93" creationId="{5079809D-8EA6-40B0-A64A-9BED42759D2D}"/>
          </ac:cxnSpMkLst>
        </pc:cxnChg>
      </pc:sldChg>
      <pc:sldChg chg="del">
        <pc:chgData name="Cristian Chilipirea" userId="34ab170da5908fc4" providerId="LiveId" clId="{7B76E207-C983-4D26-AE17-03C792168228}" dt="2019-10-13T11:25:27.137" v="3" actId="2696"/>
        <pc:sldMkLst>
          <pc:docMk/>
          <pc:sldMk cId="317630013" sldId="535"/>
        </pc:sldMkLst>
      </pc:sldChg>
      <pc:sldChg chg="del">
        <pc:chgData name="Cristian Chilipirea" userId="34ab170da5908fc4" providerId="LiveId" clId="{7B76E207-C983-4D26-AE17-03C792168228}" dt="2019-10-13T11:25:27.275" v="4" actId="2696"/>
        <pc:sldMkLst>
          <pc:docMk/>
          <pc:sldMk cId="1580356267" sldId="536"/>
        </pc:sldMkLst>
      </pc:sldChg>
      <pc:sldChg chg="addSp delSp modSp add">
        <pc:chgData name="Cristian Chilipirea" userId="34ab170da5908fc4" providerId="LiveId" clId="{7B76E207-C983-4D26-AE17-03C792168228}" dt="2019-10-13T11:27:40.071" v="102" actId="1076"/>
        <pc:sldMkLst>
          <pc:docMk/>
          <pc:sldMk cId="2880386226" sldId="536"/>
        </pc:sldMkLst>
        <pc:spChg chg="mod">
          <ac:chgData name="Cristian Chilipirea" userId="34ab170da5908fc4" providerId="LiveId" clId="{7B76E207-C983-4D26-AE17-03C792168228}" dt="2019-10-13T11:27:29.926" v="96"/>
          <ac:spMkLst>
            <pc:docMk/>
            <pc:sldMk cId="2880386226" sldId="536"/>
            <ac:spMk id="2" creationId="{2FB1D225-7A89-4CA2-85EC-06F7DFA7AC26}"/>
          </ac:spMkLst>
        </pc:spChg>
        <pc:spChg chg="del">
          <ac:chgData name="Cristian Chilipirea" userId="34ab170da5908fc4" providerId="LiveId" clId="{7B76E207-C983-4D26-AE17-03C792168228}" dt="2019-10-13T11:27:32.252" v="97" actId="478"/>
          <ac:spMkLst>
            <pc:docMk/>
            <pc:sldMk cId="2880386226" sldId="536"/>
            <ac:spMk id="3" creationId="{5E383A64-D62C-416E-BBF3-333319B1AF16}"/>
          </ac:spMkLst>
        </pc:spChg>
        <pc:spChg chg="add del mod">
          <ac:chgData name="Cristian Chilipirea" userId="34ab170da5908fc4" providerId="LiveId" clId="{7B76E207-C983-4D26-AE17-03C792168228}" dt="2019-10-13T11:27:37.856" v="100"/>
          <ac:spMkLst>
            <pc:docMk/>
            <pc:sldMk cId="2880386226" sldId="536"/>
            <ac:spMk id="4" creationId="{02D882DC-66F4-4BC9-91D7-9A8FBEF8B22A}"/>
          </ac:spMkLst>
        </pc:spChg>
        <pc:spChg chg="add mod">
          <ac:chgData name="Cristian Chilipirea" userId="34ab170da5908fc4" providerId="LiveId" clId="{7B76E207-C983-4D26-AE17-03C792168228}" dt="2019-10-13T11:27:40.071" v="102" actId="1076"/>
          <ac:spMkLst>
            <pc:docMk/>
            <pc:sldMk cId="2880386226" sldId="536"/>
            <ac:spMk id="5" creationId="{A8E29588-7A0B-4719-A3DF-38C52FC97E0A}"/>
          </ac:spMkLst>
        </pc:spChg>
      </pc:sldChg>
      <pc:sldChg chg="del">
        <pc:chgData name="Cristian Chilipirea" userId="34ab170da5908fc4" providerId="LiveId" clId="{7B76E207-C983-4D26-AE17-03C792168228}" dt="2019-10-13T11:25:27.425" v="5" actId="2696"/>
        <pc:sldMkLst>
          <pc:docMk/>
          <pc:sldMk cId="2053138680" sldId="537"/>
        </pc:sldMkLst>
      </pc:sldChg>
      <pc:sldChg chg="addSp delSp modSp add">
        <pc:chgData name="Cristian Chilipirea" userId="34ab170da5908fc4" providerId="LiveId" clId="{7B76E207-C983-4D26-AE17-03C792168228}" dt="2019-10-13T11:27:57.840" v="109" actId="1076"/>
        <pc:sldMkLst>
          <pc:docMk/>
          <pc:sldMk cId="2271778429" sldId="537"/>
        </pc:sldMkLst>
        <pc:spChg chg="mod">
          <ac:chgData name="Cristian Chilipirea" userId="34ab170da5908fc4" providerId="LiveId" clId="{7B76E207-C983-4D26-AE17-03C792168228}" dt="2019-10-13T11:27:46.315" v="104"/>
          <ac:spMkLst>
            <pc:docMk/>
            <pc:sldMk cId="2271778429" sldId="537"/>
            <ac:spMk id="2" creationId="{D25B8F25-B36E-4F9D-B63A-A6DE5A38B73E}"/>
          </ac:spMkLst>
        </pc:spChg>
        <pc:spChg chg="del">
          <ac:chgData name="Cristian Chilipirea" userId="34ab170da5908fc4" providerId="LiveId" clId="{7B76E207-C983-4D26-AE17-03C792168228}" dt="2019-10-13T11:27:47.657" v="105" actId="478"/>
          <ac:spMkLst>
            <pc:docMk/>
            <pc:sldMk cId="2271778429" sldId="537"/>
            <ac:spMk id="3" creationId="{3818D8E9-CEF7-4EC4-B931-8CF41A7B3F39}"/>
          </ac:spMkLst>
        </pc:spChg>
        <pc:spChg chg="add del">
          <ac:chgData name="Cristian Chilipirea" userId="34ab170da5908fc4" providerId="LiveId" clId="{7B76E207-C983-4D26-AE17-03C792168228}" dt="2019-10-13T11:27:53.394" v="107"/>
          <ac:spMkLst>
            <pc:docMk/>
            <pc:sldMk cId="2271778429" sldId="537"/>
            <ac:spMk id="4" creationId="{12A6F0C7-7D43-425E-86D3-47A05678B8C7}"/>
          </ac:spMkLst>
        </pc:spChg>
        <pc:spChg chg="add del">
          <ac:chgData name="Cristian Chilipirea" userId="34ab170da5908fc4" providerId="LiveId" clId="{7B76E207-C983-4D26-AE17-03C792168228}" dt="2019-10-13T11:27:53.394" v="107"/>
          <ac:spMkLst>
            <pc:docMk/>
            <pc:sldMk cId="2271778429" sldId="537"/>
            <ac:spMk id="5" creationId="{0B704CDB-3594-4306-AD9C-B0A1A8F6BA78}"/>
          </ac:spMkLst>
        </pc:spChg>
        <pc:spChg chg="add mod">
          <ac:chgData name="Cristian Chilipirea" userId="34ab170da5908fc4" providerId="LiveId" clId="{7B76E207-C983-4D26-AE17-03C792168228}" dt="2019-10-13T11:27:57.840" v="109" actId="1076"/>
          <ac:spMkLst>
            <pc:docMk/>
            <pc:sldMk cId="2271778429" sldId="537"/>
            <ac:spMk id="64" creationId="{C19BE108-4C37-4D5B-A8D8-1F17D4907960}"/>
          </ac:spMkLst>
        </pc:spChg>
        <pc:spChg chg="add mod">
          <ac:chgData name="Cristian Chilipirea" userId="34ab170da5908fc4" providerId="LiveId" clId="{7B76E207-C983-4D26-AE17-03C792168228}" dt="2019-10-13T11:27:57.840" v="109" actId="1076"/>
          <ac:spMkLst>
            <pc:docMk/>
            <pc:sldMk cId="2271778429" sldId="537"/>
            <ac:spMk id="65" creationId="{F018BA8B-8310-4742-B261-A61549453E9A}"/>
          </ac:spMkLst>
        </pc:spChg>
        <pc:grpChg chg="add del">
          <ac:chgData name="Cristian Chilipirea" userId="34ab170da5908fc4" providerId="LiveId" clId="{7B76E207-C983-4D26-AE17-03C792168228}" dt="2019-10-13T11:27:53.394" v="107"/>
          <ac:grpSpMkLst>
            <pc:docMk/>
            <pc:sldMk cId="2271778429" sldId="537"/>
            <ac:grpSpMk id="6" creationId="{34A97386-D4E2-417E-B543-9339BC82FE20}"/>
          </ac:grpSpMkLst>
        </pc:grpChg>
        <pc:grpChg chg="add del">
          <ac:chgData name="Cristian Chilipirea" userId="34ab170da5908fc4" providerId="LiveId" clId="{7B76E207-C983-4D26-AE17-03C792168228}" dt="2019-10-13T11:27:53.394" v="107"/>
          <ac:grpSpMkLst>
            <pc:docMk/>
            <pc:sldMk cId="2271778429" sldId="537"/>
            <ac:grpSpMk id="35" creationId="{D5B7E199-A361-40B9-899A-B8886BD36BEF}"/>
          </ac:grpSpMkLst>
        </pc:grpChg>
        <pc:grpChg chg="add mod">
          <ac:chgData name="Cristian Chilipirea" userId="34ab170da5908fc4" providerId="LiveId" clId="{7B76E207-C983-4D26-AE17-03C792168228}" dt="2019-10-13T11:27:57.840" v="109" actId="1076"/>
          <ac:grpSpMkLst>
            <pc:docMk/>
            <pc:sldMk cId="2271778429" sldId="537"/>
            <ac:grpSpMk id="66" creationId="{E9E13BCC-0775-4D5A-9B12-8751C83C68FC}"/>
          </ac:grpSpMkLst>
        </pc:grpChg>
        <pc:grpChg chg="add mod">
          <ac:chgData name="Cristian Chilipirea" userId="34ab170da5908fc4" providerId="LiveId" clId="{7B76E207-C983-4D26-AE17-03C792168228}" dt="2019-10-13T11:27:57.840" v="109" actId="1076"/>
          <ac:grpSpMkLst>
            <pc:docMk/>
            <pc:sldMk cId="2271778429" sldId="537"/>
            <ac:grpSpMk id="95" creationId="{0B769432-5FC8-4953-B8D9-C48BCB1D3A16}"/>
          </ac:grpSpMkLst>
        </pc:grpChg>
      </pc:sldChg>
      <pc:sldChg chg="del">
        <pc:chgData name="Cristian Chilipirea" userId="34ab170da5908fc4" providerId="LiveId" clId="{7B76E207-C983-4D26-AE17-03C792168228}" dt="2019-10-13T11:25:27.567" v="6" actId="2696"/>
        <pc:sldMkLst>
          <pc:docMk/>
          <pc:sldMk cId="794086144" sldId="538"/>
        </pc:sldMkLst>
      </pc:sldChg>
      <pc:sldChg chg="addSp delSp modSp add">
        <pc:chgData name="Cristian Chilipirea" userId="34ab170da5908fc4" providerId="LiveId" clId="{7B76E207-C983-4D26-AE17-03C792168228}" dt="2019-10-13T11:28:13.787" v="116" actId="1076"/>
        <pc:sldMkLst>
          <pc:docMk/>
          <pc:sldMk cId="3031735753" sldId="538"/>
        </pc:sldMkLst>
        <pc:spChg chg="mod">
          <ac:chgData name="Cristian Chilipirea" userId="34ab170da5908fc4" providerId="LiveId" clId="{7B76E207-C983-4D26-AE17-03C792168228}" dt="2019-10-13T11:28:04.585" v="111"/>
          <ac:spMkLst>
            <pc:docMk/>
            <pc:sldMk cId="3031735753" sldId="538"/>
            <ac:spMk id="2" creationId="{4D3B843E-5ACC-493A-AF68-FF9E7BA95FBC}"/>
          </ac:spMkLst>
        </pc:spChg>
        <pc:spChg chg="del">
          <ac:chgData name="Cristian Chilipirea" userId="34ab170da5908fc4" providerId="LiveId" clId="{7B76E207-C983-4D26-AE17-03C792168228}" dt="2019-10-13T11:28:06.305" v="112" actId="478"/>
          <ac:spMkLst>
            <pc:docMk/>
            <pc:sldMk cId="3031735753" sldId="538"/>
            <ac:spMk id="3" creationId="{30870585-5735-48C4-9917-44C306667084}"/>
          </ac:spMkLst>
        </pc:spChg>
        <pc:spChg chg="add del">
          <ac:chgData name="Cristian Chilipirea" userId="34ab170da5908fc4" providerId="LiveId" clId="{7B76E207-C983-4D26-AE17-03C792168228}" dt="2019-10-13T11:28:11.303" v="114"/>
          <ac:spMkLst>
            <pc:docMk/>
            <pc:sldMk cId="3031735753" sldId="538"/>
            <ac:spMk id="4" creationId="{973CE954-86FD-4987-9447-B52FBF9468D8}"/>
          </ac:spMkLst>
        </pc:spChg>
        <pc:spChg chg="add del">
          <ac:chgData name="Cristian Chilipirea" userId="34ab170da5908fc4" providerId="LiveId" clId="{7B76E207-C983-4D26-AE17-03C792168228}" dt="2019-10-13T11:28:11.303" v="114"/>
          <ac:spMkLst>
            <pc:docMk/>
            <pc:sldMk cId="3031735753" sldId="538"/>
            <ac:spMk id="92" creationId="{14CB0084-AA9D-40A1-A2D6-19BDA104ED31}"/>
          </ac:spMkLst>
        </pc:spChg>
        <pc:spChg chg="add del">
          <ac:chgData name="Cristian Chilipirea" userId="34ab170da5908fc4" providerId="LiveId" clId="{7B76E207-C983-4D26-AE17-03C792168228}" dt="2019-10-13T11:28:11.303" v="114"/>
          <ac:spMkLst>
            <pc:docMk/>
            <pc:sldMk cId="3031735753" sldId="538"/>
            <ac:spMk id="93" creationId="{F67CA868-F44A-4B03-A027-C2443929F338}"/>
          </ac:spMkLst>
        </pc:spChg>
        <pc:spChg chg="add del">
          <ac:chgData name="Cristian Chilipirea" userId="34ab170da5908fc4" providerId="LiveId" clId="{7B76E207-C983-4D26-AE17-03C792168228}" dt="2019-10-13T11:28:11.303" v="114"/>
          <ac:spMkLst>
            <pc:docMk/>
            <pc:sldMk cId="3031735753" sldId="538"/>
            <ac:spMk id="94" creationId="{00DB944F-F585-46FF-B27B-BDB06A9E3FFC}"/>
          </ac:spMkLst>
        </pc:spChg>
        <pc:spChg chg="add del">
          <ac:chgData name="Cristian Chilipirea" userId="34ab170da5908fc4" providerId="LiveId" clId="{7B76E207-C983-4D26-AE17-03C792168228}" dt="2019-10-13T11:28:11.303" v="114"/>
          <ac:spMkLst>
            <pc:docMk/>
            <pc:sldMk cId="3031735753" sldId="538"/>
            <ac:spMk id="95" creationId="{1CDBAFCF-EEA5-4B42-BD5D-189B30C25B20}"/>
          </ac:spMkLst>
        </pc:spChg>
        <pc:spChg chg="add del">
          <ac:chgData name="Cristian Chilipirea" userId="34ab170da5908fc4" providerId="LiveId" clId="{7B76E207-C983-4D26-AE17-03C792168228}" dt="2019-10-13T11:28:11.303" v="114"/>
          <ac:spMkLst>
            <pc:docMk/>
            <pc:sldMk cId="3031735753" sldId="538"/>
            <ac:spMk id="96" creationId="{BB794940-7580-463D-96DA-C5BDC7DFD33C}"/>
          </ac:spMkLst>
        </pc:spChg>
        <pc:spChg chg="add del">
          <ac:chgData name="Cristian Chilipirea" userId="34ab170da5908fc4" providerId="LiveId" clId="{7B76E207-C983-4D26-AE17-03C792168228}" dt="2019-10-13T11:28:11.303" v="114"/>
          <ac:spMkLst>
            <pc:docMk/>
            <pc:sldMk cId="3031735753" sldId="538"/>
            <ac:spMk id="97" creationId="{B8E37780-B3C4-4620-B377-675B9160550A}"/>
          </ac:spMkLst>
        </pc:spChg>
        <pc:spChg chg="add del">
          <ac:chgData name="Cristian Chilipirea" userId="34ab170da5908fc4" providerId="LiveId" clId="{7B76E207-C983-4D26-AE17-03C792168228}" dt="2019-10-13T11:28:11.303" v="114"/>
          <ac:spMkLst>
            <pc:docMk/>
            <pc:sldMk cId="3031735753" sldId="538"/>
            <ac:spMk id="98" creationId="{04E2FA89-D4BB-4D0E-8A13-526A677BC221}"/>
          </ac:spMkLst>
        </pc:spChg>
        <pc:spChg chg="add del">
          <ac:chgData name="Cristian Chilipirea" userId="34ab170da5908fc4" providerId="LiveId" clId="{7B76E207-C983-4D26-AE17-03C792168228}" dt="2019-10-13T11:28:11.303" v="114"/>
          <ac:spMkLst>
            <pc:docMk/>
            <pc:sldMk cId="3031735753" sldId="538"/>
            <ac:spMk id="99" creationId="{76235D11-9277-4318-BA1C-306A1EFDECF8}"/>
          </ac:spMkLst>
        </pc:spChg>
        <pc:spChg chg="add del">
          <ac:chgData name="Cristian Chilipirea" userId="34ab170da5908fc4" providerId="LiveId" clId="{7B76E207-C983-4D26-AE17-03C792168228}" dt="2019-10-13T11:28:11.303" v="114"/>
          <ac:spMkLst>
            <pc:docMk/>
            <pc:sldMk cId="3031735753" sldId="538"/>
            <ac:spMk id="100" creationId="{82E62641-8812-4E56-A863-58B860436E7C}"/>
          </ac:spMkLst>
        </pc:spChg>
        <pc:spChg chg="add del">
          <ac:chgData name="Cristian Chilipirea" userId="34ab170da5908fc4" providerId="LiveId" clId="{7B76E207-C983-4D26-AE17-03C792168228}" dt="2019-10-13T11:28:11.303" v="114"/>
          <ac:spMkLst>
            <pc:docMk/>
            <pc:sldMk cId="3031735753" sldId="538"/>
            <ac:spMk id="101" creationId="{AC1D89A7-DC59-42C5-A600-A14980231880}"/>
          </ac:spMkLst>
        </pc:spChg>
        <pc:spChg chg="add del">
          <ac:chgData name="Cristian Chilipirea" userId="34ab170da5908fc4" providerId="LiveId" clId="{7B76E207-C983-4D26-AE17-03C792168228}" dt="2019-10-13T11:28:11.303" v="114"/>
          <ac:spMkLst>
            <pc:docMk/>
            <pc:sldMk cId="3031735753" sldId="538"/>
            <ac:spMk id="102" creationId="{D6657564-B65C-46D3-AFBC-B1B9E8388ED4}"/>
          </ac:spMkLst>
        </pc:spChg>
        <pc:spChg chg="add del">
          <ac:chgData name="Cristian Chilipirea" userId="34ab170da5908fc4" providerId="LiveId" clId="{7B76E207-C983-4D26-AE17-03C792168228}" dt="2019-10-13T11:28:11.303" v="114"/>
          <ac:spMkLst>
            <pc:docMk/>
            <pc:sldMk cId="3031735753" sldId="538"/>
            <ac:spMk id="103" creationId="{DE1AABC7-F045-473B-A6AA-7AFE8C0E29D7}"/>
          </ac:spMkLst>
        </pc:spChg>
        <pc:spChg chg="add del">
          <ac:chgData name="Cristian Chilipirea" userId="34ab170da5908fc4" providerId="LiveId" clId="{7B76E207-C983-4D26-AE17-03C792168228}" dt="2019-10-13T11:28:11.303" v="114"/>
          <ac:spMkLst>
            <pc:docMk/>
            <pc:sldMk cId="3031735753" sldId="538"/>
            <ac:spMk id="104" creationId="{B9E5B80E-7947-4538-BC13-A5996426C1AC}"/>
          </ac:spMkLst>
        </pc:spChg>
        <pc:spChg chg="add del">
          <ac:chgData name="Cristian Chilipirea" userId="34ab170da5908fc4" providerId="LiveId" clId="{7B76E207-C983-4D26-AE17-03C792168228}" dt="2019-10-13T11:28:11.303" v="114"/>
          <ac:spMkLst>
            <pc:docMk/>
            <pc:sldMk cId="3031735753" sldId="538"/>
            <ac:spMk id="105" creationId="{D280F2C0-3206-4A24-823C-3C2571294945}"/>
          </ac:spMkLst>
        </pc:spChg>
        <pc:spChg chg="add del">
          <ac:chgData name="Cristian Chilipirea" userId="34ab170da5908fc4" providerId="LiveId" clId="{7B76E207-C983-4D26-AE17-03C792168228}" dt="2019-10-13T11:28:11.303" v="114"/>
          <ac:spMkLst>
            <pc:docMk/>
            <pc:sldMk cId="3031735753" sldId="538"/>
            <ac:spMk id="106" creationId="{51078071-0907-4EC9-8165-D5750F0A60FE}"/>
          </ac:spMkLst>
        </pc:spChg>
        <pc:spChg chg="add del">
          <ac:chgData name="Cristian Chilipirea" userId="34ab170da5908fc4" providerId="LiveId" clId="{7B76E207-C983-4D26-AE17-03C792168228}" dt="2019-10-13T11:28:11.303" v="114"/>
          <ac:spMkLst>
            <pc:docMk/>
            <pc:sldMk cId="3031735753" sldId="538"/>
            <ac:spMk id="107" creationId="{11832EF3-EBA3-4A79-B78E-E15C34B15A20}"/>
          </ac:spMkLst>
        </pc:spChg>
        <pc:spChg chg="add del">
          <ac:chgData name="Cristian Chilipirea" userId="34ab170da5908fc4" providerId="LiveId" clId="{7B76E207-C983-4D26-AE17-03C792168228}" dt="2019-10-13T11:28:11.303" v="114"/>
          <ac:spMkLst>
            <pc:docMk/>
            <pc:sldMk cId="3031735753" sldId="538"/>
            <ac:spMk id="108" creationId="{B2C775EC-FFDA-4094-987E-A0DEA26F9FFB}"/>
          </ac:spMkLst>
        </pc:spChg>
        <pc:spChg chg="add del">
          <ac:chgData name="Cristian Chilipirea" userId="34ab170da5908fc4" providerId="LiveId" clId="{7B76E207-C983-4D26-AE17-03C792168228}" dt="2019-10-13T11:28:11.303" v="114"/>
          <ac:spMkLst>
            <pc:docMk/>
            <pc:sldMk cId="3031735753" sldId="538"/>
            <ac:spMk id="109" creationId="{8C0E540A-2DFE-4B1C-B131-F181C6A0E211}"/>
          </ac:spMkLst>
        </pc:spChg>
        <pc:spChg chg="add del">
          <ac:chgData name="Cristian Chilipirea" userId="34ab170da5908fc4" providerId="LiveId" clId="{7B76E207-C983-4D26-AE17-03C792168228}" dt="2019-10-13T11:28:11.303" v="114"/>
          <ac:spMkLst>
            <pc:docMk/>
            <pc:sldMk cId="3031735753" sldId="538"/>
            <ac:spMk id="110" creationId="{4CA989C8-F1B3-45EC-AAEC-F69C7717937D}"/>
          </ac:spMkLst>
        </pc:spChg>
        <pc:spChg chg="add del">
          <ac:chgData name="Cristian Chilipirea" userId="34ab170da5908fc4" providerId="LiveId" clId="{7B76E207-C983-4D26-AE17-03C792168228}" dt="2019-10-13T11:28:11.303" v="114"/>
          <ac:spMkLst>
            <pc:docMk/>
            <pc:sldMk cId="3031735753" sldId="538"/>
            <ac:spMk id="111" creationId="{BD94385F-FE80-42DE-98A9-ED1214101981}"/>
          </ac:spMkLst>
        </pc:spChg>
        <pc:spChg chg="add del">
          <ac:chgData name="Cristian Chilipirea" userId="34ab170da5908fc4" providerId="LiveId" clId="{7B76E207-C983-4D26-AE17-03C792168228}" dt="2019-10-13T11:28:11.303" v="114"/>
          <ac:spMkLst>
            <pc:docMk/>
            <pc:sldMk cId="3031735753" sldId="538"/>
            <ac:spMk id="112" creationId="{F56EDF93-9DA6-4F17-9A7E-0B87E31ED2EE}"/>
          </ac:spMkLst>
        </pc:spChg>
        <pc:spChg chg="add del">
          <ac:chgData name="Cristian Chilipirea" userId="34ab170da5908fc4" providerId="LiveId" clId="{7B76E207-C983-4D26-AE17-03C792168228}" dt="2019-10-13T11:28:11.303" v="114"/>
          <ac:spMkLst>
            <pc:docMk/>
            <pc:sldMk cId="3031735753" sldId="538"/>
            <ac:spMk id="113" creationId="{41869F0E-2C19-4F3F-AB07-7D057C33486C}"/>
          </ac:spMkLst>
        </pc:spChg>
        <pc:spChg chg="add del">
          <ac:chgData name="Cristian Chilipirea" userId="34ab170da5908fc4" providerId="LiveId" clId="{7B76E207-C983-4D26-AE17-03C792168228}" dt="2019-10-13T11:28:11.303" v="114"/>
          <ac:spMkLst>
            <pc:docMk/>
            <pc:sldMk cId="3031735753" sldId="538"/>
            <ac:spMk id="114" creationId="{16CC9A8B-2C75-477F-9C40-FB1E575A57AA}"/>
          </ac:spMkLst>
        </pc:spChg>
        <pc:spChg chg="add del">
          <ac:chgData name="Cristian Chilipirea" userId="34ab170da5908fc4" providerId="LiveId" clId="{7B76E207-C983-4D26-AE17-03C792168228}" dt="2019-10-13T11:28:11.303" v="114"/>
          <ac:spMkLst>
            <pc:docMk/>
            <pc:sldMk cId="3031735753" sldId="538"/>
            <ac:spMk id="115" creationId="{916815B8-7A18-4BA2-8F84-33AE9FF8B530}"/>
          </ac:spMkLst>
        </pc:spChg>
        <pc:spChg chg="add del">
          <ac:chgData name="Cristian Chilipirea" userId="34ab170da5908fc4" providerId="LiveId" clId="{7B76E207-C983-4D26-AE17-03C792168228}" dt="2019-10-13T11:28:11.303" v="114"/>
          <ac:spMkLst>
            <pc:docMk/>
            <pc:sldMk cId="3031735753" sldId="538"/>
            <ac:spMk id="116" creationId="{4C538D97-70B0-444E-98F3-30B44F0E1562}"/>
          </ac:spMkLst>
        </pc:spChg>
        <pc:spChg chg="add del">
          <ac:chgData name="Cristian Chilipirea" userId="34ab170da5908fc4" providerId="LiveId" clId="{7B76E207-C983-4D26-AE17-03C792168228}" dt="2019-10-13T11:28:11.303" v="114"/>
          <ac:spMkLst>
            <pc:docMk/>
            <pc:sldMk cId="3031735753" sldId="538"/>
            <ac:spMk id="117" creationId="{B4CA70E3-4C80-418A-846F-632FC45EB5B1}"/>
          </ac:spMkLst>
        </pc:spChg>
        <pc:spChg chg="add del">
          <ac:chgData name="Cristian Chilipirea" userId="34ab170da5908fc4" providerId="LiveId" clId="{7B76E207-C983-4D26-AE17-03C792168228}" dt="2019-10-13T11:28:11.303" v="114"/>
          <ac:spMkLst>
            <pc:docMk/>
            <pc:sldMk cId="3031735753" sldId="538"/>
            <ac:spMk id="118" creationId="{AB511FBD-7509-4383-82DA-CF3431FA0CEB}"/>
          </ac:spMkLst>
        </pc:spChg>
        <pc:spChg chg="add del">
          <ac:chgData name="Cristian Chilipirea" userId="34ab170da5908fc4" providerId="LiveId" clId="{7B76E207-C983-4D26-AE17-03C792168228}" dt="2019-10-13T11:28:11.303" v="114"/>
          <ac:spMkLst>
            <pc:docMk/>
            <pc:sldMk cId="3031735753" sldId="538"/>
            <ac:spMk id="119" creationId="{CC09B324-25B1-4A4C-B365-3D699F730E3A}"/>
          </ac:spMkLst>
        </pc:spChg>
        <pc:spChg chg="add mod">
          <ac:chgData name="Cristian Chilipirea" userId="34ab170da5908fc4" providerId="LiveId" clId="{7B76E207-C983-4D26-AE17-03C792168228}" dt="2019-10-13T11:28:13.787" v="116" actId="1076"/>
          <ac:spMkLst>
            <pc:docMk/>
            <pc:sldMk cId="3031735753" sldId="538"/>
            <ac:spMk id="120" creationId="{B3CE6606-ACF2-44CD-A323-815C5B6C98C4}"/>
          </ac:spMkLst>
        </pc:spChg>
        <pc:spChg chg="add mod">
          <ac:chgData name="Cristian Chilipirea" userId="34ab170da5908fc4" providerId="LiveId" clId="{7B76E207-C983-4D26-AE17-03C792168228}" dt="2019-10-13T11:28:13.787" v="116" actId="1076"/>
          <ac:spMkLst>
            <pc:docMk/>
            <pc:sldMk cId="3031735753" sldId="538"/>
            <ac:spMk id="208" creationId="{1A94EED0-96A0-4101-8848-BA64EA281731}"/>
          </ac:spMkLst>
        </pc:spChg>
        <pc:spChg chg="add mod">
          <ac:chgData name="Cristian Chilipirea" userId="34ab170da5908fc4" providerId="LiveId" clId="{7B76E207-C983-4D26-AE17-03C792168228}" dt="2019-10-13T11:28:13.787" v="116" actId="1076"/>
          <ac:spMkLst>
            <pc:docMk/>
            <pc:sldMk cId="3031735753" sldId="538"/>
            <ac:spMk id="209" creationId="{7234758C-D598-4295-8609-BEAC2833D862}"/>
          </ac:spMkLst>
        </pc:spChg>
        <pc:spChg chg="add mod">
          <ac:chgData name="Cristian Chilipirea" userId="34ab170da5908fc4" providerId="LiveId" clId="{7B76E207-C983-4D26-AE17-03C792168228}" dt="2019-10-13T11:28:13.787" v="116" actId="1076"/>
          <ac:spMkLst>
            <pc:docMk/>
            <pc:sldMk cId="3031735753" sldId="538"/>
            <ac:spMk id="210" creationId="{3E6A0E93-F36B-41D0-837C-3D942E4F1A96}"/>
          </ac:spMkLst>
        </pc:spChg>
        <pc:spChg chg="add mod">
          <ac:chgData name="Cristian Chilipirea" userId="34ab170da5908fc4" providerId="LiveId" clId="{7B76E207-C983-4D26-AE17-03C792168228}" dt="2019-10-13T11:28:13.787" v="116" actId="1076"/>
          <ac:spMkLst>
            <pc:docMk/>
            <pc:sldMk cId="3031735753" sldId="538"/>
            <ac:spMk id="211" creationId="{F408A1BB-0281-404D-82C6-5E0A00DAA75A}"/>
          </ac:spMkLst>
        </pc:spChg>
        <pc:spChg chg="add mod">
          <ac:chgData name="Cristian Chilipirea" userId="34ab170da5908fc4" providerId="LiveId" clId="{7B76E207-C983-4D26-AE17-03C792168228}" dt="2019-10-13T11:28:13.787" v="116" actId="1076"/>
          <ac:spMkLst>
            <pc:docMk/>
            <pc:sldMk cId="3031735753" sldId="538"/>
            <ac:spMk id="212" creationId="{8C41BF50-81D9-4243-8CDC-08739D4C5FAF}"/>
          </ac:spMkLst>
        </pc:spChg>
        <pc:spChg chg="add mod">
          <ac:chgData name="Cristian Chilipirea" userId="34ab170da5908fc4" providerId="LiveId" clId="{7B76E207-C983-4D26-AE17-03C792168228}" dt="2019-10-13T11:28:13.787" v="116" actId="1076"/>
          <ac:spMkLst>
            <pc:docMk/>
            <pc:sldMk cId="3031735753" sldId="538"/>
            <ac:spMk id="213" creationId="{7CA2C31B-981B-4093-BEA8-5B268B10603E}"/>
          </ac:spMkLst>
        </pc:spChg>
        <pc:spChg chg="add mod">
          <ac:chgData name="Cristian Chilipirea" userId="34ab170da5908fc4" providerId="LiveId" clId="{7B76E207-C983-4D26-AE17-03C792168228}" dt="2019-10-13T11:28:13.787" v="116" actId="1076"/>
          <ac:spMkLst>
            <pc:docMk/>
            <pc:sldMk cId="3031735753" sldId="538"/>
            <ac:spMk id="214" creationId="{B5A0A5B4-5610-48E1-9F7D-081373BE2386}"/>
          </ac:spMkLst>
        </pc:spChg>
        <pc:spChg chg="add mod">
          <ac:chgData name="Cristian Chilipirea" userId="34ab170da5908fc4" providerId="LiveId" clId="{7B76E207-C983-4D26-AE17-03C792168228}" dt="2019-10-13T11:28:13.787" v="116" actId="1076"/>
          <ac:spMkLst>
            <pc:docMk/>
            <pc:sldMk cId="3031735753" sldId="538"/>
            <ac:spMk id="215" creationId="{0F579E9D-8669-426D-97C5-01605E02A53E}"/>
          </ac:spMkLst>
        </pc:spChg>
        <pc:spChg chg="add mod">
          <ac:chgData name="Cristian Chilipirea" userId="34ab170da5908fc4" providerId="LiveId" clId="{7B76E207-C983-4D26-AE17-03C792168228}" dt="2019-10-13T11:28:13.787" v="116" actId="1076"/>
          <ac:spMkLst>
            <pc:docMk/>
            <pc:sldMk cId="3031735753" sldId="538"/>
            <ac:spMk id="216" creationId="{95781C1A-BE3C-42E1-B1A4-7E9E112366C1}"/>
          </ac:spMkLst>
        </pc:spChg>
        <pc:spChg chg="add mod">
          <ac:chgData name="Cristian Chilipirea" userId="34ab170da5908fc4" providerId="LiveId" clId="{7B76E207-C983-4D26-AE17-03C792168228}" dt="2019-10-13T11:28:13.787" v="116" actId="1076"/>
          <ac:spMkLst>
            <pc:docMk/>
            <pc:sldMk cId="3031735753" sldId="538"/>
            <ac:spMk id="217" creationId="{EABAFEB5-59FE-41FA-8EA8-12BBF90AEBAB}"/>
          </ac:spMkLst>
        </pc:spChg>
        <pc:spChg chg="add mod">
          <ac:chgData name="Cristian Chilipirea" userId="34ab170da5908fc4" providerId="LiveId" clId="{7B76E207-C983-4D26-AE17-03C792168228}" dt="2019-10-13T11:28:13.787" v="116" actId="1076"/>
          <ac:spMkLst>
            <pc:docMk/>
            <pc:sldMk cId="3031735753" sldId="538"/>
            <ac:spMk id="218" creationId="{D3770F8A-FBCE-4751-B0E9-CB5E095F075A}"/>
          </ac:spMkLst>
        </pc:spChg>
        <pc:spChg chg="add mod">
          <ac:chgData name="Cristian Chilipirea" userId="34ab170da5908fc4" providerId="LiveId" clId="{7B76E207-C983-4D26-AE17-03C792168228}" dt="2019-10-13T11:28:13.787" v="116" actId="1076"/>
          <ac:spMkLst>
            <pc:docMk/>
            <pc:sldMk cId="3031735753" sldId="538"/>
            <ac:spMk id="219" creationId="{B78A89C4-2DF8-4469-B413-B0870F3A5E89}"/>
          </ac:spMkLst>
        </pc:spChg>
        <pc:spChg chg="add mod">
          <ac:chgData name="Cristian Chilipirea" userId="34ab170da5908fc4" providerId="LiveId" clId="{7B76E207-C983-4D26-AE17-03C792168228}" dt="2019-10-13T11:28:13.787" v="116" actId="1076"/>
          <ac:spMkLst>
            <pc:docMk/>
            <pc:sldMk cId="3031735753" sldId="538"/>
            <ac:spMk id="220" creationId="{29BD6501-5C57-4E7D-8973-EAE2CEEF5B35}"/>
          </ac:spMkLst>
        </pc:spChg>
        <pc:spChg chg="add mod">
          <ac:chgData name="Cristian Chilipirea" userId="34ab170da5908fc4" providerId="LiveId" clId="{7B76E207-C983-4D26-AE17-03C792168228}" dt="2019-10-13T11:28:13.787" v="116" actId="1076"/>
          <ac:spMkLst>
            <pc:docMk/>
            <pc:sldMk cId="3031735753" sldId="538"/>
            <ac:spMk id="221" creationId="{F1AF06C6-3895-467D-9926-4B511890EA23}"/>
          </ac:spMkLst>
        </pc:spChg>
        <pc:spChg chg="add mod">
          <ac:chgData name="Cristian Chilipirea" userId="34ab170da5908fc4" providerId="LiveId" clId="{7B76E207-C983-4D26-AE17-03C792168228}" dt="2019-10-13T11:28:13.787" v="116" actId="1076"/>
          <ac:spMkLst>
            <pc:docMk/>
            <pc:sldMk cId="3031735753" sldId="538"/>
            <ac:spMk id="222" creationId="{BDE2DBFE-9289-4D48-BD5B-36DB1DC31572}"/>
          </ac:spMkLst>
        </pc:spChg>
        <pc:spChg chg="add mod">
          <ac:chgData name="Cristian Chilipirea" userId="34ab170da5908fc4" providerId="LiveId" clId="{7B76E207-C983-4D26-AE17-03C792168228}" dt="2019-10-13T11:28:13.787" v="116" actId="1076"/>
          <ac:spMkLst>
            <pc:docMk/>
            <pc:sldMk cId="3031735753" sldId="538"/>
            <ac:spMk id="223" creationId="{344B2469-B63E-4DCB-A19E-965E7B52FE1A}"/>
          </ac:spMkLst>
        </pc:spChg>
        <pc:spChg chg="add mod">
          <ac:chgData name="Cristian Chilipirea" userId="34ab170da5908fc4" providerId="LiveId" clId="{7B76E207-C983-4D26-AE17-03C792168228}" dt="2019-10-13T11:28:13.787" v="116" actId="1076"/>
          <ac:spMkLst>
            <pc:docMk/>
            <pc:sldMk cId="3031735753" sldId="538"/>
            <ac:spMk id="224" creationId="{C8624EF0-1623-45EB-AB7C-92BF3A8BE9AF}"/>
          </ac:spMkLst>
        </pc:spChg>
        <pc:spChg chg="add mod">
          <ac:chgData name="Cristian Chilipirea" userId="34ab170da5908fc4" providerId="LiveId" clId="{7B76E207-C983-4D26-AE17-03C792168228}" dt="2019-10-13T11:28:13.787" v="116" actId="1076"/>
          <ac:spMkLst>
            <pc:docMk/>
            <pc:sldMk cId="3031735753" sldId="538"/>
            <ac:spMk id="225" creationId="{DB89DAC7-B5F2-463E-9CF8-50C62F23C787}"/>
          </ac:spMkLst>
        </pc:spChg>
        <pc:spChg chg="add mod">
          <ac:chgData name="Cristian Chilipirea" userId="34ab170da5908fc4" providerId="LiveId" clId="{7B76E207-C983-4D26-AE17-03C792168228}" dt="2019-10-13T11:28:13.787" v="116" actId="1076"/>
          <ac:spMkLst>
            <pc:docMk/>
            <pc:sldMk cId="3031735753" sldId="538"/>
            <ac:spMk id="226" creationId="{1878D9ED-4D20-4915-B312-B1E435EF3E9C}"/>
          </ac:spMkLst>
        </pc:spChg>
        <pc:spChg chg="add mod">
          <ac:chgData name="Cristian Chilipirea" userId="34ab170da5908fc4" providerId="LiveId" clId="{7B76E207-C983-4D26-AE17-03C792168228}" dt="2019-10-13T11:28:13.787" v="116" actId="1076"/>
          <ac:spMkLst>
            <pc:docMk/>
            <pc:sldMk cId="3031735753" sldId="538"/>
            <ac:spMk id="227" creationId="{C963C1C0-72FA-4959-9FB0-7918B811186F}"/>
          </ac:spMkLst>
        </pc:spChg>
        <pc:spChg chg="add mod">
          <ac:chgData name="Cristian Chilipirea" userId="34ab170da5908fc4" providerId="LiveId" clId="{7B76E207-C983-4D26-AE17-03C792168228}" dt="2019-10-13T11:28:13.787" v="116" actId="1076"/>
          <ac:spMkLst>
            <pc:docMk/>
            <pc:sldMk cId="3031735753" sldId="538"/>
            <ac:spMk id="228" creationId="{F591D7B2-B86C-44F0-B8C1-F7431B07BE80}"/>
          </ac:spMkLst>
        </pc:spChg>
        <pc:spChg chg="add mod">
          <ac:chgData name="Cristian Chilipirea" userId="34ab170da5908fc4" providerId="LiveId" clId="{7B76E207-C983-4D26-AE17-03C792168228}" dt="2019-10-13T11:28:13.787" v="116" actId="1076"/>
          <ac:spMkLst>
            <pc:docMk/>
            <pc:sldMk cId="3031735753" sldId="538"/>
            <ac:spMk id="229" creationId="{45753260-F356-4677-9923-4E3CA88618F2}"/>
          </ac:spMkLst>
        </pc:spChg>
        <pc:spChg chg="add mod">
          <ac:chgData name="Cristian Chilipirea" userId="34ab170da5908fc4" providerId="LiveId" clId="{7B76E207-C983-4D26-AE17-03C792168228}" dt="2019-10-13T11:28:13.787" v="116" actId="1076"/>
          <ac:spMkLst>
            <pc:docMk/>
            <pc:sldMk cId="3031735753" sldId="538"/>
            <ac:spMk id="230" creationId="{77EBC95A-6F66-430B-BE4B-A0A8A1D21A87}"/>
          </ac:spMkLst>
        </pc:spChg>
        <pc:spChg chg="add mod">
          <ac:chgData name="Cristian Chilipirea" userId="34ab170da5908fc4" providerId="LiveId" clId="{7B76E207-C983-4D26-AE17-03C792168228}" dt="2019-10-13T11:28:13.787" v="116" actId="1076"/>
          <ac:spMkLst>
            <pc:docMk/>
            <pc:sldMk cId="3031735753" sldId="538"/>
            <ac:spMk id="231" creationId="{469AF1DF-9B8A-4C89-8A71-480E6F903AE8}"/>
          </ac:spMkLst>
        </pc:spChg>
        <pc:spChg chg="add mod">
          <ac:chgData name="Cristian Chilipirea" userId="34ab170da5908fc4" providerId="LiveId" clId="{7B76E207-C983-4D26-AE17-03C792168228}" dt="2019-10-13T11:28:13.787" v="116" actId="1076"/>
          <ac:spMkLst>
            <pc:docMk/>
            <pc:sldMk cId="3031735753" sldId="538"/>
            <ac:spMk id="232" creationId="{5E14CA03-49E9-4D8B-A4D1-B00C8C8D9130}"/>
          </ac:spMkLst>
        </pc:spChg>
        <pc:spChg chg="add mod">
          <ac:chgData name="Cristian Chilipirea" userId="34ab170da5908fc4" providerId="LiveId" clId="{7B76E207-C983-4D26-AE17-03C792168228}" dt="2019-10-13T11:28:13.787" v="116" actId="1076"/>
          <ac:spMkLst>
            <pc:docMk/>
            <pc:sldMk cId="3031735753" sldId="538"/>
            <ac:spMk id="233" creationId="{894734C9-0D8A-4FB1-AB15-C288D510143B}"/>
          </ac:spMkLst>
        </pc:spChg>
        <pc:spChg chg="add mod">
          <ac:chgData name="Cristian Chilipirea" userId="34ab170da5908fc4" providerId="LiveId" clId="{7B76E207-C983-4D26-AE17-03C792168228}" dt="2019-10-13T11:28:13.787" v="116" actId="1076"/>
          <ac:spMkLst>
            <pc:docMk/>
            <pc:sldMk cId="3031735753" sldId="538"/>
            <ac:spMk id="234" creationId="{9BFB7936-BA08-4714-AD7F-44EBD1C42765}"/>
          </ac:spMkLst>
        </pc:spChg>
        <pc:spChg chg="add mod">
          <ac:chgData name="Cristian Chilipirea" userId="34ab170da5908fc4" providerId="LiveId" clId="{7B76E207-C983-4D26-AE17-03C792168228}" dt="2019-10-13T11:28:13.787" v="116" actId="1076"/>
          <ac:spMkLst>
            <pc:docMk/>
            <pc:sldMk cId="3031735753" sldId="538"/>
            <ac:spMk id="235" creationId="{075ED5C4-6109-4A86-84C5-8CFFF0144394}"/>
          </ac:spMkLst>
        </pc:spChg>
        <pc:grpChg chg="add del">
          <ac:chgData name="Cristian Chilipirea" userId="34ab170da5908fc4" providerId="LiveId" clId="{7B76E207-C983-4D26-AE17-03C792168228}" dt="2019-10-13T11:28:11.303" v="114"/>
          <ac:grpSpMkLst>
            <pc:docMk/>
            <pc:sldMk cId="3031735753" sldId="538"/>
            <ac:grpSpMk id="5" creationId="{3EEE258D-CC75-42EF-8203-C511565C9738}"/>
          </ac:grpSpMkLst>
        </pc:grpChg>
        <pc:grpChg chg="add del">
          <ac:chgData name="Cristian Chilipirea" userId="34ab170da5908fc4" providerId="LiveId" clId="{7B76E207-C983-4D26-AE17-03C792168228}" dt="2019-10-13T11:28:11.303" v="114"/>
          <ac:grpSpMkLst>
            <pc:docMk/>
            <pc:sldMk cId="3031735753" sldId="538"/>
            <ac:grpSpMk id="34" creationId="{EF16D494-E987-435F-A102-FD53B962A313}"/>
          </ac:grpSpMkLst>
        </pc:grpChg>
        <pc:grpChg chg="add del">
          <ac:chgData name="Cristian Chilipirea" userId="34ab170da5908fc4" providerId="LiveId" clId="{7B76E207-C983-4D26-AE17-03C792168228}" dt="2019-10-13T11:28:11.303" v="114"/>
          <ac:grpSpMkLst>
            <pc:docMk/>
            <pc:sldMk cId="3031735753" sldId="538"/>
            <ac:grpSpMk id="63" creationId="{FFD382A8-2D89-41F7-A45D-4919C958528A}"/>
          </ac:grpSpMkLst>
        </pc:grpChg>
        <pc:grpChg chg="add mod">
          <ac:chgData name="Cristian Chilipirea" userId="34ab170da5908fc4" providerId="LiveId" clId="{7B76E207-C983-4D26-AE17-03C792168228}" dt="2019-10-13T11:28:13.787" v="116" actId="1076"/>
          <ac:grpSpMkLst>
            <pc:docMk/>
            <pc:sldMk cId="3031735753" sldId="538"/>
            <ac:grpSpMk id="121" creationId="{A3DDECEE-1A51-4692-AFB7-AB6B5E4919F5}"/>
          </ac:grpSpMkLst>
        </pc:grpChg>
        <pc:grpChg chg="add mod">
          <ac:chgData name="Cristian Chilipirea" userId="34ab170da5908fc4" providerId="LiveId" clId="{7B76E207-C983-4D26-AE17-03C792168228}" dt="2019-10-13T11:28:13.787" v="116" actId="1076"/>
          <ac:grpSpMkLst>
            <pc:docMk/>
            <pc:sldMk cId="3031735753" sldId="538"/>
            <ac:grpSpMk id="150" creationId="{213A1FD2-90EC-422A-9469-3818AB93F8CA}"/>
          </ac:grpSpMkLst>
        </pc:grpChg>
        <pc:grpChg chg="add mod">
          <ac:chgData name="Cristian Chilipirea" userId="34ab170da5908fc4" providerId="LiveId" clId="{7B76E207-C983-4D26-AE17-03C792168228}" dt="2019-10-13T11:28:13.787" v="116" actId="1076"/>
          <ac:grpSpMkLst>
            <pc:docMk/>
            <pc:sldMk cId="3031735753" sldId="538"/>
            <ac:grpSpMk id="179" creationId="{DD56AE5C-78FB-47CA-B2AB-2508EE44CD65}"/>
          </ac:grpSpMkLst>
        </pc:grpChg>
      </pc:sldChg>
      <pc:sldChg chg="del">
        <pc:chgData name="Cristian Chilipirea" userId="34ab170da5908fc4" providerId="LiveId" clId="{7B76E207-C983-4D26-AE17-03C792168228}" dt="2019-10-13T11:25:27.693" v="7" actId="2696"/>
        <pc:sldMkLst>
          <pc:docMk/>
          <pc:sldMk cId="3201074490" sldId="539"/>
        </pc:sldMkLst>
      </pc:sldChg>
      <pc:sldChg chg="addSp delSp modSp add modAnim">
        <pc:chgData name="Cristian Chilipirea" userId="34ab170da5908fc4" providerId="LiveId" clId="{7B76E207-C983-4D26-AE17-03C792168228}" dt="2019-10-13T11:28:37.231" v="126" actId="1076"/>
        <pc:sldMkLst>
          <pc:docMk/>
          <pc:sldMk cId="4106351921" sldId="539"/>
        </pc:sldMkLst>
        <pc:spChg chg="mod">
          <ac:chgData name="Cristian Chilipirea" userId="34ab170da5908fc4" providerId="LiveId" clId="{7B76E207-C983-4D26-AE17-03C792168228}" dt="2019-10-13T11:28:20.709" v="118"/>
          <ac:spMkLst>
            <pc:docMk/>
            <pc:sldMk cId="4106351921" sldId="539"/>
            <ac:spMk id="2" creationId="{4A7F97D8-AC48-4EE5-BFE4-2D3E8E2C259D}"/>
          </ac:spMkLst>
        </pc:spChg>
        <pc:spChg chg="del">
          <ac:chgData name="Cristian Chilipirea" userId="34ab170da5908fc4" providerId="LiveId" clId="{7B76E207-C983-4D26-AE17-03C792168228}" dt="2019-10-13T11:28:22.205" v="119" actId="478"/>
          <ac:spMkLst>
            <pc:docMk/>
            <pc:sldMk cId="4106351921" sldId="539"/>
            <ac:spMk id="3" creationId="{A7A0A92B-D11F-4677-AA4D-D0D56D7AD7F3}"/>
          </ac:spMkLst>
        </pc:spChg>
        <pc:spChg chg="add del">
          <ac:chgData name="Cristian Chilipirea" userId="34ab170da5908fc4" providerId="LiveId" clId="{7B76E207-C983-4D26-AE17-03C792168228}" dt="2019-10-13T11:28:28.004" v="121"/>
          <ac:spMkLst>
            <pc:docMk/>
            <pc:sldMk cId="4106351921" sldId="539"/>
            <ac:spMk id="4" creationId="{E8421A41-8EA1-4609-ADC1-B71181B20190}"/>
          </ac:spMkLst>
        </pc:spChg>
        <pc:spChg chg="add del mod">
          <ac:chgData name="Cristian Chilipirea" userId="34ab170da5908fc4" providerId="LiveId" clId="{7B76E207-C983-4D26-AE17-03C792168228}" dt="2019-10-13T11:28:35.216" v="124"/>
          <ac:spMkLst>
            <pc:docMk/>
            <pc:sldMk cId="4106351921" sldId="539"/>
            <ac:spMk id="5" creationId="{4A8B3D6C-363B-4BE8-92C6-EC2D89BBDF41}"/>
          </ac:spMkLst>
        </pc:spChg>
        <pc:spChg chg="add del mod">
          <ac:chgData name="Cristian Chilipirea" userId="34ab170da5908fc4" providerId="LiveId" clId="{7B76E207-C983-4D26-AE17-03C792168228}" dt="2019-10-13T11:28:35.216" v="124"/>
          <ac:spMkLst>
            <pc:docMk/>
            <pc:sldMk cId="4106351921" sldId="539"/>
            <ac:spMk id="6" creationId="{A55046D1-0602-4E0D-9207-5A3FCB9C5671}"/>
          </ac:spMkLst>
        </pc:spChg>
        <pc:spChg chg="add mod">
          <ac:chgData name="Cristian Chilipirea" userId="34ab170da5908fc4" providerId="LiveId" clId="{7B76E207-C983-4D26-AE17-03C792168228}" dt="2019-10-13T11:28:37.231" v="126" actId="1076"/>
          <ac:spMkLst>
            <pc:docMk/>
            <pc:sldMk cId="4106351921" sldId="539"/>
            <ac:spMk id="7" creationId="{DA5D29FF-F759-4784-B057-36A6469FB2D7}"/>
          </ac:spMkLst>
        </pc:spChg>
        <pc:spChg chg="add mod">
          <ac:chgData name="Cristian Chilipirea" userId="34ab170da5908fc4" providerId="LiveId" clId="{7B76E207-C983-4D26-AE17-03C792168228}" dt="2019-10-13T11:28:37.231" v="126" actId="1076"/>
          <ac:spMkLst>
            <pc:docMk/>
            <pc:sldMk cId="4106351921" sldId="539"/>
            <ac:spMk id="8" creationId="{335C2B30-0DD6-4C96-A496-4F34DE6BCB74}"/>
          </ac:spMkLst>
        </pc:spChg>
      </pc:sldChg>
      <pc:sldChg chg="del">
        <pc:chgData name="Cristian Chilipirea" userId="34ab170da5908fc4" providerId="LiveId" clId="{7B76E207-C983-4D26-AE17-03C792168228}" dt="2019-10-13T11:25:27.923" v="8" actId="2696"/>
        <pc:sldMkLst>
          <pc:docMk/>
          <pc:sldMk cId="1936450937" sldId="540"/>
        </pc:sldMkLst>
      </pc:sldChg>
      <pc:sldChg chg="addSp delSp modSp add modAnim">
        <pc:chgData name="Cristian Chilipirea" userId="34ab170da5908fc4" providerId="LiveId" clId="{7B76E207-C983-4D26-AE17-03C792168228}" dt="2019-10-13T11:28:50.183" v="133" actId="27636"/>
        <pc:sldMkLst>
          <pc:docMk/>
          <pc:sldMk cId="1960201223" sldId="540"/>
        </pc:sldMkLst>
        <pc:spChg chg="mod">
          <ac:chgData name="Cristian Chilipirea" userId="34ab170da5908fc4" providerId="LiveId" clId="{7B76E207-C983-4D26-AE17-03C792168228}" dt="2019-10-13T11:28:43.609" v="128"/>
          <ac:spMkLst>
            <pc:docMk/>
            <pc:sldMk cId="1960201223" sldId="540"/>
            <ac:spMk id="2" creationId="{5B8EB88A-10ED-479B-A477-6DF1697E26E5}"/>
          </ac:spMkLst>
        </pc:spChg>
        <pc:spChg chg="del">
          <ac:chgData name="Cristian Chilipirea" userId="34ab170da5908fc4" providerId="LiveId" clId="{7B76E207-C983-4D26-AE17-03C792168228}" dt="2019-10-13T11:28:44.928" v="129" actId="478"/>
          <ac:spMkLst>
            <pc:docMk/>
            <pc:sldMk cId="1960201223" sldId="540"/>
            <ac:spMk id="3" creationId="{230CA3DB-641C-4C65-86DC-6AF40E5BA347}"/>
          </ac:spMkLst>
        </pc:spChg>
        <pc:spChg chg="add del">
          <ac:chgData name="Cristian Chilipirea" userId="34ab170da5908fc4" providerId="LiveId" clId="{7B76E207-C983-4D26-AE17-03C792168228}" dt="2019-10-13T11:28:50.131" v="131"/>
          <ac:spMkLst>
            <pc:docMk/>
            <pc:sldMk cId="1960201223" sldId="540"/>
            <ac:spMk id="4" creationId="{3FB2D541-6CE4-41CB-B49C-CDBC474483BD}"/>
          </ac:spMkLst>
        </pc:spChg>
        <pc:spChg chg="add mod">
          <ac:chgData name="Cristian Chilipirea" userId="34ab170da5908fc4" providerId="LiveId" clId="{7B76E207-C983-4D26-AE17-03C792168228}" dt="2019-10-13T11:28:50.183" v="133" actId="27636"/>
          <ac:spMkLst>
            <pc:docMk/>
            <pc:sldMk cId="1960201223" sldId="540"/>
            <ac:spMk id="5" creationId="{60C550C4-E3A1-4D82-ACB1-D9FB42148F1D}"/>
          </ac:spMkLst>
        </pc:spChg>
      </pc:sldChg>
      <pc:sldChg chg="del">
        <pc:chgData name="Cristian Chilipirea" userId="34ab170da5908fc4" providerId="LiveId" clId="{7B76E207-C983-4D26-AE17-03C792168228}" dt="2019-10-13T11:25:27.967" v="9" actId="2696"/>
        <pc:sldMkLst>
          <pc:docMk/>
          <pc:sldMk cId="707608031" sldId="541"/>
        </pc:sldMkLst>
      </pc:sldChg>
      <pc:sldChg chg="addSp delSp modSp add">
        <pc:chgData name="Cristian Chilipirea" userId="34ab170da5908fc4" providerId="LiveId" clId="{7B76E207-C983-4D26-AE17-03C792168228}" dt="2019-10-13T11:29:04.441" v="139"/>
        <pc:sldMkLst>
          <pc:docMk/>
          <pc:sldMk cId="1429946732" sldId="541"/>
        </pc:sldMkLst>
        <pc:spChg chg="mod">
          <ac:chgData name="Cristian Chilipirea" userId="34ab170da5908fc4" providerId="LiveId" clId="{7B76E207-C983-4D26-AE17-03C792168228}" dt="2019-10-13T11:28:56.281" v="135"/>
          <ac:spMkLst>
            <pc:docMk/>
            <pc:sldMk cId="1429946732" sldId="541"/>
            <ac:spMk id="2" creationId="{2002FAAB-55CE-46D3-8229-5A988C377C19}"/>
          </ac:spMkLst>
        </pc:spChg>
        <pc:spChg chg="del">
          <ac:chgData name="Cristian Chilipirea" userId="34ab170da5908fc4" providerId="LiveId" clId="{7B76E207-C983-4D26-AE17-03C792168228}" dt="2019-10-13T11:28:57.745" v="136" actId="478"/>
          <ac:spMkLst>
            <pc:docMk/>
            <pc:sldMk cId="1429946732" sldId="541"/>
            <ac:spMk id="3" creationId="{ADD9B89F-D346-44DE-88E2-1216B3539003}"/>
          </ac:spMkLst>
        </pc:spChg>
        <pc:spChg chg="add del">
          <ac:chgData name="Cristian Chilipirea" userId="34ab170da5908fc4" providerId="LiveId" clId="{7B76E207-C983-4D26-AE17-03C792168228}" dt="2019-10-13T11:29:04.430" v="138"/>
          <ac:spMkLst>
            <pc:docMk/>
            <pc:sldMk cId="1429946732" sldId="541"/>
            <ac:spMk id="4" creationId="{67123900-4BC2-441B-ABA6-AA30D64410A2}"/>
          </ac:spMkLst>
        </pc:spChg>
        <pc:spChg chg="add">
          <ac:chgData name="Cristian Chilipirea" userId="34ab170da5908fc4" providerId="LiveId" clId="{7B76E207-C983-4D26-AE17-03C792168228}" dt="2019-10-13T11:29:04.441" v="139"/>
          <ac:spMkLst>
            <pc:docMk/>
            <pc:sldMk cId="1429946732" sldId="541"/>
            <ac:spMk id="5" creationId="{0EC6337E-F9A7-4E62-8AEC-39AE9F561AE9}"/>
          </ac:spMkLst>
        </pc:spChg>
      </pc:sldChg>
      <pc:sldChg chg="addSp delSp modSp add modAnim">
        <pc:chgData name="Cristian Chilipirea" userId="34ab170da5908fc4" providerId="LiveId" clId="{7B76E207-C983-4D26-AE17-03C792168228}" dt="2019-10-13T11:29:25.476" v="147" actId="478"/>
        <pc:sldMkLst>
          <pc:docMk/>
          <pc:sldMk cId="261802576" sldId="542"/>
        </pc:sldMkLst>
        <pc:spChg chg="mod">
          <ac:chgData name="Cristian Chilipirea" userId="34ab170da5908fc4" providerId="LiveId" clId="{7B76E207-C983-4D26-AE17-03C792168228}" dt="2019-10-13T11:29:10.169" v="141"/>
          <ac:spMkLst>
            <pc:docMk/>
            <pc:sldMk cId="261802576" sldId="542"/>
            <ac:spMk id="2" creationId="{C527E244-DA6E-4981-B25A-039E8DE72D64}"/>
          </ac:spMkLst>
        </pc:spChg>
        <pc:spChg chg="del">
          <ac:chgData name="Cristian Chilipirea" userId="34ab170da5908fc4" providerId="LiveId" clId="{7B76E207-C983-4D26-AE17-03C792168228}" dt="2019-10-13T11:29:12.856" v="142" actId="478"/>
          <ac:spMkLst>
            <pc:docMk/>
            <pc:sldMk cId="261802576" sldId="542"/>
            <ac:spMk id="3" creationId="{EDC7DF59-32AB-4B8A-9C22-67299053F13D}"/>
          </ac:spMkLst>
        </pc:spChg>
        <pc:spChg chg="add del">
          <ac:chgData name="Cristian Chilipirea" userId="34ab170da5908fc4" providerId="LiveId" clId="{7B76E207-C983-4D26-AE17-03C792168228}" dt="2019-10-13T11:29:20.440" v="144"/>
          <ac:spMkLst>
            <pc:docMk/>
            <pc:sldMk cId="261802576" sldId="542"/>
            <ac:spMk id="4" creationId="{6AD5C4E1-C0CD-44CE-A821-02A629F69011}"/>
          </ac:spMkLst>
        </pc:spChg>
        <pc:spChg chg="add del">
          <ac:chgData name="Cristian Chilipirea" userId="34ab170da5908fc4" providerId="LiveId" clId="{7B76E207-C983-4D26-AE17-03C792168228}" dt="2019-10-13T11:29:20.440" v="144"/>
          <ac:spMkLst>
            <pc:docMk/>
            <pc:sldMk cId="261802576" sldId="542"/>
            <ac:spMk id="5" creationId="{8DE387D3-0C87-4F08-ACC6-EE755C023FE1}"/>
          </ac:spMkLst>
        </pc:spChg>
        <pc:spChg chg="add del">
          <ac:chgData name="Cristian Chilipirea" userId="34ab170da5908fc4" providerId="LiveId" clId="{7B76E207-C983-4D26-AE17-03C792168228}" dt="2019-10-13T11:29:20.440" v="144"/>
          <ac:spMkLst>
            <pc:docMk/>
            <pc:sldMk cId="261802576" sldId="542"/>
            <ac:spMk id="6" creationId="{480275E3-90B4-42AF-BF08-DCCB32114303}"/>
          </ac:spMkLst>
        </pc:spChg>
        <pc:spChg chg="add del">
          <ac:chgData name="Cristian Chilipirea" userId="34ab170da5908fc4" providerId="LiveId" clId="{7B76E207-C983-4D26-AE17-03C792168228}" dt="2019-10-13T11:29:20.440" v="144"/>
          <ac:spMkLst>
            <pc:docMk/>
            <pc:sldMk cId="261802576" sldId="542"/>
            <ac:spMk id="7" creationId="{ED623EB8-0D2E-46D3-8F4E-D645EDB1D792}"/>
          </ac:spMkLst>
        </pc:spChg>
        <pc:spChg chg="add mod">
          <ac:chgData name="Cristian Chilipirea" userId="34ab170da5908fc4" providerId="LiveId" clId="{7B76E207-C983-4D26-AE17-03C792168228}" dt="2019-10-13T11:29:22.805" v="146" actId="1076"/>
          <ac:spMkLst>
            <pc:docMk/>
            <pc:sldMk cId="261802576" sldId="542"/>
            <ac:spMk id="8" creationId="{EC702FDA-C90B-4DFB-AEDA-8EFD12AE9E3F}"/>
          </ac:spMkLst>
        </pc:spChg>
        <pc:spChg chg="add mod">
          <ac:chgData name="Cristian Chilipirea" userId="34ab170da5908fc4" providerId="LiveId" clId="{7B76E207-C983-4D26-AE17-03C792168228}" dt="2019-10-13T11:29:22.805" v="146" actId="1076"/>
          <ac:spMkLst>
            <pc:docMk/>
            <pc:sldMk cId="261802576" sldId="542"/>
            <ac:spMk id="9" creationId="{33F6CF1E-7412-405C-B0C6-E38E75A9F61F}"/>
          </ac:spMkLst>
        </pc:spChg>
        <pc:spChg chg="add del mod">
          <ac:chgData name="Cristian Chilipirea" userId="34ab170da5908fc4" providerId="LiveId" clId="{7B76E207-C983-4D26-AE17-03C792168228}" dt="2019-10-13T11:29:25.476" v="147" actId="478"/>
          <ac:spMkLst>
            <pc:docMk/>
            <pc:sldMk cId="261802576" sldId="542"/>
            <ac:spMk id="10" creationId="{009CF618-829E-4DEC-9D89-EA211FAA55FE}"/>
          </ac:spMkLst>
        </pc:spChg>
        <pc:spChg chg="add mod">
          <ac:chgData name="Cristian Chilipirea" userId="34ab170da5908fc4" providerId="LiveId" clId="{7B76E207-C983-4D26-AE17-03C792168228}" dt="2019-10-13T11:29:22.805" v="146" actId="1076"/>
          <ac:spMkLst>
            <pc:docMk/>
            <pc:sldMk cId="261802576" sldId="542"/>
            <ac:spMk id="11" creationId="{C0DDB6CF-F005-4C1C-B2CA-27E2EAF7AC3C}"/>
          </ac:spMkLst>
        </pc:spChg>
      </pc:sldChg>
      <pc:sldChg chg="del">
        <pc:chgData name="Cristian Chilipirea" userId="34ab170da5908fc4" providerId="LiveId" clId="{7B76E207-C983-4D26-AE17-03C792168228}" dt="2019-10-13T11:25:28.137" v="10" actId="2696"/>
        <pc:sldMkLst>
          <pc:docMk/>
          <pc:sldMk cId="345368750" sldId="542"/>
        </pc:sldMkLst>
      </pc:sldChg>
      <pc:sldChg chg="addSp delSp modSp add modAnim">
        <pc:chgData name="Cristian Chilipirea" userId="34ab170da5908fc4" providerId="LiveId" clId="{7B76E207-C983-4D26-AE17-03C792168228}" dt="2019-10-13T11:29:51.032" v="155" actId="478"/>
        <pc:sldMkLst>
          <pc:docMk/>
          <pc:sldMk cId="2459721246" sldId="543"/>
        </pc:sldMkLst>
        <pc:spChg chg="mod">
          <ac:chgData name="Cristian Chilipirea" userId="34ab170da5908fc4" providerId="LiveId" clId="{7B76E207-C983-4D26-AE17-03C792168228}" dt="2019-10-13T11:29:31.925" v="149"/>
          <ac:spMkLst>
            <pc:docMk/>
            <pc:sldMk cId="2459721246" sldId="543"/>
            <ac:spMk id="2" creationId="{C5D6B083-4C56-48A6-8452-56988B218C02}"/>
          </ac:spMkLst>
        </pc:spChg>
        <pc:spChg chg="del">
          <ac:chgData name="Cristian Chilipirea" userId="34ab170da5908fc4" providerId="LiveId" clId="{7B76E207-C983-4D26-AE17-03C792168228}" dt="2019-10-13T11:29:33.205" v="150" actId="478"/>
          <ac:spMkLst>
            <pc:docMk/>
            <pc:sldMk cId="2459721246" sldId="543"/>
            <ac:spMk id="3" creationId="{364D7613-C9ED-444F-837A-43F8E0EE83BF}"/>
          </ac:spMkLst>
        </pc:spChg>
        <pc:spChg chg="add del">
          <ac:chgData name="Cristian Chilipirea" userId="34ab170da5908fc4" providerId="LiveId" clId="{7B76E207-C983-4D26-AE17-03C792168228}" dt="2019-10-13T11:29:41.734" v="152"/>
          <ac:spMkLst>
            <pc:docMk/>
            <pc:sldMk cId="2459721246" sldId="543"/>
            <ac:spMk id="14" creationId="{152A6460-2C73-4CC2-9876-04A40DB1A8FF}"/>
          </ac:spMkLst>
        </pc:spChg>
        <pc:spChg chg="add del">
          <ac:chgData name="Cristian Chilipirea" userId="34ab170da5908fc4" providerId="LiveId" clId="{7B76E207-C983-4D26-AE17-03C792168228}" dt="2019-10-13T11:29:41.734" v="152"/>
          <ac:spMkLst>
            <pc:docMk/>
            <pc:sldMk cId="2459721246" sldId="543"/>
            <ac:spMk id="15" creationId="{B076DB52-9151-4676-B7D7-404126505D98}"/>
          </ac:spMkLst>
        </pc:spChg>
        <pc:spChg chg="add del">
          <ac:chgData name="Cristian Chilipirea" userId="34ab170da5908fc4" providerId="LiveId" clId="{7B76E207-C983-4D26-AE17-03C792168228}" dt="2019-10-13T11:29:41.734" v="152"/>
          <ac:spMkLst>
            <pc:docMk/>
            <pc:sldMk cId="2459721246" sldId="543"/>
            <ac:spMk id="16" creationId="{C748AE7E-084E-4150-B100-03A70C3C335A}"/>
          </ac:spMkLst>
        </pc:spChg>
        <pc:spChg chg="add del">
          <ac:chgData name="Cristian Chilipirea" userId="34ab170da5908fc4" providerId="LiveId" clId="{7B76E207-C983-4D26-AE17-03C792168228}" dt="2019-10-13T11:29:41.734" v="152"/>
          <ac:spMkLst>
            <pc:docMk/>
            <pc:sldMk cId="2459721246" sldId="543"/>
            <ac:spMk id="17" creationId="{9AC57DE8-39EE-49DC-9EA1-3FDEF47EE3BE}"/>
          </ac:spMkLst>
        </pc:spChg>
        <pc:spChg chg="add del">
          <ac:chgData name="Cristian Chilipirea" userId="34ab170da5908fc4" providerId="LiveId" clId="{7B76E207-C983-4D26-AE17-03C792168228}" dt="2019-10-13T11:29:41.734" v="152"/>
          <ac:spMkLst>
            <pc:docMk/>
            <pc:sldMk cId="2459721246" sldId="543"/>
            <ac:spMk id="18" creationId="{A3F1A3BC-6D87-4E67-8A82-AE673AEDEB8A}"/>
          </ac:spMkLst>
        </pc:spChg>
        <pc:spChg chg="add del">
          <ac:chgData name="Cristian Chilipirea" userId="34ab170da5908fc4" providerId="LiveId" clId="{7B76E207-C983-4D26-AE17-03C792168228}" dt="2019-10-13T11:29:41.734" v="152"/>
          <ac:spMkLst>
            <pc:docMk/>
            <pc:sldMk cId="2459721246" sldId="543"/>
            <ac:spMk id="23" creationId="{D87A6DB0-1089-40F2-84EB-F650AB14648E}"/>
          </ac:spMkLst>
        </pc:spChg>
        <pc:spChg chg="add del">
          <ac:chgData name="Cristian Chilipirea" userId="34ab170da5908fc4" providerId="LiveId" clId="{7B76E207-C983-4D26-AE17-03C792168228}" dt="2019-10-13T11:29:41.734" v="152"/>
          <ac:spMkLst>
            <pc:docMk/>
            <pc:sldMk cId="2459721246" sldId="543"/>
            <ac:spMk id="24" creationId="{2AD003DC-2A72-4592-876F-5280356CB5AD}"/>
          </ac:spMkLst>
        </pc:spChg>
        <pc:spChg chg="add del">
          <ac:chgData name="Cristian Chilipirea" userId="34ab170da5908fc4" providerId="LiveId" clId="{7B76E207-C983-4D26-AE17-03C792168228}" dt="2019-10-13T11:29:41.734" v="152"/>
          <ac:spMkLst>
            <pc:docMk/>
            <pc:sldMk cId="2459721246" sldId="543"/>
            <ac:spMk id="25" creationId="{BE293C7B-1DFA-4324-8DB0-B0616F580C36}"/>
          </ac:spMkLst>
        </pc:spChg>
        <pc:spChg chg="add del">
          <ac:chgData name="Cristian Chilipirea" userId="34ab170da5908fc4" providerId="LiveId" clId="{7B76E207-C983-4D26-AE17-03C792168228}" dt="2019-10-13T11:29:41.734" v="152"/>
          <ac:spMkLst>
            <pc:docMk/>
            <pc:sldMk cId="2459721246" sldId="543"/>
            <ac:spMk id="26" creationId="{EC1BFEB4-50AE-4117-BE47-588196C4A690}"/>
          </ac:spMkLst>
        </pc:spChg>
        <pc:spChg chg="add del">
          <ac:chgData name="Cristian Chilipirea" userId="34ab170da5908fc4" providerId="LiveId" clId="{7B76E207-C983-4D26-AE17-03C792168228}" dt="2019-10-13T11:29:41.734" v="152"/>
          <ac:spMkLst>
            <pc:docMk/>
            <pc:sldMk cId="2459721246" sldId="543"/>
            <ac:spMk id="27" creationId="{8574845C-9572-4440-A113-80F6F798259D}"/>
          </ac:spMkLst>
        </pc:spChg>
        <pc:spChg chg="add del">
          <ac:chgData name="Cristian Chilipirea" userId="34ab170da5908fc4" providerId="LiveId" clId="{7B76E207-C983-4D26-AE17-03C792168228}" dt="2019-10-13T11:29:41.734" v="152"/>
          <ac:spMkLst>
            <pc:docMk/>
            <pc:sldMk cId="2459721246" sldId="543"/>
            <ac:spMk id="28" creationId="{4A69EB4F-1F8A-4DB5-9550-0AAE51151B58}"/>
          </ac:spMkLst>
        </pc:spChg>
        <pc:spChg chg="add del">
          <ac:chgData name="Cristian Chilipirea" userId="34ab170da5908fc4" providerId="LiveId" clId="{7B76E207-C983-4D26-AE17-03C792168228}" dt="2019-10-13T11:29:41.734" v="152"/>
          <ac:spMkLst>
            <pc:docMk/>
            <pc:sldMk cId="2459721246" sldId="543"/>
            <ac:spMk id="29" creationId="{79981D5F-A41F-4E68-B4EA-90284CBA4448}"/>
          </ac:spMkLst>
        </pc:spChg>
        <pc:spChg chg="add del">
          <ac:chgData name="Cristian Chilipirea" userId="34ab170da5908fc4" providerId="LiveId" clId="{7B76E207-C983-4D26-AE17-03C792168228}" dt="2019-10-13T11:29:41.734" v="152"/>
          <ac:spMkLst>
            <pc:docMk/>
            <pc:sldMk cId="2459721246" sldId="543"/>
            <ac:spMk id="30" creationId="{DAF12BC3-B813-499F-A95D-8BEEF69E38B1}"/>
          </ac:spMkLst>
        </pc:spChg>
        <pc:spChg chg="add del">
          <ac:chgData name="Cristian Chilipirea" userId="34ab170da5908fc4" providerId="LiveId" clId="{7B76E207-C983-4D26-AE17-03C792168228}" dt="2019-10-13T11:29:41.734" v="152"/>
          <ac:spMkLst>
            <pc:docMk/>
            <pc:sldMk cId="2459721246" sldId="543"/>
            <ac:spMk id="35" creationId="{BAFF5BEA-54A8-4F34-87F1-F5933EADAA32}"/>
          </ac:spMkLst>
        </pc:spChg>
        <pc:spChg chg="add del">
          <ac:chgData name="Cristian Chilipirea" userId="34ab170da5908fc4" providerId="LiveId" clId="{7B76E207-C983-4D26-AE17-03C792168228}" dt="2019-10-13T11:29:41.734" v="152"/>
          <ac:spMkLst>
            <pc:docMk/>
            <pc:sldMk cId="2459721246" sldId="543"/>
            <ac:spMk id="36" creationId="{36DA9E14-DD12-4589-A8B3-EADC01499BCA}"/>
          </ac:spMkLst>
        </pc:spChg>
        <pc:spChg chg="add del">
          <ac:chgData name="Cristian Chilipirea" userId="34ab170da5908fc4" providerId="LiveId" clId="{7B76E207-C983-4D26-AE17-03C792168228}" dt="2019-10-13T11:29:41.734" v="152"/>
          <ac:spMkLst>
            <pc:docMk/>
            <pc:sldMk cId="2459721246" sldId="543"/>
            <ac:spMk id="37" creationId="{60BF8086-3A74-41D8-84B8-C6941F728C31}"/>
          </ac:spMkLst>
        </pc:spChg>
        <pc:spChg chg="add del">
          <ac:chgData name="Cristian Chilipirea" userId="34ab170da5908fc4" providerId="LiveId" clId="{7B76E207-C983-4D26-AE17-03C792168228}" dt="2019-10-13T11:29:41.734" v="152"/>
          <ac:spMkLst>
            <pc:docMk/>
            <pc:sldMk cId="2459721246" sldId="543"/>
            <ac:spMk id="38" creationId="{8292E4B4-3503-46A2-BBC1-9BF9BB08EEFB}"/>
          </ac:spMkLst>
        </pc:spChg>
        <pc:spChg chg="add del">
          <ac:chgData name="Cristian Chilipirea" userId="34ab170da5908fc4" providerId="LiveId" clId="{7B76E207-C983-4D26-AE17-03C792168228}" dt="2019-10-13T11:29:41.734" v="152"/>
          <ac:spMkLst>
            <pc:docMk/>
            <pc:sldMk cId="2459721246" sldId="543"/>
            <ac:spMk id="39" creationId="{6FF6A7BF-659F-4ECE-BDDA-D30DFAC37C81}"/>
          </ac:spMkLst>
        </pc:spChg>
        <pc:spChg chg="add del">
          <ac:chgData name="Cristian Chilipirea" userId="34ab170da5908fc4" providerId="LiveId" clId="{7B76E207-C983-4D26-AE17-03C792168228}" dt="2019-10-13T11:29:41.734" v="152"/>
          <ac:spMkLst>
            <pc:docMk/>
            <pc:sldMk cId="2459721246" sldId="543"/>
            <ac:spMk id="40" creationId="{34D717E7-6F7E-43A6-9F11-6B51DA62F7E9}"/>
          </ac:spMkLst>
        </pc:spChg>
        <pc:spChg chg="add del">
          <ac:chgData name="Cristian Chilipirea" userId="34ab170da5908fc4" providerId="LiveId" clId="{7B76E207-C983-4D26-AE17-03C792168228}" dt="2019-10-13T11:29:41.734" v="152"/>
          <ac:spMkLst>
            <pc:docMk/>
            <pc:sldMk cId="2459721246" sldId="543"/>
            <ac:spMk id="41" creationId="{BF3245A1-C26F-43BD-9F9B-CA4AB0CD6BF0}"/>
          </ac:spMkLst>
        </pc:spChg>
        <pc:spChg chg="add del">
          <ac:chgData name="Cristian Chilipirea" userId="34ab170da5908fc4" providerId="LiveId" clId="{7B76E207-C983-4D26-AE17-03C792168228}" dt="2019-10-13T11:29:41.734" v="152"/>
          <ac:spMkLst>
            <pc:docMk/>
            <pc:sldMk cId="2459721246" sldId="543"/>
            <ac:spMk id="42" creationId="{AC55C7D2-AB85-47DD-A050-B01384F5E507}"/>
          </ac:spMkLst>
        </pc:spChg>
        <pc:spChg chg="add del">
          <ac:chgData name="Cristian Chilipirea" userId="34ab170da5908fc4" providerId="LiveId" clId="{7B76E207-C983-4D26-AE17-03C792168228}" dt="2019-10-13T11:29:41.734" v="152"/>
          <ac:spMkLst>
            <pc:docMk/>
            <pc:sldMk cId="2459721246" sldId="543"/>
            <ac:spMk id="43" creationId="{CF555127-9335-40C9-B436-15F9B88C58BE}"/>
          </ac:spMkLst>
        </pc:spChg>
        <pc:spChg chg="add del">
          <ac:chgData name="Cristian Chilipirea" userId="34ab170da5908fc4" providerId="LiveId" clId="{7B76E207-C983-4D26-AE17-03C792168228}" dt="2019-10-13T11:29:41.734" v="152"/>
          <ac:spMkLst>
            <pc:docMk/>
            <pc:sldMk cId="2459721246" sldId="543"/>
            <ac:spMk id="44" creationId="{93C2561E-04A8-448E-B082-CAA8BFA75B3F}"/>
          </ac:spMkLst>
        </pc:spChg>
        <pc:spChg chg="add del">
          <ac:chgData name="Cristian Chilipirea" userId="34ab170da5908fc4" providerId="LiveId" clId="{7B76E207-C983-4D26-AE17-03C792168228}" dt="2019-10-13T11:29:41.734" v="152"/>
          <ac:spMkLst>
            <pc:docMk/>
            <pc:sldMk cId="2459721246" sldId="543"/>
            <ac:spMk id="45" creationId="{486FB931-E3FC-4564-B93F-B97CB3807BE4}"/>
          </ac:spMkLst>
        </pc:spChg>
        <pc:spChg chg="add del">
          <ac:chgData name="Cristian Chilipirea" userId="34ab170da5908fc4" providerId="LiveId" clId="{7B76E207-C983-4D26-AE17-03C792168228}" dt="2019-10-13T11:29:41.734" v="152"/>
          <ac:spMkLst>
            <pc:docMk/>
            <pc:sldMk cId="2459721246" sldId="543"/>
            <ac:spMk id="46" creationId="{945DD6A3-C7C6-4CD7-A9EA-F55C06542C71}"/>
          </ac:spMkLst>
        </pc:spChg>
        <pc:spChg chg="add del">
          <ac:chgData name="Cristian Chilipirea" userId="34ab170da5908fc4" providerId="LiveId" clId="{7B76E207-C983-4D26-AE17-03C792168228}" dt="2019-10-13T11:29:41.734" v="152"/>
          <ac:spMkLst>
            <pc:docMk/>
            <pc:sldMk cId="2459721246" sldId="543"/>
            <ac:spMk id="47" creationId="{FFA7EB80-42E8-4B64-A90B-63850933C4E1}"/>
          </ac:spMkLst>
        </pc:spChg>
        <pc:spChg chg="add del">
          <ac:chgData name="Cristian Chilipirea" userId="34ab170da5908fc4" providerId="LiveId" clId="{7B76E207-C983-4D26-AE17-03C792168228}" dt="2019-10-13T11:29:41.734" v="152"/>
          <ac:spMkLst>
            <pc:docMk/>
            <pc:sldMk cId="2459721246" sldId="543"/>
            <ac:spMk id="48" creationId="{F537A060-1F59-4FDA-AD65-C9191EA4B4F9}"/>
          </ac:spMkLst>
        </pc:spChg>
        <pc:spChg chg="add del">
          <ac:chgData name="Cristian Chilipirea" userId="34ab170da5908fc4" providerId="LiveId" clId="{7B76E207-C983-4D26-AE17-03C792168228}" dt="2019-10-13T11:29:41.734" v="152"/>
          <ac:spMkLst>
            <pc:docMk/>
            <pc:sldMk cId="2459721246" sldId="543"/>
            <ac:spMk id="49" creationId="{9315ADCD-159F-4FA2-AD54-9F36C7473496}"/>
          </ac:spMkLst>
        </pc:spChg>
        <pc:spChg chg="add del">
          <ac:chgData name="Cristian Chilipirea" userId="34ab170da5908fc4" providerId="LiveId" clId="{7B76E207-C983-4D26-AE17-03C792168228}" dt="2019-10-13T11:29:41.734" v="152"/>
          <ac:spMkLst>
            <pc:docMk/>
            <pc:sldMk cId="2459721246" sldId="543"/>
            <ac:spMk id="50" creationId="{47D393EB-9ABB-413D-94DD-3AFF2EFCC659}"/>
          </ac:spMkLst>
        </pc:spChg>
        <pc:spChg chg="add del">
          <ac:chgData name="Cristian Chilipirea" userId="34ab170da5908fc4" providerId="LiveId" clId="{7B76E207-C983-4D26-AE17-03C792168228}" dt="2019-10-13T11:29:41.734" v="152"/>
          <ac:spMkLst>
            <pc:docMk/>
            <pc:sldMk cId="2459721246" sldId="543"/>
            <ac:spMk id="51" creationId="{96108F8F-EA5C-496D-A62E-694D10CFE811}"/>
          </ac:spMkLst>
        </pc:spChg>
        <pc:spChg chg="add del">
          <ac:chgData name="Cristian Chilipirea" userId="34ab170da5908fc4" providerId="LiveId" clId="{7B76E207-C983-4D26-AE17-03C792168228}" dt="2019-10-13T11:29:41.734" v="152"/>
          <ac:spMkLst>
            <pc:docMk/>
            <pc:sldMk cId="2459721246" sldId="543"/>
            <ac:spMk id="52" creationId="{EDFAB875-D17A-4125-8067-60EA71F9EF1F}"/>
          </ac:spMkLst>
        </pc:spChg>
        <pc:spChg chg="add del">
          <ac:chgData name="Cristian Chilipirea" userId="34ab170da5908fc4" providerId="LiveId" clId="{7B76E207-C983-4D26-AE17-03C792168228}" dt="2019-10-13T11:29:41.734" v="152"/>
          <ac:spMkLst>
            <pc:docMk/>
            <pc:sldMk cId="2459721246" sldId="543"/>
            <ac:spMk id="53" creationId="{8A80F8C9-B130-4DD5-9796-ED37B1BAE3FF}"/>
          </ac:spMkLst>
        </pc:spChg>
        <pc:spChg chg="add del">
          <ac:chgData name="Cristian Chilipirea" userId="34ab170da5908fc4" providerId="LiveId" clId="{7B76E207-C983-4D26-AE17-03C792168228}" dt="2019-10-13T11:29:41.734" v="152"/>
          <ac:spMkLst>
            <pc:docMk/>
            <pc:sldMk cId="2459721246" sldId="543"/>
            <ac:spMk id="54" creationId="{077E1B28-9F8F-4EF4-9AD5-5B7C810CE323}"/>
          </ac:spMkLst>
        </pc:spChg>
        <pc:spChg chg="add del">
          <ac:chgData name="Cristian Chilipirea" userId="34ab170da5908fc4" providerId="LiveId" clId="{7B76E207-C983-4D26-AE17-03C792168228}" dt="2019-10-13T11:29:41.734" v="152"/>
          <ac:spMkLst>
            <pc:docMk/>
            <pc:sldMk cId="2459721246" sldId="543"/>
            <ac:spMk id="55" creationId="{8D0D59AD-C879-4037-ADEF-D22561D6E594}"/>
          </ac:spMkLst>
        </pc:spChg>
        <pc:spChg chg="add del">
          <ac:chgData name="Cristian Chilipirea" userId="34ab170da5908fc4" providerId="LiveId" clId="{7B76E207-C983-4D26-AE17-03C792168228}" dt="2019-10-13T11:29:41.734" v="152"/>
          <ac:spMkLst>
            <pc:docMk/>
            <pc:sldMk cId="2459721246" sldId="543"/>
            <ac:spMk id="56" creationId="{2C4A631A-A899-4485-B531-F2557B999A22}"/>
          </ac:spMkLst>
        </pc:spChg>
        <pc:spChg chg="add del">
          <ac:chgData name="Cristian Chilipirea" userId="34ab170da5908fc4" providerId="LiveId" clId="{7B76E207-C983-4D26-AE17-03C792168228}" dt="2019-10-13T11:29:41.734" v="152"/>
          <ac:spMkLst>
            <pc:docMk/>
            <pc:sldMk cId="2459721246" sldId="543"/>
            <ac:spMk id="57" creationId="{1F21A39E-4278-4535-8076-AE7300F0DA43}"/>
          </ac:spMkLst>
        </pc:spChg>
        <pc:spChg chg="add del">
          <ac:chgData name="Cristian Chilipirea" userId="34ab170da5908fc4" providerId="LiveId" clId="{7B76E207-C983-4D26-AE17-03C792168228}" dt="2019-10-13T11:29:41.734" v="152"/>
          <ac:spMkLst>
            <pc:docMk/>
            <pc:sldMk cId="2459721246" sldId="543"/>
            <ac:spMk id="58" creationId="{8F931DDC-11E8-4546-A693-E90F9B14F8B1}"/>
          </ac:spMkLst>
        </pc:spChg>
        <pc:spChg chg="add del">
          <ac:chgData name="Cristian Chilipirea" userId="34ab170da5908fc4" providerId="LiveId" clId="{7B76E207-C983-4D26-AE17-03C792168228}" dt="2019-10-13T11:29:41.734" v="152"/>
          <ac:spMkLst>
            <pc:docMk/>
            <pc:sldMk cId="2459721246" sldId="543"/>
            <ac:spMk id="59" creationId="{922AF2EC-C5F6-4A45-8915-A2817E81DD32}"/>
          </ac:spMkLst>
        </pc:spChg>
        <pc:spChg chg="add del">
          <ac:chgData name="Cristian Chilipirea" userId="34ab170da5908fc4" providerId="LiveId" clId="{7B76E207-C983-4D26-AE17-03C792168228}" dt="2019-10-13T11:29:41.734" v="152"/>
          <ac:spMkLst>
            <pc:docMk/>
            <pc:sldMk cId="2459721246" sldId="543"/>
            <ac:spMk id="60" creationId="{B65C1D51-3238-4AA2-94B8-3FF5377E672A}"/>
          </ac:spMkLst>
        </pc:spChg>
        <pc:spChg chg="add del">
          <ac:chgData name="Cristian Chilipirea" userId="34ab170da5908fc4" providerId="LiveId" clId="{7B76E207-C983-4D26-AE17-03C792168228}" dt="2019-10-13T11:29:41.734" v="152"/>
          <ac:spMkLst>
            <pc:docMk/>
            <pc:sldMk cId="2459721246" sldId="543"/>
            <ac:spMk id="61" creationId="{FED918CD-1A3A-4F01-B8FB-ABFE368C0DBF}"/>
          </ac:spMkLst>
        </pc:spChg>
        <pc:spChg chg="add del">
          <ac:chgData name="Cristian Chilipirea" userId="34ab170da5908fc4" providerId="LiveId" clId="{7B76E207-C983-4D26-AE17-03C792168228}" dt="2019-10-13T11:29:41.734" v="152"/>
          <ac:spMkLst>
            <pc:docMk/>
            <pc:sldMk cId="2459721246" sldId="543"/>
            <ac:spMk id="62" creationId="{95947CEF-EFD5-4121-9133-F3000A3C9B5D}"/>
          </ac:spMkLst>
        </pc:spChg>
        <pc:spChg chg="add del">
          <ac:chgData name="Cristian Chilipirea" userId="34ab170da5908fc4" providerId="LiveId" clId="{7B76E207-C983-4D26-AE17-03C792168228}" dt="2019-10-13T11:29:41.734" v="152"/>
          <ac:spMkLst>
            <pc:docMk/>
            <pc:sldMk cId="2459721246" sldId="543"/>
            <ac:spMk id="63" creationId="{8A2EA227-B101-4726-90C1-6DAFEF246096}"/>
          </ac:spMkLst>
        </pc:spChg>
        <pc:spChg chg="add del">
          <ac:chgData name="Cristian Chilipirea" userId="34ab170da5908fc4" providerId="LiveId" clId="{7B76E207-C983-4D26-AE17-03C792168228}" dt="2019-10-13T11:29:41.734" v="152"/>
          <ac:spMkLst>
            <pc:docMk/>
            <pc:sldMk cId="2459721246" sldId="543"/>
            <ac:spMk id="64" creationId="{D902B46E-0CCC-4415-9EA9-7FC12F3B7029}"/>
          </ac:spMkLst>
        </pc:spChg>
        <pc:spChg chg="add del">
          <ac:chgData name="Cristian Chilipirea" userId="34ab170da5908fc4" providerId="LiveId" clId="{7B76E207-C983-4D26-AE17-03C792168228}" dt="2019-10-13T11:29:41.734" v="152"/>
          <ac:spMkLst>
            <pc:docMk/>
            <pc:sldMk cId="2459721246" sldId="543"/>
            <ac:spMk id="65" creationId="{9A8FCB34-4799-4CED-99F2-5017EB620B43}"/>
          </ac:spMkLst>
        </pc:spChg>
        <pc:spChg chg="add del">
          <ac:chgData name="Cristian Chilipirea" userId="34ab170da5908fc4" providerId="LiveId" clId="{7B76E207-C983-4D26-AE17-03C792168228}" dt="2019-10-13T11:29:41.734" v="152"/>
          <ac:spMkLst>
            <pc:docMk/>
            <pc:sldMk cId="2459721246" sldId="543"/>
            <ac:spMk id="66" creationId="{EDAB416D-B178-4941-98A7-0174B891CBD2}"/>
          </ac:spMkLst>
        </pc:spChg>
        <pc:spChg chg="add del">
          <ac:chgData name="Cristian Chilipirea" userId="34ab170da5908fc4" providerId="LiveId" clId="{7B76E207-C983-4D26-AE17-03C792168228}" dt="2019-10-13T11:29:41.734" v="152"/>
          <ac:spMkLst>
            <pc:docMk/>
            <pc:sldMk cId="2459721246" sldId="543"/>
            <ac:spMk id="67" creationId="{D773C416-466E-4D5C-9812-58C4A83A13BA}"/>
          </ac:spMkLst>
        </pc:spChg>
        <pc:spChg chg="add del">
          <ac:chgData name="Cristian Chilipirea" userId="34ab170da5908fc4" providerId="LiveId" clId="{7B76E207-C983-4D26-AE17-03C792168228}" dt="2019-10-13T11:29:41.734" v="152"/>
          <ac:spMkLst>
            <pc:docMk/>
            <pc:sldMk cId="2459721246" sldId="543"/>
            <ac:spMk id="68" creationId="{1542A004-2E5F-4137-A5A0-1A8C095318FF}"/>
          </ac:spMkLst>
        </pc:spChg>
        <pc:spChg chg="add del">
          <ac:chgData name="Cristian Chilipirea" userId="34ab170da5908fc4" providerId="LiveId" clId="{7B76E207-C983-4D26-AE17-03C792168228}" dt="2019-10-13T11:29:41.734" v="152"/>
          <ac:spMkLst>
            <pc:docMk/>
            <pc:sldMk cId="2459721246" sldId="543"/>
            <ac:spMk id="69" creationId="{09FA419B-B784-4514-BC74-1F24B8B49CBA}"/>
          </ac:spMkLst>
        </pc:spChg>
        <pc:spChg chg="add del">
          <ac:chgData name="Cristian Chilipirea" userId="34ab170da5908fc4" providerId="LiveId" clId="{7B76E207-C983-4D26-AE17-03C792168228}" dt="2019-10-13T11:29:41.734" v="152"/>
          <ac:spMkLst>
            <pc:docMk/>
            <pc:sldMk cId="2459721246" sldId="543"/>
            <ac:spMk id="70" creationId="{A1C3B657-66BF-43F5-AD50-CCDADB9DEE3A}"/>
          </ac:spMkLst>
        </pc:spChg>
        <pc:spChg chg="add del">
          <ac:chgData name="Cristian Chilipirea" userId="34ab170da5908fc4" providerId="LiveId" clId="{7B76E207-C983-4D26-AE17-03C792168228}" dt="2019-10-13T11:29:41.734" v="152"/>
          <ac:spMkLst>
            <pc:docMk/>
            <pc:sldMk cId="2459721246" sldId="543"/>
            <ac:spMk id="71" creationId="{522752AD-06FA-4659-8B5B-7299A26C0F2B}"/>
          </ac:spMkLst>
        </pc:spChg>
        <pc:spChg chg="add del">
          <ac:chgData name="Cristian Chilipirea" userId="34ab170da5908fc4" providerId="LiveId" clId="{7B76E207-C983-4D26-AE17-03C792168228}" dt="2019-10-13T11:29:41.734" v="152"/>
          <ac:spMkLst>
            <pc:docMk/>
            <pc:sldMk cId="2459721246" sldId="543"/>
            <ac:spMk id="72" creationId="{73EEC84D-F7DB-4224-A715-CC8902191613}"/>
          </ac:spMkLst>
        </pc:spChg>
        <pc:spChg chg="add del">
          <ac:chgData name="Cristian Chilipirea" userId="34ab170da5908fc4" providerId="LiveId" clId="{7B76E207-C983-4D26-AE17-03C792168228}" dt="2019-10-13T11:29:41.734" v="152"/>
          <ac:spMkLst>
            <pc:docMk/>
            <pc:sldMk cId="2459721246" sldId="543"/>
            <ac:spMk id="73" creationId="{3CDAE993-0B1F-44F9-8F0A-A639F054CA39}"/>
          </ac:spMkLst>
        </pc:spChg>
        <pc:spChg chg="add del">
          <ac:chgData name="Cristian Chilipirea" userId="34ab170da5908fc4" providerId="LiveId" clId="{7B76E207-C983-4D26-AE17-03C792168228}" dt="2019-10-13T11:29:41.734" v="152"/>
          <ac:spMkLst>
            <pc:docMk/>
            <pc:sldMk cId="2459721246" sldId="543"/>
            <ac:spMk id="74" creationId="{52770C5A-4408-43B2-8602-9D61C06733C5}"/>
          </ac:spMkLst>
        </pc:spChg>
        <pc:spChg chg="add del">
          <ac:chgData name="Cristian Chilipirea" userId="34ab170da5908fc4" providerId="LiveId" clId="{7B76E207-C983-4D26-AE17-03C792168228}" dt="2019-10-13T11:29:41.734" v="152"/>
          <ac:spMkLst>
            <pc:docMk/>
            <pc:sldMk cId="2459721246" sldId="543"/>
            <ac:spMk id="75" creationId="{2814ED0E-3F3D-4C49-ADA5-87AA4ABCA35B}"/>
          </ac:spMkLst>
        </pc:spChg>
        <pc:spChg chg="add del">
          <ac:chgData name="Cristian Chilipirea" userId="34ab170da5908fc4" providerId="LiveId" clId="{7B76E207-C983-4D26-AE17-03C792168228}" dt="2019-10-13T11:29:41.734" v="152"/>
          <ac:spMkLst>
            <pc:docMk/>
            <pc:sldMk cId="2459721246" sldId="543"/>
            <ac:spMk id="76" creationId="{F6FD5901-508A-4123-BBFE-8CCF6D8820DF}"/>
          </ac:spMkLst>
        </pc:spChg>
        <pc:spChg chg="add del">
          <ac:chgData name="Cristian Chilipirea" userId="34ab170da5908fc4" providerId="LiveId" clId="{7B76E207-C983-4D26-AE17-03C792168228}" dt="2019-10-13T11:29:41.734" v="152"/>
          <ac:spMkLst>
            <pc:docMk/>
            <pc:sldMk cId="2459721246" sldId="543"/>
            <ac:spMk id="77" creationId="{4ED4B0D9-5264-4C4E-B15E-DF05EF388580}"/>
          </ac:spMkLst>
        </pc:spChg>
        <pc:spChg chg="add del">
          <ac:chgData name="Cristian Chilipirea" userId="34ab170da5908fc4" providerId="LiveId" clId="{7B76E207-C983-4D26-AE17-03C792168228}" dt="2019-10-13T11:29:41.734" v="152"/>
          <ac:spMkLst>
            <pc:docMk/>
            <pc:sldMk cId="2459721246" sldId="543"/>
            <ac:spMk id="78" creationId="{76FFD8D7-CD36-4D55-BBDF-1616AC9F7A28}"/>
          </ac:spMkLst>
        </pc:spChg>
        <pc:spChg chg="add del">
          <ac:chgData name="Cristian Chilipirea" userId="34ab170da5908fc4" providerId="LiveId" clId="{7B76E207-C983-4D26-AE17-03C792168228}" dt="2019-10-13T11:29:41.734" v="152"/>
          <ac:spMkLst>
            <pc:docMk/>
            <pc:sldMk cId="2459721246" sldId="543"/>
            <ac:spMk id="79" creationId="{7407AD30-F794-48F0-8CCE-0D9E2983481D}"/>
          </ac:spMkLst>
        </pc:spChg>
        <pc:spChg chg="add del">
          <ac:chgData name="Cristian Chilipirea" userId="34ab170da5908fc4" providerId="LiveId" clId="{7B76E207-C983-4D26-AE17-03C792168228}" dt="2019-10-13T11:29:41.734" v="152"/>
          <ac:spMkLst>
            <pc:docMk/>
            <pc:sldMk cId="2459721246" sldId="543"/>
            <ac:spMk id="80" creationId="{824DB600-8C29-4DE4-8B6D-E53E9172D247}"/>
          </ac:spMkLst>
        </pc:spChg>
        <pc:spChg chg="add del">
          <ac:chgData name="Cristian Chilipirea" userId="34ab170da5908fc4" providerId="LiveId" clId="{7B76E207-C983-4D26-AE17-03C792168228}" dt="2019-10-13T11:29:41.734" v="152"/>
          <ac:spMkLst>
            <pc:docMk/>
            <pc:sldMk cId="2459721246" sldId="543"/>
            <ac:spMk id="81" creationId="{D914625A-793C-41D1-B19A-7E7942232B8B}"/>
          </ac:spMkLst>
        </pc:spChg>
        <pc:spChg chg="add del">
          <ac:chgData name="Cristian Chilipirea" userId="34ab170da5908fc4" providerId="LiveId" clId="{7B76E207-C983-4D26-AE17-03C792168228}" dt="2019-10-13T11:29:41.734" v="152"/>
          <ac:spMkLst>
            <pc:docMk/>
            <pc:sldMk cId="2459721246" sldId="543"/>
            <ac:spMk id="82" creationId="{DBE1FA95-F370-4A6F-821C-7748E3EF59C8}"/>
          </ac:spMkLst>
        </pc:spChg>
        <pc:spChg chg="add del">
          <ac:chgData name="Cristian Chilipirea" userId="34ab170da5908fc4" providerId="LiveId" clId="{7B76E207-C983-4D26-AE17-03C792168228}" dt="2019-10-13T11:29:41.734" v="152"/>
          <ac:spMkLst>
            <pc:docMk/>
            <pc:sldMk cId="2459721246" sldId="543"/>
            <ac:spMk id="83" creationId="{7A4C9C1E-81CA-48BA-8DCD-4D546754D633}"/>
          </ac:spMkLst>
        </pc:spChg>
        <pc:spChg chg="add del">
          <ac:chgData name="Cristian Chilipirea" userId="34ab170da5908fc4" providerId="LiveId" clId="{7B76E207-C983-4D26-AE17-03C792168228}" dt="2019-10-13T11:29:41.734" v="152"/>
          <ac:spMkLst>
            <pc:docMk/>
            <pc:sldMk cId="2459721246" sldId="543"/>
            <ac:spMk id="84" creationId="{5B5295D8-4C96-42F8-92E7-8ED6C9266F83}"/>
          </ac:spMkLst>
        </pc:spChg>
        <pc:spChg chg="add del">
          <ac:chgData name="Cristian Chilipirea" userId="34ab170da5908fc4" providerId="LiveId" clId="{7B76E207-C983-4D26-AE17-03C792168228}" dt="2019-10-13T11:29:41.734" v="152"/>
          <ac:spMkLst>
            <pc:docMk/>
            <pc:sldMk cId="2459721246" sldId="543"/>
            <ac:spMk id="85" creationId="{84F9476B-A960-46B3-8ACD-043623DFF167}"/>
          </ac:spMkLst>
        </pc:spChg>
        <pc:spChg chg="add del">
          <ac:chgData name="Cristian Chilipirea" userId="34ab170da5908fc4" providerId="LiveId" clId="{7B76E207-C983-4D26-AE17-03C792168228}" dt="2019-10-13T11:29:41.734" v="152"/>
          <ac:spMkLst>
            <pc:docMk/>
            <pc:sldMk cId="2459721246" sldId="543"/>
            <ac:spMk id="86" creationId="{F7BDCC80-B7ED-40D6-8B50-EB5EB3D0CBB2}"/>
          </ac:spMkLst>
        </pc:spChg>
        <pc:spChg chg="add del">
          <ac:chgData name="Cristian Chilipirea" userId="34ab170da5908fc4" providerId="LiveId" clId="{7B76E207-C983-4D26-AE17-03C792168228}" dt="2019-10-13T11:29:41.734" v="152"/>
          <ac:spMkLst>
            <pc:docMk/>
            <pc:sldMk cId="2459721246" sldId="543"/>
            <ac:spMk id="87" creationId="{93B70FBA-854A-449C-AE27-CE992D25295A}"/>
          </ac:spMkLst>
        </pc:spChg>
        <pc:spChg chg="add del">
          <ac:chgData name="Cristian Chilipirea" userId="34ab170da5908fc4" providerId="LiveId" clId="{7B76E207-C983-4D26-AE17-03C792168228}" dt="2019-10-13T11:29:41.734" v="152"/>
          <ac:spMkLst>
            <pc:docMk/>
            <pc:sldMk cId="2459721246" sldId="543"/>
            <ac:spMk id="88" creationId="{AC2558E9-F84D-4BF8-A0A0-8F054AF9461F}"/>
          </ac:spMkLst>
        </pc:spChg>
        <pc:spChg chg="add del">
          <ac:chgData name="Cristian Chilipirea" userId="34ab170da5908fc4" providerId="LiveId" clId="{7B76E207-C983-4D26-AE17-03C792168228}" dt="2019-10-13T11:29:41.734" v="152"/>
          <ac:spMkLst>
            <pc:docMk/>
            <pc:sldMk cId="2459721246" sldId="543"/>
            <ac:spMk id="89" creationId="{F49C7FB9-A0A6-40D5-BBF6-E2BDF6AB9938}"/>
          </ac:spMkLst>
        </pc:spChg>
        <pc:spChg chg="add del">
          <ac:chgData name="Cristian Chilipirea" userId="34ab170da5908fc4" providerId="LiveId" clId="{7B76E207-C983-4D26-AE17-03C792168228}" dt="2019-10-13T11:29:41.734" v="152"/>
          <ac:spMkLst>
            <pc:docMk/>
            <pc:sldMk cId="2459721246" sldId="543"/>
            <ac:spMk id="90" creationId="{2B172E22-6FDA-415B-ABF5-B8F184DFE0C9}"/>
          </ac:spMkLst>
        </pc:spChg>
        <pc:spChg chg="add del">
          <ac:chgData name="Cristian Chilipirea" userId="34ab170da5908fc4" providerId="LiveId" clId="{7B76E207-C983-4D26-AE17-03C792168228}" dt="2019-10-13T11:29:41.734" v="152"/>
          <ac:spMkLst>
            <pc:docMk/>
            <pc:sldMk cId="2459721246" sldId="543"/>
            <ac:spMk id="91" creationId="{DF7514D2-47C7-4DFE-BA8C-9E8ABBD2653F}"/>
          </ac:spMkLst>
        </pc:spChg>
        <pc:spChg chg="add del">
          <ac:chgData name="Cristian Chilipirea" userId="34ab170da5908fc4" providerId="LiveId" clId="{7B76E207-C983-4D26-AE17-03C792168228}" dt="2019-10-13T11:29:41.734" v="152"/>
          <ac:spMkLst>
            <pc:docMk/>
            <pc:sldMk cId="2459721246" sldId="543"/>
            <ac:spMk id="92" creationId="{C7148FE2-5435-4897-9576-223269886A47}"/>
          </ac:spMkLst>
        </pc:spChg>
        <pc:spChg chg="add del">
          <ac:chgData name="Cristian Chilipirea" userId="34ab170da5908fc4" providerId="LiveId" clId="{7B76E207-C983-4D26-AE17-03C792168228}" dt="2019-10-13T11:29:41.734" v="152"/>
          <ac:spMkLst>
            <pc:docMk/>
            <pc:sldMk cId="2459721246" sldId="543"/>
            <ac:spMk id="93" creationId="{82BC79FF-F8B9-4ECD-85F5-59B3A785C14D}"/>
          </ac:spMkLst>
        </pc:spChg>
        <pc:spChg chg="add del">
          <ac:chgData name="Cristian Chilipirea" userId="34ab170da5908fc4" providerId="LiveId" clId="{7B76E207-C983-4D26-AE17-03C792168228}" dt="2019-10-13T11:29:41.734" v="152"/>
          <ac:spMkLst>
            <pc:docMk/>
            <pc:sldMk cId="2459721246" sldId="543"/>
            <ac:spMk id="94" creationId="{57958362-90B4-4C42-AC25-8BCD5F4963FF}"/>
          </ac:spMkLst>
        </pc:spChg>
        <pc:spChg chg="add del">
          <ac:chgData name="Cristian Chilipirea" userId="34ab170da5908fc4" providerId="LiveId" clId="{7B76E207-C983-4D26-AE17-03C792168228}" dt="2019-10-13T11:29:41.734" v="152"/>
          <ac:spMkLst>
            <pc:docMk/>
            <pc:sldMk cId="2459721246" sldId="543"/>
            <ac:spMk id="95" creationId="{B76CA4D3-ED5C-4247-83F8-77F7D2E0D97D}"/>
          </ac:spMkLst>
        </pc:spChg>
        <pc:spChg chg="add del">
          <ac:chgData name="Cristian Chilipirea" userId="34ab170da5908fc4" providerId="LiveId" clId="{7B76E207-C983-4D26-AE17-03C792168228}" dt="2019-10-13T11:29:41.734" v="152"/>
          <ac:spMkLst>
            <pc:docMk/>
            <pc:sldMk cId="2459721246" sldId="543"/>
            <ac:spMk id="96" creationId="{8E487E36-105F-4660-A52C-09082BB3A6C3}"/>
          </ac:spMkLst>
        </pc:spChg>
        <pc:spChg chg="add del">
          <ac:chgData name="Cristian Chilipirea" userId="34ab170da5908fc4" providerId="LiveId" clId="{7B76E207-C983-4D26-AE17-03C792168228}" dt="2019-10-13T11:29:41.734" v="152"/>
          <ac:spMkLst>
            <pc:docMk/>
            <pc:sldMk cId="2459721246" sldId="543"/>
            <ac:spMk id="97" creationId="{399DC653-AF89-4E24-8DA5-6DF170978761}"/>
          </ac:spMkLst>
        </pc:spChg>
        <pc:spChg chg="add del">
          <ac:chgData name="Cristian Chilipirea" userId="34ab170da5908fc4" providerId="LiveId" clId="{7B76E207-C983-4D26-AE17-03C792168228}" dt="2019-10-13T11:29:41.734" v="152"/>
          <ac:spMkLst>
            <pc:docMk/>
            <pc:sldMk cId="2459721246" sldId="543"/>
            <ac:spMk id="98" creationId="{E768B1EB-7C79-476F-8849-0A59E9C3A4D7}"/>
          </ac:spMkLst>
        </pc:spChg>
        <pc:spChg chg="add del">
          <ac:chgData name="Cristian Chilipirea" userId="34ab170da5908fc4" providerId="LiveId" clId="{7B76E207-C983-4D26-AE17-03C792168228}" dt="2019-10-13T11:29:41.734" v="152"/>
          <ac:spMkLst>
            <pc:docMk/>
            <pc:sldMk cId="2459721246" sldId="543"/>
            <ac:spMk id="99" creationId="{3F51CDC8-5543-4C23-9082-3931C9713860}"/>
          </ac:spMkLst>
        </pc:spChg>
        <pc:spChg chg="add del">
          <ac:chgData name="Cristian Chilipirea" userId="34ab170da5908fc4" providerId="LiveId" clId="{7B76E207-C983-4D26-AE17-03C792168228}" dt="2019-10-13T11:29:41.734" v="152"/>
          <ac:spMkLst>
            <pc:docMk/>
            <pc:sldMk cId="2459721246" sldId="543"/>
            <ac:spMk id="100" creationId="{7D6D360B-5B39-48A4-9C28-5A803676F6FA}"/>
          </ac:spMkLst>
        </pc:spChg>
        <pc:spChg chg="add del">
          <ac:chgData name="Cristian Chilipirea" userId="34ab170da5908fc4" providerId="LiveId" clId="{7B76E207-C983-4D26-AE17-03C792168228}" dt="2019-10-13T11:29:41.734" v="152"/>
          <ac:spMkLst>
            <pc:docMk/>
            <pc:sldMk cId="2459721246" sldId="543"/>
            <ac:spMk id="101" creationId="{4D2ED226-320C-4620-902F-464393161353}"/>
          </ac:spMkLst>
        </pc:spChg>
        <pc:spChg chg="add del">
          <ac:chgData name="Cristian Chilipirea" userId="34ab170da5908fc4" providerId="LiveId" clId="{7B76E207-C983-4D26-AE17-03C792168228}" dt="2019-10-13T11:29:41.734" v="152"/>
          <ac:spMkLst>
            <pc:docMk/>
            <pc:sldMk cId="2459721246" sldId="543"/>
            <ac:spMk id="103" creationId="{9CB2B883-CA6A-407F-B0DE-5E334A1D5953}"/>
          </ac:spMkLst>
        </pc:spChg>
        <pc:spChg chg="add del">
          <ac:chgData name="Cristian Chilipirea" userId="34ab170da5908fc4" providerId="LiveId" clId="{7B76E207-C983-4D26-AE17-03C792168228}" dt="2019-10-13T11:29:41.734" v="152"/>
          <ac:spMkLst>
            <pc:docMk/>
            <pc:sldMk cId="2459721246" sldId="543"/>
            <ac:spMk id="104" creationId="{BBAFE1A4-C6F4-48EF-A2F1-A5B8C739BFCC}"/>
          </ac:spMkLst>
        </pc:spChg>
        <pc:spChg chg="add del">
          <ac:chgData name="Cristian Chilipirea" userId="34ab170da5908fc4" providerId="LiveId" clId="{7B76E207-C983-4D26-AE17-03C792168228}" dt="2019-10-13T11:29:41.734" v="152"/>
          <ac:spMkLst>
            <pc:docMk/>
            <pc:sldMk cId="2459721246" sldId="543"/>
            <ac:spMk id="105" creationId="{E77881F9-0DF0-473C-86EC-077F49443BF2}"/>
          </ac:spMkLst>
        </pc:spChg>
        <pc:spChg chg="add del">
          <ac:chgData name="Cristian Chilipirea" userId="34ab170da5908fc4" providerId="LiveId" clId="{7B76E207-C983-4D26-AE17-03C792168228}" dt="2019-10-13T11:29:41.734" v="152"/>
          <ac:spMkLst>
            <pc:docMk/>
            <pc:sldMk cId="2459721246" sldId="543"/>
            <ac:spMk id="106" creationId="{C6DC7FEC-2144-446D-B90C-3C352C9C368C}"/>
          </ac:spMkLst>
        </pc:spChg>
        <pc:spChg chg="add del">
          <ac:chgData name="Cristian Chilipirea" userId="34ab170da5908fc4" providerId="LiveId" clId="{7B76E207-C983-4D26-AE17-03C792168228}" dt="2019-10-13T11:29:41.734" v="152"/>
          <ac:spMkLst>
            <pc:docMk/>
            <pc:sldMk cId="2459721246" sldId="543"/>
            <ac:spMk id="107" creationId="{7FA2D865-F07B-4658-B2A1-A99FC19E4977}"/>
          </ac:spMkLst>
        </pc:spChg>
        <pc:spChg chg="add del">
          <ac:chgData name="Cristian Chilipirea" userId="34ab170da5908fc4" providerId="LiveId" clId="{7B76E207-C983-4D26-AE17-03C792168228}" dt="2019-10-13T11:29:41.734" v="152"/>
          <ac:spMkLst>
            <pc:docMk/>
            <pc:sldMk cId="2459721246" sldId="543"/>
            <ac:spMk id="108" creationId="{A879F6ED-E963-4DC7-B998-0474F815DC9C}"/>
          </ac:spMkLst>
        </pc:spChg>
        <pc:spChg chg="add del">
          <ac:chgData name="Cristian Chilipirea" userId="34ab170da5908fc4" providerId="LiveId" clId="{7B76E207-C983-4D26-AE17-03C792168228}" dt="2019-10-13T11:29:41.734" v="152"/>
          <ac:spMkLst>
            <pc:docMk/>
            <pc:sldMk cId="2459721246" sldId="543"/>
            <ac:spMk id="109" creationId="{0A82FAD9-56D9-427C-8621-EA144C82FC99}"/>
          </ac:spMkLst>
        </pc:spChg>
        <pc:spChg chg="add del">
          <ac:chgData name="Cristian Chilipirea" userId="34ab170da5908fc4" providerId="LiveId" clId="{7B76E207-C983-4D26-AE17-03C792168228}" dt="2019-10-13T11:29:41.734" v="152"/>
          <ac:spMkLst>
            <pc:docMk/>
            <pc:sldMk cId="2459721246" sldId="543"/>
            <ac:spMk id="110" creationId="{2611FF03-E81A-4CFF-9582-15A0EC104FE7}"/>
          </ac:spMkLst>
        </pc:spChg>
        <pc:spChg chg="add mod">
          <ac:chgData name="Cristian Chilipirea" userId="34ab170da5908fc4" providerId="LiveId" clId="{7B76E207-C983-4D26-AE17-03C792168228}" dt="2019-10-13T11:29:45.729" v="154" actId="1076"/>
          <ac:spMkLst>
            <pc:docMk/>
            <pc:sldMk cId="2459721246" sldId="543"/>
            <ac:spMk id="121" creationId="{3FAB2BFA-7AA3-47AB-A469-C1E6AE53DA94}"/>
          </ac:spMkLst>
        </pc:spChg>
        <pc:spChg chg="add mod">
          <ac:chgData name="Cristian Chilipirea" userId="34ab170da5908fc4" providerId="LiveId" clId="{7B76E207-C983-4D26-AE17-03C792168228}" dt="2019-10-13T11:29:45.729" v="154" actId="1076"/>
          <ac:spMkLst>
            <pc:docMk/>
            <pc:sldMk cId="2459721246" sldId="543"/>
            <ac:spMk id="122" creationId="{2B68A77D-0252-4A06-BDD4-CC89B6F6276D}"/>
          </ac:spMkLst>
        </pc:spChg>
        <pc:spChg chg="add mod">
          <ac:chgData name="Cristian Chilipirea" userId="34ab170da5908fc4" providerId="LiveId" clId="{7B76E207-C983-4D26-AE17-03C792168228}" dt="2019-10-13T11:29:45.729" v="154" actId="1076"/>
          <ac:spMkLst>
            <pc:docMk/>
            <pc:sldMk cId="2459721246" sldId="543"/>
            <ac:spMk id="123" creationId="{4C654E7B-5C45-4BAC-B8C1-2BFF77B5EE0A}"/>
          </ac:spMkLst>
        </pc:spChg>
        <pc:spChg chg="add mod">
          <ac:chgData name="Cristian Chilipirea" userId="34ab170da5908fc4" providerId="LiveId" clId="{7B76E207-C983-4D26-AE17-03C792168228}" dt="2019-10-13T11:29:45.729" v="154" actId="1076"/>
          <ac:spMkLst>
            <pc:docMk/>
            <pc:sldMk cId="2459721246" sldId="543"/>
            <ac:spMk id="124" creationId="{09249AF5-B1A7-410D-A12F-5F7510A9996F}"/>
          </ac:spMkLst>
        </pc:spChg>
        <pc:spChg chg="add mod">
          <ac:chgData name="Cristian Chilipirea" userId="34ab170da5908fc4" providerId="LiveId" clId="{7B76E207-C983-4D26-AE17-03C792168228}" dt="2019-10-13T11:29:45.729" v="154" actId="1076"/>
          <ac:spMkLst>
            <pc:docMk/>
            <pc:sldMk cId="2459721246" sldId="543"/>
            <ac:spMk id="125" creationId="{A3E1D40A-E5A4-4E01-AB08-D2EB06C44538}"/>
          </ac:spMkLst>
        </pc:spChg>
        <pc:spChg chg="add mod">
          <ac:chgData name="Cristian Chilipirea" userId="34ab170da5908fc4" providerId="LiveId" clId="{7B76E207-C983-4D26-AE17-03C792168228}" dt="2019-10-13T11:29:45.729" v="154" actId="1076"/>
          <ac:spMkLst>
            <pc:docMk/>
            <pc:sldMk cId="2459721246" sldId="543"/>
            <ac:spMk id="130" creationId="{5DF518B7-52B9-499D-BC6E-C3C4D804BFD8}"/>
          </ac:spMkLst>
        </pc:spChg>
        <pc:spChg chg="add mod">
          <ac:chgData name="Cristian Chilipirea" userId="34ab170da5908fc4" providerId="LiveId" clId="{7B76E207-C983-4D26-AE17-03C792168228}" dt="2019-10-13T11:29:45.729" v="154" actId="1076"/>
          <ac:spMkLst>
            <pc:docMk/>
            <pc:sldMk cId="2459721246" sldId="543"/>
            <ac:spMk id="131" creationId="{1C47C921-9055-43C7-B72C-E66BFF24C351}"/>
          </ac:spMkLst>
        </pc:spChg>
        <pc:spChg chg="add mod">
          <ac:chgData name="Cristian Chilipirea" userId="34ab170da5908fc4" providerId="LiveId" clId="{7B76E207-C983-4D26-AE17-03C792168228}" dt="2019-10-13T11:29:45.729" v="154" actId="1076"/>
          <ac:spMkLst>
            <pc:docMk/>
            <pc:sldMk cId="2459721246" sldId="543"/>
            <ac:spMk id="132" creationId="{805C9F7D-E504-479D-A50C-62F3261E1B11}"/>
          </ac:spMkLst>
        </pc:spChg>
        <pc:spChg chg="add mod">
          <ac:chgData name="Cristian Chilipirea" userId="34ab170da5908fc4" providerId="LiveId" clId="{7B76E207-C983-4D26-AE17-03C792168228}" dt="2019-10-13T11:29:45.729" v="154" actId="1076"/>
          <ac:spMkLst>
            <pc:docMk/>
            <pc:sldMk cId="2459721246" sldId="543"/>
            <ac:spMk id="133" creationId="{B4D7F917-5B63-4CC2-A954-EA3C9F5C0F8B}"/>
          </ac:spMkLst>
        </pc:spChg>
        <pc:spChg chg="add mod">
          <ac:chgData name="Cristian Chilipirea" userId="34ab170da5908fc4" providerId="LiveId" clId="{7B76E207-C983-4D26-AE17-03C792168228}" dt="2019-10-13T11:29:45.729" v="154" actId="1076"/>
          <ac:spMkLst>
            <pc:docMk/>
            <pc:sldMk cId="2459721246" sldId="543"/>
            <ac:spMk id="134" creationId="{DE485E7C-86BC-49A6-B1A5-0EBF786DF757}"/>
          </ac:spMkLst>
        </pc:spChg>
        <pc:spChg chg="add mod">
          <ac:chgData name="Cristian Chilipirea" userId="34ab170da5908fc4" providerId="LiveId" clId="{7B76E207-C983-4D26-AE17-03C792168228}" dt="2019-10-13T11:29:45.729" v="154" actId="1076"/>
          <ac:spMkLst>
            <pc:docMk/>
            <pc:sldMk cId="2459721246" sldId="543"/>
            <ac:spMk id="135" creationId="{39E20257-BCED-4954-873B-5B24EDFC1485}"/>
          </ac:spMkLst>
        </pc:spChg>
        <pc:spChg chg="add mod">
          <ac:chgData name="Cristian Chilipirea" userId="34ab170da5908fc4" providerId="LiveId" clId="{7B76E207-C983-4D26-AE17-03C792168228}" dt="2019-10-13T11:29:45.729" v="154" actId="1076"/>
          <ac:spMkLst>
            <pc:docMk/>
            <pc:sldMk cId="2459721246" sldId="543"/>
            <ac:spMk id="136" creationId="{71AC7D97-3C14-44E4-9824-81E843C2FB08}"/>
          </ac:spMkLst>
        </pc:spChg>
        <pc:spChg chg="add mod">
          <ac:chgData name="Cristian Chilipirea" userId="34ab170da5908fc4" providerId="LiveId" clId="{7B76E207-C983-4D26-AE17-03C792168228}" dt="2019-10-13T11:29:45.729" v="154" actId="1076"/>
          <ac:spMkLst>
            <pc:docMk/>
            <pc:sldMk cId="2459721246" sldId="543"/>
            <ac:spMk id="137" creationId="{980673B1-4864-47EB-96C8-8A92B9486983}"/>
          </ac:spMkLst>
        </pc:spChg>
        <pc:spChg chg="add mod">
          <ac:chgData name="Cristian Chilipirea" userId="34ab170da5908fc4" providerId="LiveId" clId="{7B76E207-C983-4D26-AE17-03C792168228}" dt="2019-10-13T11:29:45.729" v="154" actId="1076"/>
          <ac:spMkLst>
            <pc:docMk/>
            <pc:sldMk cId="2459721246" sldId="543"/>
            <ac:spMk id="142" creationId="{B56C98C9-857F-4778-9AAD-BBF4A3204E33}"/>
          </ac:spMkLst>
        </pc:spChg>
        <pc:spChg chg="add mod">
          <ac:chgData name="Cristian Chilipirea" userId="34ab170da5908fc4" providerId="LiveId" clId="{7B76E207-C983-4D26-AE17-03C792168228}" dt="2019-10-13T11:29:45.729" v="154" actId="1076"/>
          <ac:spMkLst>
            <pc:docMk/>
            <pc:sldMk cId="2459721246" sldId="543"/>
            <ac:spMk id="143" creationId="{ADC82206-DA44-4FEF-95FA-2820D7F9FC55}"/>
          </ac:spMkLst>
        </pc:spChg>
        <pc:spChg chg="add mod">
          <ac:chgData name="Cristian Chilipirea" userId="34ab170da5908fc4" providerId="LiveId" clId="{7B76E207-C983-4D26-AE17-03C792168228}" dt="2019-10-13T11:29:45.729" v="154" actId="1076"/>
          <ac:spMkLst>
            <pc:docMk/>
            <pc:sldMk cId="2459721246" sldId="543"/>
            <ac:spMk id="144" creationId="{21F1792A-2FB8-46C4-B9EE-EC9F6034248C}"/>
          </ac:spMkLst>
        </pc:spChg>
        <pc:spChg chg="add mod">
          <ac:chgData name="Cristian Chilipirea" userId="34ab170da5908fc4" providerId="LiveId" clId="{7B76E207-C983-4D26-AE17-03C792168228}" dt="2019-10-13T11:29:45.729" v="154" actId="1076"/>
          <ac:spMkLst>
            <pc:docMk/>
            <pc:sldMk cId="2459721246" sldId="543"/>
            <ac:spMk id="145" creationId="{484391DB-22C3-4421-BB09-7116C6840137}"/>
          </ac:spMkLst>
        </pc:spChg>
        <pc:spChg chg="add mod">
          <ac:chgData name="Cristian Chilipirea" userId="34ab170da5908fc4" providerId="LiveId" clId="{7B76E207-C983-4D26-AE17-03C792168228}" dt="2019-10-13T11:29:45.729" v="154" actId="1076"/>
          <ac:spMkLst>
            <pc:docMk/>
            <pc:sldMk cId="2459721246" sldId="543"/>
            <ac:spMk id="146" creationId="{A2B838D6-5CFE-481F-8FBF-5C1D30FC84DA}"/>
          </ac:spMkLst>
        </pc:spChg>
        <pc:spChg chg="add mod">
          <ac:chgData name="Cristian Chilipirea" userId="34ab170da5908fc4" providerId="LiveId" clId="{7B76E207-C983-4D26-AE17-03C792168228}" dt="2019-10-13T11:29:45.729" v="154" actId="1076"/>
          <ac:spMkLst>
            <pc:docMk/>
            <pc:sldMk cId="2459721246" sldId="543"/>
            <ac:spMk id="147" creationId="{EC3698A7-E577-454B-BBB2-B0FA27015357}"/>
          </ac:spMkLst>
        </pc:spChg>
        <pc:spChg chg="add mod">
          <ac:chgData name="Cristian Chilipirea" userId="34ab170da5908fc4" providerId="LiveId" clId="{7B76E207-C983-4D26-AE17-03C792168228}" dt="2019-10-13T11:29:45.729" v="154" actId="1076"/>
          <ac:spMkLst>
            <pc:docMk/>
            <pc:sldMk cId="2459721246" sldId="543"/>
            <ac:spMk id="148" creationId="{A0A81145-020C-4606-BB51-E20A1F86672A}"/>
          </ac:spMkLst>
        </pc:spChg>
        <pc:spChg chg="add mod">
          <ac:chgData name="Cristian Chilipirea" userId="34ab170da5908fc4" providerId="LiveId" clId="{7B76E207-C983-4D26-AE17-03C792168228}" dt="2019-10-13T11:29:45.729" v="154" actId="1076"/>
          <ac:spMkLst>
            <pc:docMk/>
            <pc:sldMk cId="2459721246" sldId="543"/>
            <ac:spMk id="149" creationId="{804E563A-B1B4-467C-80DA-C31A43F37AFA}"/>
          </ac:spMkLst>
        </pc:spChg>
        <pc:spChg chg="add mod">
          <ac:chgData name="Cristian Chilipirea" userId="34ab170da5908fc4" providerId="LiveId" clId="{7B76E207-C983-4D26-AE17-03C792168228}" dt="2019-10-13T11:29:45.729" v="154" actId="1076"/>
          <ac:spMkLst>
            <pc:docMk/>
            <pc:sldMk cId="2459721246" sldId="543"/>
            <ac:spMk id="150" creationId="{3C3E171F-EEC0-474D-9DC7-940BEF247353}"/>
          </ac:spMkLst>
        </pc:spChg>
        <pc:spChg chg="add mod">
          <ac:chgData name="Cristian Chilipirea" userId="34ab170da5908fc4" providerId="LiveId" clId="{7B76E207-C983-4D26-AE17-03C792168228}" dt="2019-10-13T11:29:45.729" v="154" actId="1076"/>
          <ac:spMkLst>
            <pc:docMk/>
            <pc:sldMk cId="2459721246" sldId="543"/>
            <ac:spMk id="151" creationId="{951ED0F0-F061-41BB-8F15-87CEB39D8A66}"/>
          </ac:spMkLst>
        </pc:spChg>
        <pc:spChg chg="add mod">
          <ac:chgData name="Cristian Chilipirea" userId="34ab170da5908fc4" providerId="LiveId" clId="{7B76E207-C983-4D26-AE17-03C792168228}" dt="2019-10-13T11:29:45.729" v="154" actId="1076"/>
          <ac:spMkLst>
            <pc:docMk/>
            <pc:sldMk cId="2459721246" sldId="543"/>
            <ac:spMk id="152" creationId="{14F2D46A-8571-4515-A58D-EB300FD714F1}"/>
          </ac:spMkLst>
        </pc:spChg>
        <pc:spChg chg="add mod">
          <ac:chgData name="Cristian Chilipirea" userId="34ab170da5908fc4" providerId="LiveId" clId="{7B76E207-C983-4D26-AE17-03C792168228}" dt="2019-10-13T11:29:45.729" v="154" actId="1076"/>
          <ac:spMkLst>
            <pc:docMk/>
            <pc:sldMk cId="2459721246" sldId="543"/>
            <ac:spMk id="153" creationId="{897D955D-10A8-4FCE-8DE8-B4604E9B42D9}"/>
          </ac:spMkLst>
        </pc:spChg>
        <pc:spChg chg="add mod">
          <ac:chgData name="Cristian Chilipirea" userId="34ab170da5908fc4" providerId="LiveId" clId="{7B76E207-C983-4D26-AE17-03C792168228}" dt="2019-10-13T11:29:45.729" v="154" actId="1076"/>
          <ac:spMkLst>
            <pc:docMk/>
            <pc:sldMk cId="2459721246" sldId="543"/>
            <ac:spMk id="154" creationId="{1F41FA5B-0749-43CB-9D17-9999F50871BA}"/>
          </ac:spMkLst>
        </pc:spChg>
        <pc:spChg chg="add mod">
          <ac:chgData name="Cristian Chilipirea" userId="34ab170da5908fc4" providerId="LiveId" clId="{7B76E207-C983-4D26-AE17-03C792168228}" dt="2019-10-13T11:29:45.729" v="154" actId="1076"/>
          <ac:spMkLst>
            <pc:docMk/>
            <pc:sldMk cId="2459721246" sldId="543"/>
            <ac:spMk id="155" creationId="{C9D6C29D-5948-47C0-83B8-5328C8A664B6}"/>
          </ac:spMkLst>
        </pc:spChg>
        <pc:spChg chg="add mod">
          <ac:chgData name="Cristian Chilipirea" userId="34ab170da5908fc4" providerId="LiveId" clId="{7B76E207-C983-4D26-AE17-03C792168228}" dt="2019-10-13T11:29:45.729" v="154" actId="1076"/>
          <ac:spMkLst>
            <pc:docMk/>
            <pc:sldMk cId="2459721246" sldId="543"/>
            <ac:spMk id="156" creationId="{96905FD9-8EC1-4A07-BF95-A444861409F2}"/>
          </ac:spMkLst>
        </pc:spChg>
        <pc:spChg chg="add mod">
          <ac:chgData name="Cristian Chilipirea" userId="34ab170da5908fc4" providerId="LiveId" clId="{7B76E207-C983-4D26-AE17-03C792168228}" dt="2019-10-13T11:29:45.729" v="154" actId="1076"/>
          <ac:spMkLst>
            <pc:docMk/>
            <pc:sldMk cId="2459721246" sldId="543"/>
            <ac:spMk id="157" creationId="{E5CC4802-8B81-4AE6-804A-80175B038242}"/>
          </ac:spMkLst>
        </pc:spChg>
        <pc:spChg chg="add mod">
          <ac:chgData name="Cristian Chilipirea" userId="34ab170da5908fc4" providerId="LiveId" clId="{7B76E207-C983-4D26-AE17-03C792168228}" dt="2019-10-13T11:29:45.729" v="154" actId="1076"/>
          <ac:spMkLst>
            <pc:docMk/>
            <pc:sldMk cId="2459721246" sldId="543"/>
            <ac:spMk id="158" creationId="{B3F9A675-EA80-43E7-B494-2120F1B47CE8}"/>
          </ac:spMkLst>
        </pc:spChg>
        <pc:spChg chg="add mod">
          <ac:chgData name="Cristian Chilipirea" userId="34ab170da5908fc4" providerId="LiveId" clId="{7B76E207-C983-4D26-AE17-03C792168228}" dt="2019-10-13T11:29:45.729" v="154" actId="1076"/>
          <ac:spMkLst>
            <pc:docMk/>
            <pc:sldMk cId="2459721246" sldId="543"/>
            <ac:spMk id="159" creationId="{FAB64E09-8B2E-4108-9390-B55FBD755A7D}"/>
          </ac:spMkLst>
        </pc:spChg>
        <pc:spChg chg="add mod">
          <ac:chgData name="Cristian Chilipirea" userId="34ab170da5908fc4" providerId="LiveId" clId="{7B76E207-C983-4D26-AE17-03C792168228}" dt="2019-10-13T11:29:45.729" v="154" actId="1076"/>
          <ac:spMkLst>
            <pc:docMk/>
            <pc:sldMk cId="2459721246" sldId="543"/>
            <ac:spMk id="160" creationId="{A85F0103-457D-4DBA-B28C-BD11E01AEA0F}"/>
          </ac:spMkLst>
        </pc:spChg>
        <pc:spChg chg="add mod">
          <ac:chgData name="Cristian Chilipirea" userId="34ab170da5908fc4" providerId="LiveId" clId="{7B76E207-C983-4D26-AE17-03C792168228}" dt="2019-10-13T11:29:45.729" v="154" actId="1076"/>
          <ac:spMkLst>
            <pc:docMk/>
            <pc:sldMk cId="2459721246" sldId="543"/>
            <ac:spMk id="161" creationId="{C0700C66-51FA-4A44-8E72-A7F360F349FF}"/>
          </ac:spMkLst>
        </pc:spChg>
        <pc:spChg chg="add mod">
          <ac:chgData name="Cristian Chilipirea" userId="34ab170da5908fc4" providerId="LiveId" clId="{7B76E207-C983-4D26-AE17-03C792168228}" dt="2019-10-13T11:29:45.729" v="154" actId="1076"/>
          <ac:spMkLst>
            <pc:docMk/>
            <pc:sldMk cId="2459721246" sldId="543"/>
            <ac:spMk id="162" creationId="{D6AEDC97-DFC5-48BE-9C70-3859F65C48C8}"/>
          </ac:spMkLst>
        </pc:spChg>
        <pc:spChg chg="add mod">
          <ac:chgData name="Cristian Chilipirea" userId="34ab170da5908fc4" providerId="LiveId" clId="{7B76E207-C983-4D26-AE17-03C792168228}" dt="2019-10-13T11:29:45.729" v="154" actId="1076"/>
          <ac:spMkLst>
            <pc:docMk/>
            <pc:sldMk cId="2459721246" sldId="543"/>
            <ac:spMk id="163" creationId="{04851875-A310-4E78-BEE9-C53575C6D665}"/>
          </ac:spMkLst>
        </pc:spChg>
        <pc:spChg chg="add mod">
          <ac:chgData name="Cristian Chilipirea" userId="34ab170da5908fc4" providerId="LiveId" clId="{7B76E207-C983-4D26-AE17-03C792168228}" dt="2019-10-13T11:29:45.729" v="154" actId="1076"/>
          <ac:spMkLst>
            <pc:docMk/>
            <pc:sldMk cId="2459721246" sldId="543"/>
            <ac:spMk id="164" creationId="{6E0CAD9F-49E1-4B63-B90E-E068DCFBB131}"/>
          </ac:spMkLst>
        </pc:spChg>
        <pc:spChg chg="add mod">
          <ac:chgData name="Cristian Chilipirea" userId="34ab170da5908fc4" providerId="LiveId" clId="{7B76E207-C983-4D26-AE17-03C792168228}" dt="2019-10-13T11:29:45.729" v="154" actId="1076"/>
          <ac:spMkLst>
            <pc:docMk/>
            <pc:sldMk cId="2459721246" sldId="543"/>
            <ac:spMk id="165" creationId="{309F73C0-AF73-432C-95CD-6DC2ECEB877A}"/>
          </ac:spMkLst>
        </pc:spChg>
        <pc:spChg chg="add mod">
          <ac:chgData name="Cristian Chilipirea" userId="34ab170da5908fc4" providerId="LiveId" clId="{7B76E207-C983-4D26-AE17-03C792168228}" dt="2019-10-13T11:29:45.729" v="154" actId="1076"/>
          <ac:spMkLst>
            <pc:docMk/>
            <pc:sldMk cId="2459721246" sldId="543"/>
            <ac:spMk id="166" creationId="{7EBD9E07-7652-4A75-8057-A9A5AF481C5D}"/>
          </ac:spMkLst>
        </pc:spChg>
        <pc:spChg chg="add mod">
          <ac:chgData name="Cristian Chilipirea" userId="34ab170da5908fc4" providerId="LiveId" clId="{7B76E207-C983-4D26-AE17-03C792168228}" dt="2019-10-13T11:29:45.729" v="154" actId="1076"/>
          <ac:spMkLst>
            <pc:docMk/>
            <pc:sldMk cId="2459721246" sldId="543"/>
            <ac:spMk id="167" creationId="{252BE803-E018-4683-B812-2C326A3A5B12}"/>
          </ac:spMkLst>
        </pc:spChg>
        <pc:spChg chg="add mod">
          <ac:chgData name="Cristian Chilipirea" userId="34ab170da5908fc4" providerId="LiveId" clId="{7B76E207-C983-4D26-AE17-03C792168228}" dt="2019-10-13T11:29:45.729" v="154" actId="1076"/>
          <ac:spMkLst>
            <pc:docMk/>
            <pc:sldMk cId="2459721246" sldId="543"/>
            <ac:spMk id="168" creationId="{D284CE1E-3EF2-44DA-807F-87C120F9D548}"/>
          </ac:spMkLst>
        </pc:spChg>
        <pc:spChg chg="add mod">
          <ac:chgData name="Cristian Chilipirea" userId="34ab170da5908fc4" providerId="LiveId" clId="{7B76E207-C983-4D26-AE17-03C792168228}" dt="2019-10-13T11:29:45.729" v="154" actId="1076"/>
          <ac:spMkLst>
            <pc:docMk/>
            <pc:sldMk cId="2459721246" sldId="543"/>
            <ac:spMk id="169" creationId="{B69A0079-B3D8-49B0-80CE-D48361792C71}"/>
          </ac:spMkLst>
        </pc:spChg>
        <pc:spChg chg="add mod">
          <ac:chgData name="Cristian Chilipirea" userId="34ab170da5908fc4" providerId="LiveId" clId="{7B76E207-C983-4D26-AE17-03C792168228}" dt="2019-10-13T11:29:45.729" v="154" actId="1076"/>
          <ac:spMkLst>
            <pc:docMk/>
            <pc:sldMk cId="2459721246" sldId="543"/>
            <ac:spMk id="170" creationId="{7BAF4AD5-3795-4E16-92EB-59B037A6ADA9}"/>
          </ac:spMkLst>
        </pc:spChg>
        <pc:spChg chg="add mod">
          <ac:chgData name="Cristian Chilipirea" userId="34ab170da5908fc4" providerId="LiveId" clId="{7B76E207-C983-4D26-AE17-03C792168228}" dt="2019-10-13T11:29:45.729" v="154" actId="1076"/>
          <ac:spMkLst>
            <pc:docMk/>
            <pc:sldMk cId="2459721246" sldId="543"/>
            <ac:spMk id="171" creationId="{3316A0EB-93BA-4C6E-A549-BD4D4AD6F544}"/>
          </ac:spMkLst>
        </pc:spChg>
        <pc:spChg chg="add mod">
          <ac:chgData name="Cristian Chilipirea" userId="34ab170da5908fc4" providerId="LiveId" clId="{7B76E207-C983-4D26-AE17-03C792168228}" dt="2019-10-13T11:29:45.729" v="154" actId="1076"/>
          <ac:spMkLst>
            <pc:docMk/>
            <pc:sldMk cId="2459721246" sldId="543"/>
            <ac:spMk id="172" creationId="{1799FC78-0743-4DC7-8660-F5633D252CF9}"/>
          </ac:spMkLst>
        </pc:spChg>
        <pc:spChg chg="add mod">
          <ac:chgData name="Cristian Chilipirea" userId="34ab170da5908fc4" providerId="LiveId" clId="{7B76E207-C983-4D26-AE17-03C792168228}" dt="2019-10-13T11:29:45.729" v="154" actId="1076"/>
          <ac:spMkLst>
            <pc:docMk/>
            <pc:sldMk cId="2459721246" sldId="543"/>
            <ac:spMk id="173" creationId="{0409225F-74F5-4AB4-9A7C-6CF8086096FF}"/>
          </ac:spMkLst>
        </pc:spChg>
        <pc:spChg chg="add mod">
          <ac:chgData name="Cristian Chilipirea" userId="34ab170da5908fc4" providerId="LiveId" clId="{7B76E207-C983-4D26-AE17-03C792168228}" dt="2019-10-13T11:29:45.729" v="154" actId="1076"/>
          <ac:spMkLst>
            <pc:docMk/>
            <pc:sldMk cId="2459721246" sldId="543"/>
            <ac:spMk id="174" creationId="{9BE3C3B0-953C-430A-89AB-58FEAEF7FDD0}"/>
          </ac:spMkLst>
        </pc:spChg>
        <pc:spChg chg="add mod">
          <ac:chgData name="Cristian Chilipirea" userId="34ab170da5908fc4" providerId="LiveId" clId="{7B76E207-C983-4D26-AE17-03C792168228}" dt="2019-10-13T11:29:45.729" v="154" actId="1076"/>
          <ac:spMkLst>
            <pc:docMk/>
            <pc:sldMk cId="2459721246" sldId="543"/>
            <ac:spMk id="175" creationId="{58A99010-E2F8-4705-8B3D-DEC92B4F532B}"/>
          </ac:spMkLst>
        </pc:spChg>
        <pc:spChg chg="add mod">
          <ac:chgData name="Cristian Chilipirea" userId="34ab170da5908fc4" providerId="LiveId" clId="{7B76E207-C983-4D26-AE17-03C792168228}" dt="2019-10-13T11:29:45.729" v="154" actId="1076"/>
          <ac:spMkLst>
            <pc:docMk/>
            <pc:sldMk cId="2459721246" sldId="543"/>
            <ac:spMk id="176" creationId="{FFDA8ED4-5C69-43B2-B3BE-344C3BD282C2}"/>
          </ac:spMkLst>
        </pc:spChg>
        <pc:spChg chg="add mod">
          <ac:chgData name="Cristian Chilipirea" userId="34ab170da5908fc4" providerId="LiveId" clId="{7B76E207-C983-4D26-AE17-03C792168228}" dt="2019-10-13T11:29:45.729" v="154" actId="1076"/>
          <ac:spMkLst>
            <pc:docMk/>
            <pc:sldMk cId="2459721246" sldId="543"/>
            <ac:spMk id="177" creationId="{D40E4A4B-9691-470F-9213-7BE29B96313E}"/>
          </ac:spMkLst>
        </pc:spChg>
        <pc:spChg chg="add mod">
          <ac:chgData name="Cristian Chilipirea" userId="34ab170da5908fc4" providerId="LiveId" clId="{7B76E207-C983-4D26-AE17-03C792168228}" dt="2019-10-13T11:29:45.729" v="154" actId="1076"/>
          <ac:spMkLst>
            <pc:docMk/>
            <pc:sldMk cId="2459721246" sldId="543"/>
            <ac:spMk id="178" creationId="{74C52CB1-16C1-4252-A0A6-07D262074100}"/>
          </ac:spMkLst>
        </pc:spChg>
        <pc:spChg chg="add mod">
          <ac:chgData name="Cristian Chilipirea" userId="34ab170da5908fc4" providerId="LiveId" clId="{7B76E207-C983-4D26-AE17-03C792168228}" dt="2019-10-13T11:29:45.729" v="154" actId="1076"/>
          <ac:spMkLst>
            <pc:docMk/>
            <pc:sldMk cId="2459721246" sldId="543"/>
            <ac:spMk id="179" creationId="{9A027449-D28A-4BE3-AA7C-D09E7FCDCB2D}"/>
          </ac:spMkLst>
        </pc:spChg>
        <pc:spChg chg="add mod">
          <ac:chgData name="Cristian Chilipirea" userId="34ab170da5908fc4" providerId="LiveId" clId="{7B76E207-C983-4D26-AE17-03C792168228}" dt="2019-10-13T11:29:45.729" v="154" actId="1076"/>
          <ac:spMkLst>
            <pc:docMk/>
            <pc:sldMk cId="2459721246" sldId="543"/>
            <ac:spMk id="180" creationId="{0F510F40-7666-4D3B-9CDA-2C281C02E9D7}"/>
          </ac:spMkLst>
        </pc:spChg>
        <pc:spChg chg="add mod">
          <ac:chgData name="Cristian Chilipirea" userId="34ab170da5908fc4" providerId="LiveId" clId="{7B76E207-C983-4D26-AE17-03C792168228}" dt="2019-10-13T11:29:45.729" v="154" actId="1076"/>
          <ac:spMkLst>
            <pc:docMk/>
            <pc:sldMk cId="2459721246" sldId="543"/>
            <ac:spMk id="181" creationId="{15CFEC3D-F0E6-404B-BA1B-0E4EBEFBA001}"/>
          </ac:spMkLst>
        </pc:spChg>
        <pc:spChg chg="add mod">
          <ac:chgData name="Cristian Chilipirea" userId="34ab170da5908fc4" providerId="LiveId" clId="{7B76E207-C983-4D26-AE17-03C792168228}" dt="2019-10-13T11:29:45.729" v="154" actId="1076"/>
          <ac:spMkLst>
            <pc:docMk/>
            <pc:sldMk cId="2459721246" sldId="543"/>
            <ac:spMk id="182" creationId="{29786147-C32C-43CD-9197-DC03D27A1E2E}"/>
          </ac:spMkLst>
        </pc:spChg>
        <pc:spChg chg="add mod">
          <ac:chgData name="Cristian Chilipirea" userId="34ab170da5908fc4" providerId="LiveId" clId="{7B76E207-C983-4D26-AE17-03C792168228}" dt="2019-10-13T11:29:45.729" v="154" actId="1076"/>
          <ac:spMkLst>
            <pc:docMk/>
            <pc:sldMk cId="2459721246" sldId="543"/>
            <ac:spMk id="183" creationId="{47064A6C-F509-4BA2-9208-8E40D46DD360}"/>
          </ac:spMkLst>
        </pc:spChg>
        <pc:spChg chg="add mod">
          <ac:chgData name="Cristian Chilipirea" userId="34ab170da5908fc4" providerId="LiveId" clId="{7B76E207-C983-4D26-AE17-03C792168228}" dt="2019-10-13T11:29:45.729" v="154" actId="1076"/>
          <ac:spMkLst>
            <pc:docMk/>
            <pc:sldMk cId="2459721246" sldId="543"/>
            <ac:spMk id="184" creationId="{35E8FA8D-9F46-47DF-BE2D-DC92662F71F5}"/>
          </ac:spMkLst>
        </pc:spChg>
        <pc:spChg chg="add mod">
          <ac:chgData name="Cristian Chilipirea" userId="34ab170da5908fc4" providerId="LiveId" clId="{7B76E207-C983-4D26-AE17-03C792168228}" dt="2019-10-13T11:29:45.729" v="154" actId="1076"/>
          <ac:spMkLst>
            <pc:docMk/>
            <pc:sldMk cId="2459721246" sldId="543"/>
            <ac:spMk id="185" creationId="{9A6762FC-A861-48FD-A834-1835899D1189}"/>
          </ac:spMkLst>
        </pc:spChg>
        <pc:spChg chg="add mod">
          <ac:chgData name="Cristian Chilipirea" userId="34ab170da5908fc4" providerId="LiveId" clId="{7B76E207-C983-4D26-AE17-03C792168228}" dt="2019-10-13T11:29:45.729" v="154" actId="1076"/>
          <ac:spMkLst>
            <pc:docMk/>
            <pc:sldMk cId="2459721246" sldId="543"/>
            <ac:spMk id="186" creationId="{1BD92F84-42F6-45D5-9791-97B411BAA392}"/>
          </ac:spMkLst>
        </pc:spChg>
        <pc:spChg chg="add mod">
          <ac:chgData name="Cristian Chilipirea" userId="34ab170da5908fc4" providerId="LiveId" clId="{7B76E207-C983-4D26-AE17-03C792168228}" dt="2019-10-13T11:29:45.729" v="154" actId="1076"/>
          <ac:spMkLst>
            <pc:docMk/>
            <pc:sldMk cId="2459721246" sldId="543"/>
            <ac:spMk id="187" creationId="{5A6C3917-0C4C-439E-A394-119070CACE8B}"/>
          </ac:spMkLst>
        </pc:spChg>
        <pc:spChg chg="add mod">
          <ac:chgData name="Cristian Chilipirea" userId="34ab170da5908fc4" providerId="LiveId" clId="{7B76E207-C983-4D26-AE17-03C792168228}" dt="2019-10-13T11:29:45.729" v="154" actId="1076"/>
          <ac:spMkLst>
            <pc:docMk/>
            <pc:sldMk cId="2459721246" sldId="543"/>
            <ac:spMk id="188" creationId="{C91B9853-4966-40A0-BED7-FD9A6EFA4142}"/>
          </ac:spMkLst>
        </pc:spChg>
        <pc:spChg chg="add mod">
          <ac:chgData name="Cristian Chilipirea" userId="34ab170da5908fc4" providerId="LiveId" clId="{7B76E207-C983-4D26-AE17-03C792168228}" dt="2019-10-13T11:29:45.729" v="154" actId="1076"/>
          <ac:spMkLst>
            <pc:docMk/>
            <pc:sldMk cId="2459721246" sldId="543"/>
            <ac:spMk id="189" creationId="{E9F3AB12-27AE-4633-AD3A-CAA9D5CD5232}"/>
          </ac:spMkLst>
        </pc:spChg>
        <pc:spChg chg="add mod">
          <ac:chgData name="Cristian Chilipirea" userId="34ab170da5908fc4" providerId="LiveId" clId="{7B76E207-C983-4D26-AE17-03C792168228}" dt="2019-10-13T11:29:45.729" v="154" actId="1076"/>
          <ac:spMkLst>
            <pc:docMk/>
            <pc:sldMk cId="2459721246" sldId="543"/>
            <ac:spMk id="190" creationId="{A8C3A8B6-524B-4253-A528-A10D4ECB8331}"/>
          </ac:spMkLst>
        </pc:spChg>
        <pc:spChg chg="add mod">
          <ac:chgData name="Cristian Chilipirea" userId="34ab170da5908fc4" providerId="LiveId" clId="{7B76E207-C983-4D26-AE17-03C792168228}" dt="2019-10-13T11:29:45.729" v="154" actId="1076"/>
          <ac:spMkLst>
            <pc:docMk/>
            <pc:sldMk cId="2459721246" sldId="543"/>
            <ac:spMk id="191" creationId="{46997026-FF2E-48EB-833B-FE9503AEF30D}"/>
          </ac:spMkLst>
        </pc:spChg>
        <pc:spChg chg="add mod">
          <ac:chgData name="Cristian Chilipirea" userId="34ab170da5908fc4" providerId="LiveId" clId="{7B76E207-C983-4D26-AE17-03C792168228}" dt="2019-10-13T11:29:45.729" v="154" actId="1076"/>
          <ac:spMkLst>
            <pc:docMk/>
            <pc:sldMk cId="2459721246" sldId="543"/>
            <ac:spMk id="192" creationId="{4A4E885F-C16B-4101-A1F5-5AFAE38DDB7C}"/>
          </ac:spMkLst>
        </pc:spChg>
        <pc:spChg chg="add mod">
          <ac:chgData name="Cristian Chilipirea" userId="34ab170da5908fc4" providerId="LiveId" clId="{7B76E207-C983-4D26-AE17-03C792168228}" dt="2019-10-13T11:29:45.729" v="154" actId="1076"/>
          <ac:spMkLst>
            <pc:docMk/>
            <pc:sldMk cId="2459721246" sldId="543"/>
            <ac:spMk id="193" creationId="{84625628-1C2D-48BD-A23B-6B1DE2A4C5A9}"/>
          </ac:spMkLst>
        </pc:spChg>
        <pc:spChg chg="add mod">
          <ac:chgData name="Cristian Chilipirea" userId="34ab170da5908fc4" providerId="LiveId" clId="{7B76E207-C983-4D26-AE17-03C792168228}" dt="2019-10-13T11:29:45.729" v="154" actId="1076"/>
          <ac:spMkLst>
            <pc:docMk/>
            <pc:sldMk cId="2459721246" sldId="543"/>
            <ac:spMk id="194" creationId="{19657817-DAA2-429A-B0FF-4AE2E4D5F951}"/>
          </ac:spMkLst>
        </pc:spChg>
        <pc:spChg chg="add mod">
          <ac:chgData name="Cristian Chilipirea" userId="34ab170da5908fc4" providerId="LiveId" clId="{7B76E207-C983-4D26-AE17-03C792168228}" dt="2019-10-13T11:29:45.729" v="154" actId="1076"/>
          <ac:spMkLst>
            <pc:docMk/>
            <pc:sldMk cId="2459721246" sldId="543"/>
            <ac:spMk id="195" creationId="{484829A4-920C-4939-8968-EDB68E08311B}"/>
          </ac:spMkLst>
        </pc:spChg>
        <pc:spChg chg="add mod">
          <ac:chgData name="Cristian Chilipirea" userId="34ab170da5908fc4" providerId="LiveId" clId="{7B76E207-C983-4D26-AE17-03C792168228}" dt="2019-10-13T11:29:45.729" v="154" actId="1076"/>
          <ac:spMkLst>
            <pc:docMk/>
            <pc:sldMk cId="2459721246" sldId="543"/>
            <ac:spMk id="196" creationId="{3E066CE3-0669-483C-AC23-2D4440BB3929}"/>
          </ac:spMkLst>
        </pc:spChg>
        <pc:spChg chg="add mod">
          <ac:chgData name="Cristian Chilipirea" userId="34ab170da5908fc4" providerId="LiveId" clId="{7B76E207-C983-4D26-AE17-03C792168228}" dt="2019-10-13T11:29:45.729" v="154" actId="1076"/>
          <ac:spMkLst>
            <pc:docMk/>
            <pc:sldMk cId="2459721246" sldId="543"/>
            <ac:spMk id="197" creationId="{FADDCC57-3F05-407F-9C9B-03C4FF04409F}"/>
          </ac:spMkLst>
        </pc:spChg>
        <pc:spChg chg="add mod">
          <ac:chgData name="Cristian Chilipirea" userId="34ab170da5908fc4" providerId="LiveId" clId="{7B76E207-C983-4D26-AE17-03C792168228}" dt="2019-10-13T11:29:45.729" v="154" actId="1076"/>
          <ac:spMkLst>
            <pc:docMk/>
            <pc:sldMk cId="2459721246" sldId="543"/>
            <ac:spMk id="198" creationId="{42C30C98-3366-4541-BF89-44B18D156D85}"/>
          </ac:spMkLst>
        </pc:spChg>
        <pc:spChg chg="add mod">
          <ac:chgData name="Cristian Chilipirea" userId="34ab170da5908fc4" providerId="LiveId" clId="{7B76E207-C983-4D26-AE17-03C792168228}" dt="2019-10-13T11:29:45.729" v="154" actId="1076"/>
          <ac:spMkLst>
            <pc:docMk/>
            <pc:sldMk cId="2459721246" sldId="543"/>
            <ac:spMk id="199" creationId="{25FEBF03-E271-4F82-8377-A2D0175226F5}"/>
          </ac:spMkLst>
        </pc:spChg>
        <pc:spChg chg="add mod">
          <ac:chgData name="Cristian Chilipirea" userId="34ab170da5908fc4" providerId="LiveId" clId="{7B76E207-C983-4D26-AE17-03C792168228}" dt="2019-10-13T11:29:45.729" v="154" actId="1076"/>
          <ac:spMkLst>
            <pc:docMk/>
            <pc:sldMk cId="2459721246" sldId="543"/>
            <ac:spMk id="200" creationId="{5FDC6E01-E3B9-44BA-B467-49BEA4B1153F}"/>
          </ac:spMkLst>
        </pc:spChg>
        <pc:spChg chg="add mod">
          <ac:chgData name="Cristian Chilipirea" userId="34ab170da5908fc4" providerId="LiveId" clId="{7B76E207-C983-4D26-AE17-03C792168228}" dt="2019-10-13T11:29:45.729" v="154" actId="1076"/>
          <ac:spMkLst>
            <pc:docMk/>
            <pc:sldMk cId="2459721246" sldId="543"/>
            <ac:spMk id="201" creationId="{626D2938-7F9D-4F88-9B22-F39D179CCCDB}"/>
          </ac:spMkLst>
        </pc:spChg>
        <pc:spChg chg="add mod">
          <ac:chgData name="Cristian Chilipirea" userId="34ab170da5908fc4" providerId="LiveId" clId="{7B76E207-C983-4D26-AE17-03C792168228}" dt="2019-10-13T11:29:45.729" v="154" actId="1076"/>
          <ac:spMkLst>
            <pc:docMk/>
            <pc:sldMk cId="2459721246" sldId="543"/>
            <ac:spMk id="202" creationId="{C8C03611-C6B1-46D6-B875-03C03823C20F}"/>
          </ac:spMkLst>
        </pc:spChg>
        <pc:spChg chg="add mod">
          <ac:chgData name="Cristian Chilipirea" userId="34ab170da5908fc4" providerId="LiveId" clId="{7B76E207-C983-4D26-AE17-03C792168228}" dt="2019-10-13T11:29:45.729" v="154" actId="1076"/>
          <ac:spMkLst>
            <pc:docMk/>
            <pc:sldMk cId="2459721246" sldId="543"/>
            <ac:spMk id="203" creationId="{1E7AEB2A-6506-4A49-B4D3-AB032D7FDB4A}"/>
          </ac:spMkLst>
        </pc:spChg>
        <pc:spChg chg="add mod">
          <ac:chgData name="Cristian Chilipirea" userId="34ab170da5908fc4" providerId="LiveId" clId="{7B76E207-C983-4D26-AE17-03C792168228}" dt="2019-10-13T11:29:45.729" v="154" actId="1076"/>
          <ac:spMkLst>
            <pc:docMk/>
            <pc:sldMk cId="2459721246" sldId="543"/>
            <ac:spMk id="204" creationId="{65EBD70A-DB25-4705-8AF6-70F4AA7B0D18}"/>
          </ac:spMkLst>
        </pc:spChg>
        <pc:spChg chg="add mod">
          <ac:chgData name="Cristian Chilipirea" userId="34ab170da5908fc4" providerId="LiveId" clId="{7B76E207-C983-4D26-AE17-03C792168228}" dt="2019-10-13T11:29:45.729" v="154" actId="1076"/>
          <ac:spMkLst>
            <pc:docMk/>
            <pc:sldMk cId="2459721246" sldId="543"/>
            <ac:spMk id="205" creationId="{F4E8C9FD-37FC-4594-96CB-663C83CE7012}"/>
          </ac:spMkLst>
        </pc:spChg>
        <pc:spChg chg="add mod">
          <ac:chgData name="Cristian Chilipirea" userId="34ab170da5908fc4" providerId="LiveId" clId="{7B76E207-C983-4D26-AE17-03C792168228}" dt="2019-10-13T11:29:45.729" v="154" actId="1076"/>
          <ac:spMkLst>
            <pc:docMk/>
            <pc:sldMk cId="2459721246" sldId="543"/>
            <ac:spMk id="206" creationId="{8A0C2807-317D-4A7C-B095-992FA72BB139}"/>
          </ac:spMkLst>
        </pc:spChg>
        <pc:spChg chg="add mod">
          <ac:chgData name="Cristian Chilipirea" userId="34ab170da5908fc4" providerId="LiveId" clId="{7B76E207-C983-4D26-AE17-03C792168228}" dt="2019-10-13T11:29:45.729" v="154" actId="1076"/>
          <ac:spMkLst>
            <pc:docMk/>
            <pc:sldMk cId="2459721246" sldId="543"/>
            <ac:spMk id="207" creationId="{E9B1485D-964F-4C3A-88C0-F94551880A1F}"/>
          </ac:spMkLst>
        </pc:spChg>
        <pc:spChg chg="add mod">
          <ac:chgData name="Cristian Chilipirea" userId="34ab170da5908fc4" providerId="LiveId" clId="{7B76E207-C983-4D26-AE17-03C792168228}" dt="2019-10-13T11:29:45.729" v="154" actId="1076"/>
          <ac:spMkLst>
            <pc:docMk/>
            <pc:sldMk cId="2459721246" sldId="543"/>
            <ac:spMk id="208" creationId="{DC7378BF-58F1-4BCA-84BD-C2B702352382}"/>
          </ac:spMkLst>
        </pc:spChg>
        <pc:spChg chg="add mod">
          <ac:chgData name="Cristian Chilipirea" userId="34ab170da5908fc4" providerId="LiveId" clId="{7B76E207-C983-4D26-AE17-03C792168228}" dt="2019-10-13T11:29:45.729" v="154" actId="1076"/>
          <ac:spMkLst>
            <pc:docMk/>
            <pc:sldMk cId="2459721246" sldId="543"/>
            <ac:spMk id="210" creationId="{C5BA3E94-96C7-4385-AA08-A4C5FC8DCF80}"/>
          </ac:spMkLst>
        </pc:spChg>
        <pc:spChg chg="add mod">
          <ac:chgData name="Cristian Chilipirea" userId="34ab170da5908fc4" providerId="LiveId" clId="{7B76E207-C983-4D26-AE17-03C792168228}" dt="2019-10-13T11:29:45.729" v="154" actId="1076"/>
          <ac:spMkLst>
            <pc:docMk/>
            <pc:sldMk cId="2459721246" sldId="543"/>
            <ac:spMk id="211" creationId="{73138A04-0797-478F-AE95-6DD4E110EE5E}"/>
          </ac:spMkLst>
        </pc:spChg>
        <pc:spChg chg="add mod">
          <ac:chgData name="Cristian Chilipirea" userId="34ab170da5908fc4" providerId="LiveId" clId="{7B76E207-C983-4D26-AE17-03C792168228}" dt="2019-10-13T11:29:45.729" v="154" actId="1076"/>
          <ac:spMkLst>
            <pc:docMk/>
            <pc:sldMk cId="2459721246" sldId="543"/>
            <ac:spMk id="212" creationId="{8EAA6CEB-3044-4283-B51C-D0F681F8DBA1}"/>
          </ac:spMkLst>
        </pc:spChg>
        <pc:spChg chg="add mod">
          <ac:chgData name="Cristian Chilipirea" userId="34ab170da5908fc4" providerId="LiveId" clId="{7B76E207-C983-4D26-AE17-03C792168228}" dt="2019-10-13T11:29:45.729" v="154" actId="1076"/>
          <ac:spMkLst>
            <pc:docMk/>
            <pc:sldMk cId="2459721246" sldId="543"/>
            <ac:spMk id="213" creationId="{4F801063-A687-4CD4-8389-DFFE792F2211}"/>
          </ac:spMkLst>
        </pc:spChg>
        <pc:spChg chg="add mod">
          <ac:chgData name="Cristian Chilipirea" userId="34ab170da5908fc4" providerId="LiveId" clId="{7B76E207-C983-4D26-AE17-03C792168228}" dt="2019-10-13T11:29:45.729" v="154" actId="1076"/>
          <ac:spMkLst>
            <pc:docMk/>
            <pc:sldMk cId="2459721246" sldId="543"/>
            <ac:spMk id="214" creationId="{45CB3BC6-3DE5-48D9-8BB4-990E02AEEC55}"/>
          </ac:spMkLst>
        </pc:spChg>
        <pc:spChg chg="add mod">
          <ac:chgData name="Cristian Chilipirea" userId="34ab170da5908fc4" providerId="LiveId" clId="{7B76E207-C983-4D26-AE17-03C792168228}" dt="2019-10-13T11:29:45.729" v="154" actId="1076"/>
          <ac:spMkLst>
            <pc:docMk/>
            <pc:sldMk cId="2459721246" sldId="543"/>
            <ac:spMk id="215" creationId="{39051D72-9F1A-421E-8FEE-7435E02E23FA}"/>
          </ac:spMkLst>
        </pc:spChg>
        <pc:spChg chg="add mod">
          <ac:chgData name="Cristian Chilipirea" userId="34ab170da5908fc4" providerId="LiveId" clId="{7B76E207-C983-4D26-AE17-03C792168228}" dt="2019-10-13T11:29:45.729" v="154" actId="1076"/>
          <ac:spMkLst>
            <pc:docMk/>
            <pc:sldMk cId="2459721246" sldId="543"/>
            <ac:spMk id="216" creationId="{2178EDD6-4B0D-45EF-8379-3745F0633211}"/>
          </ac:spMkLst>
        </pc:spChg>
        <pc:spChg chg="add del mod">
          <ac:chgData name="Cristian Chilipirea" userId="34ab170da5908fc4" providerId="LiveId" clId="{7B76E207-C983-4D26-AE17-03C792168228}" dt="2019-10-13T11:29:51.032" v="155" actId="478"/>
          <ac:spMkLst>
            <pc:docMk/>
            <pc:sldMk cId="2459721246" sldId="543"/>
            <ac:spMk id="217" creationId="{A56E1162-3E81-473C-B2D2-09BC0411B989}"/>
          </ac:spMkLst>
        </pc:spChg>
        <pc:graphicFrameChg chg="add del">
          <ac:chgData name="Cristian Chilipirea" userId="34ab170da5908fc4" providerId="LiveId" clId="{7B76E207-C983-4D26-AE17-03C792168228}" dt="2019-10-13T11:29:41.734" v="152"/>
          <ac:graphicFrameMkLst>
            <pc:docMk/>
            <pc:sldMk cId="2459721246" sldId="543"/>
            <ac:graphicFrameMk id="4" creationId="{BCDCC574-773D-4D26-9FDB-A8B9CA575E69}"/>
          </ac:graphicFrameMkLst>
        </pc:graphicFrameChg>
        <pc:graphicFrameChg chg="add del">
          <ac:chgData name="Cristian Chilipirea" userId="34ab170da5908fc4" providerId="LiveId" clId="{7B76E207-C983-4D26-AE17-03C792168228}" dt="2019-10-13T11:29:41.734" v="152"/>
          <ac:graphicFrameMkLst>
            <pc:docMk/>
            <pc:sldMk cId="2459721246" sldId="543"/>
            <ac:graphicFrameMk id="5" creationId="{1B5F1DA1-C784-4A09-AD1B-43128D0E7362}"/>
          </ac:graphicFrameMkLst>
        </pc:graphicFrameChg>
        <pc:graphicFrameChg chg="add del">
          <ac:chgData name="Cristian Chilipirea" userId="34ab170da5908fc4" providerId="LiveId" clId="{7B76E207-C983-4D26-AE17-03C792168228}" dt="2019-10-13T11:29:41.734" v="152"/>
          <ac:graphicFrameMkLst>
            <pc:docMk/>
            <pc:sldMk cId="2459721246" sldId="543"/>
            <ac:graphicFrameMk id="6" creationId="{6743D8EE-22B9-471B-8606-EC93BDC290C1}"/>
          </ac:graphicFrameMkLst>
        </pc:graphicFrameChg>
        <pc:graphicFrameChg chg="add del">
          <ac:chgData name="Cristian Chilipirea" userId="34ab170da5908fc4" providerId="LiveId" clId="{7B76E207-C983-4D26-AE17-03C792168228}" dt="2019-10-13T11:29:41.734" v="152"/>
          <ac:graphicFrameMkLst>
            <pc:docMk/>
            <pc:sldMk cId="2459721246" sldId="543"/>
            <ac:graphicFrameMk id="7" creationId="{504AC3C5-D925-40A1-92FE-E2B0B69A59AB}"/>
          </ac:graphicFrameMkLst>
        </pc:graphicFrameChg>
        <pc:graphicFrameChg chg="add del">
          <ac:chgData name="Cristian Chilipirea" userId="34ab170da5908fc4" providerId="LiveId" clId="{7B76E207-C983-4D26-AE17-03C792168228}" dt="2019-10-13T11:29:41.734" v="152"/>
          <ac:graphicFrameMkLst>
            <pc:docMk/>
            <pc:sldMk cId="2459721246" sldId="543"/>
            <ac:graphicFrameMk id="8" creationId="{00783035-6542-4E87-AC42-F3481BE7E900}"/>
          </ac:graphicFrameMkLst>
        </pc:graphicFrameChg>
        <pc:graphicFrameChg chg="add del">
          <ac:chgData name="Cristian Chilipirea" userId="34ab170da5908fc4" providerId="LiveId" clId="{7B76E207-C983-4D26-AE17-03C792168228}" dt="2019-10-13T11:29:41.734" v="152"/>
          <ac:graphicFrameMkLst>
            <pc:docMk/>
            <pc:sldMk cId="2459721246" sldId="543"/>
            <ac:graphicFrameMk id="9" creationId="{DC9AA1BE-1D3D-42A5-9FB5-EC08013D3282}"/>
          </ac:graphicFrameMkLst>
        </pc:graphicFrameChg>
        <pc:graphicFrameChg chg="add del">
          <ac:chgData name="Cristian Chilipirea" userId="34ab170da5908fc4" providerId="LiveId" clId="{7B76E207-C983-4D26-AE17-03C792168228}" dt="2019-10-13T11:29:41.734" v="152"/>
          <ac:graphicFrameMkLst>
            <pc:docMk/>
            <pc:sldMk cId="2459721246" sldId="543"/>
            <ac:graphicFrameMk id="10" creationId="{81495F01-28D8-4D8A-AA5D-0FF930A3B0C3}"/>
          </ac:graphicFrameMkLst>
        </pc:graphicFrameChg>
        <pc:graphicFrameChg chg="add del">
          <ac:chgData name="Cristian Chilipirea" userId="34ab170da5908fc4" providerId="LiveId" clId="{7B76E207-C983-4D26-AE17-03C792168228}" dt="2019-10-13T11:29:41.734" v="152"/>
          <ac:graphicFrameMkLst>
            <pc:docMk/>
            <pc:sldMk cId="2459721246" sldId="543"/>
            <ac:graphicFrameMk id="11" creationId="{128AF4BC-286A-4740-9354-4EAE49DAD8F6}"/>
          </ac:graphicFrameMkLst>
        </pc:graphicFrameChg>
        <pc:graphicFrameChg chg="add del">
          <ac:chgData name="Cristian Chilipirea" userId="34ab170da5908fc4" providerId="LiveId" clId="{7B76E207-C983-4D26-AE17-03C792168228}" dt="2019-10-13T11:29:41.734" v="152"/>
          <ac:graphicFrameMkLst>
            <pc:docMk/>
            <pc:sldMk cId="2459721246" sldId="543"/>
            <ac:graphicFrameMk id="12" creationId="{5B5EE835-166D-4BA3-8546-D544DDCE2565}"/>
          </ac:graphicFrameMkLst>
        </pc:graphicFrameChg>
        <pc:graphicFrameChg chg="add del">
          <ac:chgData name="Cristian Chilipirea" userId="34ab170da5908fc4" providerId="LiveId" clId="{7B76E207-C983-4D26-AE17-03C792168228}" dt="2019-10-13T11:29:41.734" v="152"/>
          <ac:graphicFrameMkLst>
            <pc:docMk/>
            <pc:sldMk cId="2459721246" sldId="543"/>
            <ac:graphicFrameMk id="13" creationId="{6C3CBF1E-359B-49A0-BA40-2219F79D8539}"/>
          </ac:graphicFrameMkLst>
        </pc:graphicFrameChg>
        <pc:graphicFrameChg chg="add del">
          <ac:chgData name="Cristian Chilipirea" userId="34ab170da5908fc4" providerId="LiveId" clId="{7B76E207-C983-4D26-AE17-03C792168228}" dt="2019-10-13T11:29:41.734" v="152"/>
          <ac:graphicFrameMkLst>
            <pc:docMk/>
            <pc:sldMk cId="2459721246" sldId="543"/>
            <ac:graphicFrameMk id="31" creationId="{FD73450C-AD88-4110-A25E-E85E0D7DF5DC}"/>
          </ac:graphicFrameMkLst>
        </pc:graphicFrameChg>
        <pc:graphicFrameChg chg="add del">
          <ac:chgData name="Cristian Chilipirea" userId="34ab170da5908fc4" providerId="LiveId" clId="{7B76E207-C983-4D26-AE17-03C792168228}" dt="2019-10-13T11:29:41.734" v="152"/>
          <ac:graphicFrameMkLst>
            <pc:docMk/>
            <pc:sldMk cId="2459721246" sldId="543"/>
            <ac:graphicFrameMk id="32" creationId="{AADDBD3A-DF4B-4FA4-A052-2512140DA470}"/>
          </ac:graphicFrameMkLst>
        </pc:graphicFrameChg>
        <pc:graphicFrameChg chg="add del">
          <ac:chgData name="Cristian Chilipirea" userId="34ab170da5908fc4" providerId="LiveId" clId="{7B76E207-C983-4D26-AE17-03C792168228}" dt="2019-10-13T11:29:41.734" v="152"/>
          <ac:graphicFrameMkLst>
            <pc:docMk/>
            <pc:sldMk cId="2459721246" sldId="543"/>
            <ac:graphicFrameMk id="33" creationId="{507A1F9F-C7FC-4BC3-82A2-734C645B41C8}"/>
          </ac:graphicFrameMkLst>
        </pc:graphicFrameChg>
        <pc:graphicFrameChg chg="add del">
          <ac:chgData name="Cristian Chilipirea" userId="34ab170da5908fc4" providerId="LiveId" clId="{7B76E207-C983-4D26-AE17-03C792168228}" dt="2019-10-13T11:29:41.734" v="152"/>
          <ac:graphicFrameMkLst>
            <pc:docMk/>
            <pc:sldMk cId="2459721246" sldId="543"/>
            <ac:graphicFrameMk id="34" creationId="{E2C28B8C-F3D6-43E4-B9CF-4F11E452D4DB}"/>
          </ac:graphicFrameMkLst>
        </pc:graphicFrameChg>
        <pc:graphicFrameChg chg="add del">
          <ac:chgData name="Cristian Chilipirea" userId="34ab170da5908fc4" providerId="LiveId" clId="{7B76E207-C983-4D26-AE17-03C792168228}" dt="2019-10-13T11:29:41.734" v="152"/>
          <ac:graphicFrameMkLst>
            <pc:docMk/>
            <pc:sldMk cId="2459721246" sldId="543"/>
            <ac:graphicFrameMk id="102" creationId="{D360022B-E002-4584-A531-8BFA4AF469BC}"/>
          </ac:graphicFrameMkLst>
        </pc:graphicFrameChg>
        <pc:graphicFrameChg chg="add mod">
          <ac:chgData name="Cristian Chilipirea" userId="34ab170da5908fc4" providerId="LiveId" clId="{7B76E207-C983-4D26-AE17-03C792168228}" dt="2019-10-13T11:29:45.729" v="154" actId="1076"/>
          <ac:graphicFrameMkLst>
            <pc:docMk/>
            <pc:sldMk cId="2459721246" sldId="543"/>
            <ac:graphicFrameMk id="111" creationId="{B459F1BF-BF92-4779-B977-EC26D01830DD}"/>
          </ac:graphicFrameMkLst>
        </pc:graphicFrameChg>
        <pc:graphicFrameChg chg="add mod">
          <ac:chgData name="Cristian Chilipirea" userId="34ab170da5908fc4" providerId="LiveId" clId="{7B76E207-C983-4D26-AE17-03C792168228}" dt="2019-10-13T11:29:45.729" v="154" actId="1076"/>
          <ac:graphicFrameMkLst>
            <pc:docMk/>
            <pc:sldMk cId="2459721246" sldId="543"/>
            <ac:graphicFrameMk id="112" creationId="{34424709-6DAE-48CF-8CF9-A9F51EC7F8F3}"/>
          </ac:graphicFrameMkLst>
        </pc:graphicFrameChg>
        <pc:graphicFrameChg chg="add mod">
          <ac:chgData name="Cristian Chilipirea" userId="34ab170da5908fc4" providerId="LiveId" clId="{7B76E207-C983-4D26-AE17-03C792168228}" dt="2019-10-13T11:29:45.729" v="154" actId="1076"/>
          <ac:graphicFrameMkLst>
            <pc:docMk/>
            <pc:sldMk cId="2459721246" sldId="543"/>
            <ac:graphicFrameMk id="113" creationId="{CB7A7A07-213E-4B1B-8DBE-4E8D020CB089}"/>
          </ac:graphicFrameMkLst>
        </pc:graphicFrameChg>
        <pc:graphicFrameChg chg="add mod">
          <ac:chgData name="Cristian Chilipirea" userId="34ab170da5908fc4" providerId="LiveId" clId="{7B76E207-C983-4D26-AE17-03C792168228}" dt="2019-10-13T11:29:45.729" v="154" actId="1076"/>
          <ac:graphicFrameMkLst>
            <pc:docMk/>
            <pc:sldMk cId="2459721246" sldId="543"/>
            <ac:graphicFrameMk id="114" creationId="{7B41FB6C-CF73-4441-BA9A-3624DA4624B0}"/>
          </ac:graphicFrameMkLst>
        </pc:graphicFrameChg>
        <pc:graphicFrameChg chg="add mod">
          <ac:chgData name="Cristian Chilipirea" userId="34ab170da5908fc4" providerId="LiveId" clId="{7B76E207-C983-4D26-AE17-03C792168228}" dt="2019-10-13T11:29:45.729" v="154" actId="1076"/>
          <ac:graphicFrameMkLst>
            <pc:docMk/>
            <pc:sldMk cId="2459721246" sldId="543"/>
            <ac:graphicFrameMk id="115" creationId="{525F3E0A-007F-4327-B782-2D0F0473009E}"/>
          </ac:graphicFrameMkLst>
        </pc:graphicFrameChg>
        <pc:graphicFrameChg chg="add mod">
          <ac:chgData name="Cristian Chilipirea" userId="34ab170da5908fc4" providerId="LiveId" clId="{7B76E207-C983-4D26-AE17-03C792168228}" dt="2019-10-13T11:29:45.729" v="154" actId="1076"/>
          <ac:graphicFrameMkLst>
            <pc:docMk/>
            <pc:sldMk cId="2459721246" sldId="543"/>
            <ac:graphicFrameMk id="116" creationId="{C32219C4-14FE-49BC-9E10-1E318A677F9F}"/>
          </ac:graphicFrameMkLst>
        </pc:graphicFrameChg>
        <pc:graphicFrameChg chg="add mod">
          <ac:chgData name="Cristian Chilipirea" userId="34ab170da5908fc4" providerId="LiveId" clId="{7B76E207-C983-4D26-AE17-03C792168228}" dt="2019-10-13T11:29:45.729" v="154" actId="1076"/>
          <ac:graphicFrameMkLst>
            <pc:docMk/>
            <pc:sldMk cId="2459721246" sldId="543"/>
            <ac:graphicFrameMk id="117" creationId="{7CDD23A5-0CFE-481A-BD87-58218FF44CBC}"/>
          </ac:graphicFrameMkLst>
        </pc:graphicFrameChg>
        <pc:graphicFrameChg chg="add mod">
          <ac:chgData name="Cristian Chilipirea" userId="34ab170da5908fc4" providerId="LiveId" clId="{7B76E207-C983-4D26-AE17-03C792168228}" dt="2019-10-13T11:29:45.729" v="154" actId="1076"/>
          <ac:graphicFrameMkLst>
            <pc:docMk/>
            <pc:sldMk cId="2459721246" sldId="543"/>
            <ac:graphicFrameMk id="118" creationId="{20D0FAB0-29EE-488C-9748-D0AB0294106B}"/>
          </ac:graphicFrameMkLst>
        </pc:graphicFrameChg>
        <pc:graphicFrameChg chg="add mod">
          <ac:chgData name="Cristian Chilipirea" userId="34ab170da5908fc4" providerId="LiveId" clId="{7B76E207-C983-4D26-AE17-03C792168228}" dt="2019-10-13T11:29:45.729" v="154" actId="1076"/>
          <ac:graphicFrameMkLst>
            <pc:docMk/>
            <pc:sldMk cId="2459721246" sldId="543"/>
            <ac:graphicFrameMk id="119" creationId="{D3820B14-4059-47F6-8A3F-1E60D4432FAB}"/>
          </ac:graphicFrameMkLst>
        </pc:graphicFrameChg>
        <pc:graphicFrameChg chg="add mod">
          <ac:chgData name="Cristian Chilipirea" userId="34ab170da5908fc4" providerId="LiveId" clId="{7B76E207-C983-4D26-AE17-03C792168228}" dt="2019-10-13T11:29:45.729" v="154" actId="1076"/>
          <ac:graphicFrameMkLst>
            <pc:docMk/>
            <pc:sldMk cId="2459721246" sldId="543"/>
            <ac:graphicFrameMk id="120" creationId="{DC3C7E2E-B0D6-4775-96B2-44E3BA952E36}"/>
          </ac:graphicFrameMkLst>
        </pc:graphicFrameChg>
        <pc:graphicFrameChg chg="add mod">
          <ac:chgData name="Cristian Chilipirea" userId="34ab170da5908fc4" providerId="LiveId" clId="{7B76E207-C983-4D26-AE17-03C792168228}" dt="2019-10-13T11:29:45.729" v="154" actId="1076"/>
          <ac:graphicFrameMkLst>
            <pc:docMk/>
            <pc:sldMk cId="2459721246" sldId="543"/>
            <ac:graphicFrameMk id="138" creationId="{57EA4829-575A-4DC1-8F88-0BAD32D31C80}"/>
          </ac:graphicFrameMkLst>
        </pc:graphicFrameChg>
        <pc:graphicFrameChg chg="add mod">
          <ac:chgData name="Cristian Chilipirea" userId="34ab170da5908fc4" providerId="LiveId" clId="{7B76E207-C983-4D26-AE17-03C792168228}" dt="2019-10-13T11:29:45.729" v="154" actId="1076"/>
          <ac:graphicFrameMkLst>
            <pc:docMk/>
            <pc:sldMk cId="2459721246" sldId="543"/>
            <ac:graphicFrameMk id="139" creationId="{AE42067F-A6F8-4DF7-8D57-DC9AFCE76294}"/>
          </ac:graphicFrameMkLst>
        </pc:graphicFrameChg>
        <pc:graphicFrameChg chg="add mod">
          <ac:chgData name="Cristian Chilipirea" userId="34ab170da5908fc4" providerId="LiveId" clId="{7B76E207-C983-4D26-AE17-03C792168228}" dt="2019-10-13T11:29:45.729" v="154" actId="1076"/>
          <ac:graphicFrameMkLst>
            <pc:docMk/>
            <pc:sldMk cId="2459721246" sldId="543"/>
            <ac:graphicFrameMk id="140" creationId="{DDA81C65-24F0-4D36-9392-40456C875D3D}"/>
          </ac:graphicFrameMkLst>
        </pc:graphicFrameChg>
        <pc:graphicFrameChg chg="add mod">
          <ac:chgData name="Cristian Chilipirea" userId="34ab170da5908fc4" providerId="LiveId" clId="{7B76E207-C983-4D26-AE17-03C792168228}" dt="2019-10-13T11:29:45.729" v="154" actId="1076"/>
          <ac:graphicFrameMkLst>
            <pc:docMk/>
            <pc:sldMk cId="2459721246" sldId="543"/>
            <ac:graphicFrameMk id="141" creationId="{EE8DD7B3-A6FF-45D9-8C28-4AA71115F2E6}"/>
          </ac:graphicFrameMkLst>
        </pc:graphicFrameChg>
        <pc:graphicFrameChg chg="add mod">
          <ac:chgData name="Cristian Chilipirea" userId="34ab170da5908fc4" providerId="LiveId" clId="{7B76E207-C983-4D26-AE17-03C792168228}" dt="2019-10-13T11:29:45.729" v="154" actId="1076"/>
          <ac:graphicFrameMkLst>
            <pc:docMk/>
            <pc:sldMk cId="2459721246" sldId="543"/>
            <ac:graphicFrameMk id="209" creationId="{9541BCE1-505C-483C-BABF-9A31BD03056B}"/>
          </ac:graphicFrameMkLst>
        </pc:graphicFrameChg>
        <pc:cxnChg chg="add del">
          <ac:chgData name="Cristian Chilipirea" userId="34ab170da5908fc4" providerId="LiveId" clId="{7B76E207-C983-4D26-AE17-03C792168228}" dt="2019-10-13T11:29:41.734" v="152"/>
          <ac:cxnSpMkLst>
            <pc:docMk/>
            <pc:sldMk cId="2459721246" sldId="543"/>
            <ac:cxnSpMk id="19" creationId="{C76E9E6A-1895-4C1E-A378-AFB4D9BC19A8}"/>
          </ac:cxnSpMkLst>
        </pc:cxnChg>
        <pc:cxnChg chg="add del">
          <ac:chgData name="Cristian Chilipirea" userId="34ab170da5908fc4" providerId="LiveId" clId="{7B76E207-C983-4D26-AE17-03C792168228}" dt="2019-10-13T11:29:41.734" v="152"/>
          <ac:cxnSpMkLst>
            <pc:docMk/>
            <pc:sldMk cId="2459721246" sldId="543"/>
            <ac:cxnSpMk id="20" creationId="{CF00A5CF-6207-40D6-9606-9899FFD1072B}"/>
          </ac:cxnSpMkLst>
        </pc:cxnChg>
        <pc:cxnChg chg="add del">
          <ac:chgData name="Cristian Chilipirea" userId="34ab170da5908fc4" providerId="LiveId" clId="{7B76E207-C983-4D26-AE17-03C792168228}" dt="2019-10-13T11:29:41.734" v="152"/>
          <ac:cxnSpMkLst>
            <pc:docMk/>
            <pc:sldMk cId="2459721246" sldId="543"/>
            <ac:cxnSpMk id="21" creationId="{A7123E6B-3FB9-4AE1-ABC1-8D5A874899B0}"/>
          </ac:cxnSpMkLst>
        </pc:cxnChg>
        <pc:cxnChg chg="add del">
          <ac:chgData name="Cristian Chilipirea" userId="34ab170da5908fc4" providerId="LiveId" clId="{7B76E207-C983-4D26-AE17-03C792168228}" dt="2019-10-13T11:29:41.734" v="152"/>
          <ac:cxnSpMkLst>
            <pc:docMk/>
            <pc:sldMk cId="2459721246" sldId="543"/>
            <ac:cxnSpMk id="22" creationId="{2F86C1E4-0E2B-4482-BACD-C59B116AB6B0}"/>
          </ac:cxnSpMkLst>
        </pc:cxnChg>
        <pc:cxnChg chg="add mod">
          <ac:chgData name="Cristian Chilipirea" userId="34ab170da5908fc4" providerId="LiveId" clId="{7B76E207-C983-4D26-AE17-03C792168228}" dt="2019-10-13T11:29:45.729" v="154" actId="1076"/>
          <ac:cxnSpMkLst>
            <pc:docMk/>
            <pc:sldMk cId="2459721246" sldId="543"/>
            <ac:cxnSpMk id="126" creationId="{18950F34-60BE-43C9-AD00-1B75E5557EEA}"/>
          </ac:cxnSpMkLst>
        </pc:cxnChg>
        <pc:cxnChg chg="add mod">
          <ac:chgData name="Cristian Chilipirea" userId="34ab170da5908fc4" providerId="LiveId" clId="{7B76E207-C983-4D26-AE17-03C792168228}" dt="2019-10-13T11:29:45.729" v="154" actId="1076"/>
          <ac:cxnSpMkLst>
            <pc:docMk/>
            <pc:sldMk cId="2459721246" sldId="543"/>
            <ac:cxnSpMk id="127" creationId="{D956E705-7930-48D0-ACA6-F1A5AAF3D1F5}"/>
          </ac:cxnSpMkLst>
        </pc:cxnChg>
        <pc:cxnChg chg="add mod">
          <ac:chgData name="Cristian Chilipirea" userId="34ab170da5908fc4" providerId="LiveId" clId="{7B76E207-C983-4D26-AE17-03C792168228}" dt="2019-10-13T11:29:45.729" v="154" actId="1076"/>
          <ac:cxnSpMkLst>
            <pc:docMk/>
            <pc:sldMk cId="2459721246" sldId="543"/>
            <ac:cxnSpMk id="128" creationId="{8613BAF0-7DC9-4B0F-8E63-463C347C9490}"/>
          </ac:cxnSpMkLst>
        </pc:cxnChg>
        <pc:cxnChg chg="add mod">
          <ac:chgData name="Cristian Chilipirea" userId="34ab170da5908fc4" providerId="LiveId" clId="{7B76E207-C983-4D26-AE17-03C792168228}" dt="2019-10-13T11:29:45.729" v="154" actId="1076"/>
          <ac:cxnSpMkLst>
            <pc:docMk/>
            <pc:sldMk cId="2459721246" sldId="543"/>
            <ac:cxnSpMk id="129" creationId="{A4C866A8-86A7-4429-85EE-6804D3FA4974}"/>
          </ac:cxnSpMkLst>
        </pc:cxnChg>
      </pc:sldChg>
      <pc:sldChg chg="del">
        <pc:chgData name="Cristian Chilipirea" userId="34ab170da5908fc4" providerId="LiveId" clId="{7B76E207-C983-4D26-AE17-03C792168228}" dt="2019-10-13T11:25:28.274" v="11" actId="2696"/>
        <pc:sldMkLst>
          <pc:docMk/>
          <pc:sldMk cId="3600728268" sldId="543"/>
        </pc:sldMkLst>
      </pc:sldChg>
      <pc:sldChg chg="del">
        <pc:chgData name="Cristian Chilipirea" userId="34ab170da5908fc4" providerId="LiveId" clId="{7B76E207-C983-4D26-AE17-03C792168228}" dt="2019-10-13T11:25:28.454" v="12" actId="2696"/>
        <pc:sldMkLst>
          <pc:docMk/>
          <pc:sldMk cId="827071290" sldId="544"/>
        </pc:sldMkLst>
      </pc:sldChg>
      <pc:sldChg chg="addSp delSp modSp add">
        <pc:chgData name="Cristian Chilipirea" userId="34ab170da5908fc4" providerId="LiveId" clId="{7B76E207-C983-4D26-AE17-03C792168228}" dt="2019-10-13T11:30:08.620" v="162" actId="1076"/>
        <pc:sldMkLst>
          <pc:docMk/>
          <pc:sldMk cId="2440467227" sldId="544"/>
        </pc:sldMkLst>
        <pc:spChg chg="mod">
          <ac:chgData name="Cristian Chilipirea" userId="34ab170da5908fc4" providerId="LiveId" clId="{7B76E207-C983-4D26-AE17-03C792168228}" dt="2019-10-13T11:29:57.433" v="157"/>
          <ac:spMkLst>
            <pc:docMk/>
            <pc:sldMk cId="2440467227" sldId="544"/>
            <ac:spMk id="2" creationId="{4A4EA64F-C494-4A18-9D66-5FDD635A9D47}"/>
          </ac:spMkLst>
        </pc:spChg>
        <pc:spChg chg="del">
          <ac:chgData name="Cristian Chilipirea" userId="34ab170da5908fc4" providerId="LiveId" clId="{7B76E207-C983-4D26-AE17-03C792168228}" dt="2019-10-13T11:29:58.889" v="158" actId="478"/>
          <ac:spMkLst>
            <pc:docMk/>
            <pc:sldMk cId="2440467227" sldId="544"/>
            <ac:spMk id="3" creationId="{0C6447FF-06DE-4F28-8F46-A61306F9872C}"/>
          </ac:spMkLst>
        </pc:spChg>
        <pc:spChg chg="add del">
          <ac:chgData name="Cristian Chilipirea" userId="34ab170da5908fc4" providerId="LiveId" clId="{7B76E207-C983-4D26-AE17-03C792168228}" dt="2019-10-13T11:30:06.589" v="160"/>
          <ac:spMkLst>
            <pc:docMk/>
            <pc:sldMk cId="2440467227" sldId="544"/>
            <ac:spMk id="4" creationId="{707E48FE-2C70-4997-BC60-D58BFB8050A8}"/>
          </ac:spMkLst>
        </pc:spChg>
        <pc:spChg chg="add mod">
          <ac:chgData name="Cristian Chilipirea" userId="34ab170da5908fc4" providerId="LiveId" clId="{7B76E207-C983-4D26-AE17-03C792168228}" dt="2019-10-13T11:30:08.620" v="162" actId="1076"/>
          <ac:spMkLst>
            <pc:docMk/>
            <pc:sldMk cId="2440467227" sldId="544"/>
            <ac:spMk id="5" creationId="{45E653A1-9C9C-44B3-BF05-F2FF05FB84C9}"/>
          </ac:spMkLst>
        </pc:spChg>
      </pc:sldChg>
      <pc:sldChg chg="del">
        <pc:chgData name="Cristian Chilipirea" userId="34ab170da5908fc4" providerId="LiveId" clId="{7B76E207-C983-4D26-AE17-03C792168228}" dt="2019-10-13T11:25:28.614" v="13" actId="2696"/>
        <pc:sldMkLst>
          <pc:docMk/>
          <pc:sldMk cId="2684255910" sldId="545"/>
        </pc:sldMkLst>
      </pc:sldChg>
      <pc:sldChg chg="addSp delSp modSp add">
        <pc:chgData name="Cristian Chilipirea" userId="34ab170da5908fc4" providerId="LiveId" clId="{7B76E207-C983-4D26-AE17-03C792168228}" dt="2019-10-13T11:30:23.389" v="169" actId="1076"/>
        <pc:sldMkLst>
          <pc:docMk/>
          <pc:sldMk cId="3123656668" sldId="545"/>
        </pc:sldMkLst>
        <pc:spChg chg="mod">
          <ac:chgData name="Cristian Chilipirea" userId="34ab170da5908fc4" providerId="LiveId" clId="{7B76E207-C983-4D26-AE17-03C792168228}" dt="2019-10-13T11:30:14.108" v="164"/>
          <ac:spMkLst>
            <pc:docMk/>
            <pc:sldMk cId="3123656668" sldId="545"/>
            <ac:spMk id="2" creationId="{9B75DF66-980F-4A9A-9150-41B6511646CF}"/>
          </ac:spMkLst>
        </pc:spChg>
        <pc:spChg chg="del">
          <ac:chgData name="Cristian Chilipirea" userId="34ab170da5908fc4" providerId="LiveId" clId="{7B76E207-C983-4D26-AE17-03C792168228}" dt="2019-10-13T11:30:15.876" v="165" actId="478"/>
          <ac:spMkLst>
            <pc:docMk/>
            <pc:sldMk cId="3123656668" sldId="545"/>
            <ac:spMk id="3" creationId="{D80BECD3-B68A-40EB-A1B4-93B260A69367}"/>
          </ac:spMkLst>
        </pc:spChg>
        <pc:spChg chg="add del">
          <ac:chgData name="Cristian Chilipirea" userId="34ab170da5908fc4" providerId="LiveId" clId="{7B76E207-C983-4D26-AE17-03C792168228}" dt="2019-10-13T11:30:20.991" v="167"/>
          <ac:spMkLst>
            <pc:docMk/>
            <pc:sldMk cId="3123656668" sldId="545"/>
            <ac:spMk id="4" creationId="{4331AFD1-E39D-4875-A20B-DE07E4F1C8F0}"/>
          </ac:spMkLst>
        </pc:spChg>
        <pc:spChg chg="add mod">
          <ac:chgData name="Cristian Chilipirea" userId="34ab170da5908fc4" providerId="LiveId" clId="{7B76E207-C983-4D26-AE17-03C792168228}" dt="2019-10-13T11:30:23.389" v="169" actId="1076"/>
          <ac:spMkLst>
            <pc:docMk/>
            <pc:sldMk cId="3123656668" sldId="545"/>
            <ac:spMk id="5" creationId="{A4D35607-0A4C-448C-9E53-A159782048E4}"/>
          </ac:spMkLst>
        </pc:spChg>
      </pc:sldChg>
      <pc:sldChg chg="addSp delSp modSp add">
        <pc:chgData name="Cristian Chilipirea" userId="34ab170da5908fc4" providerId="LiveId" clId="{7B76E207-C983-4D26-AE17-03C792168228}" dt="2019-10-13T11:30:41.167" v="176" actId="1076"/>
        <pc:sldMkLst>
          <pc:docMk/>
          <pc:sldMk cId="3227773393" sldId="546"/>
        </pc:sldMkLst>
        <pc:spChg chg="mod">
          <ac:chgData name="Cristian Chilipirea" userId="34ab170da5908fc4" providerId="LiveId" clId="{7B76E207-C983-4D26-AE17-03C792168228}" dt="2019-10-13T11:30:30.437" v="171"/>
          <ac:spMkLst>
            <pc:docMk/>
            <pc:sldMk cId="3227773393" sldId="546"/>
            <ac:spMk id="2" creationId="{AC9F85EF-D83E-426B-A4BE-6E0E23C49022}"/>
          </ac:spMkLst>
        </pc:spChg>
        <pc:spChg chg="del">
          <ac:chgData name="Cristian Chilipirea" userId="34ab170da5908fc4" providerId="LiveId" clId="{7B76E207-C983-4D26-AE17-03C792168228}" dt="2019-10-13T11:30:31.925" v="172" actId="478"/>
          <ac:spMkLst>
            <pc:docMk/>
            <pc:sldMk cId="3227773393" sldId="546"/>
            <ac:spMk id="3" creationId="{25BC1E94-B7C7-43C4-B9B5-AE5B36148C2E}"/>
          </ac:spMkLst>
        </pc:spChg>
        <pc:spChg chg="add del">
          <ac:chgData name="Cristian Chilipirea" userId="34ab170da5908fc4" providerId="LiveId" clId="{7B76E207-C983-4D26-AE17-03C792168228}" dt="2019-10-13T11:30:39.725" v="174"/>
          <ac:spMkLst>
            <pc:docMk/>
            <pc:sldMk cId="3227773393" sldId="546"/>
            <ac:spMk id="4" creationId="{B78C475A-010C-4F5E-8620-CD8B3BF091E2}"/>
          </ac:spMkLst>
        </pc:spChg>
        <pc:spChg chg="add mod">
          <ac:chgData name="Cristian Chilipirea" userId="34ab170da5908fc4" providerId="LiveId" clId="{7B76E207-C983-4D26-AE17-03C792168228}" dt="2019-10-13T11:30:41.167" v="176" actId="1076"/>
          <ac:spMkLst>
            <pc:docMk/>
            <pc:sldMk cId="3227773393" sldId="546"/>
            <ac:spMk id="5" creationId="{0F6DED72-19EA-43F6-843C-EF24F9DA0746}"/>
          </ac:spMkLst>
        </pc:spChg>
      </pc:sldChg>
      <pc:sldChg chg="del">
        <pc:chgData name="Cristian Chilipirea" userId="34ab170da5908fc4" providerId="LiveId" clId="{7B76E207-C983-4D26-AE17-03C792168228}" dt="2019-10-13T11:25:28.675" v="14" actId="2696"/>
        <pc:sldMkLst>
          <pc:docMk/>
          <pc:sldMk cId="3266236864" sldId="546"/>
        </pc:sldMkLst>
      </pc:sldChg>
      <pc:sldChg chg="addSp delSp modSp add modAnim">
        <pc:chgData name="Cristian Chilipirea" userId="34ab170da5908fc4" providerId="LiveId" clId="{7B76E207-C983-4D26-AE17-03C792168228}" dt="2019-10-13T11:30:52.882" v="182"/>
        <pc:sldMkLst>
          <pc:docMk/>
          <pc:sldMk cId="3154494967" sldId="547"/>
        </pc:sldMkLst>
        <pc:spChg chg="mod">
          <ac:chgData name="Cristian Chilipirea" userId="34ab170da5908fc4" providerId="LiveId" clId="{7B76E207-C983-4D26-AE17-03C792168228}" dt="2019-10-13T11:30:46.666" v="178"/>
          <ac:spMkLst>
            <pc:docMk/>
            <pc:sldMk cId="3154494967" sldId="547"/>
            <ac:spMk id="2" creationId="{2CB70344-D3BC-4232-BF44-61AFE78A946C}"/>
          </ac:spMkLst>
        </pc:spChg>
        <pc:spChg chg="del">
          <ac:chgData name="Cristian Chilipirea" userId="34ab170da5908fc4" providerId="LiveId" clId="{7B76E207-C983-4D26-AE17-03C792168228}" dt="2019-10-13T11:30:48.185" v="179" actId="478"/>
          <ac:spMkLst>
            <pc:docMk/>
            <pc:sldMk cId="3154494967" sldId="547"/>
            <ac:spMk id="3" creationId="{0AEC04C9-B5B0-423D-9E36-2338871CB294}"/>
          </ac:spMkLst>
        </pc:spChg>
        <pc:spChg chg="add del">
          <ac:chgData name="Cristian Chilipirea" userId="34ab170da5908fc4" providerId="LiveId" clId="{7B76E207-C983-4D26-AE17-03C792168228}" dt="2019-10-13T11:30:52.875" v="181"/>
          <ac:spMkLst>
            <pc:docMk/>
            <pc:sldMk cId="3154494967" sldId="547"/>
            <ac:spMk id="4" creationId="{C2BC6DFB-AC07-42CB-99AC-43AA4FD93D30}"/>
          </ac:spMkLst>
        </pc:spChg>
        <pc:spChg chg="add">
          <ac:chgData name="Cristian Chilipirea" userId="34ab170da5908fc4" providerId="LiveId" clId="{7B76E207-C983-4D26-AE17-03C792168228}" dt="2019-10-13T11:30:52.882" v="182"/>
          <ac:spMkLst>
            <pc:docMk/>
            <pc:sldMk cId="3154494967" sldId="547"/>
            <ac:spMk id="5" creationId="{8B887141-7283-4F94-AE72-FA1147B1C693}"/>
          </ac:spMkLst>
        </pc:spChg>
      </pc:sldChg>
      <pc:sldChg chg="del">
        <pc:chgData name="Cristian Chilipirea" userId="34ab170da5908fc4" providerId="LiveId" clId="{7B76E207-C983-4D26-AE17-03C792168228}" dt="2019-10-13T11:25:28.846" v="15" actId="2696"/>
        <pc:sldMkLst>
          <pc:docMk/>
          <pc:sldMk cId="4168100901" sldId="547"/>
        </pc:sldMkLst>
      </pc:sldChg>
      <pc:sldChg chg="del">
        <pc:chgData name="Cristian Chilipirea" userId="34ab170da5908fc4" providerId="LiveId" clId="{7B76E207-C983-4D26-AE17-03C792168228}" dt="2019-10-13T11:25:29.012" v="16" actId="2696"/>
        <pc:sldMkLst>
          <pc:docMk/>
          <pc:sldMk cId="3458112526" sldId="548"/>
        </pc:sldMkLst>
      </pc:sldChg>
      <pc:sldChg chg="addSp delSp modSp add">
        <pc:chgData name="Cristian Chilipirea" userId="34ab170da5908fc4" providerId="LiveId" clId="{7B76E207-C983-4D26-AE17-03C792168228}" dt="2019-10-13T11:31:05.816" v="188"/>
        <pc:sldMkLst>
          <pc:docMk/>
          <pc:sldMk cId="4007111838" sldId="548"/>
        </pc:sldMkLst>
        <pc:spChg chg="mod">
          <ac:chgData name="Cristian Chilipirea" userId="34ab170da5908fc4" providerId="LiveId" clId="{7B76E207-C983-4D26-AE17-03C792168228}" dt="2019-10-13T11:30:58.721" v="184"/>
          <ac:spMkLst>
            <pc:docMk/>
            <pc:sldMk cId="4007111838" sldId="548"/>
            <ac:spMk id="2" creationId="{904A7D88-98DA-4B32-85A5-10D710818FBD}"/>
          </ac:spMkLst>
        </pc:spChg>
        <pc:spChg chg="del">
          <ac:chgData name="Cristian Chilipirea" userId="34ab170da5908fc4" providerId="LiveId" clId="{7B76E207-C983-4D26-AE17-03C792168228}" dt="2019-10-13T11:31:00.697" v="185" actId="478"/>
          <ac:spMkLst>
            <pc:docMk/>
            <pc:sldMk cId="4007111838" sldId="548"/>
            <ac:spMk id="3" creationId="{22489F86-A630-42B8-9B8E-D98146E24B74}"/>
          </ac:spMkLst>
        </pc:spChg>
        <pc:spChg chg="add del">
          <ac:chgData name="Cristian Chilipirea" userId="34ab170da5908fc4" providerId="LiveId" clId="{7B76E207-C983-4D26-AE17-03C792168228}" dt="2019-10-13T11:31:05.806" v="187"/>
          <ac:spMkLst>
            <pc:docMk/>
            <pc:sldMk cId="4007111838" sldId="548"/>
            <ac:spMk id="4" creationId="{15C89084-FFD8-4469-8E62-D3C005909321}"/>
          </ac:spMkLst>
        </pc:spChg>
        <pc:spChg chg="add">
          <ac:chgData name="Cristian Chilipirea" userId="34ab170da5908fc4" providerId="LiveId" clId="{7B76E207-C983-4D26-AE17-03C792168228}" dt="2019-10-13T11:31:05.816" v="188"/>
          <ac:spMkLst>
            <pc:docMk/>
            <pc:sldMk cId="4007111838" sldId="548"/>
            <ac:spMk id="5" creationId="{88DC7344-8A82-4320-95D1-FB09687543D9}"/>
          </ac:spMkLst>
        </pc:spChg>
      </pc:sldChg>
      <pc:sldChg chg="addSp delSp modSp add">
        <pc:chgData name="Cristian Chilipirea" userId="34ab170da5908fc4" providerId="LiveId" clId="{7B76E207-C983-4D26-AE17-03C792168228}" dt="2019-10-13T11:31:19.718" v="195" actId="1076"/>
        <pc:sldMkLst>
          <pc:docMk/>
          <pc:sldMk cId="1452298362" sldId="549"/>
        </pc:sldMkLst>
        <pc:spChg chg="mod">
          <ac:chgData name="Cristian Chilipirea" userId="34ab170da5908fc4" providerId="LiveId" clId="{7B76E207-C983-4D26-AE17-03C792168228}" dt="2019-10-13T11:31:12.357" v="190"/>
          <ac:spMkLst>
            <pc:docMk/>
            <pc:sldMk cId="1452298362" sldId="549"/>
            <ac:spMk id="2" creationId="{0B9AC303-3728-415A-9972-25CFD1F9A1F5}"/>
          </ac:spMkLst>
        </pc:spChg>
        <pc:spChg chg="del">
          <ac:chgData name="Cristian Chilipirea" userId="34ab170da5908fc4" providerId="LiveId" clId="{7B76E207-C983-4D26-AE17-03C792168228}" dt="2019-10-13T11:31:13.804" v="191" actId="478"/>
          <ac:spMkLst>
            <pc:docMk/>
            <pc:sldMk cId="1452298362" sldId="549"/>
            <ac:spMk id="3" creationId="{B2C0D36F-D7D6-4F55-BFA5-1D705CCFB41A}"/>
          </ac:spMkLst>
        </pc:spChg>
        <pc:spChg chg="add del">
          <ac:chgData name="Cristian Chilipirea" userId="34ab170da5908fc4" providerId="LiveId" clId="{7B76E207-C983-4D26-AE17-03C792168228}" dt="2019-10-13T11:31:18.152" v="193"/>
          <ac:spMkLst>
            <pc:docMk/>
            <pc:sldMk cId="1452298362" sldId="549"/>
            <ac:spMk id="4" creationId="{EE853F1E-356D-48B1-B66E-94D44161FAC6}"/>
          </ac:spMkLst>
        </pc:spChg>
        <pc:spChg chg="add mod">
          <ac:chgData name="Cristian Chilipirea" userId="34ab170da5908fc4" providerId="LiveId" clId="{7B76E207-C983-4D26-AE17-03C792168228}" dt="2019-10-13T11:31:19.718" v="195" actId="1076"/>
          <ac:spMkLst>
            <pc:docMk/>
            <pc:sldMk cId="1452298362" sldId="549"/>
            <ac:spMk id="5" creationId="{F0C64BCE-A243-4A16-BB09-0D5FB36E6E56}"/>
          </ac:spMkLst>
        </pc:spChg>
      </pc:sldChg>
      <pc:sldChg chg="del">
        <pc:chgData name="Cristian Chilipirea" userId="34ab170da5908fc4" providerId="LiveId" clId="{7B76E207-C983-4D26-AE17-03C792168228}" dt="2019-10-13T11:25:29.133" v="17" actId="2696"/>
        <pc:sldMkLst>
          <pc:docMk/>
          <pc:sldMk cId="2536119691" sldId="549"/>
        </pc:sldMkLst>
      </pc:sldChg>
      <pc:sldChg chg="addSp delSp modSp add">
        <pc:chgData name="Cristian Chilipirea" userId="34ab170da5908fc4" providerId="LiveId" clId="{7B76E207-C983-4D26-AE17-03C792168228}" dt="2019-10-13T11:31:32.275" v="201"/>
        <pc:sldMkLst>
          <pc:docMk/>
          <pc:sldMk cId="33544704" sldId="550"/>
        </pc:sldMkLst>
        <pc:spChg chg="mod">
          <ac:chgData name="Cristian Chilipirea" userId="34ab170da5908fc4" providerId="LiveId" clId="{7B76E207-C983-4D26-AE17-03C792168228}" dt="2019-10-13T11:31:25.332" v="197"/>
          <ac:spMkLst>
            <pc:docMk/>
            <pc:sldMk cId="33544704" sldId="550"/>
            <ac:spMk id="2" creationId="{83E581BA-F6D8-4FC5-BE81-0BA40DA8E3D5}"/>
          </ac:spMkLst>
        </pc:spChg>
        <pc:spChg chg="del">
          <ac:chgData name="Cristian Chilipirea" userId="34ab170da5908fc4" providerId="LiveId" clId="{7B76E207-C983-4D26-AE17-03C792168228}" dt="2019-10-13T11:31:27.453" v="198" actId="478"/>
          <ac:spMkLst>
            <pc:docMk/>
            <pc:sldMk cId="33544704" sldId="550"/>
            <ac:spMk id="3" creationId="{3EDFD3D5-D6C1-49A4-A9EF-03B687DD7173}"/>
          </ac:spMkLst>
        </pc:spChg>
        <pc:spChg chg="add del">
          <ac:chgData name="Cristian Chilipirea" userId="34ab170da5908fc4" providerId="LiveId" clId="{7B76E207-C983-4D26-AE17-03C792168228}" dt="2019-10-13T11:31:32.264" v="200"/>
          <ac:spMkLst>
            <pc:docMk/>
            <pc:sldMk cId="33544704" sldId="550"/>
            <ac:spMk id="4" creationId="{5EA38667-C29A-4B38-A32D-984D3FDD403B}"/>
          </ac:spMkLst>
        </pc:spChg>
        <pc:spChg chg="add">
          <ac:chgData name="Cristian Chilipirea" userId="34ab170da5908fc4" providerId="LiveId" clId="{7B76E207-C983-4D26-AE17-03C792168228}" dt="2019-10-13T11:31:32.275" v="201"/>
          <ac:spMkLst>
            <pc:docMk/>
            <pc:sldMk cId="33544704" sldId="550"/>
            <ac:spMk id="5" creationId="{0B5A548A-4CD6-47B6-86CC-F4A3B93B45D2}"/>
          </ac:spMkLst>
        </pc:spChg>
      </pc:sldChg>
      <pc:sldChg chg="del">
        <pc:chgData name="Cristian Chilipirea" userId="34ab170da5908fc4" providerId="LiveId" clId="{7B76E207-C983-4D26-AE17-03C792168228}" dt="2019-10-13T11:25:29.300" v="18" actId="2696"/>
        <pc:sldMkLst>
          <pc:docMk/>
          <pc:sldMk cId="2539748120" sldId="550"/>
        </pc:sldMkLst>
      </pc:sldChg>
      <pc:sldChg chg="addSp delSp modSp add">
        <pc:chgData name="Cristian Chilipirea" userId="34ab170da5908fc4" providerId="LiveId" clId="{7B76E207-C983-4D26-AE17-03C792168228}" dt="2019-10-13T11:31:46.035" v="207"/>
        <pc:sldMkLst>
          <pc:docMk/>
          <pc:sldMk cId="1922012248" sldId="551"/>
        </pc:sldMkLst>
        <pc:spChg chg="mod">
          <ac:chgData name="Cristian Chilipirea" userId="34ab170da5908fc4" providerId="LiveId" clId="{7B76E207-C983-4D26-AE17-03C792168228}" dt="2019-10-13T11:31:39.336" v="203"/>
          <ac:spMkLst>
            <pc:docMk/>
            <pc:sldMk cId="1922012248" sldId="551"/>
            <ac:spMk id="2" creationId="{16E703BF-3A09-44E0-856C-38BAE9304B28}"/>
          </ac:spMkLst>
        </pc:spChg>
        <pc:spChg chg="del">
          <ac:chgData name="Cristian Chilipirea" userId="34ab170da5908fc4" providerId="LiveId" clId="{7B76E207-C983-4D26-AE17-03C792168228}" dt="2019-10-13T11:31:40.641" v="204" actId="478"/>
          <ac:spMkLst>
            <pc:docMk/>
            <pc:sldMk cId="1922012248" sldId="551"/>
            <ac:spMk id="3" creationId="{C5182765-44F4-4E84-A953-B51C53174C85}"/>
          </ac:spMkLst>
        </pc:spChg>
        <pc:spChg chg="add del">
          <ac:chgData name="Cristian Chilipirea" userId="34ab170da5908fc4" providerId="LiveId" clId="{7B76E207-C983-4D26-AE17-03C792168228}" dt="2019-10-13T11:31:46.027" v="206"/>
          <ac:spMkLst>
            <pc:docMk/>
            <pc:sldMk cId="1922012248" sldId="551"/>
            <ac:spMk id="4" creationId="{2B0FFC69-1FC2-4136-9535-7AF17E51F7B0}"/>
          </ac:spMkLst>
        </pc:spChg>
        <pc:spChg chg="add">
          <ac:chgData name="Cristian Chilipirea" userId="34ab170da5908fc4" providerId="LiveId" clId="{7B76E207-C983-4D26-AE17-03C792168228}" dt="2019-10-13T11:31:46.035" v="207"/>
          <ac:spMkLst>
            <pc:docMk/>
            <pc:sldMk cId="1922012248" sldId="551"/>
            <ac:spMk id="5" creationId="{AA03A09D-54E8-417A-B172-BE9063F30597}"/>
          </ac:spMkLst>
        </pc:spChg>
      </pc:sldChg>
      <pc:sldChg chg="del">
        <pc:chgData name="Cristian Chilipirea" userId="34ab170da5908fc4" providerId="LiveId" clId="{7B76E207-C983-4D26-AE17-03C792168228}" dt="2019-10-13T11:25:29.503" v="19" actId="2696"/>
        <pc:sldMkLst>
          <pc:docMk/>
          <pc:sldMk cId="3728445273" sldId="551"/>
        </pc:sldMkLst>
      </pc:sldChg>
      <pc:sldChg chg="addSp delSp modSp add modAnim">
        <pc:chgData name="Cristian Chilipirea" userId="34ab170da5908fc4" providerId="LiveId" clId="{7B76E207-C983-4D26-AE17-03C792168228}" dt="2019-10-13T11:32:14.507" v="214" actId="1076"/>
        <pc:sldMkLst>
          <pc:docMk/>
          <pc:sldMk cId="1576772618" sldId="552"/>
        </pc:sldMkLst>
        <pc:spChg chg="mod">
          <ac:chgData name="Cristian Chilipirea" userId="34ab170da5908fc4" providerId="LiveId" clId="{7B76E207-C983-4D26-AE17-03C792168228}" dt="2019-10-13T11:31:52.697" v="209"/>
          <ac:spMkLst>
            <pc:docMk/>
            <pc:sldMk cId="1576772618" sldId="552"/>
            <ac:spMk id="2" creationId="{249FB31F-21F7-4B6E-8EE6-3F0680E19376}"/>
          </ac:spMkLst>
        </pc:spChg>
        <pc:spChg chg="del">
          <ac:chgData name="Cristian Chilipirea" userId="34ab170da5908fc4" providerId="LiveId" clId="{7B76E207-C983-4D26-AE17-03C792168228}" dt="2019-10-13T11:32:00.856" v="210" actId="478"/>
          <ac:spMkLst>
            <pc:docMk/>
            <pc:sldMk cId="1576772618" sldId="552"/>
            <ac:spMk id="3" creationId="{E2078803-68EB-44D1-B6AA-BAD7CEEC21A7}"/>
          </ac:spMkLst>
        </pc:spChg>
        <pc:spChg chg="add del">
          <ac:chgData name="Cristian Chilipirea" userId="34ab170da5908fc4" providerId="LiveId" clId="{7B76E207-C983-4D26-AE17-03C792168228}" dt="2019-10-13T11:32:05.401" v="212"/>
          <ac:spMkLst>
            <pc:docMk/>
            <pc:sldMk cId="1576772618" sldId="552"/>
            <ac:spMk id="6" creationId="{02759131-B1D7-4560-9B35-77143ABCB7C3}"/>
          </ac:spMkLst>
        </pc:spChg>
        <pc:spChg chg="add del">
          <ac:chgData name="Cristian Chilipirea" userId="34ab170da5908fc4" providerId="LiveId" clId="{7B76E207-C983-4D26-AE17-03C792168228}" dt="2019-10-13T11:32:05.401" v="212"/>
          <ac:spMkLst>
            <pc:docMk/>
            <pc:sldMk cId="1576772618" sldId="552"/>
            <ac:spMk id="7" creationId="{6A57B54C-5414-4486-9B54-4413033F6C95}"/>
          </ac:spMkLst>
        </pc:spChg>
        <pc:spChg chg="add del">
          <ac:chgData name="Cristian Chilipirea" userId="34ab170da5908fc4" providerId="LiveId" clId="{7B76E207-C983-4D26-AE17-03C792168228}" dt="2019-10-13T11:32:05.401" v="212"/>
          <ac:spMkLst>
            <pc:docMk/>
            <pc:sldMk cId="1576772618" sldId="552"/>
            <ac:spMk id="8" creationId="{D34D2A78-C35A-4C97-8F1D-E3AC2C90B310}"/>
          </ac:spMkLst>
        </pc:spChg>
        <pc:spChg chg="add del">
          <ac:chgData name="Cristian Chilipirea" userId="34ab170da5908fc4" providerId="LiveId" clId="{7B76E207-C983-4D26-AE17-03C792168228}" dt="2019-10-13T11:32:05.401" v="212"/>
          <ac:spMkLst>
            <pc:docMk/>
            <pc:sldMk cId="1576772618" sldId="552"/>
            <ac:spMk id="9" creationId="{A797568A-3D46-443F-9021-B5EDBB4576DF}"/>
          </ac:spMkLst>
        </pc:spChg>
        <pc:spChg chg="add del">
          <ac:chgData name="Cristian Chilipirea" userId="34ab170da5908fc4" providerId="LiveId" clId="{7B76E207-C983-4D26-AE17-03C792168228}" dt="2019-10-13T11:32:05.401" v="212"/>
          <ac:spMkLst>
            <pc:docMk/>
            <pc:sldMk cId="1576772618" sldId="552"/>
            <ac:spMk id="10" creationId="{430B08EC-8B19-4E8C-9402-374AF902862C}"/>
          </ac:spMkLst>
        </pc:spChg>
        <pc:spChg chg="add del">
          <ac:chgData name="Cristian Chilipirea" userId="34ab170da5908fc4" providerId="LiveId" clId="{7B76E207-C983-4D26-AE17-03C792168228}" dt="2019-10-13T11:32:05.401" v="212"/>
          <ac:spMkLst>
            <pc:docMk/>
            <pc:sldMk cId="1576772618" sldId="552"/>
            <ac:spMk id="11" creationId="{1B128687-5575-47EF-A503-6CB716E5773B}"/>
          </ac:spMkLst>
        </pc:spChg>
        <pc:spChg chg="add del">
          <ac:chgData name="Cristian Chilipirea" userId="34ab170da5908fc4" providerId="LiveId" clId="{7B76E207-C983-4D26-AE17-03C792168228}" dt="2019-10-13T11:32:05.401" v="212"/>
          <ac:spMkLst>
            <pc:docMk/>
            <pc:sldMk cId="1576772618" sldId="552"/>
            <ac:spMk id="12" creationId="{C8C6EAF0-1266-4D85-95A8-22106133BF64}"/>
          </ac:spMkLst>
        </pc:spChg>
        <pc:spChg chg="add del">
          <ac:chgData name="Cristian Chilipirea" userId="34ab170da5908fc4" providerId="LiveId" clId="{7B76E207-C983-4D26-AE17-03C792168228}" dt="2019-10-13T11:32:05.401" v="212"/>
          <ac:spMkLst>
            <pc:docMk/>
            <pc:sldMk cId="1576772618" sldId="552"/>
            <ac:spMk id="13" creationId="{33203E90-F396-4CDB-991B-A9CA77B800FD}"/>
          </ac:spMkLst>
        </pc:spChg>
        <pc:spChg chg="add del">
          <ac:chgData name="Cristian Chilipirea" userId="34ab170da5908fc4" providerId="LiveId" clId="{7B76E207-C983-4D26-AE17-03C792168228}" dt="2019-10-13T11:32:05.401" v="212"/>
          <ac:spMkLst>
            <pc:docMk/>
            <pc:sldMk cId="1576772618" sldId="552"/>
            <ac:spMk id="14" creationId="{CCC95DA2-823F-4B46-B71F-9A808B811D47}"/>
          </ac:spMkLst>
        </pc:spChg>
        <pc:spChg chg="add del">
          <ac:chgData name="Cristian Chilipirea" userId="34ab170da5908fc4" providerId="LiveId" clId="{7B76E207-C983-4D26-AE17-03C792168228}" dt="2019-10-13T11:32:05.401" v="212"/>
          <ac:spMkLst>
            <pc:docMk/>
            <pc:sldMk cId="1576772618" sldId="552"/>
            <ac:spMk id="15" creationId="{24D96A23-3C25-4F15-B126-129EC7E7799F}"/>
          </ac:spMkLst>
        </pc:spChg>
        <pc:spChg chg="add del">
          <ac:chgData name="Cristian Chilipirea" userId="34ab170da5908fc4" providerId="LiveId" clId="{7B76E207-C983-4D26-AE17-03C792168228}" dt="2019-10-13T11:32:05.401" v="212"/>
          <ac:spMkLst>
            <pc:docMk/>
            <pc:sldMk cId="1576772618" sldId="552"/>
            <ac:spMk id="16" creationId="{3677B15A-C2BC-432C-B3F9-EAE3E10D7AE2}"/>
          </ac:spMkLst>
        </pc:spChg>
        <pc:spChg chg="add del">
          <ac:chgData name="Cristian Chilipirea" userId="34ab170da5908fc4" providerId="LiveId" clId="{7B76E207-C983-4D26-AE17-03C792168228}" dt="2019-10-13T11:32:05.401" v="212"/>
          <ac:spMkLst>
            <pc:docMk/>
            <pc:sldMk cId="1576772618" sldId="552"/>
            <ac:spMk id="17" creationId="{6CA05364-F8D1-412D-83CF-5C9A8F6DF76E}"/>
          </ac:spMkLst>
        </pc:spChg>
        <pc:spChg chg="add del">
          <ac:chgData name="Cristian Chilipirea" userId="34ab170da5908fc4" providerId="LiveId" clId="{7B76E207-C983-4D26-AE17-03C792168228}" dt="2019-10-13T11:32:05.401" v="212"/>
          <ac:spMkLst>
            <pc:docMk/>
            <pc:sldMk cId="1576772618" sldId="552"/>
            <ac:spMk id="18" creationId="{84C4B545-DEEF-44F4-B3F3-7261EF509EBC}"/>
          </ac:spMkLst>
        </pc:spChg>
        <pc:spChg chg="add del">
          <ac:chgData name="Cristian Chilipirea" userId="34ab170da5908fc4" providerId="LiveId" clId="{7B76E207-C983-4D26-AE17-03C792168228}" dt="2019-10-13T11:32:05.401" v="212"/>
          <ac:spMkLst>
            <pc:docMk/>
            <pc:sldMk cId="1576772618" sldId="552"/>
            <ac:spMk id="19" creationId="{65F9C7AD-126B-4445-B92F-348536553C65}"/>
          </ac:spMkLst>
        </pc:spChg>
        <pc:spChg chg="add del">
          <ac:chgData name="Cristian Chilipirea" userId="34ab170da5908fc4" providerId="LiveId" clId="{7B76E207-C983-4D26-AE17-03C792168228}" dt="2019-10-13T11:32:05.401" v="212"/>
          <ac:spMkLst>
            <pc:docMk/>
            <pc:sldMk cId="1576772618" sldId="552"/>
            <ac:spMk id="20" creationId="{BD3747DD-27A0-4B05-AFDE-A29615972E82}"/>
          </ac:spMkLst>
        </pc:spChg>
        <pc:spChg chg="add del">
          <ac:chgData name="Cristian Chilipirea" userId="34ab170da5908fc4" providerId="LiveId" clId="{7B76E207-C983-4D26-AE17-03C792168228}" dt="2019-10-13T11:32:05.401" v="212"/>
          <ac:spMkLst>
            <pc:docMk/>
            <pc:sldMk cId="1576772618" sldId="552"/>
            <ac:spMk id="38" creationId="{9CB86481-0BCC-4E7D-9872-9CFC6B9D96AC}"/>
          </ac:spMkLst>
        </pc:spChg>
        <pc:spChg chg="add del">
          <ac:chgData name="Cristian Chilipirea" userId="34ab170da5908fc4" providerId="LiveId" clId="{7B76E207-C983-4D26-AE17-03C792168228}" dt="2019-10-13T11:32:05.401" v="212"/>
          <ac:spMkLst>
            <pc:docMk/>
            <pc:sldMk cId="1576772618" sldId="552"/>
            <ac:spMk id="39" creationId="{A35C6E9E-4ADC-4E32-A182-02AE5039DEE3}"/>
          </ac:spMkLst>
        </pc:spChg>
        <pc:spChg chg="add del">
          <ac:chgData name="Cristian Chilipirea" userId="34ab170da5908fc4" providerId="LiveId" clId="{7B76E207-C983-4D26-AE17-03C792168228}" dt="2019-10-13T11:32:05.401" v="212"/>
          <ac:spMkLst>
            <pc:docMk/>
            <pc:sldMk cId="1576772618" sldId="552"/>
            <ac:spMk id="40" creationId="{B7DB7470-3135-49FC-B61F-B8467A8C93BE}"/>
          </ac:spMkLst>
        </pc:spChg>
        <pc:spChg chg="add del">
          <ac:chgData name="Cristian Chilipirea" userId="34ab170da5908fc4" providerId="LiveId" clId="{7B76E207-C983-4D26-AE17-03C792168228}" dt="2019-10-13T11:32:05.401" v="212"/>
          <ac:spMkLst>
            <pc:docMk/>
            <pc:sldMk cId="1576772618" sldId="552"/>
            <ac:spMk id="41" creationId="{569E7EB8-2436-4880-93A2-2BF5624D6914}"/>
          </ac:spMkLst>
        </pc:spChg>
        <pc:spChg chg="add del">
          <ac:chgData name="Cristian Chilipirea" userId="34ab170da5908fc4" providerId="LiveId" clId="{7B76E207-C983-4D26-AE17-03C792168228}" dt="2019-10-13T11:32:05.401" v="212"/>
          <ac:spMkLst>
            <pc:docMk/>
            <pc:sldMk cId="1576772618" sldId="552"/>
            <ac:spMk id="42" creationId="{E9A48582-8B12-42EA-ACE8-411C300F0DDB}"/>
          </ac:spMkLst>
        </pc:spChg>
        <pc:spChg chg="add del">
          <ac:chgData name="Cristian Chilipirea" userId="34ab170da5908fc4" providerId="LiveId" clId="{7B76E207-C983-4D26-AE17-03C792168228}" dt="2019-10-13T11:32:05.401" v="212"/>
          <ac:spMkLst>
            <pc:docMk/>
            <pc:sldMk cId="1576772618" sldId="552"/>
            <ac:spMk id="43" creationId="{0FDE37AF-37AF-4CA4-A661-3394F097C718}"/>
          </ac:spMkLst>
        </pc:spChg>
        <pc:spChg chg="add del">
          <ac:chgData name="Cristian Chilipirea" userId="34ab170da5908fc4" providerId="LiveId" clId="{7B76E207-C983-4D26-AE17-03C792168228}" dt="2019-10-13T11:32:05.401" v="212"/>
          <ac:spMkLst>
            <pc:docMk/>
            <pc:sldMk cId="1576772618" sldId="552"/>
            <ac:spMk id="44" creationId="{2C7C4580-1480-4417-97AA-4AB1DF4BA1FC}"/>
          </ac:spMkLst>
        </pc:spChg>
        <pc:spChg chg="add del">
          <ac:chgData name="Cristian Chilipirea" userId="34ab170da5908fc4" providerId="LiveId" clId="{7B76E207-C983-4D26-AE17-03C792168228}" dt="2019-10-13T11:32:05.401" v="212"/>
          <ac:spMkLst>
            <pc:docMk/>
            <pc:sldMk cId="1576772618" sldId="552"/>
            <ac:spMk id="45" creationId="{2E870FE2-7440-440F-A933-F8F39409D7C1}"/>
          </ac:spMkLst>
        </pc:spChg>
        <pc:spChg chg="add del">
          <ac:chgData name="Cristian Chilipirea" userId="34ab170da5908fc4" providerId="LiveId" clId="{7B76E207-C983-4D26-AE17-03C792168228}" dt="2019-10-13T11:32:05.401" v="212"/>
          <ac:spMkLst>
            <pc:docMk/>
            <pc:sldMk cId="1576772618" sldId="552"/>
            <ac:spMk id="46" creationId="{E8F91EC4-D967-433E-9D58-FCA8049BA20F}"/>
          </ac:spMkLst>
        </pc:spChg>
        <pc:spChg chg="add del">
          <ac:chgData name="Cristian Chilipirea" userId="34ab170da5908fc4" providerId="LiveId" clId="{7B76E207-C983-4D26-AE17-03C792168228}" dt="2019-10-13T11:32:05.401" v="212"/>
          <ac:spMkLst>
            <pc:docMk/>
            <pc:sldMk cId="1576772618" sldId="552"/>
            <ac:spMk id="47" creationId="{1D9C8390-B5B8-408A-B1A5-659350A99D5B}"/>
          </ac:spMkLst>
        </pc:spChg>
        <pc:spChg chg="add del">
          <ac:chgData name="Cristian Chilipirea" userId="34ab170da5908fc4" providerId="LiveId" clId="{7B76E207-C983-4D26-AE17-03C792168228}" dt="2019-10-13T11:32:05.401" v="212"/>
          <ac:spMkLst>
            <pc:docMk/>
            <pc:sldMk cId="1576772618" sldId="552"/>
            <ac:spMk id="48" creationId="{716B913D-DCA3-48CD-ADA5-0680C08AA9CF}"/>
          </ac:spMkLst>
        </pc:spChg>
        <pc:spChg chg="add del">
          <ac:chgData name="Cristian Chilipirea" userId="34ab170da5908fc4" providerId="LiveId" clId="{7B76E207-C983-4D26-AE17-03C792168228}" dt="2019-10-13T11:32:05.401" v="212"/>
          <ac:spMkLst>
            <pc:docMk/>
            <pc:sldMk cId="1576772618" sldId="552"/>
            <ac:spMk id="49" creationId="{65AD4BDC-7DD3-482A-A20F-16BB7D749F1F}"/>
          </ac:spMkLst>
        </pc:spChg>
        <pc:spChg chg="add del">
          <ac:chgData name="Cristian Chilipirea" userId="34ab170da5908fc4" providerId="LiveId" clId="{7B76E207-C983-4D26-AE17-03C792168228}" dt="2019-10-13T11:32:05.401" v="212"/>
          <ac:spMkLst>
            <pc:docMk/>
            <pc:sldMk cId="1576772618" sldId="552"/>
            <ac:spMk id="50" creationId="{983D9511-0571-42A2-8B44-DBCAB62A25FE}"/>
          </ac:spMkLst>
        </pc:spChg>
        <pc:spChg chg="add del">
          <ac:chgData name="Cristian Chilipirea" userId="34ab170da5908fc4" providerId="LiveId" clId="{7B76E207-C983-4D26-AE17-03C792168228}" dt="2019-10-13T11:32:05.401" v="212"/>
          <ac:spMkLst>
            <pc:docMk/>
            <pc:sldMk cId="1576772618" sldId="552"/>
            <ac:spMk id="51" creationId="{87CB5521-004F-4113-9404-91B26FDA8231}"/>
          </ac:spMkLst>
        </pc:spChg>
        <pc:spChg chg="add del">
          <ac:chgData name="Cristian Chilipirea" userId="34ab170da5908fc4" providerId="LiveId" clId="{7B76E207-C983-4D26-AE17-03C792168228}" dt="2019-10-13T11:32:05.401" v="212"/>
          <ac:spMkLst>
            <pc:docMk/>
            <pc:sldMk cId="1576772618" sldId="552"/>
            <ac:spMk id="52" creationId="{24040106-08AE-46A4-967E-9D69D8B48EF2}"/>
          </ac:spMkLst>
        </pc:spChg>
        <pc:spChg chg="add del">
          <ac:chgData name="Cristian Chilipirea" userId="34ab170da5908fc4" providerId="LiveId" clId="{7B76E207-C983-4D26-AE17-03C792168228}" dt="2019-10-13T11:32:05.401" v="212"/>
          <ac:spMkLst>
            <pc:docMk/>
            <pc:sldMk cId="1576772618" sldId="552"/>
            <ac:spMk id="53" creationId="{4E7CD394-56D4-40C1-A032-8DD8DAA1122E}"/>
          </ac:spMkLst>
        </pc:spChg>
        <pc:spChg chg="add del">
          <ac:chgData name="Cristian Chilipirea" userId="34ab170da5908fc4" providerId="LiveId" clId="{7B76E207-C983-4D26-AE17-03C792168228}" dt="2019-10-13T11:32:05.401" v="212"/>
          <ac:spMkLst>
            <pc:docMk/>
            <pc:sldMk cId="1576772618" sldId="552"/>
            <ac:spMk id="54" creationId="{A4FF11B0-304C-4739-82EA-DDC89A30EC11}"/>
          </ac:spMkLst>
        </pc:spChg>
        <pc:spChg chg="add del">
          <ac:chgData name="Cristian Chilipirea" userId="34ab170da5908fc4" providerId="LiveId" clId="{7B76E207-C983-4D26-AE17-03C792168228}" dt="2019-10-13T11:32:05.401" v="212"/>
          <ac:spMkLst>
            <pc:docMk/>
            <pc:sldMk cId="1576772618" sldId="552"/>
            <ac:spMk id="55" creationId="{0CFEE1CD-AB5D-4DF7-97E9-86518D26E603}"/>
          </ac:spMkLst>
        </pc:spChg>
        <pc:spChg chg="add del">
          <ac:chgData name="Cristian Chilipirea" userId="34ab170da5908fc4" providerId="LiveId" clId="{7B76E207-C983-4D26-AE17-03C792168228}" dt="2019-10-13T11:32:05.401" v="212"/>
          <ac:spMkLst>
            <pc:docMk/>
            <pc:sldMk cId="1576772618" sldId="552"/>
            <ac:spMk id="56" creationId="{ACA2D893-E037-4486-B865-7ADD94C8AE3F}"/>
          </ac:spMkLst>
        </pc:spChg>
        <pc:spChg chg="add del">
          <ac:chgData name="Cristian Chilipirea" userId="34ab170da5908fc4" providerId="LiveId" clId="{7B76E207-C983-4D26-AE17-03C792168228}" dt="2019-10-13T11:32:05.401" v="212"/>
          <ac:spMkLst>
            <pc:docMk/>
            <pc:sldMk cId="1576772618" sldId="552"/>
            <ac:spMk id="66" creationId="{D8DA3DC3-0FAE-4D66-8F27-3F1EAC8161DD}"/>
          </ac:spMkLst>
        </pc:spChg>
        <pc:spChg chg="add del">
          <ac:chgData name="Cristian Chilipirea" userId="34ab170da5908fc4" providerId="LiveId" clId="{7B76E207-C983-4D26-AE17-03C792168228}" dt="2019-10-13T11:32:05.401" v="212"/>
          <ac:spMkLst>
            <pc:docMk/>
            <pc:sldMk cId="1576772618" sldId="552"/>
            <ac:spMk id="67" creationId="{AD179899-D2E3-4911-8F1D-094C3AFD4D19}"/>
          </ac:spMkLst>
        </pc:spChg>
        <pc:spChg chg="add del">
          <ac:chgData name="Cristian Chilipirea" userId="34ab170da5908fc4" providerId="LiveId" clId="{7B76E207-C983-4D26-AE17-03C792168228}" dt="2019-10-13T11:32:05.401" v="212"/>
          <ac:spMkLst>
            <pc:docMk/>
            <pc:sldMk cId="1576772618" sldId="552"/>
            <ac:spMk id="68" creationId="{EDB46B60-4303-4E39-82C3-50291DDAA506}"/>
          </ac:spMkLst>
        </pc:spChg>
        <pc:spChg chg="add del">
          <ac:chgData name="Cristian Chilipirea" userId="34ab170da5908fc4" providerId="LiveId" clId="{7B76E207-C983-4D26-AE17-03C792168228}" dt="2019-10-13T11:32:05.401" v="212"/>
          <ac:spMkLst>
            <pc:docMk/>
            <pc:sldMk cId="1576772618" sldId="552"/>
            <ac:spMk id="69" creationId="{BC4E615F-A93B-4847-BBE4-AE575CE65D5B}"/>
          </ac:spMkLst>
        </pc:spChg>
        <pc:spChg chg="add del">
          <ac:chgData name="Cristian Chilipirea" userId="34ab170da5908fc4" providerId="LiveId" clId="{7B76E207-C983-4D26-AE17-03C792168228}" dt="2019-10-13T11:32:05.401" v="212"/>
          <ac:spMkLst>
            <pc:docMk/>
            <pc:sldMk cId="1576772618" sldId="552"/>
            <ac:spMk id="70" creationId="{5954C41A-00DE-49AB-9FA2-136BAF73FEED}"/>
          </ac:spMkLst>
        </pc:spChg>
        <pc:spChg chg="add del">
          <ac:chgData name="Cristian Chilipirea" userId="34ab170da5908fc4" providerId="LiveId" clId="{7B76E207-C983-4D26-AE17-03C792168228}" dt="2019-10-13T11:32:05.401" v="212"/>
          <ac:spMkLst>
            <pc:docMk/>
            <pc:sldMk cId="1576772618" sldId="552"/>
            <ac:spMk id="71" creationId="{D6EC734A-EB6D-4E24-B135-54AECC6CD35C}"/>
          </ac:spMkLst>
        </pc:spChg>
        <pc:spChg chg="add del">
          <ac:chgData name="Cristian Chilipirea" userId="34ab170da5908fc4" providerId="LiveId" clId="{7B76E207-C983-4D26-AE17-03C792168228}" dt="2019-10-13T11:32:05.401" v="212"/>
          <ac:spMkLst>
            <pc:docMk/>
            <pc:sldMk cId="1576772618" sldId="552"/>
            <ac:spMk id="72" creationId="{846D6150-05E6-4C7B-B26C-428651CC3B60}"/>
          </ac:spMkLst>
        </pc:spChg>
        <pc:spChg chg="add del">
          <ac:chgData name="Cristian Chilipirea" userId="34ab170da5908fc4" providerId="LiveId" clId="{7B76E207-C983-4D26-AE17-03C792168228}" dt="2019-10-13T11:32:05.401" v="212"/>
          <ac:spMkLst>
            <pc:docMk/>
            <pc:sldMk cId="1576772618" sldId="552"/>
            <ac:spMk id="73" creationId="{6696254C-8582-4215-AC7A-5A3A8283F636}"/>
          </ac:spMkLst>
        </pc:spChg>
        <pc:spChg chg="add del">
          <ac:chgData name="Cristian Chilipirea" userId="34ab170da5908fc4" providerId="LiveId" clId="{7B76E207-C983-4D26-AE17-03C792168228}" dt="2019-10-13T11:32:05.401" v="212"/>
          <ac:spMkLst>
            <pc:docMk/>
            <pc:sldMk cId="1576772618" sldId="552"/>
            <ac:spMk id="74" creationId="{DDBA160B-8713-49E3-A616-C2EBEE8FA55F}"/>
          </ac:spMkLst>
        </pc:spChg>
        <pc:spChg chg="add del">
          <ac:chgData name="Cristian Chilipirea" userId="34ab170da5908fc4" providerId="LiveId" clId="{7B76E207-C983-4D26-AE17-03C792168228}" dt="2019-10-13T11:32:05.401" v="212"/>
          <ac:spMkLst>
            <pc:docMk/>
            <pc:sldMk cId="1576772618" sldId="552"/>
            <ac:spMk id="75" creationId="{3EB0FC1B-C9E5-45FC-977B-E36FF3486CFC}"/>
          </ac:spMkLst>
        </pc:spChg>
        <pc:spChg chg="add del">
          <ac:chgData name="Cristian Chilipirea" userId="34ab170da5908fc4" providerId="LiveId" clId="{7B76E207-C983-4D26-AE17-03C792168228}" dt="2019-10-13T11:32:05.401" v="212"/>
          <ac:spMkLst>
            <pc:docMk/>
            <pc:sldMk cId="1576772618" sldId="552"/>
            <ac:spMk id="76" creationId="{45AEF4F3-3AB2-4DF1-A4ED-60CB8E53DF51}"/>
          </ac:spMkLst>
        </pc:spChg>
        <pc:spChg chg="add del">
          <ac:chgData name="Cristian Chilipirea" userId="34ab170da5908fc4" providerId="LiveId" clId="{7B76E207-C983-4D26-AE17-03C792168228}" dt="2019-10-13T11:32:05.401" v="212"/>
          <ac:spMkLst>
            <pc:docMk/>
            <pc:sldMk cId="1576772618" sldId="552"/>
            <ac:spMk id="77" creationId="{313B982F-31ED-4E9F-8655-0F37839C0AD2}"/>
          </ac:spMkLst>
        </pc:spChg>
        <pc:spChg chg="add del">
          <ac:chgData name="Cristian Chilipirea" userId="34ab170da5908fc4" providerId="LiveId" clId="{7B76E207-C983-4D26-AE17-03C792168228}" dt="2019-10-13T11:32:05.401" v="212"/>
          <ac:spMkLst>
            <pc:docMk/>
            <pc:sldMk cId="1576772618" sldId="552"/>
            <ac:spMk id="78" creationId="{E09E4710-771D-405F-B17D-35FAEE657015}"/>
          </ac:spMkLst>
        </pc:spChg>
        <pc:spChg chg="add del">
          <ac:chgData name="Cristian Chilipirea" userId="34ab170da5908fc4" providerId="LiveId" clId="{7B76E207-C983-4D26-AE17-03C792168228}" dt="2019-10-13T11:32:05.401" v="212"/>
          <ac:spMkLst>
            <pc:docMk/>
            <pc:sldMk cId="1576772618" sldId="552"/>
            <ac:spMk id="79" creationId="{BB3BDF01-336F-4E45-987B-8C0DB5CFCEF2}"/>
          </ac:spMkLst>
        </pc:spChg>
        <pc:spChg chg="add del">
          <ac:chgData name="Cristian Chilipirea" userId="34ab170da5908fc4" providerId="LiveId" clId="{7B76E207-C983-4D26-AE17-03C792168228}" dt="2019-10-13T11:32:05.401" v="212"/>
          <ac:spMkLst>
            <pc:docMk/>
            <pc:sldMk cId="1576772618" sldId="552"/>
            <ac:spMk id="80" creationId="{0881C6B8-5571-4DE2-9A06-E67C44D605D6}"/>
          </ac:spMkLst>
        </pc:spChg>
        <pc:spChg chg="add del">
          <ac:chgData name="Cristian Chilipirea" userId="34ab170da5908fc4" providerId="LiveId" clId="{7B76E207-C983-4D26-AE17-03C792168228}" dt="2019-10-13T11:32:05.401" v="212"/>
          <ac:spMkLst>
            <pc:docMk/>
            <pc:sldMk cId="1576772618" sldId="552"/>
            <ac:spMk id="81" creationId="{F808DBBE-1B4D-4001-89A9-560C705AFEBA}"/>
          </ac:spMkLst>
        </pc:spChg>
        <pc:spChg chg="add del">
          <ac:chgData name="Cristian Chilipirea" userId="34ab170da5908fc4" providerId="LiveId" clId="{7B76E207-C983-4D26-AE17-03C792168228}" dt="2019-10-13T11:32:05.401" v="212"/>
          <ac:spMkLst>
            <pc:docMk/>
            <pc:sldMk cId="1576772618" sldId="552"/>
            <ac:spMk id="82" creationId="{71EA40CD-BEF6-44CA-BDD5-C0B0ADBF9D68}"/>
          </ac:spMkLst>
        </pc:spChg>
        <pc:spChg chg="add del">
          <ac:chgData name="Cristian Chilipirea" userId="34ab170da5908fc4" providerId="LiveId" clId="{7B76E207-C983-4D26-AE17-03C792168228}" dt="2019-10-13T11:32:05.401" v="212"/>
          <ac:spMkLst>
            <pc:docMk/>
            <pc:sldMk cId="1576772618" sldId="552"/>
            <ac:spMk id="83" creationId="{225AC03A-1CDF-4E07-8EFE-398F822E22D2}"/>
          </ac:spMkLst>
        </pc:spChg>
        <pc:spChg chg="add mod">
          <ac:chgData name="Cristian Chilipirea" userId="34ab170da5908fc4" providerId="LiveId" clId="{7B76E207-C983-4D26-AE17-03C792168228}" dt="2019-10-13T11:32:14.507" v="214" actId="1076"/>
          <ac:spMkLst>
            <pc:docMk/>
            <pc:sldMk cId="1576772618" sldId="552"/>
            <ac:spMk id="86" creationId="{2BC41A92-7A95-4633-9533-B0DC20B82069}"/>
          </ac:spMkLst>
        </pc:spChg>
        <pc:spChg chg="add mod">
          <ac:chgData name="Cristian Chilipirea" userId="34ab170da5908fc4" providerId="LiveId" clId="{7B76E207-C983-4D26-AE17-03C792168228}" dt="2019-10-13T11:32:14.507" v="214" actId="1076"/>
          <ac:spMkLst>
            <pc:docMk/>
            <pc:sldMk cId="1576772618" sldId="552"/>
            <ac:spMk id="87" creationId="{D3B1D38D-D4A8-4AEA-A310-71538A28FD14}"/>
          </ac:spMkLst>
        </pc:spChg>
        <pc:spChg chg="add mod">
          <ac:chgData name="Cristian Chilipirea" userId="34ab170da5908fc4" providerId="LiveId" clId="{7B76E207-C983-4D26-AE17-03C792168228}" dt="2019-10-13T11:32:14.507" v="214" actId="1076"/>
          <ac:spMkLst>
            <pc:docMk/>
            <pc:sldMk cId="1576772618" sldId="552"/>
            <ac:spMk id="88" creationId="{0971D904-C22F-444A-AA08-AEDFF0F481C2}"/>
          </ac:spMkLst>
        </pc:spChg>
        <pc:spChg chg="add mod">
          <ac:chgData name="Cristian Chilipirea" userId="34ab170da5908fc4" providerId="LiveId" clId="{7B76E207-C983-4D26-AE17-03C792168228}" dt="2019-10-13T11:32:14.507" v="214" actId="1076"/>
          <ac:spMkLst>
            <pc:docMk/>
            <pc:sldMk cId="1576772618" sldId="552"/>
            <ac:spMk id="89" creationId="{4B864D42-B8F4-45A3-96F2-9F0C4EDD46C7}"/>
          </ac:spMkLst>
        </pc:spChg>
        <pc:spChg chg="add mod">
          <ac:chgData name="Cristian Chilipirea" userId="34ab170da5908fc4" providerId="LiveId" clId="{7B76E207-C983-4D26-AE17-03C792168228}" dt="2019-10-13T11:32:14.507" v="214" actId="1076"/>
          <ac:spMkLst>
            <pc:docMk/>
            <pc:sldMk cId="1576772618" sldId="552"/>
            <ac:spMk id="90" creationId="{5C0E1EAC-818E-4FA3-A8B5-C08028F10F72}"/>
          </ac:spMkLst>
        </pc:spChg>
        <pc:spChg chg="add mod">
          <ac:chgData name="Cristian Chilipirea" userId="34ab170da5908fc4" providerId="LiveId" clId="{7B76E207-C983-4D26-AE17-03C792168228}" dt="2019-10-13T11:32:14.507" v="214" actId="1076"/>
          <ac:spMkLst>
            <pc:docMk/>
            <pc:sldMk cId="1576772618" sldId="552"/>
            <ac:spMk id="91" creationId="{E3D64000-C290-4C5B-B13C-92C8C389BC32}"/>
          </ac:spMkLst>
        </pc:spChg>
        <pc:spChg chg="add mod">
          <ac:chgData name="Cristian Chilipirea" userId="34ab170da5908fc4" providerId="LiveId" clId="{7B76E207-C983-4D26-AE17-03C792168228}" dt="2019-10-13T11:32:14.507" v="214" actId="1076"/>
          <ac:spMkLst>
            <pc:docMk/>
            <pc:sldMk cId="1576772618" sldId="552"/>
            <ac:spMk id="92" creationId="{05B4DAA8-747F-4DBC-B4AD-9B136636C5BE}"/>
          </ac:spMkLst>
        </pc:spChg>
        <pc:spChg chg="add mod">
          <ac:chgData name="Cristian Chilipirea" userId="34ab170da5908fc4" providerId="LiveId" clId="{7B76E207-C983-4D26-AE17-03C792168228}" dt="2019-10-13T11:32:14.507" v="214" actId="1076"/>
          <ac:spMkLst>
            <pc:docMk/>
            <pc:sldMk cId="1576772618" sldId="552"/>
            <ac:spMk id="93" creationId="{7AE30032-EB27-4816-B10B-C150F3ED30A3}"/>
          </ac:spMkLst>
        </pc:spChg>
        <pc:spChg chg="add mod">
          <ac:chgData name="Cristian Chilipirea" userId="34ab170da5908fc4" providerId="LiveId" clId="{7B76E207-C983-4D26-AE17-03C792168228}" dt="2019-10-13T11:32:14.507" v="214" actId="1076"/>
          <ac:spMkLst>
            <pc:docMk/>
            <pc:sldMk cId="1576772618" sldId="552"/>
            <ac:spMk id="94" creationId="{1F2D86FA-5CE2-4200-81C6-D31E9EA748CB}"/>
          </ac:spMkLst>
        </pc:spChg>
        <pc:spChg chg="add mod">
          <ac:chgData name="Cristian Chilipirea" userId="34ab170da5908fc4" providerId="LiveId" clId="{7B76E207-C983-4D26-AE17-03C792168228}" dt="2019-10-13T11:32:14.507" v="214" actId="1076"/>
          <ac:spMkLst>
            <pc:docMk/>
            <pc:sldMk cId="1576772618" sldId="552"/>
            <ac:spMk id="95" creationId="{C97E69B3-0CFB-4ADD-AC1A-CCC765C9EC65}"/>
          </ac:spMkLst>
        </pc:spChg>
        <pc:spChg chg="add mod">
          <ac:chgData name="Cristian Chilipirea" userId="34ab170da5908fc4" providerId="LiveId" clId="{7B76E207-C983-4D26-AE17-03C792168228}" dt="2019-10-13T11:32:14.507" v="214" actId="1076"/>
          <ac:spMkLst>
            <pc:docMk/>
            <pc:sldMk cId="1576772618" sldId="552"/>
            <ac:spMk id="96" creationId="{8C41E553-C336-4313-BB97-F0511DAD25C8}"/>
          </ac:spMkLst>
        </pc:spChg>
        <pc:spChg chg="add mod">
          <ac:chgData name="Cristian Chilipirea" userId="34ab170da5908fc4" providerId="LiveId" clId="{7B76E207-C983-4D26-AE17-03C792168228}" dt="2019-10-13T11:32:14.507" v="214" actId="1076"/>
          <ac:spMkLst>
            <pc:docMk/>
            <pc:sldMk cId="1576772618" sldId="552"/>
            <ac:spMk id="97" creationId="{D245259F-CACD-406C-B8C2-70BDCA418007}"/>
          </ac:spMkLst>
        </pc:spChg>
        <pc:spChg chg="add mod">
          <ac:chgData name="Cristian Chilipirea" userId="34ab170da5908fc4" providerId="LiveId" clId="{7B76E207-C983-4D26-AE17-03C792168228}" dt="2019-10-13T11:32:14.507" v="214" actId="1076"/>
          <ac:spMkLst>
            <pc:docMk/>
            <pc:sldMk cId="1576772618" sldId="552"/>
            <ac:spMk id="98" creationId="{44277AC6-6363-46FF-9914-A50D44D72400}"/>
          </ac:spMkLst>
        </pc:spChg>
        <pc:spChg chg="add mod">
          <ac:chgData name="Cristian Chilipirea" userId="34ab170da5908fc4" providerId="LiveId" clId="{7B76E207-C983-4D26-AE17-03C792168228}" dt="2019-10-13T11:32:14.507" v="214" actId="1076"/>
          <ac:spMkLst>
            <pc:docMk/>
            <pc:sldMk cId="1576772618" sldId="552"/>
            <ac:spMk id="99" creationId="{2B92192A-C111-448E-862D-3B9EAE865B63}"/>
          </ac:spMkLst>
        </pc:spChg>
        <pc:spChg chg="add mod">
          <ac:chgData name="Cristian Chilipirea" userId="34ab170da5908fc4" providerId="LiveId" clId="{7B76E207-C983-4D26-AE17-03C792168228}" dt="2019-10-13T11:32:14.507" v="214" actId="1076"/>
          <ac:spMkLst>
            <pc:docMk/>
            <pc:sldMk cId="1576772618" sldId="552"/>
            <ac:spMk id="100" creationId="{1E206251-2436-4585-82C3-31E299459311}"/>
          </ac:spMkLst>
        </pc:spChg>
        <pc:spChg chg="add mod">
          <ac:chgData name="Cristian Chilipirea" userId="34ab170da5908fc4" providerId="LiveId" clId="{7B76E207-C983-4D26-AE17-03C792168228}" dt="2019-10-13T11:32:14.507" v="214" actId="1076"/>
          <ac:spMkLst>
            <pc:docMk/>
            <pc:sldMk cId="1576772618" sldId="552"/>
            <ac:spMk id="118" creationId="{3126BFC6-76D9-4E0D-86E5-1C7549BE0B00}"/>
          </ac:spMkLst>
        </pc:spChg>
        <pc:spChg chg="add mod">
          <ac:chgData name="Cristian Chilipirea" userId="34ab170da5908fc4" providerId="LiveId" clId="{7B76E207-C983-4D26-AE17-03C792168228}" dt="2019-10-13T11:32:14.507" v="214" actId="1076"/>
          <ac:spMkLst>
            <pc:docMk/>
            <pc:sldMk cId="1576772618" sldId="552"/>
            <ac:spMk id="119" creationId="{44FC6EB3-CCC6-415B-B1A3-CB80AEF47536}"/>
          </ac:spMkLst>
        </pc:spChg>
        <pc:spChg chg="add mod">
          <ac:chgData name="Cristian Chilipirea" userId="34ab170da5908fc4" providerId="LiveId" clId="{7B76E207-C983-4D26-AE17-03C792168228}" dt="2019-10-13T11:32:14.507" v="214" actId="1076"/>
          <ac:spMkLst>
            <pc:docMk/>
            <pc:sldMk cId="1576772618" sldId="552"/>
            <ac:spMk id="120" creationId="{EA529EA5-DE9B-468A-9898-5DB8A9F23CFA}"/>
          </ac:spMkLst>
        </pc:spChg>
        <pc:spChg chg="add mod">
          <ac:chgData name="Cristian Chilipirea" userId="34ab170da5908fc4" providerId="LiveId" clId="{7B76E207-C983-4D26-AE17-03C792168228}" dt="2019-10-13T11:32:14.507" v="214" actId="1076"/>
          <ac:spMkLst>
            <pc:docMk/>
            <pc:sldMk cId="1576772618" sldId="552"/>
            <ac:spMk id="121" creationId="{2BD9C0B3-E8DE-45B8-BE11-F1444ECD2809}"/>
          </ac:spMkLst>
        </pc:spChg>
        <pc:spChg chg="add mod">
          <ac:chgData name="Cristian Chilipirea" userId="34ab170da5908fc4" providerId="LiveId" clId="{7B76E207-C983-4D26-AE17-03C792168228}" dt="2019-10-13T11:32:14.507" v="214" actId="1076"/>
          <ac:spMkLst>
            <pc:docMk/>
            <pc:sldMk cId="1576772618" sldId="552"/>
            <ac:spMk id="122" creationId="{69D43F67-E209-4E29-B1D4-CD99C853BDA2}"/>
          </ac:spMkLst>
        </pc:spChg>
        <pc:spChg chg="add mod">
          <ac:chgData name="Cristian Chilipirea" userId="34ab170da5908fc4" providerId="LiveId" clId="{7B76E207-C983-4D26-AE17-03C792168228}" dt="2019-10-13T11:32:14.507" v="214" actId="1076"/>
          <ac:spMkLst>
            <pc:docMk/>
            <pc:sldMk cId="1576772618" sldId="552"/>
            <ac:spMk id="123" creationId="{231B7025-B7E3-4B39-9559-276AC7D1C537}"/>
          </ac:spMkLst>
        </pc:spChg>
        <pc:spChg chg="add mod">
          <ac:chgData name="Cristian Chilipirea" userId="34ab170da5908fc4" providerId="LiveId" clId="{7B76E207-C983-4D26-AE17-03C792168228}" dt="2019-10-13T11:32:14.507" v="214" actId="1076"/>
          <ac:spMkLst>
            <pc:docMk/>
            <pc:sldMk cId="1576772618" sldId="552"/>
            <ac:spMk id="124" creationId="{1DCC7B58-2295-4CE4-8477-DD653CAAE2FC}"/>
          </ac:spMkLst>
        </pc:spChg>
        <pc:spChg chg="add mod">
          <ac:chgData name="Cristian Chilipirea" userId="34ab170da5908fc4" providerId="LiveId" clId="{7B76E207-C983-4D26-AE17-03C792168228}" dt="2019-10-13T11:32:14.507" v="214" actId="1076"/>
          <ac:spMkLst>
            <pc:docMk/>
            <pc:sldMk cId="1576772618" sldId="552"/>
            <ac:spMk id="125" creationId="{CCD80857-CEC9-429F-9E1F-F718F37D5E41}"/>
          </ac:spMkLst>
        </pc:spChg>
        <pc:spChg chg="add mod">
          <ac:chgData name="Cristian Chilipirea" userId="34ab170da5908fc4" providerId="LiveId" clId="{7B76E207-C983-4D26-AE17-03C792168228}" dt="2019-10-13T11:32:14.507" v="214" actId="1076"/>
          <ac:spMkLst>
            <pc:docMk/>
            <pc:sldMk cId="1576772618" sldId="552"/>
            <ac:spMk id="126" creationId="{5F2B3C95-2600-4D54-A03A-7FB51C484105}"/>
          </ac:spMkLst>
        </pc:spChg>
        <pc:spChg chg="add mod">
          <ac:chgData name="Cristian Chilipirea" userId="34ab170da5908fc4" providerId="LiveId" clId="{7B76E207-C983-4D26-AE17-03C792168228}" dt="2019-10-13T11:32:14.507" v="214" actId="1076"/>
          <ac:spMkLst>
            <pc:docMk/>
            <pc:sldMk cId="1576772618" sldId="552"/>
            <ac:spMk id="127" creationId="{CF96A59B-4BA2-47BB-97D7-A2A9F4B93BE4}"/>
          </ac:spMkLst>
        </pc:spChg>
        <pc:spChg chg="add mod">
          <ac:chgData name="Cristian Chilipirea" userId="34ab170da5908fc4" providerId="LiveId" clId="{7B76E207-C983-4D26-AE17-03C792168228}" dt="2019-10-13T11:32:14.507" v="214" actId="1076"/>
          <ac:spMkLst>
            <pc:docMk/>
            <pc:sldMk cId="1576772618" sldId="552"/>
            <ac:spMk id="128" creationId="{5B59CE34-6BAB-4ECA-BED0-720C1058869F}"/>
          </ac:spMkLst>
        </pc:spChg>
        <pc:spChg chg="add mod">
          <ac:chgData name="Cristian Chilipirea" userId="34ab170da5908fc4" providerId="LiveId" clId="{7B76E207-C983-4D26-AE17-03C792168228}" dt="2019-10-13T11:32:14.507" v="214" actId="1076"/>
          <ac:spMkLst>
            <pc:docMk/>
            <pc:sldMk cId="1576772618" sldId="552"/>
            <ac:spMk id="129" creationId="{F7FA7522-637A-4747-B866-1F80F3885BCB}"/>
          </ac:spMkLst>
        </pc:spChg>
        <pc:spChg chg="add mod">
          <ac:chgData name="Cristian Chilipirea" userId="34ab170da5908fc4" providerId="LiveId" clId="{7B76E207-C983-4D26-AE17-03C792168228}" dt="2019-10-13T11:32:14.507" v="214" actId="1076"/>
          <ac:spMkLst>
            <pc:docMk/>
            <pc:sldMk cId="1576772618" sldId="552"/>
            <ac:spMk id="130" creationId="{E3D79279-B885-4D0B-ADA0-11C5CAD9301F}"/>
          </ac:spMkLst>
        </pc:spChg>
        <pc:spChg chg="add mod">
          <ac:chgData name="Cristian Chilipirea" userId="34ab170da5908fc4" providerId="LiveId" clId="{7B76E207-C983-4D26-AE17-03C792168228}" dt="2019-10-13T11:32:14.507" v="214" actId="1076"/>
          <ac:spMkLst>
            <pc:docMk/>
            <pc:sldMk cId="1576772618" sldId="552"/>
            <ac:spMk id="131" creationId="{2433B3AB-7D08-4353-94C2-9BF0FAFF16EB}"/>
          </ac:spMkLst>
        </pc:spChg>
        <pc:spChg chg="add mod">
          <ac:chgData name="Cristian Chilipirea" userId="34ab170da5908fc4" providerId="LiveId" clId="{7B76E207-C983-4D26-AE17-03C792168228}" dt="2019-10-13T11:32:14.507" v="214" actId="1076"/>
          <ac:spMkLst>
            <pc:docMk/>
            <pc:sldMk cId="1576772618" sldId="552"/>
            <ac:spMk id="132" creationId="{BC77DC5D-CE2A-4ADD-9C45-0ADD09B8B962}"/>
          </ac:spMkLst>
        </pc:spChg>
        <pc:spChg chg="add mod">
          <ac:chgData name="Cristian Chilipirea" userId="34ab170da5908fc4" providerId="LiveId" clId="{7B76E207-C983-4D26-AE17-03C792168228}" dt="2019-10-13T11:32:14.507" v="214" actId="1076"/>
          <ac:spMkLst>
            <pc:docMk/>
            <pc:sldMk cId="1576772618" sldId="552"/>
            <ac:spMk id="133" creationId="{87B9CAC7-BC56-4DF5-8C6B-29D071441D62}"/>
          </ac:spMkLst>
        </pc:spChg>
        <pc:spChg chg="add mod">
          <ac:chgData name="Cristian Chilipirea" userId="34ab170da5908fc4" providerId="LiveId" clId="{7B76E207-C983-4D26-AE17-03C792168228}" dt="2019-10-13T11:32:14.507" v="214" actId="1076"/>
          <ac:spMkLst>
            <pc:docMk/>
            <pc:sldMk cId="1576772618" sldId="552"/>
            <ac:spMk id="134" creationId="{DF427C46-FC0D-4549-98F2-7297F8ACE567}"/>
          </ac:spMkLst>
        </pc:spChg>
        <pc:spChg chg="add mod">
          <ac:chgData name="Cristian Chilipirea" userId="34ab170da5908fc4" providerId="LiveId" clId="{7B76E207-C983-4D26-AE17-03C792168228}" dt="2019-10-13T11:32:14.507" v="214" actId="1076"/>
          <ac:spMkLst>
            <pc:docMk/>
            <pc:sldMk cId="1576772618" sldId="552"/>
            <ac:spMk id="135" creationId="{B85B8399-1112-4DE6-9852-BF2CC28BF968}"/>
          </ac:spMkLst>
        </pc:spChg>
        <pc:spChg chg="add mod">
          <ac:chgData name="Cristian Chilipirea" userId="34ab170da5908fc4" providerId="LiveId" clId="{7B76E207-C983-4D26-AE17-03C792168228}" dt="2019-10-13T11:32:14.507" v="214" actId="1076"/>
          <ac:spMkLst>
            <pc:docMk/>
            <pc:sldMk cId="1576772618" sldId="552"/>
            <ac:spMk id="136" creationId="{B3CE21BE-267D-48B2-A053-0611AA290EC4}"/>
          </ac:spMkLst>
        </pc:spChg>
        <pc:spChg chg="add mod">
          <ac:chgData name="Cristian Chilipirea" userId="34ab170da5908fc4" providerId="LiveId" clId="{7B76E207-C983-4D26-AE17-03C792168228}" dt="2019-10-13T11:32:14.507" v="214" actId="1076"/>
          <ac:spMkLst>
            <pc:docMk/>
            <pc:sldMk cId="1576772618" sldId="552"/>
            <ac:spMk id="146" creationId="{58C56A95-F20F-457B-9CC4-1A97A98FD95D}"/>
          </ac:spMkLst>
        </pc:spChg>
        <pc:spChg chg="add mod">
          <ac:chgData name="Cristian Chilipirea" userId="34ab170da5908fc4" providerId="LiveId" clId="{7B76E207-C983-4D26-AE17-03C792168228}" dt="2019-10-13T11:32:14.507" v="214" actId="1076"/>
          <ac:spMkLst>
            <pc:docMk/>
            <pc:sldMk cId="1576772618" sldId="552"/>
            <ac:spMk id="147" creationId="{6919B849-733A-4D0D-9CC6-AC5344F2803F}"/>
          </ac:spMkLst>
        </pc:spChg>
        <pc:spChg chg="add mod">
          <ac:chgData name="Cristian Chilipirea" userId="34ab170da5908fc4" providerId="LiveId" clId="{7B76E207-C983-4D26-AE17-03C792168228}" dt="2019-10-13T11:32:14.507" v="214" actId="1076"/>
          <ac:spMkLst>
            <pc:docMk/>
            <pc:sldMk cId="1576772618" sldId="552"/>
            <ac:spMk id="148" creationId="{490ECB4C-9E1C-4F1C-BFD1-4C26B7921CD5}"/>
          </ac:spMkLst>
        </pc:spChg>
        <pc:spChg chg="add mod">
          <ac:chgData name="Cristian Chilipirea" userId="34ab170da5908fc4" providerId="LiveId" clId="{7B76E207-C983-4D26-AE17-03C792168228}" dt="2019-10-13T11:32:14.507" v="214" actId="1076"/>
          <ac:spMkLst>
            <pc:docMk/>
            <pc:sldMk cId="1576772618" sldId="552"/>
            <ac:spMk id="149" creationId="{005D7992-8BA6-4182-83B6-E1D479C8B7F7}"/>
          </ac:spMkLst>
        </pc:spChg>
        <pc:spChg chg="add mod">
          <ac:chgData name="Cristian Chilipirea" userId="34ab170da5908fc4" providerId="LiveId" clId="{7B76E207-C983-4D26-AE17-03C792168228}" dt="2019-10-13T11:32:14.507" v="214" actId="1076"/>
          <ac:spMkLst>
            <pc:docMk/>
            <pc:sldMk cId="1576772618" sldId="552"/>
            <ac:spMk id="150" creationId="{FD7CE653-1F1C-4020-99D8-756DD4292D04}"/>
          </ac:spMkLst>
        </pc:spChg>
        <pc:spChg chg="add mod">
          <ac:chgData name="Cristian Chilipirea" userId="34ab170da5908fc4" providerId="LiveId" clId="{7B76E207-C983-4D26-AE17-03C792168228}" dt="2019-10-13T11:32:14.507" v="214" actId="1076"/>
          <ac:spMkLst>
            <pc:docMk/>
            <pc:sldMk cId="1576772618" sldId="552"/>
            <ac:spMk id="151" creationId="{23EE10C1-E6E4-49E2-9CE9-4D3C2BEB74E8}"/>
          </ac:spMkLst>
        </pc:spChg>
        <pc:spChg chg="add mod">
          <ac:chgData name="Cristian Chilipirea" userId="34ab170da5908fc4" providerId="LiveId" clId="{7B76E207-C983-4D26-AE17-03C792168228}" dt="2019-10-13T11:32:14.507" v="214" actId="1076"/>
          <ac:spMkLst>
            <pc:docMk/>
            <pc:sldMk cId="1576772618" sldId="552"/>
            <ac:spMk id="152" creationId="{A7760C08-D0BA-4F07-836C-6602A21E9BC3}"/>
          </ac:spMkLst>
        </pc:spChg>
        <pc:spChg chg="add mod">
          <ac:chgData name="Cristian Chilipirea" userId="34ab170da5908fc4" providerId="LiveId" clId="{7B76E207-C983-4D26-AE17-03C792168228}" dt="2019-10-13T11:32:14.507" v="214" actId="1076"/>
          <ac:spMkLst>
            <pc:docMk/>
            <pc:sldMk cId="1576772618" sldId="552"/>
            <ac:spMk id="153" creationId="{5D1B19EF-4F20-45E9-B44E-6AD49D29E9A2}"/>
          </ac:spMkLst>
        </pc:spChg>
        <pc:spChg chg="add mod">
          <ac:chgData name="Cristian Chilipirea" userId="34ab170da5908fc4" providerId="LiveId" clId="{7B76E207-C983-4D26-AE17-03C792168228}" dt="2019-10-13T11:32:14.507" v="214" actId="1076"/>
          <ac:spMkLst>
            <pc:docMk/>
            <pc:sldMk cId="1576772618" sldId="552"/>
            <ac:spMk id="154" creationId="{9C4149B2-0FB9-41AB-A314-3B0AC4B5B5BA}"/>
          </ac:spMkLst>
        </pc:spChg>
        <pc:spChg chg="add mod">
          <ac:chgData name="Cristian Chilipirea" userId="34ab170da5908fc4" providerId="LiveId" clId="{7B76E207-C983-4D26-AE17-03C792168228}" dt="2019-10-13T11:32:14.507" v="214" actId="1076"/>
          <ac:spMkLst>
            <pc:docMk/>
            <pc:sldMk cId="1576772618" sldId="552"/>
            <ac:spMk id="155" creationId="{A2870C40-4E6C-436B-A43B-E8FF0E8EF514}"/>
          </ac:spMkLst>
        </pc:spChg>
        <pc:spChg chg="add mod">
          <ac:chgData name="Cristian Chilipirea" userId="34ab170da5908fc4" providerId="LiveId" clId="{7B76E207-C983-4D26-AE17-03C792168228}" dt="2019-10-13T11:32:14.507" v="214" actId="1076"/>
          <ac:spMkLst>
            <pc:docMk/>
            <pc:sldMk cId="1576772618" sldId="552"/>
            <ac:spMk id="156" creationId="{9AD988F9-C692-4FC7-847D-0CBBDF16E0B8}"/>
          </ac:spMkLst>
        </pc:spChg>
        <pc:spChg chg="add mod">
          <ac:chgData name="Cristian Chilipirea" userId="34ab170da5908fc4" providerId="LiveId" clId="{7B76E207-C983-4D26-AE17-03C792168228}" dt="2019-10-13T11:32:14.507" v="214" actId="1076"/>
          <ac:spMkLst>
            <pc:docMk/>
            <pc:sldMk cId="1576772618" sldId="552"/>
            <ac:spMk id="157" creationId="{1BE69F7B-0127-4763-AAD7-6A9C591F7E56}"/>
          </ac:spMkLst>
        </pc:spChg>
        <pc:spChg chg="add mod">
          <ac:chgData name="Cristian Chilipirea" userId="34ab170da5908fc4" providerId="LiveId" clId="{7B76E207-C983-4D26-AE17-03C792168228}" dt="2019-10-13T11:32:14.507" v="214" actId="1076"/>
          <ac:spMkLst>
            <pc:docMk/>
            <pc:sldMk cId="1576772618" sldId="552"/>
            <ac:spMk id="158" creationId="{F2B187D8-6632-4E67-8E18-31DAF0E4DEF2}"/>
          </ac:spMkLst>
        </pc:spChg>
        <pc:spChg chg="add mod">
          <ac:chgData name="Cristian Chilipirea" userId="34ab170da5908fc4" providerId="LiveId" clId="{7B76E207-C983-4D26-AE17-03C792168228}" dt="2019-10-13T11:32:14.507" v="214" actId="1076"/>
          <ac:spMkLst>
            <pc:docMk/>
            <pc:sldMk cId="1576772618" sldId="552"/>
            <ac:spMk id="159" creationId="{60860831-FA05-4FA6-A910-A3C56E2D48C6}"/>
          </ac:spMkLst>
        </pc:spChg>
        <pc:spChg chg="add mod">
          <ac:chgData name="Cristian Chilipirea" userId="34ab170da5908fc4" providerId="LiveId" clId="{7B76E207-C983-4D26-AE17-03C792168228}" dt="2019-10-13T11:32:14.507" v="214" actId="1076"/>
          <ac:spMkLst>
            <pc:docMk/>
            <pc:sldMk cId="1576772618" sldId="552"/>
            <ac:spMk id="160" creationId="{91E8DDE6-1F4F-43F0-A7E0-959D641EA1C6}"/>
          </ac:spMkLst>
        </pc:spChg>
        <pc:spChg chg="add mod">
          <ac:chgData name="Cristian Chilipirea" userId="34ab170da5908fc4" providerId="LiveId" clId="{7B76E207-C983-4D26-AE17-03C792168228}" dt="2019-10-13T11:32:14.507" v="214" actId="1076"/>
          <ac:spMkLst>
            <pc:docMk/>
            <pc:sldMk cId="1576772618" sldId="552"/>
            <ac:spMk id="161" creationId="{1B368722-413A-4167-B0BD-31E0DDE9795A}"/>
          </ac:spMkLst>
        </pc:spChg>
        <pc:spChg chg="add mod">
          <ac:chgData name="Cristian Chilipirea" userId="34ab170da5908fc4" providerId="LiveId" clId="{7B76E207-C983-4D26-AE17-03C792168228}" dt="2019-10-13T11:32:14.507" v="214" actId="1076"/>
          <ac:spMkLst>
            <pc:docMk/>
            <pc:sldMk cId="1576772618" sldId="552"/>
            <ac:spMk id="162" creationId="{B6DE8C20-0FB0-488F-AC1C-926597F71480}"/>
          </ac:spMkLst>
        </pc:spChg>
        <pc:spChg chg="add mod">
          <ac:chgData name="Cristian Chilipirea" userId="34ab170da5908fc4" providerId="LiveId" clId="{7B76E207-C983-4D26-AE17-03C792168228}" dt="2019-10-13T11:32:14.507" v="214" actId="1076"/>
          <ac:spMkLst>
            <pc:docMk/>
            <pc:sldMk cId="1576772618" sldId="552"/>
            <ac:spMk id="163" creationId="{2D757F4C-85AF-4FAB-BAB4-B09BD388C310}"/>
          </ac:spMkLst>
        </pc:spChg>
        <pc:grpChg chg="add del">
          <ac:chgData name="Cristian Chilipirea" userId="34ab170da5908fc4" providerId="LiveId" clId="{7B76E207-C983-4D26-AE17-03C792168228}" dt="2019-10-13T11:32:05.401" v="212"/>
          <ac:grpSpMkLst>
            <pc:docMk/>
            <pc:sldMk cId="1576772618" sldId="552"/>
            <ac:grpSpMk id="35" creationId="{3C107EAF-5926-44B9-9666-810DC5B40613}"/>
          </ac:grpSpMkLst>
        </pc:grpChg>
        <pc:grpChg chg="add del">
          <ac:chgData name="Cristian Chilipirea" userId="34ab170da5908fc4" providerId="LiveId" clId="{7B76E207-C983-4D26-AE17-03C792168228}" dt="2019-10-13T11:32:05.401" v="212"/>
          <ac:grpSpMkLst>
            <pc:docMk/>
            <pc:sldMk cId="1576772618" sldId="552"/>
            <ac:grpSpMk id="57" creationId="{5A60584C-0EDC-4D41-8DD4-DB56F6237079}"/>
          </ac:grpSpMkLst>
        </pc:grpChg>
        <pc:grpChg chg="add del">
          <ac:chgData name="Cristian Chilipirea" userId="34ab170da5908fc4" providerId="LiveId" clId="{7B76E207-C983-4D26-AE17-03C792168228}" dt="2019-10-13T11:32:05.401" v="212"/>
          <ac:grpSpMkLst>
            <pc:docMk/>
            <pc:sldMk cId="1576772618" sldId="552"/>
            <ac:grpSpMk id="60" creationId="{F3CA412F-1719-419F-A6FB-FD0C00005196}"/>
          </ac:grpSpMkLst>
        </pc:grpChg>
        <pc:grpChg chg="add del">
          <ac:chgData name="Cristian Chilipirea" userId="34ab170da5908fc4" providerId="LiveId" clId="{7B76E207-C983-4D26-AE17-03C792168228}" dt="2019-10-13T11:32:05.401" v="212"/>
          <ac:grpSpMkLst>
            <pc:docMk/>
            <pc:sldMk cId="1576772618" sldId="552"/>
            <ac:grpSpMk id="63" creationId="{DC5C74E3-8B40-4916-8640-234B3427B0C9}"/>
          </ac:grpSpMkLst>
        </pc:grpChg>
        <pc:grpChg chg="add mod">
          <ac:chgData name="Cristian Chilipirea" userId="34ab170da5908fc4" providerId="LiveId" clId="{7B76E207-C983-4D26-AE17-03C792168228}" dt="2019-10-13T11:32:14.507" v="214" actId="1076"/>
          <ac:grpSpMkLst>
            <pc:docMk/>
            <pc:sldMk cId="1576772618" sldId="552"/>
            <ac:grpSpMk id="115" creationId="{D311E78F-F0D4-4D92-A163-F669D0B16D56}"/>
          </ac:grpSpMkLst>
        </pc:grpChg>
        <pc:grpChg chg="add mod">
          <ac:chgData name="Cristian Chilipirea" userId="34ab170da5908fc4" providerId="LiveId" clId="{7B76E207-C983-4D26-AE17-03C792168228}" dt="2019-10-13T11:32:14.507" v="214" actId="1076"/>
          <ac:grpSpMkLst>
            <pc:docMk/>
            <pc:sldMk cId="1576772618" sldId="552"/>
            <ac:grpSpMk id="137" creationId="{05751C43-B738-4B64-AF94-6EE047AAA043}"/>
          </ac:grpSpMkLst>
        </pc:grpChg>
        <pc:grpChg chg="add mod">
          <ac:chgData name="Cristian Chilipirea" userId="34ab170da5908fc4" providerId="LiveId" clId="{7B76E207-C983-4D26-AE17-03C792168228}" dt="2019-10-13T11:32:14.507" v="214" actId="1076"/>
          <ac:grpSpMkLst>
            <pc:docMk/>
            <pc:sldMk cId="1576772618" sldId="552"/>
            <ac:grpSpMk id="140" creationId="{09A1612C-5189-48D1-AE4F-A6B12FBD3D19}"/>
          </ac:grpSpMkLst>
        </pc:grpChg>
        <pc:grpChg chg="add mod">
          <ac:chgData name="Cristian Chilipirea" userId="34ab170da5908fc4" providerId="LiveId" clId="{7B76E207-C983-4D26-AE17-03C792168228}" dt="2019-10-13T11:32:14.507" v="214" actId="1076"/>
          <ac:grpSpMkLst>
            <pc:docMk/>
            <pc:sldMk cId="1576772618" sldId="552"/>
            <ac:grpSpMk id="143" creationId="{C33E6F4A-7170-495D-9F0A-22C7C3334386}"/>
          </ac:grpSpMkLst>
        </pc:grpChg>
        <pc:cxnChg chg="add del">
          <ac:chgData name="Cristian Chilipirea" userId="34ab170da5908fc4" providerId="LiveId" clId="{7B76E207-C983-4D26-AE17-03C792168228}" dt="2019-10-13T11:32:05.401" v="212"/>
          <ac:cxnSpMkLst>
            <pc:docMk/>
            <pc:sldMk cId="1576772618" sldId="552"/>
            <ac:cxnSpMk id="4" creationId="{7B405773-5C69-40FD-A568-A401043C7F8E}"/>
          </ac:cxnSpMkLst>
        </pc:cxnChg>
        <pc:cxnChg chg="add del">
          <ac:chgData name="Cristian Chilipirea" userId="34ab170da5908fc4" providerId="LiveId" clId="{7B76E207-C983-4D26-AE17-03C792168228}" dt="2019-10-13T11:32:05.401" v="212"/>
          <ac:cxnSpMkLst>
            <pc:docMk/>
            <pc:sldMk cId="1576772618" sldId="552"/>
            <ac:cxnSpMk id="5" creationId="{F9842E36-12E7-49DD-915E-9DFD64E71D08}"/>
          </ac:cxnSpMkLst>
        </pc:cxnChg>
        <pc:cxnChg chg="add del">
          <ac:chgData name="Cristian Chilipirea" userId="34ab170da5908fc4" providerId="LiveId" clId="{7B76E207-C983-4D26-AE17-03C792168228}" dt="2019-10-13T11:32:05.401" v="212"/>
          <ac:cxnSpMkLst>
            <pc:docMk/>
            <pc:sldMk cId="1576772618" sldId="552"/>
            <ac:cxnSpMk id="21" creationId="{E5888009-CC7C-43B4-93F5-27F2CD99F05C}"/>
          </ac:cxnSpMkLst>
        </pc:cxnChg>
        <pc:cxnChg chg="add del">
          <ac:chgData name="Cristian Chilipirea" userId="34ab170da5908fc4" providerId="LiveId" clId="{7B76E207-C983-4D26-AE17-03C792168228}" dt="2019-10-13T11:32:05.401" v="212"/>
          <ac:cxnSpMkLst>
            <pc:docMk/>
            <pc:sldMk cId="1576772618" sldId="552"/>
            <ac:cxnSpMk id="22" creationId="{A7847892-B626-49C2-8125-7C3B20FF12A9}"/>
          </ac:cxnSpMkLst>
        </pc:cxnChg>
        <pc:cxnChg chg="add del">
          <ac:chgData name="Cristian Chilipirea" userId="34ab170da5908fc4" providerId="LiveId" clId="{7B76E207-C983-4D26-AE17-03C792168228}" dt="2019-10-13T11:32:05.401" v="212"/>
          <ac:cxnSpMkLst>
            <pc:docMk/>
            <pc:sldMk cId="1576772618" sldId="552"/>
            <ac:cxnSpMk id="23" creationId="{F0F613D6-404D-43D3-BD59-2C730DCD7536}"/>
          </ac:cxnSpMkLst>
        </pc:cxnChg>
        <pc:cxnChg chg="add del">
          <ac:chgData name="Cristian Chilipirea" userId="34ab170da5908fc4" providerId="LiveId" clId="{7B76E207-C983-4D26-AE17-03C792168228}" dt="2019-10-13T11:32:05.401" v="212"/>
          <ac:cxnSpMkLst>
            <pc:docMk/>
            <pc:sldMk cId="1576772618" sldId="552"/>
            <ac:cxnSpMk id="24" creationId="{A4DCEF53-E261-439A-9257-AF43BFA1978C}"/>
          </ac:cxnSpMkLst>
        </pc:cxnChg>
        <pc:cxnChg chg="add del">
          <ac:chgData name="Cristian Chilipirea" userId="34ab170da5908fc4" providerId="LiveId" clId="{7B76E207-C983-4D26-AE17-03C792168228}" dt="2019-10-13T11:32:05.401" v="212"/>
          <ac:cxnSpMkLst>
            <pc:docMk/>
            <pc:sldMk cId="1576772618" sldId="552"/>
            <ac:cxnSpMk id="25" creationId="{C80B779D-A9EB-4139-B769-F83999B48C30}"/>
          </ac:cxnSpMkLst>
        </pc:cxnChg>
        <pc:cxnChg chg="add del">
          <ac:chgData name="Cristian Chilipirea" userId="34ab170da5908fc4" providerId="LiveId" clId="{7B76E207-C983-4D26-AE17-03C792168228}" dt="2019-10-13T11:32:05.401" v="212"/>
          <ac:cxnSpMkLst>
            <pc:docMk/>
            <pc:sldMk cId="1576772618" sldId="552"/>
            <ac:cxnSpMk id="26" creationId="{F15CB329-30E0-42F5-A763-47A0DFA91594}"/>
          </ac:cxnSpMkLst>
        </pc:cxnChg>
        <pc:cxnChg chg="add del">
          <ac:chgData name="Cristian Chilipirea" userId="34ab170da5908fc4" providerId="LiveId" clId="{7B76E207-C983-4D26-AE17-03C792168228}" dt="2019-10-13T11:32:05.401" v="212"/>
          <ac:cxnSpMkLst>
            <pc:docMk/>
            <pc:sldMk cId="1576772618" sldId="552"/>
            <ac:cxnSpMk id="27" creationId="{0BF19EA6-629F-4AA7-B67B-EC35048F07C5}"/>
          </ac:cxnSpMkLst>
        </pc:cxnChg>
        <pc:cxnChg chg="add del">
          <ac:chgData name="Cristian Chilipirea" userId="34ab170da5908fc4" providerId="LiveId" clId="{7B76E207-C983-4D26-AE17-03C792168228}" dt="2019-10-13T11:32:05.401" v="212"/>
          <ac:cxnSpMkLst>
            <pc:docMk/>
            <pc:sldMk cId="1576772618" sldId="552"/>
            <ac:cxnSpMk id="28" creationId="{8832E383-A4F9-4C48-9F49-5C9C6B9FD62B}"/>
          </ac:cxnSpMkLst>
        </pc:cxnChg>
        <pc:cxnChg chg="add del">
          <ac:chgData name="Cristian Chilipirea" userId="34ab170da5908fc4" providerId="LiveId" clId="{7B76E207-C983-4D26-AE17-03C792168228}" dt="2019-10-13T11:32:05.401" v="212"/>
          <ac:cxnSpMkLst>
            <pc:docMk/>
            <pc:sldMk cId="1576772618" sldId="552"/>
            <ac:cxnSpMk id="29" creationId="{FC91D6CD-4680-4191-984E-BB4DEA1D3488}"/>
          </ac:cxnSpMkLst>
        </pc:cxnChg>
        <pc:cxnChg chg="add del">
          <ac:chgData name="Cristian Chilipirea" userId="34ab170da5908fc4" providerId="LiveId" clId="{7B76E207-C983-4D26-AE17-03C792168228}" dt="2019-10-13T11:32:05.401" v="212"/>
          <ac:cxnSpMkLst>
            <pc:docMk/>
            <pc:sldMk cId="1576772618" sldId="552"/>
            <ac:cxnSpMk id="30" creationId="{0FA3FFF4-5FE5-44DF-A4A2-E02FD63DDFF6}"/>
          </ac:cxnSpMkLst>
        </pc:cxnChg>
        <pc:cxnChg chg="add del">
          <ac:chgData name="Cristian Chilipirea" userId="34ab170da5908fc4" providerId="LiveId" clId="{7B76E207-C983-4D26-AE17-03C792168228}" dt="2019-10-13T11:32:05.401" v="212"/>
          <ac:cxnSpMkLst>
            <pc:docMk/>
            <pc:sldMk cId="1576772618" sldId="552"/>
            <ac:cxnSpMk id="31" creationId="{135BFFBC-A654-4C76-932A-BA2402EE7615}"/>
          </ac:cxnSpMkLst>
        </pc:cxnChg>
        <pc:cxnChg chg="add del">
          <ac:chgData name="Cristian Chilipirea" userId="34ab170da5908fc4" providerId="LiveId" clId="{7B76E207-C983-4D26-AE17-03C792168228}" dt="2019-10-13T11:32:05.401" v="212"/>
          <ac:cxnSpMkLst>
            <pc:docMk/>
            <pc:sldMk cId="1576772618" sldId="552"/>
            <ac:cxnSpMk id="32" creationId="{BC9C958F-F659-4DCC-BCBD-E0D69D839B7D}"/>
          </ac:cxnSpMkLst>
        </pc:cxnChg>
        <pc:cxnChg chg="add del">
          <ac:chgData name="Cristian Chilipirea" userId="34ab170da5908fc4" providerId="LiveId" clId="{7B76E207-C983-4D26-AE17-03C792168228}" dt="2019-10-13T11:32:05.401" v="212"/>
          <ac:cxnSpMkLst>
            <pc:docMk/>
            <pc:sldMk cId="1576772618" sldId="552"/>
            <ac:cxnSpMk id="33" creationId="{702A9901-56D4-4051-83F4-C23FD9FFCB8C}"/>
          </ac:cxnSpMkLst>
        </pc:cxnChg>
        <pc:cxnChg chg="add del">
          <ac:chgData name="Cristian Chilipirea" userId="34ab170da5908fc4" providerId="LiveId" clId="{7B76E207-C983-4D26-AE17-03C792168228}" dt="2019-10-13T11:32:05.401" v="212"/>
          <ac:cxnSpMkLst>
            <pc:docMk/>
            <pc:sldMk cId="1576772618" sldId="552"/>
            <ac:cxnSpMk id="34" creationId="{A4B7A721-029C-4322-B60D-AA1D5E0793E8}"/>
          </ac:cxnSpMkLst>
        </pc:cxnChg>
        <pc:cxnChg chg="add mod">
          <ac:chgData name="Cristian Chilipirea" userId="34ab170da5908fc4" providerId="LiveId" clId="{7B76E207-C983-4D26-AE17-03C792168228}" dt="2019-10-13T11:32:14.507" v="214" actId="1076"/>
          <ac:cxnSpMkLst>
            <pc:docMk/>
            <pc:sldMk cId="1576772618" sldId="552"/>
            <ac:cxnSpMk id="84" creationId="{7BDF95CF-36D9-42E8-B3AD-92915F980925}"/>
          </ac:cxnSpMkLst>
        </pc:cxnChg>
        <pc:cxnChg chg="add mod">
          <ac:chgData name="Cristian Chilipirea" userId="34ab170da5908fc4" providerId="LiveId" clId="{7B76E207-C983-4D26-AE17-03C792168228}" dt="2019-10-13T11:32:14.507" v="214" actId="1076"/>
          <ac:cxnSpMkLst>
            <pc:docMk/>
            <pc:sldMk cId="1576772618" sldId="552"/>
            <ac:cxnSpMk id="85" creationId="{625BC0E2-D936-488B-A5D6-749C592480D1}"/>
          </ac:cxnSpMkLst>
        </pc:cxnChg>
        <pc:cxnChg chg="add mod">
          <ac:chgData name="Cristian Chilipirea" userId="34ab170da5908fc4" providerId="LiveId" clId="{7B76E207-C983-4D26-AE17-03C792168228}" dt="2019-10-13T11:32:14.507" v="214" actId="1076"/>
          <ac:cxnSpMkLst>
            <pc:docMk/>
            <pc:sldMk cId="1576772618" sldId="552"/>
            <ac:cxnSpMk id="101" creationId="{2125057B-AC4D-492C-9C74-1EA72DADF578}"/>
          </ac:cxnSpMkLst>
        </pc:cxnChg>
        <pc:cxnChg chg="add mod">
          <ac:chgData name="Cristian Chilipirea" userId="34ab170da5908fc4" providerId="LiveId" clId="{7B76E207-C983-4D26-AE17-03C792168228}" dt="2019-10-13T11:32:14.507" v="214" actId="1076"/>
          <ac:cxnSpMkLst>
            <pc:docMk/>
            <pc:sldMk cId="1576772618" sldId="552"/>
            <ac:cxnSpMk id="102" creationId="{B8490220-E2C8-4B67-BD3A-1D25BDF37AC0}"/>
          </ac:cxnSpMkLst>
        </pc:cxnChg>
        <pc:cxnChg chg="add mod">
          <ac:chgData name="Cristian Chilipirea" userId="34ab170da5908fc4" providerId="LiveId" clId="{7B76E207-C983-4D26-AE17-03C792168228}" dt="2019-10-13T11:32:14.507" v="214" actId="1076"/>
          <ac:cxnSpMkLst>
            <pc:docMk/>
            <pc:sldMk cId="1576772618" sldId="552"/>
            <ac:cxnSpMk id="103" creationId="{9352E2E3-CB70-445E-9A6B-55FD3D4F770D}"/>
          </ac:cxnSpMkLst>
        </pc:cxnChg>
        <pc:cxnChg chg="add mod">
          <ac:chgData name="Cristian Chilipirea" userId="34ab170da5908fc4" providerId="LiveId" clId="{7B76E207-C983-4D26-AE17-03C792168228}" dt="2019-10-13T11:32:14.507" v="214" actId="1076"/>
          <ac:cxnSpMkLst>
            <pc:docMk/>
            <pc:sldMk cId="1576772618" sldId="552"/>
            <ac:cxnSpMk id="104" creationId="{95A9C51B-A443-4C74-81BC-641567C13201}"/>
          </ac:cxnSpMkLst>
        </pc:cxnChg>
        <pc:cxnChg chg="add mod">
          <ac:chgData name="Cristian Chilipirea" userId="34ab170da5908fc4" providerId="LiveId" clId="{7B76E207-C983-4D26-AE17-03C792168228}" dt="2019-10-13T11:32:14.507" v="214" actId="1076"/>
          <ac:cxnSpMkLst>
            <pc:docMk/>
            <pc:sldMk cId="1576772618" sldId="552"/>
            <ac:cxnSpMk id="105" creationId="{A111E964-4578-4B31-BD05-F5BDA31AE15F}"/>
          </ac:cxnSpMkLst>
        </pc:cxnChg>
        <pc:cxnChg chg="add mod">
          <ac:chgData name="Cristian Chilipirea" userId="34ab170da5908fc4" providerId="LiveId" clId="{7B76E207-C983-4D26-AE17-03C792168228}" dt="2019-10-13T11:32:14.507" v="214" actId="1076"/>
          <ac:cxnSpMkLst>
            <pc:docMk/>
            <pc:sldMk cId="1576772618" sldId="552"/>
            <ac:cxnSpMk id="106" creationId="{F5869A19-C19A-44CB-A947-C7DB5ABFDBDB}"/>
          </ac:cxnSpMkLst>
        </pc:cxnChg>
        <pc:cxnChg chg="add mod">
          <ac:chgData name="Cristian Chilipirea" userId="34ab170da5908fc4" providerId="LiveId" clId="{7B76E207-C983-4D26-AE17-03C792168228}" dt="2019-10-13T11:32:14.507" v="214" actId="1076"/>
          <ac:cxnSpMkLst>
            <pc:docMk/>
            <pc:sldMk cId="1576772618" sldId="552"/>
            <ac:cxnSpMk id="107" creationId="{7758B681-7658-4FA1-9E5C-1B3388D478D6}"/>
          </ac:cxnSpMkLst>
        </pc:cxnChg>
        <pc:cxnChg chg="add mod">
          <ac:chgData name="Cristian Chilipirea" userId="34ab170da5908fc4" providerId="LiveId" clId="{7B76E207-C983-4D26-AE17-03C792168228}" dt="2019-10-13T11:32:14.507" v="214" actId="1076"/>
          <ac:cxnSpMkLst>
            <pc:docMk/>
            <pc:sldMk cId="1576772618" sldId="552"/>
            <ac:cxnSpMk id="108" creationId="{E5BF3E2D-156D-4865-A274-1F9296B4D9C1}"/>
          </ac:cxnSpMkLst>
        </pc:cxnChg>
        <pc:cxnChg chg="add mod">
          <ac:chgData name="Cristian Chilipirea" userId="34ab170da5908fc4" providerId="LiveId" clId="{7B76E207-C983-4D26-AE17-03C792168228}" dt="2019-10-13T11:32:14.507" v="214" actId="1076"/>
          <ac:cxnSpMkLst>
            <pc:docMk/>
            <pc:sldMk cId="1576772618" sldId="552"/>
            <ac:cxnSpMk id="109" creationId="{D313F566-C57B-4C40-A5E0-529555B08A1C}"/>
          </ac:cxnSpMkLst>
        </pc:cxnChg>
        <pc:cxnChg chg="add mod">
          <ac:chgData name="Cristian Chilipirea" userId="34ab170da5908fc4" providerId="LiveId" clId="{7B76E207-C983-4D26-AE17-03C792168228}" dt="2019-10-13T11:32:14.507" v="214" actId="1076"/>
          <ac:cxnSpMkLst>
            <pc:docMk/>
            <pc:sldMk cId="1576772618" sldId="552"/>
            <ac:cxnSpMk id="110" creationId="{13E729D2-6D42-4EAB-B33C-1A6CA6C4A155}"/>
          </ac:cxnSpMkLst>
        </pc:cxnChg>
        <pc:cxnChg chg="add mod">
          <ac:chgData name="Cristian Chilipirea" userId="34ab170da5908fc4" providerId="LiveId" clId="{7B76E207-C983-4D26-AE17-03C792168228}" dt="2019-10-13T11:32:14.507" v="214" actId="1076"/>
          <ac:cxnSpMkLst>
            <pc:docMk/>
            <pc:sldMk cId="1576772618" sldId="552"/>
            <ac:cxnSpMk id="111" creationId="{C129E8A9-DF56-4B1A-9993-7BE51BAE4354}"/>
          </ac:cxnSpMkLst>
        </pc:cxnChg>
        <pc:cxnChg chg="add mod">
          <ac:chgData name="Cristian Chilipirea" userId="34ab170da5908fc4" providerId="LiveId" clId="{7B76E207-C983-4D26-AE17-03C792168228}" dt="2019-10-13T11:32:14.507" v="214" actId="1076"/>
          <ac:cxnSpMkLst>
            <pc:docMk/>
            <pc:sldMk cId="1576772618" sldId="552"/>
            <ac:cxnSpMk id="112" creationId="{75211CDD-12B4-492C-9557-18A83458E45F}"/>
          </ac:cxnSpMkLst>
        </pc:cxnChg>
        <pc:cxnChg chg="add mod">
          <ac:chgData name="Cristian Chilipirea" userId="34ab170da5908fc4" providerId="LiveId" clId="{7B76E207-C983-4D26-AE17-03C792168228}" dt="2019-10-13T11:32:14.507" v="214" actId="1076"/>
          <ac:cxnSpMkLst>
            <pc:docMk/>
            <pc:sldMk cId="1576772618" sldId="552"/>
            <ac:cxnSpMk id="113" creationId="{E7B0947E-E355-495D-8D93-697200E23581}"/>
          </ac:cxnSpMkLst>
        </pc:cxnChg>
        <pc:cxnChg chg="add mod">
          <ac:chgData name="Cristian Chilipirea" userId="34ab170da5908fc4" providerId="LiveId" clId="{7B76E207-C983-4D26-AE17-03C792168228}" dt="2019-10-13T11:32:14.507" v="214" actId="1076"/>
          <ac:cxnSpMkLst>
            <pc:docMk/>
            <pc:sldMk cId="1576772618" sldId="552"/>
            <ac:cxnSpMk id="114" creationId="{E1389BE5-FDBF-43D6-A73F-DB2A0478B4D3}"/>
          </ac:cxnSpMkLst>
        </pc:cxnChg>
      </pc:sldChg>
      <pc:sldChg chg="del">
        <pc:chgData name="Cristian Chilipirea" userId="34ab170da5908fc4" providerId="LiveId" clId="{7B76E207-C983-4D26-AE17-03C792168228}" dt="2019-10-13T11:25:29.687" v="20" actId="2696"/>
        <pc:sldMkLst>
          <pc:docMk/>
          <pc:sldMk cId="3437778390" sldId="552"/>
        </pc:sldMkLst>
      </pc:sldChg>
      <pc:sldChg chg="addSp delSp modSp add">
        <pc:chgData name="Cristian Chilipirea" userId="34ab170da5908fc4" providerId="LiveId" clId="{7B76E207-C983-4D26-AE17-03C792168228}" dt="2019-10-13T11:32:27.417" v="218"/>
        <pc:sldMkLst>
          <pc:docMk/>
          <pc:sldMk cId="794567927" sldId="553"/>
        </pc:sldMkLst>
        <pc:spChg chg="mod">
          <ac:chgData name="Cristian Chilipirea" userId="34ab170da5908fc4" providerId="LiveId" clId="{7B76E207-C983-4D26-AE17-03C792168228}" dt="2019-10-13T11:32:21.540" v="216"/>
          <ac:spMkLst>
            <pc:docMk/>
            <pc:sldMk cId="794567927" sldId="553"/>
            <ac:spMk id="2" creationId="{729E51E1-C36B-42C4-8959-553AB8504DDC}"/>
          </ac:spMkLst>
        </pc:spChg>
        <pc:spChg chg="del">
          <ac:chgData name="Cristian Chilipirea" userId="34ab170da5908fc4" providerId="LiveId" clId="{7B76E207-C983-4D26-AE17-03C792168228}" dt="2019-10-13T11:32:23.741" v="217" actId="478"/>
          <ac:spMkLst>
            <pc:docMk/>
            <pc:sldMk cId="794567927" sldId="553"/>
            <ac:spMk id="3" creationId="{2F65B783-CA48-4C7B-AFA6-770F233FE2BB}"/>
          </ac:spMkLst>
        </pc:spChg>
        <pc:spChg chg="add">
          <ac:chgData name="Cristian Chilipirea" userId="34ab170da5908fc4" providerId="LiveId" clId="{7B76E207-C983-4D26-AE17-03C792168228}" dt="2019-10-13T11:32:27.417" v="218"/>
          <ac:spMkLst>
            <pc:docMk/>
            <pc:sldMk cId="794567927" sldId="553"/>
            <ac:spMk id="4" creationId="{54F2C392-36E9-4CC0-8F89-B842D916FB18}"/>
          </ac:spMkLst>
        </pc:spChg>
      </pc:sldChg>
      <pc:sldChg chg="del">
        <pc:chgData name="Cristian Chilipirea" userId="34ab170da5908fc4" providerId="LiveId" clId="{7B76E207-C983-4D26-AE17-03C792168228}" dt="2019-10-13T11:25:29.848" v="21" actId="2696"/>
        <pc:sldMkLst>
          <pc:docMk/>
          <pc:sldMk cId="1996209738" sldId="553"/>
        </pc:sldMkLst>
      </pc:sldChg>
      <pc:sldChg chg="del">
        <pc:chgData name="Cristian Chilipirea" userId="34ab170da5908fc4" providerId="LiveId" clId="{7B76E207-C983-4D26-AE17-03C792168228}" dt="2019-10-13T11:25:29.995" v="22" actId="2696"/>
        <pc:sldMkLst>
          <pc:docMk/>
          <pc:sldMk cId="705826666" sldId="554"/>
        </pc:sldMkLst>
      </pc:sldChg>
      <pc:sldChg chg="del">
        <pc:chgData name="Cristian Chilipirea" userId="34ab170da5908fc4" providerId="LiveId" clId="{7B76E207-C983-4D26-AE17-03C792168228}" dt="2019-10-13T11:25:30.212" v="23" actId="2696"/>
        <pc:sldMkLst>
          <pc:docMk/>
          <pc:sldMk cId="235988284" sldId="555"/>
        </pc:sldMkLst>
      </pc:sldChg>
      <pc:sldChg chg="del">
        <pc:chgData name="Cristian Chilipirea" userId="34ab170da5908fc4" providerId="LiveId" clId="{7B76E207-C983-4D26-AE17-03C792168228}" dt="2019-10-13T11:25:30.314" v="24" actId="2696"/>
        <pc:sldMkLst>
          <pc:docMk/>
          <pc:sldMk cId="1992873661" sldId="556"/>
        </pc:sldMkLst>
      </pc:sldChg>
      <pc:sldChg chg="del">
        <pc:chgData name="Cristian Chilipirea" userId="34ab170da5908fc4" providerId="LiveId" clId="{7B76E207-C983-4D26-AE17-03C792168228}" dt="2019-10-13T11:25:30.418" v="25" actId="2696"/>
        <pc:sldMkLst>
          <pc:docMk/>
          <pc:sldMk cId="1422488945" sldId="557"/>
        </pc:sldMkLst>
      </pc:sldChg>
      <pc:sldChg chg="del">
        <pc:chgData name="Cristian Chilipirea" userId="34ab170da5908fc4" providerId="LiveId" clId="{7B76E207-C983-4D26-AE17-03C792168228}" dt="2019-10-13T11:25:30.547" v="26" actId="2696"/>
        <pc:sldMkLst>
          <pc:docMk/>
          <pc:sldMk cId="2957335708" sldId="558"/>
        </pc:sldMkLst>
      </pc:sldChg>
      <pc:sldChg chg="del">
        <pc:chgData name="Cristian Chilipirea" userId="34ab170da5908fc4" providerId="LiveId" clId="{7B76E207-C983-4D26-AE17-03C792168228}" dt="2019-10-13T11:25:30.702" v="27" actId="2696"/>
        <pc:sldMkLst>
          <pc:docMk/>
          <pc:sldMk cId="2853771517" sldId="559"/>
        </pc:sldMkLst>
      </pc:sldChg>
      <pc:sldChg chg="del">
        <pc:chgData name="Cristian Chilipirea" userId="34ab170da5908fc4" providerId="LiveId" clId="{7B76E207-C983-4D26-AE17-03C792168228}" dt="2019-10-13T11:25:30.905" v="28" actId="2696"/>
        <pc:sldMkLst>
          <pc:docMk/>
          <pc:sldMk cId="69346542" sldId="560"/>
        </pc:sldMkLst>
      </pc:sldChg>
      <pc:sldChg chg="del">
        <pc:chgData name="Cristian Chilipirea" userId="34ab170da5908fc4" providerId="LiveId" clId="{7B76E207-C983-4D26-AE17-03C792168228}" dt="2019-10-13T11:25:31.176" v="29" actId="2696"/>
        <pc:sldMkLst>
          <pc:docMk/>
          <pc:sldMk cId="2121220646" sldId="561"/>
        </pc:sldMkLst>
      </pc:sldChg>
      <pc:sldChg chg="del">
        <pc:chgData name="Cristian Chilipirea" userId="34ab170da5908fc4" providerId="LiveId" clId="{7B76E207-C983-4D26-AE17-03C792168228}" dt="2019-10-13T11:25:31.207" v="30" actId="2696"/>
        <pc:sldMkLst>
          <pc:docMk/>
          <pc:sldMk cId="2055837145" sldId="562"/>
        </pc:sldMkLst>
      </pc:sldChg>
      <pc:sldChg chg="del">
        <pc:chgData name="Cristian Chilipirea" userId="34ab170da5908fc4" providerId="LiveId" clId="{7B76E207-C983-4D26-AE17-03C792168228}" dt="2019-10-13T11:25:31.616" v="31" actId="2696"/>
        <pc:sldMkLst>
          <pc:docMk/>
          <pc:sldMk cId="2862481688" sldId="563"/>
        </pc:sldMkLst>
      </pc:sldChg>
      <pc:sldChg chg="del">
        <pc:chgData name="Cristian Chilipirea" userId="34ab170da5908fc4" providerId="LiveId" clId="{7B76E207-C983-4D26-AE17-03C792168228}" dt="2019-10-13T11:25:31.872" v="32" actId="2696"/>
        <pc:sldMkLst>
          <pc:docMk/>
          <pc:sldMk cId="597660458" sldId="564"/>
        </pc:sldMkLst>
      </pc:sldChg>
      <pc:sldChg chg="del">
        <pc:chgData name="Cristian Chilipirea" userId="34ab170da5908fc4" providerId="LiveId" clId="{7B76E207-C983-4D26-AE17-03C792168228}" dt="2019-10-13T11:25:32.067" v="33" actId="2696"/>
        <pc:sldMkLst>
          <pc:docMk/>
          <pc:sldMk cId="1996262977" sldId="565"/>
        </pc:sldMkLst>
      </pc:sldChg>
      <pc:sldChg chg="del">
        <pc:chgData name="Cristian Chilipirea" userId="34ab170da5908fc4" providerId="LiveId" clId="{7B76E207-C983-4D26-AE17-03C792168228}" dt="2019-10-13T11:25:32.431" v="34" actId="2696"/>
        <pc:sldMkLst>
          <pc:docMk/>
          <pc:sldMk cId="1713717884" sldId="566"/>
        </pc:sldMkLst>
      </pc:sldChg>
      <pc:sldChg chg="del">
        <pc:chgData name="Cristian Chilipirea" userId="34ab170da5908fc4" providerId="LiveId" clId="{7B76E207-C983-4D26-AE17-03C792168228}" dt="2019-10-13T11:25:32.873" v="35" actId="2696"/>
        <pc:sldMkLst>
          <pc:docMk/>
          <pc:sldMk cId="4262550352" sldId="567"/>
        </pc:sldMkLst>
      </pc:sldChg>
      <pc:sldChg chg="del">
        <pc:chgData name="Cristian Chilipirea" userId="34ab170da5908fc4" providerId="LiveId" clId="{7B76E207-C983-4D26-AE17-03C792168228}" dt="2019-10-13T11:25:33.185" v="36" actId="2696"/>
        <pc:sldMkLst>
          <pc:docMk/>
          <pc:sldMk cId="1936686504" sldId="568"/>
        </pc:sldMkLst>
      </pc:sldChg>
      <pc:sldChg chg="del">
        <pc:chgData name="Cristian Chilipirea" userId="34ab170da5908fc4" providerId="LiveId" clId="{7B76E207-C983-4D26-AE17-03C792168228}" dt="2019-10-13T11:25:33.520" v="37" actId="2696"/>
        <pc:sldMkLst>
          <pc:docMk/>
          <pc:sldMk cId="2201348171" sldId="569"/>
        </pc:sldMkLst>
      </pc:sldChg>
      <pc:sldChg chg="del">
        <pc:chgData name="Cristian Chilipirea" userId="34ab170da5908fc4" providerId="LiveId" clId="{7B76E207-C983-4D26-AE17-03C792168228}" dt="2019-10-13T11:25:33.855" v="38" actId="2696"/>
        <pc:sldMkLst>
          <pc:docMk/>
          <pc:sldMk cId="3254838248" sldId="570"/>
        </pc:sldMkLst>
      </pc:sldChg>
      <pc:sldChg chg="del">
        <pc:chgData name="Cristian Chilipirea" userId="34ab170da5908fc4" providerId="LiveId" clId="{7B76E207-C983-4D26-AE17-03C792168228}" dt="2019-10-13T11:25:34.204" v="39" actId="2696"/>
        <pc:sldMkLst>
          <pc:docMk/>
          <pc:sldMk cId="1575453633" sldId="571"/>
        </pc:sldMkLst>
      </pc:sldChg>
      <pc:sldChg chg="del">
        <pc:chgData name="Cristian Chilipirea" userId="34ab170da5908fc4" providerId="LiveId" clId="{7B76E207-C983-4D26-AE17-03C792168228}" dt="2019-10-13T11:25:34.528" v="40" actId="2696"/>
        <pc:sldMkLst>
          <pc:docMk/>
          <pc:sldMk cId="2182069489" sldId="572"/>
        </pc:sldMkLst>
      </pc:sldChg>
      <pc:sldChg chg="del">
        <pc:chgData name="Cristian Chilipirea" userId="34ab170da5908fc4" providerId="LiveId" clId="{7B76E207-C983-4D26-AE17-03C792168228}" dt="2019-10-13T11:25:37.426" v="41" actId="2696"/>
        <pc:sldMkLst>
          <pc:docMk/>
          <pc:sldMk cId="1329898990" sldId="573"/>
        </pc:sldMkLst>
      </pc:sldChg>
    </pc:docChg>
  </pc:docChgLst>
  <pc:docChgLst>
    <pc:chgData name="Cristian Chilipirea" userId="34ab170da5908fc4" providerId="LiveId" clId="{DCEBB7B4-3170-4693-8AB6-7F4F6AAD376C}"/>
    <pc:docChg chg="custSel addSld modSld">
      <pc:chgData name="Cristian Chilipirea" userId="34ab170da5908fc4" providerId="LiveId" clId="{DCEBB7B4-3170-4693-8AB6-7F4F6AAD376C}" dt="2018-10-02T10:52:58.122" v="825" actId="20577"/>
      <pc:docMkLst>
        <pc:docMk/>
      </pc:docMkLst>
      <pc:sldChg chg="modSp">
        <pc:chgData name="Cristian Chilipirea" userId="34ab170da5908fc4" providerId="LiveId" clId="{DCEBB7B4-3170-4693-8AB6-7F4F6AAD376C}" dt="2018-10-02T10:40:18.637" v="84" actId="1076"/>
        <pc:sldMkLst>
          <pc:docMk/>
          <pc:sldMk cId="2850693201" sldId="498"/>
        </pc:sldMkLst>
        <pc:spChg chg="mod">
          <ac:chgData name="Cristian Chilipirea" userId="34ab170da5908fc4" providerId="LiveId" clId="{DCEBB7B4-3170-4693-8AB6-7F4F6AAD376C}" dt="2018-10-02T10:40:18.637" v="84" actId="1076"/>
          <ac:spMkLst>
            <pc:docMk/>
            <pc:sldMk cId="2850693201" sldId="498"/>
            <ac:spMk id="3" creationId="{F96CF7B7-ACA9-427A-82FB-767222FD1E19}"/>
          </ac:spMkLst>
        </pc:spChg>
      </pc:sldChg>
      <pc:sldChg chg="modSp">
        <pc:chgData name="Cristian Chilipirea" userId="34ab170da5908fc4" providerId="LiveId" clId="{DCEBB7B4-3170-4693-8AB6-7F4F6AAD376C}" dt="2018-10-02T10:52:58.122" v="825" actId="20577"/>
        <pc:sldMkLst>
          <pc:docMk/>
          <pc:sldMk cId="3593157976" sldId="499"/>
        </pc:sldMkLst>
        <pc:spChg chg="mod">
          <ac:chgData name="Cristian Chilipirea" userId="34ab170da5908fc4" providerId="LiveId" clId="{DCEBB7B4-3170-4693-8AB6-7F4F6AAD376C}" dt="2018-10-02T10:50:44.221" v="550" actId="20577"/>
          <ac:spMkLst>
            <pc:docMk/>
            <pc:sldMk cId="3593157976" sldId="499"/>
            <ac:spMk id="2" creationId="{D953BD27-5FD5-4EAC-B8C4-CA94D3B73005}"/>
          </ac:spMkLst>
        </pc:spChg>
        <pc:spChg chg="mod">
          <ac:chgData name="Cristian Chilipirea" userId="34ab170da5908fc4" providerId="LiveId" clId="{DCEBB7B4-3170-4693-8AB6-7F4F6AAD376C}" dt="2018-10-02T10:52:58.122" v="825" actId="20577"/>
          <ac:spMkLst>
            <pc:docMk/>
            <pc:sldMk cId="3593157976" sldId="499"/>
            <ac:spMk id="3" creationId="{38DD686F-6C2C-4E52-A196-BD47AD4C72BA}"/>
          </ac:spMkLst>
        </pc:spChg>
      </pc:sldChg>
      <pc:sldChg chg="modSp add">
        <pc:chgData name="Cristian Chilipirea" userId="34ab170da5908fc4" providerId="LiveId" clId="{DCEBB7B4-3170-4693-8AB6-7F4F6AAD376C}" dt="2018-10-02T10:47:22.731" v="101" actId="20577"/>
        <pc:sldMkLst>
          <pc:docMk/>
          <pc:sldMk cId="384922801" sldId="526"/>
        </pc:sldMkLst>
        <pc:spChg chg="mod">
          <ac:chgData name="Cristian Chilipirea" userId="34ab170da5908fc4" providerId="LiveId" clId="{DCEBB7B4-3170-4693-8AB6-7F4F6AAD376C}" dt="2018-10-02T10:47:22.731" v="101" actId="20577"/>
          <ac:spMkLst>
            <pc:docMk/>
            <pc:sldMk cId="384922801" sldId="526"/>
            <ac:spMk id="2" creationId="{C246B18D-21B3-4B24-B48E-7496160B3CF6}"/>
          </ac:spMkLst>
        </pc:spChg>
      </pc:sldChg>
      <pc:sldChg chg="modSp add">
        <pc:chgData name="Cristian Chilipirea" userId="34ab170da5908fc4" providerId="LiveId" clId="{DCEBB7B4-3170-4693-8AB6-7F4F6AAD376C}" dt="2018-10-02T10:47:34.684" v="146" actId="20577"/>
        <pc:sldMkLst>
          <pc:docMk/>
          <pc:sldMk cId="2918988431" sldId="527"/>
        </pc:sldMkLst>
        <pc:spChg chg="mod">
          <ac:chgData name="Cristian Chilipirea" userId="34ab170da5908fc4" providerId="LiveId" clId="{DCEBB7B4-3170-4693-8AB6-7F4F6AAD376C}" dt="2018-10-02T10:47:34.684" v="146" actId="20577"/>
          <ac:spMkLst>
            <pc:docMk/>
            <pc:sldMk cId="2918988431" sldId="527"/>
            <ac:spMk id="2" creationId="{C3E94133-1880-4417-AA41-BF0388D21CA5}"/>
          </ac:spMkLst>
        </pc:spChg>
      </pc:sldChg>
      <pc:sldChg chg="modSp add">
        <pc:chgData name="Cristian Chilipirea" userId="34ab170da5908fc4" providerId="LiveId" clId="{DCEBB7B4-3170-4693-8AB6-7F4F6AAD376C}" dt="2018-10-02T10:47:59.807" v="228" actId="20577"/>
        <pc:sldMkLst>
          <pc:docMk/>
          <pc:sldMk cId="371541737" sldId="528"/>
        </pc:sldMkLst>
        <pc:spChg chg="mod">
          <ac:chgData name="Cristian Chilipirea" userId="34ab170da5908fc4" providerId="LiveId" clId="{DCEBB7B4-3170-4693-8AB6-7F4F6AAD376C}" dt="2018-10-02T10:47:59.807" v="228" actId="20577"/>
          <ac:spMkLst>
            <pc:docMk/>
            <pc:sldMk cId="371541737" sldId="528"/>
            <ac:spMk id="2" creationId="{A1D93475-2C96-4076-8427-B487F8A011F7}"/>
          </ac:spMkLst>
        </pc:spChg>
      </pc:sldChg>
    </pc:docChg>
  </pc:docChgLst>
  <pc:docChgLst>
    <pc:chgData name="Cristian Chilipirea" userId="34ab170da5908fc4" providerId="LiveId" clId="{51E1D80A-4A29-4E2A-B293-4232621C1517}"/>
    <pc:docChg chg="undo addSld delSld modSld modSection">
      <pc:chgData name="Cristian Chilipirea" userId="34ab170da5908fc4" providerId="LiveId" clId="{51E1D80A-4A29-4E2A-B293-4232621C1517}" dt="2019-10-06T18:10:02.976" v="298"/>
      <pc:docMkLst>
        <pc:docMk/>
      </pc:docMkLst>
      <pc:sldChg chg="modSp">
        <pc:chgData name="Cristian Chilipirea" userId="34ab170da5908fc4" providerId="LiveId" clId="{51E1D80A-4A29-4E2A-B293-4232621C1517}" dt="2019-10-06T17:51:08.463" v="1" actId="1076"/>
        <pc:sldMkLst>
          <pc:docMk/>
          <pc:sldMk cId="0" sldId="485"/>
        </pc:sldMkLst>
        <pc:spChg chg="mod">
          <ac:chgData name="Cristian Chilipirea" userId="34ab170da5908fc4" providerId="LiveId" clId="{51E1D80A-4A29-4E2A-B293-4232621C1517}" dt="2019-10-06T17:51:08.463" v="1" actId="1076"/>
          <ac:spMkLst>
            <pc:docMk/>
            <pc:sldMk cId="0" sldId="485"/>
            <ac:spMk id="15361" creationId="{B7373C27-AE51-474E-BA1F-0C5F0233AACE}"/>
          </ac:spMkLst>
        </pc:spChg>
      </pc:sldChg>
      <pc:sldChg chg="addSp delSp add">
        <pc:chgData name="Cristian Chilipirea" userId="34ab170da5908fc4" providerId="LiveId" clId="{51E1D80A-4A29-4E2A-B293-4232621C1517}" dt="2019-10-06T17:51:34.132" v="29" actId="478"/>
        <pc:sldMkLst>
          <pc:docMk/>
          <pc:sldMk cId="1011767499" sldId="486"/>
        </pc:sldMkLst>
        <pc:spChg chg="del">
          <ac:chgData name="Cristian Chilipirea" userId="34ab170da5908fc4" providerId="LiveId" clId="{51E1D80A-4A29-4E2A-B293-4232621C1517}" dt="2019-10-06T17:51:34.132" v="29" actId="478"/>
          <ac:spMkLst>
            <pc:docMk/>
            <pc:sldMk cId="1011767499" sldId="486"/>
            <ac:spMk id="2" creationId="{28E32F68-BB04-46C2-94FD-281E352C5007}"/>
          </ac:spMkLst>
        </pc:spChg>
        <pc:spChg chg="del">
          <ac:chgData name="Cristian Chilipirea" userId="34ab170da5908fc4" providerId="LiveId" clId="{51E1D80A-4A29-4E2A-B293-4232621C1517}" dt="2019-10-06T17:51:26.388" v="23" actId="478"/>
          <ac:spMkLst>
            <pc:docMk/>
            <pc:sldMk cId="1011767499" sldId="486"/>
            <ac:spMk id="3" creationId="{AE501617-3A3E-48A5-ADBF-80588AAF3470}"/>
          </ac:spMkLst>
        </pc:spChg>
        <pc:spChg chg="add del">
          <ac:chgData name="Cristian Chilipirea" userId="34ab170da5908fc4" providerId="LiveId" clId="{51E1D80A-4A29-4E2A-B293-4232621C1517}" dt="2019-10-06T17:51:30.945" v="27"/>
          <ac:spMkLst>
            <pc:docMk/>
            <pc:sldMk cId="1011767499" sldId="486"/>
            <ac:spMk id="4" creationId="{3DCB6BF8-07C6-4BF0-BC0B-20CDD26067AD}"/>
          </ac:spMkLst>
        </pc:spChg>
        <pc:spChg chg="add">
          <ac:chgData name="Cristian Chilipirea" userId="34ab170da5908fc4" providerId="LiveId" clId="{51E1D80A-4A29-4E2A-B293-4232621C1517}" dt="2019-10-06T17:51:30.952" v="28"/>
          <ac:spMkLst>
            <pc:docMk/>
            <pc:sldMk cId="1011767499" sldId="486"/>
            <ac:spMk id="5" creationId="{203EF41F-97F0-4B05-9808-D1ACD3534FDE}"/>
          </ac:spMkLst>
        </pc:spChg>
      </pc:sldChg>
      <pc:sldChg chg="del">
        <pc:chgData name="Cristian Chilipirea" userId="34ab170da5908fc4" providerId="LiveId" clId="{51E1D80A-4A29-4E2A-B293-4232621C1517}" dt="2019-10-06T17:51:10.704" v="2" actId="2696"/>
        <pc:sldMkLst>
          <pc:docMk/>
          <pc:sldMk cId="1027992857" sldId="486"/>
        </pc:sldMkLst>
      </pc:sldChg>
      <pc:sldChg chg="del">
        <pc:chgData name="Cristian Chilipirea" userId="34ab170da5908fc4" providerId="LiveId" clId="{51E1D80A-4A29-4E2A-B293-4232621C1517}" dt="2019-10-06T17:51:11.281" v="3" actId="2696"/>
        <pc:sldMkLst>
          <pc:docMk/>
          <pc:sldMk cId="138587081" sldId="487"/>
        </pc:sldMkLst>
      </pc:sldChg>
      <pc:sldChg chg="addSp delSp modSp add">
        <pc:chgData name="Cristian Chilipirea" userId="34ab170da5908fc4" providerId="LiveId" clId="{51E1D80A-4A29-4E2A-B293-4232621C1517}" dt="2019-10-06T17:52:43.745" v="35"/>
        <pc:sldMkLst>
          <pc:docMk/>
          <pc:sldMk cId="3224258351" sldId="487"/>
        </pc:sldMkLst>
        <pc:spChg chg="mod">
          <ac:chgData name="Cristian Chilipirea" userId="34ab170da5908fc4" providerId="LiveId" clId="{51E1D80A-4A29-4E2A-B293-4232621C1517}" dt="2019-10-06T17:52:35.964" v="31"/>
          <ac:spMkLst>
            <pc:docMk/>
            <pc:sldMk cId="3224258351" sldId="487"/>
            <ac:spMk id="2" creationId="{083F82FB-9BCD-4363-9319-3076B05262DC}"/>
          </ac:spMkLst>
        </pc:spChg>
        <pc:spChg chg="del">
          <ac:chgData name="Cristian Chilipirea" userId="34ab170da5908fc4" providerId="LiveId" clId="{51E1D80A-4A29-4E2A-B293-4232621C1517}" dt="2019-10-06T17:52:41.268" v="32" actId="478"/>
          <ac:spMkLst>
            <pc:docMk/>
            <pc:sldMk cId="3224258351" sldId="487"/>
            <ac:spMk id="3" creationId="{B0900F2A-3D5F-41FD-9CA2-0A0E8AB70FFD}"/>
          </ac:spMkLst>
        </pc:spChg>
        <pc:spChg chg="add del">
          <ac:chgData name="Cristian Chilipirea" userId="34ab170da5908fc4" providerId="LiveId" clId="{51E1D80A-4A29-4E2A-B293-4232621C1517}" dt="2019-10-06T17:52:43.736" v="34"/>
          <ac:spMkLst>
            <pc:docMk/>
            <pc:sldMk cId="3224258351" sldId="487"/>
            <ac:spMk id="4" creationId="{CD80CD29-221F-4F58-9C9F-00C27FCD37D0}"/>
          </ac:spMkLst>
        </pc:spChg>
        <pc:spChg chg="add">
          <ac:chgData name="Cristian Chilipirea" userId="34ab170da5908fc4" providerId="LiveId" clId="{51E1D80A-4A29-4E2A-B293-4232621C1517}" dt="2019-10-06T17:52:43.745" v="35"/>
          <ac:spMkLst>
            <pc:docMk/>
            <pc:sldMk cId="3224258351" sldId="487"/>
            <ac:spMk id="5" creationId="{8815B978-EF87-4F35-97BF-C35EE8F52A8F}"/>
          </ac:spMkLst>
        </pc:spChg>
      </pc:sldChg>
      <pc:sldChg chg="del">
        <pc:chgData name="Cristian Chilipirea" userId="34ab170da5908fc4" providerId="LiveId" clId="{51E1D80A-4A29-4E2A-B293-4232621C1517}" dt="2019-10-06T17:51:11.377" v="4" actId="2696"/>
        <pc:sldMkLst>
          <pc:docMk/>
          <pc:sldMk cId="1246785372" sldId="488"/>
        </pc:sldMkLst>
      </pc:sldChg>
      <pc:sldChg chg="addSp delSp modSp add modAnim">
        <pc:chgData name="Cristian Chilipirea" userId="34ab170da5908fc4" providerId="LiveId" clId="{51E1D80A-4A29-4E2A-B293-4232621C1517}" dt="2019-10-06T17:53:02.860" v="43" actId="1076"/>
        <pc:sldMkLst>
          <pc:docMk/>
          <pc:sldMk cId="2593252418" sldId="488"/>
        </pc:sldMkLst>
        <pc:spChg chg="mod">
          <ac:chgData name="Cristian Chilipirea" userId="34ab170da5908fc4" providerId="LiveId" clId="{51E1D80A-4A29-4E2A-B293-4232621C1517}" dt="2019-10-06T17:52:50.904" v="37"/>
          <ac:spMkLst>
            <pc:docMk/>
            <pc:sldMk cId="2593252418" sldId="488"/>
            <ac:spMk id="2" creationId="{CC3451E0-000E-4353-AD66-70B7D7379EA1}"/>
          </ac:spMkLst>
        </pc:spChg>
        <pc:spChg chg="del">
          <ac:chgData name="Cristian Chilipirea" userId="34ab170da5908fc4" providerId="LiveId" clId="{51E1D80A-4A29-4E2A-B293-4232621C1517}" dt="2019-10-06T17:52:58.265" v="38" actId="478"/>
          <ac:spMkLst>
            <pc:docMk/>
            <pc:sldMk cId="2593252418" sldId="488"/>
            <ac:spMk id="3" creationId="{2B8ABC55-09EA-4567-BFA2-314CBC83E683}"/>
          </ac:spMkLst>
        </pc:spChg>
        <pc:spChg chg="add del mod">
          <ac:chgData name="Cristian Chilipirea" userId="34ab170da5908fc4" providerId="LiveId" clId="{51E1D80A-4A29-4E2A-B293-4232621C1517}" dt="2019-10-06T17:53:00.421" v="41"/>
          <ac:spMkLst>
            <pc:docMk/>
            <pc:sldMk cId="2593252418" sldId="488"/>
            <ac:spMk id="4" creationId="{28EEDB18-8DB1-49F4-BC64-8EE141ED397D}"/>
          </ac:spMkLst>
        </pc:spChg>
        <pc:spChg chg="add mod">
          <ac:chgData name="Cristian Chilipirea" userId="34ab170da5908fc4" providerId="LiveId" clId="{51E1D80A-4A29-4E2A-B293-4232621C1517}" dt="2019-10-06T17:53:02.860" v="43" actId="1076"/>
          <ac:spMkLst>
            <pc:docMk/>
            <pc:sldMk cId="2593252418" sldId="488"/>
            <ac:spMk id="5" creationId="{3DF5BFF6-2442-42F3-8C82-18CF0891BE83}"/>
          </ac:spMkLst>
        </pc:spChg>
      </pc:sldChg>
      <pc:sldChg chg="del">
        <pc:chgData name="Cristian Chilipirea" userId="34ab170da5908fc4" providerId="LiveId" clId="{51E1D80A-4A29-4E2A-B293-4232621C1517}" dt="2019-10-06T17:51:11.527" v="5" actId="2696"/>
        <pc:sldMkLst>
          <pc:docMk/>
          <pc:sldMk cId="2831191411" sldId="489"/>
        </pc:sldMkLst>
      </pc:sldChg>
      <pc:sldChg chg="addSp delSp modSp add">
        <pc:chgData name="Cristian Chilipirea" userId="34ab170da5908fc4" providerId="LiveId" clId="{51E1D80A-4A29-4E2A-B293-4232621C1517}" dt="2019-10-06T17:53:27.907" v="49"/>
        <pc:sldMkLst>
          <pc:docMk/>
          <pc:sldMk cId="3875688009" sldId="489"/>
        </pc:sldMkLst>
        <pc:spChg chg="mod">
          <ac:chgData name="Cristian Chilipirea" userId="34ab170da5908fc4" providerId="LiveId" clId="{51E1D80A-4A29-4E2A-B293-4232621C1517}" dt="2019-10-06T17:53:15.700" v="45"/>
          <ac:spMkLst>
            <pc:docMk/>
            <pc:sldMk cId="3875688009" sldId="489"/>
            <ac:spMk id="2" creationId="{1163C7E7-9A71-4B15-B0EE-B27171DA57AB}"/>
          </ac:spMkLst>
        </pc:spChg>
        <pc:spChg chg="del">
          <ac:chgData name="Cristian Chilipirea" userId="34ab170da5908fc4" providerId="LiveId" clId="{51E1D80A-4A29-4E2A-B293-4232621C1517}" dt="2019-10-06T17:53:25.535" v="46" actId="478"/>
          <ac:spMkLst>
            <pc:docMk/>
            <pc:sldMk cId="3875688009" sldId="489"/>
            <ac:spMk id="3" creationId="{C6F09C53-BDE9-48B4-9FF0-DBECAFC36FDB}"/>
          </ac:spMkLst>
        </pc:spChg>
        <pc:spChg chg="add del">
          <ac:chgData name="Cristian Chilipirea" userId="34ab170da5908fc4" providerId="LiveId" clId="{51E1D80A-4A29-4E2A-B293-4232621C1517}" dt="2019-10-06T17:53:27.895" v="48"/>
          <ac:spMkLst>
            <pc:docMk/>
            <pc:sldMk cId="3875688009" sldId="489"/>
            <ac:spMk id="4" creationId="{170218D5-FCAD-4ED7-B350-DFB84F47F334}"/>
          </ac:spMkLst>
        </pc:spChg>
        <pc:spChg chg="add">
          <ac:chgData name="Cristian Chilipirea" userId="34ab170da5908fc4" providerId="LiveId" clId="{51E1D80A-4A29-4E2A-B293-4232621C1517}" dt="2019-10-06T17:53:27.907" v="49"/>
          <ac:spMkLst>
            <pc:docMk/>
            <pc:sldMk cId="3875688009" sldId="489"/>
            <ac:spMk id="5" creationId="{1DAB8A77-88C2-4E00-8CE4-349273446CED}"/>
          </ac:spMkLst>
        </pc:spChg>
      </pc:sldChg>
      <pc:sldChg chg="del">
        <pc:chgData name="Cristian Chilipirea" userId="34ab170da5908fc4" providerId="LiveId" clId="{51E1D80A-4A29-4E2A-B293-4232621C1517}" dt="2019-10-06T17:51:11.545" v="6" actId="2696"/>
        <pc:sldMkLst>
          <pc:docMk/>
          <pc:sldMk cId="4095643832" sldId="490"/>
        </pc:sldMkLst>
      </pc:sldChg>
      <pc:sldChg chg="addSp delSp modSp add modAnim">
        <pc:chgData name="Cristian Chilipirea" userId="34ab170da5908fc4" providerId="LiveId" clId="{51E1D80A-4A29-4E2A-B293-4232621C1517}" dt="2019-10-06T17:53:54.850" v="55" actId="1076"/>
        <pc:sldMkLst>
          <pc:docMk/>
          <pc:sldMk cId="4257711336" sldId="490"/>
        </pc:sldMkLst>
        <pc:spChg chg="mod">
          <ac:chgData name="Cristian Chilipirea" userId="34ab170da5908fc4" providerId="LiveId" clId="{51E1D80A-4A29-4E2A-B293-4232621C1517}" dt="2019-10-06T17:53:39.247" v="51"/>
          <ac:spMkLst>
            <pc:docMk/>
            <pc:sldMk cId="4257711336" sldId="490"/>
            <ac:spMk id="2" creationId="{3892ED03-7146-43EF-A63A-7B6EAE33634A}"/>
          </ac:spMkLst>
        </pc:spChg>
        <pc:spChg chg="del">
          <ac:chgData name="Cristian Chilipirea" userId="34ab170da5908fc4" providerId="LiveId" clId="{51E1D80A-4A29-4E2A-B293-4232621C1517}" dt="2019-10-06T17:53:41.577" v="52" actId="478"/>
          <ac:spMkLst>
            <pc:docMk/>
            <pc:sldMk cId="4257711336" sldId="490"/>
            <ac:spMk id="3" creationId="{7A7A06EE-B6B2-4003-8B85-DB2BE77CCCFE}"/>
          </ac:spMkLst>
        </pc:spChg>
        <pc:spChg chg="add mod">
          <ac:chgData name="Cristian Chilipirea" userId="34ab170da5908fc4" providerId="LiveId" clId="{51E1D80A-4A29-4E2A-B293-4232621C1517}" dt="2019-10-06T17:53:54.850" v="55" actId="1076"/>
          <ac:spMkLst>
            <pc:docMk/>
            <pc:sldMk cId="4257711336" sldId="490"/>
            <ac:spMk id="4" creationId="{F48B5211-B16E-4AD1-9979-B269CCE14C36}"/>
          </ac:spMkLst>
        </pc:spChg>
        <pc:spChg chg="add mod">
          <ac:chgData name="Cristian Chilipirea" userId="34ab170da5908fc4" providerId="LiveId" clId="{51E1D80A-4A29-4E2A-B293-4232621C1517}" dt="2019-10-06T17:53:54.850" v="55" actId="1076"/>
          <ac:spMkLst>
            <pc:docMk/>
            <pc:sldMk cId="4257711336" sldId="490"/>
            <ac:spMk id="5" creationId="{961545CB-392B-4C39-89F7-E95B98136963}"/>
          </ac:spMkLst>
        </pc:spChg>
        <pc:spChg chg="add mod">
          <ac:chgData name="Cristian Chilipirea" userId="34ab170da5908fc4" providerId="LiveId" clId="{51E1D80A-4A29-4E2A-B293-4232621C1517}" dt="2019-10-06T17:53:54.850" v="55" actId="1076"/>
          <ac:spMkLst>
            <pc:docMk/>
            <pc:sldMk cId="4257711336" sldId="490"/>
            <ac:spMk id="6" creationId="{6AA0DD25-887B-46A3-832C-66EF32273F31}"/>
          </ac:spMkLst>
        </pc:spChg>
        <pc:spChg chg="add mod">
          <ac:chgData name="Cristian Chilipirea" userId="34ab170da5908fc4" providerId="LiveId" clId="{51E1D80A-4A29-4E2A-B293-4232621C1517}" dt="2019-10-06T17:53:54.850" v="55" actId="1076"/>
          <ac:spMkLst>
            <pc:docMk/>
            <pc:sldMk cId="4257711336" sldId="490"/>
            <ac:spMk id="7" creationId="{67957DBA-FFEB-4E8C-B633-2B0BE1471CE2}"/>
          </ac:spMkLst>
        </pc:spChg>
        <pc:grpChg chg="add mod">
          <ac:chgData name="Cristian Chilipirea" userId="34ab170da5908fc4" providerId="LiveId" clId="{51E1D80A-4A29-4E2A-B293-4232621C1517}" dt="2019-10-06T17:53:54.850" v="55" actId="1076"/>
          <ac:grpSpMkLst>
            <pc:docMk/>
            <pc:sldMk cId="4257711336" sldId="490"/>
            <ac:grpSpMk id="8" creationId="{2CEDD53F-9CB0-4EDE-8E3B-E38C0D55B95D}"/>
          </ac:grpSpMkLst>
        </pc:grpChg>
        <pc:grpChg chg="add mod">
          <ac:chgData name="Cristian Chilipirea" userId="34ab170da5908fc4" providerId="LiveId" clId="{51E1D80A-4A29-4E2A-B293-4232621C1517}" dt="2019-10-06T17:53:54.850" v="55" actId="1076"/>
          <ac:grpSpMkLst>
            <pc:docMk/>
            <pc:sldMk cId="4257711336" sldId="490"/>
            <ac:grpSpMk id="29" creationId="{F09FB433-8BBE-433B-BF5F-3FAAD093A7DE}"/>
          </ac:grpSpMkLst>
        </pc:grpChg>
        <pc:grpChg chg="add mod">
          <ac:chgData name="Cristian Chilipirea" userId="34ab170da5908fc4" providerId="LiveId" clId="{51E1D80A-4A29-4E2A-B293-4232621C1517}" dt="2019-10-06T17:53:54.850" v="55" actId="1076"/>
          <ac:grpSpMkLst>
            <pc:docMk/>
            <pc:sldMk cId="4257711336" sldId="490"/>
            <ac:grpSpMk id="43" creationId="{A0137961-8069-489C-A7AE-F5CAA87C0020}"/>
          </ac:grpSpMkLst>
        </pc:grpChg>
        <pc:grpChg chg="mod">
          <ac:chgData name="Cristian Chilipirea" userId="34ab170da5908fc4" providerId="LiveId" clId="{51E1D80A-4A29-4E2A-B293-4232621C1517}" dt="2019-10-06T17:53:54.850" v="55" actId="1076"/>
          <ac:grpSpMkLst>
            <pc:docMk/>
            <pc:sldMk cId="4257711336" sldId="490"/>
            <ac:grpSpMk id="46" creationId="{079B3A9D-51F5-4F7D-8687-2A5BB99A16F1}"/>
          </ac:grpSpMkLst>
        </pc:grpChg>
      </pc:sldChg>
      <pc:sldChg chg="del">
        <pc:chgData name="Cristian Chilipirea" userId="34ab170da5908fc4" providerId="LiveId" clId="{51E1D80A-4A29-4E2A-B293-4232621C1517}" dt="2019-10-06T17:51:11.677" v="7" actId="2696"/>
        <pc:sldMkLst>
          <pc:docMk/>
          <pc:sldMk cId="2192830871" sldId="491"/>
        </pc:sldMkLst>
      </pc:sldChg>
      <pc:sldChg chg="addSp delSp modSp add">
        <pc:chgData name="Cristian Chilipirea" userId="34ab170da5908fc4" providerId="LiveId" clId="{51E1D80A-4A29-4E2A-B293-4232621C1517}" dt="2019-10-06T17:55:31.910" v="60" actId="1076"/>
        <pc:sldMkLst>
          <pc:docMk/>
          <pc:sldMk cId="3240090476" sldId="491"/>
        </pc:sldMkLst>
        <pc:spChg chg="mod">
          <ac:chgData name="Cristian Chilipirea" userId="34ab170da5908fc4" providerId="LiveId" clId="{51E1D80A-4A29-4E2A-B293-4232621C1517}" dt="2019-10-06T17:55:23.740" v="57"/>
          <ac:spMkLst>
            <pc:docMk/>
            <pc:sldMk cId="3240090476" sldId="491"/>
            <ac:spMk id="2" creationId="{95E7974C-4805-45F8-AAFF-9AB6EA187E17}"/>
          </ac:spMkLst>
        </pc:spChg>
        <pc:spChg chg="del">
          <ac:chgData name="Cristian Chilipirea" userId="34ab170da5908fc4" providerId="LiveId" clId="{51E1D80A-4A29-4E2A-B293-4232621C1517}" dt="2019-10-06T17:55:29.735" v="58" actId="478"/>
          <ac:spMkLst>
            <pc:docMk/>
            <pc:sldMk cId="3240090476" sldId="491"/>
            <ac:spMk id="3" creationId="{C963F3E8-E041-45BB-958F-EBB72842D768}"/>
          </ac:spMkLst>
        </pc:spChg>
        <pc:grpChg chg="add mod">
          <ac:chgData name="Cristian Chilipirea" userId="34ab170da5908fc4" providerId="LiveId" clId="{51E1D80A-4A29-4E2A-B293-4232621C1517}" dt="2019-10-06T17:55:31.910" v="60" actId="1076"/>
          <ac:grpSpMkLst>
            <pc:docMk/>
            <pc:sldMk cId="3240090476" sldId="491"/>
            <ac:grpSpMk id="4" creationId="{43C1F2E6-8110-4512-921D-825F59E29AE7}"/>
          </ac:grpSpMkLst>
        </pc:grpChg>
      </pc:sldChg>
      <pc:sldChg chg="addSp delSp modSp add">
        <pc:chgData name="Cristian Chilipirea" userId="34ab170da5908fc4" providerId="LiveId" clId="{51E1D80A-4A29-4E2A-B293-4232621C1517}" dt="2019-10-06T17:55:50.645" v="67" actId="1076"/>
        <pc:sldMkLst>
          <pc:docMk/>
          <pc:sldMk cId="2821618671" sldId="492"/>
        </pc:sldMkLst>
        <pc:spChg chg="mod">
          <ac:chgData name="Cristian Chilipirea" userId="34ab170da5908fc4" providerId="LiveId" clId="{51E1D80A-4A29-4E2A-B293-4232621C1517}" dt="2019-10-06T17:55:40.932" v="62"/>
          <ac:spMkLst>
            <pc:docMk/>
            <pc:sldMk cId="2821618671" sldId="492"/>
            <ac:spMk id="2" creationId="{9A2E8FB6-A020-4CE3-861F-7A2DC4BA3058}"/>
          </ac:spMkLst>
        </pc:spChg>
        <pc:spChg chg="del">
          <ac:chgData name="Cristian Chilipirea" userId="34ab170da5908fc4" providerId="LiveId" clId="{51E1D80A-4A29-4E2A-B293-4232621C1517}" dt="2019-10-06T17:55:43.484" v="63" actId="478"/>
          <ac:spMkLst>
            <pc:docMk/>
            <pc:sldMk cId="2821618671" sldId="492"/>
            <ac:spMk id="3" creationId="{6B20E1F8-0EFE-4A52-9884-261CC0211FDA}"/>
          </ac:spMkLst>
        </pc:spChg>
        <pc:spChg chg="add del">
          <ac:chgData name="Cristian Chilipirea" userId="34ab170da5908fc4" providerId="LiveId" clId="{51E1D80A-4A29-4E2A-B293-4232621C1517}" dt="2019-10-06T17:55:48.821" v="65"/>
          <ac:spMkLst>
            <pc:docMk/>
            <pc:sldMk cId="2821618671" sldId="492"/>
            <ac:spMk id="4" creationId="{43BF1D93-61A1-4BC9-BC01-2913E589E8C4}"/>
          </ac:spMkLst>
        </pc:spChg>
        <pc:spChg chg="add mod">
          <ac:chgData name="Cristian Chilipirea" userId="34ab170da5908fc4" providerId="LiveId" clId="{51E1D80A-4A29-4E2A-B293-4232621C1517}" dt="2019-10-06T17:55:50.645" v="67" actId="1076"/>
          <ac:spMkLst>
            <pc:docMk/>
            <pc:sldMk cId="2821618671" sldId="492"/>
            <ac:spMk id="5" creationId="{AB7DFA0E-EE35-41EF-87C0-BFB827543EEB}"/>
          </ac:spMkLst>
        </pc:spChg>
      </pc:sldChg>
      <pc:sldChg chg="del">
        <pc:chgData name="Cristian Chilipirea" userId="34ab170da5908fc4" providerId="LiveId" clId="{51E1D80A-4A29-4E2A-B293-4232621C1517}" dt="2019-10-06T17:51:11.894" v="8" actId="2696"/>
        <pc:sldMkLst>
          <pc:docMk/>
          <pc:sldMk cId="2867972107" sldId="492"/>
        </pc:sldMkLst>
      </pc:sldChg>
      <pc:sldChg chg="del">
        <pc:chgData name="Cristian Chilipirea" userId="34ab170da5908fc4" providerId="LiveId" clId="{51E1D80A-4A29-4E2A-B293-4232621C1517}" dt="2019-10-06T17:51:12.315" v="9" actId="2696"/>
        <pc:sldMkLst>
          <pc:docMk/>
          <pc:sldMk cId="225010310" sldId="493"/>
        </pc:sldMkLst>
      </pc:sldChg>
      <pc:sldChg chg="addSp delSp modSp add">
        <pc:chgData name="Cristian Chilipirea" userId="34ab170da5908fc4" providerId="LiveId" clId="{51E1D80A-4A29-4E2A-B293-4232621C1517}" dt="2019-10-06T17:56:22.615" v="74" actId="1076"/>
        <pc:sldMkLst>
          <pc:docMk/>
          <pc:sldMk cId="2594526626" sldId="493"/>
        </pc:sldMkLst>
        <pc:spChg chg="mod">
          <ac:chgData name="Cristian Chilipirea" userId="34ab170da5908fc4" providerId="LiveId" clId="{51E1D80A-4A29-4E2A-B293-4232621C1517}" dt="2019-10-06T17:56:09.473" v="69"/>
          <ac:spMkLst>
            <pc:docMk/>
            <pc:sldMk cId="2594526626" sldId="493"/>
            <ac:spMk id="2" creationId="{71DE1D45-4265-4FBE-B312-C57AEF50C57D}"/>
          </ac:spMkLst>
        </pc:spChg>
        <pc:spChg chg="del">
          <ac:chgData name="Cristian Chilipirea" userId="34ab170da5908fc4" providerId="LiveId" clId="{51E1D80A-4A29-4E2A-B293-4232621C1517}" dt="2019-10-06T17:56:17.856" v="70" actId="478"/>
          <ac:spMkLst>
            <pc:docMk/>
            <pc:sldMk cId="2594526626" sldId="493"/>
            <ac:spMk id="3" creationId="{B6EEA3DB-8340-4756-B733-126FF3372A32}"/>
          </ac:spMkLst>
        </pc:spChg>
        <pc:spChg chg="add del">
          <ac:chgData name="Cristian Chilipirea" userId="34ab170da5908fc4" providerId="LiveId" clId="{51E1D80A-4A29-4E2A-B293-4232621C1517}" dt="2019-10-06T17:56:19.995" v="72"/>
          <ac:spMkLst>
            <pc:docMk/>
            <pc:sldMk cId="2594526626" sldId="493"/>
            <ac:spMk id="4" creationId="{E028B0D4-CBC5-4908-9470-154F066553DA}"/>
          </ac:spMkLst>
        </pc:spChg>
        <pc:spChg chg="add mod">
          <ac:chgData name="Cristian Chilipirea" userId="34ab170da5908fc4" providerId="LiveId" clId="{51E1D80A-4A29-4E2A-B293-4232621C1517}" dt="2019-10-06T17:56:22.615" v="74" actId="1076"/>
          <ac:spMkLst>
            <pc:docMk/>
            <pc:sldMk cId="2594526626" sldId="493"/>
            <ac:spMk id="5" creationId="{5A0F00E9-9F6F-4BDD-AEE1-AA7452E3C04F}"/>
          </ac:spMkLst>
        </pc:spChg>
      </pc:sldChg>
      <pc:sldChg chg="addSp delSp modSp add">
        <pc:chgData name="Cristian Chilipirea" userId="34ab170da5908fc4" providerId="LiveId" clId="{51E1D80A-4A29-4E2A-B293-4232621C1517}" dt="2019-10-06T17:56:45.503" v="85" actId="1076"/>
        <pc:sldMkLst>
          <pc:docMk/>
          <pc:sldMk cId="1937755242" sldId="494"/>
        </pc:sldMkLst>
        <pc:spChg chg="mod">
          <ac:chgData name="Cristian Chilipirea" userId="34ab170da5908fc4" providerId="LiveId" clId="{51E1D80A-4A29-4E2A-B293-4232621C1517}" dt="2019-10-06T17:56:29.904" v="76"/>
          <ac:spMkLst>
            <pc:docMk/>
            <pc:sldMk cId="1937755242" sldId="494"/>
            <ac:spMk id="2" creationId="{0BF265FC-03D0-4B79-8083-CB5F5C85E092}"/>
          </ac:spMkLst>
        </pc:spChg>
        <pc:spChg chg="del">
          <ac:chgData name="Cristian Chilipirea" userId="34ab170da5908fc4" providerId="LiveId" clId="{51E1D80A-4A29-4E2A-B293-4232621C1517}" dt="2019-10-06T17:56:31.888" v="77" actId="478"/>
          <ac:spMkLst>
            <pc:docMk/>
            <pc:sldMk cId="1937755242" sldId="494"/>
            <ac:spMk id="3" creationId="{B22BA51B-7296-4DCB-8339-B14926462470}"/>
          </ac:spMkLst>
        </pc:spChg>
        <pc:spChg chg="add del mod">
          <ac:chgData name="Cristian Chilipirea" userId="34ab170da5908fc4" providerId="LiveId" clId="{51E1D80A-4A29-4E2A-B293-4232621C1517}" dt="2019-10-06T17:56:40.945" v="81"/>
          <ac:spMkLst>
            <pc:docMk/>
            <pc:sldMk cId="1937755242" sldId="494"/>
            <ac:spMk id="4" creationId="{DB4964D3-3DFD-4D97-912C-7FE774591A96}"/>
          </ac:spMkLst>
        </pc:spChg>
        <pc:spChg chg="add del">
          <ac:chgData name="Cristian Chilipirea" userId="34ab170da5908fc4" providerId="LiveId" clId="{51E1D80A-4A29-4E2A-B293-4232621C1517}" dt="2019-10-06T17:56:42.925" v="83"/>
          <ac:spMkLst>
            <pc:docMk/>
            <pc:sldMk cId="1937755242" sldId="494"/>
            <ac:spMk id="5" creationId="{A4622B35-4818-458B-8A87-428F0F9B3CE0}"/>
          </ac:spMkLst>
        </pc:spChg>
        <pc:spChg chg="add mod">
          <ac:chgData name="Cristian Chilipirea" userId="34ab170da5908fc4" providerId="LiveId" clId="{51E1D80A-4A29-4E2A-B293-4232621C1517}" dt="2019-10-06T17:56:45.503" v="85" actId="1076"/>
          <ac:spMkLst>
            <pc:docMk/>
            <pc:sldMk cId="1937755242" sldId="494"/>
            <ac:spMk id="6" creationId="{F1C8A590-C365-45D6-839E-9FD6B6C5A7C5}"/>
          </ac:spMkLst>
        </pc:spChg>
      </pc:sldChg>
      <pc:sldChg chg="del">
        <pc:chgData name="Cristian Chilipirea" userId="34ab170da5908fc4" providerId="LiveId" clId="{51E1D80A-4A29-4E2A-B293-4232621C1517}" dt="2019-10-06T17:51:12.562" v="10" actId="2696"/>
        <pc:sldMkLst>
          <pc:docMk/>
          <pc:sldMk cId="2096246749" sldId="494"/>
        </pc:sldMkLst>
      </pc:sldChg>
      <pc:sldChg chg="addSp delSp modSp add">
        <pc:chgData name="Cristian Chilipirea" userId="34ab170da5908fc4" providerId="LiveId" clId="{51E1D80A-4A29-4E2A-B293-4232621C1517}" dt="2019-10-06T17:57:04.556" v="93" actId="1076"/>
        <pc:sldMkLst>
          <pc:docMk/>
          <pc:sldMk cId="487379393" sldId="495"/>
        </pc:sldMkLst>
        <pc:spChg chg="mod">
          <ac:chgData name="Cristian Chilipirea" userId="34ab170da5908fc4" providerId="LiveId" clId="{51E1D80A-4A29-4E2A-B293-4232621C1517}" dt="2019-10-06T17:56:55.149" v="87"/>
          <ac:spMkLst>
            <pc:docMk/>
            <pc:sldMk cId="487379393" sldId="495"/>
            <ac:spMk id="2" creationId="{CEB8EB6B-6A11-4DE7-B508-184425716A6A}"/>
          </ac:spMkLst>
        </pc:spChg>
        <pc:spChg chg="del">
          <ac:chgData name="Cristian Chilipirea" userId="34ab170da5908fc4" providerId="LiveId" clId="{51E1D80A-4A29-4E2A-B293-4232621C1517}" dt="2019-10-06T17:56:59.340" v="88" actId="478"/>
          <ac:spMkLst>
            <pc:docMk/>
            <pc:sldMk cId="487379393" sldId="495"/>
            <ac:spMk id="3" creationId="{AC30F318-096E-4D5B-9D8A-450EFFFD8A3A}"/>
          </ac:spMkLst>
        </pc:spChg>
        <pc:spChg chg="add del mod">
          <ac:chgData name="Cristian Chilipirea" userId="34ab170da5908fc4" providerId="LiveId" clId="{51E1D80A-4A29-4E2A-B293-4232621C1517}" dt="2019-10-06T17:57:02.532" v="91"/>
          <ac:spMkLst>
            <pc:docMk/>
            <pc:sldMk cId="487379393" sldId="495"/>
            <ac:spMk id="4" creationId="{936A1D15-676F-4766-B341-67415623243D}"/>
          </ac:spMkLst>
        </pc:spChg>
        <pc:spChg chg="add mod">
          <ac:chgData name="Cristian Chilipirea" userId="34ab170da5908fc4" providerId="LiveId" clId="{51E1D80A-4A29-4E2A-B293-4232621C1517}" dt="2019-10-06T17:57:04.556" v="93" actId="1076"/>
          <ac:spMkLst>
            <pc:docMk/>
            <pc:sldMk cId="487379393" sldId="495"/>
            <ac:spMk id="5" creationId="{DA18A7A6-983F-4195-A290-2BC0F09384DC}"/>
          </ac:spMkLst>
        </pc:spChg>
      </pc:sldChg>
      <pc:sldChg chg="del">
        <pc:chgData name="Cristian Chilipirea" userId="34ab170da5908fc4" providerId="LiveId" clId="{51E1D80A-4A29-4E2A-B293-4232621C1517}" dt="2019-10-06T17:51:12.819" v="11" actId="2696"/>
        <pc:sldMkLst>
          <pc:docMk/>
          <pc:sldMk cId="3714542689" sldId="495"/>
        </pc:sldMkLst>
      </pc:sldChg>
      <pc:sldChg chg="del">
        <pc:chgData name="Cristian Chilipirea" userId="34ab170da5908fc4" providerId="LiveId" clId="{51E1D80A-4A29-4E2A-B293-4232621C1517}" dt="2019-10-06T17:51:12.989" v="12" actId="2696"/>
        <pc:sldMkLst>
          <pc:docMk/>
          <pc:sldMk cId="1341029990" sldId="496"/>
        </pc:sldMkLst>
      </pc:sldChg>
      <pc:sldChg chg="addSp delSp add">
        <pc:chgData name="Cristian Chilipirea" userId="34ab170da5908fc4" providerId="LiveId" clId="{51E1D80A-4A29-4E2A-B293-4232621C1517}" dt="2019-10-06T17:57:19.320" v="99" actId="478"/>
        <pc:sldMkLst>
          <pc:docMk/>
          <pc:sldMk cId="3763663029" sldId="496"/>
        </pc:sldMkLst>
        <pc:spChg chg="del">
          <ac:chgData name="Cristian Chilipirea" userId="34ab170da5908fc4" providerId="LiveId" clId="{51E1D80A-4A29-4E2A-B293-4232621C1517}" dt="2019-10-06T17:57:19.320" v="99" actId="478"/>
          <ac:spMkLst>
            <pc:docMk/>
            <pc:sldMk cId="3763663029" sldId="496"/>
            <ac:spMk id="2" creationId="{77F4E05F-C61C-41AA-AE09-552CB237BA6B}"/>
          </ac:spMkLst>
        </pc:spChg>
        <pc:spChg chg="del">
          <ac:chgData name="Cristian Chilipirea" userId="34ab170da5908fc4" providerId="LiveId" clId="{51E1D80A-4A29-4E2A-B293-4232621C1517}" dt="2019-10-06T17:57:14.476" v="95" actId="478"/>
          <ac:spMkLst>
            <pc:docMk/>
            <pc:sldMk cId="3763663029" sldId="496"/>
            <ac:spMk id="3" creationId="{F523964C-5E9B-4738-846A-8ACF801F2C18}"/>
          </ac:spMkLst>
        </pc:spChg>
        <pc:spChg chg="add del">
          <ac:chgData name="Cristian Chilipirea" userId="34ab170da5908fc4" providerId="LiveId" clId="{51E1D80A-4A29-4E2A-B293-4232621C1517}" dt="2019-10-06T17:57:17.318" v="97"/>
          <ac:spMkLst>
            <pc:docMk/>
            <pc:sldMk cId="3763663029" sldId="496"/>
            <ac:spMk id="4" creationId="{4DB75CFE-C0D2-4D00-9F60-892885973BBB}"/>
          </ac:spMkLst>
        </pc:spChg>
        <pc:spChg chg="add">
          <ac:chgData name="Cristian Chilipirea" userId="34ab170da5908fc4" providerId="LiveId" clId="{51E1D80A-4A29-4E2A-B293-4232621C1517}" dt="2019-10-06T17:57:17.325" v="98"/>
          <ac:spMkLst>
            <pc:docMk/>
            <pc:sldMk cId="3763663029" sldId="496"/>
            <ac:spMk id="5" creationId="{39108EA8-1646-4A79-AE04-2AA7A5A6B0F1}"/>
          </ac:spMkLst>
        </pc:spChg>
      </pc:sldChg>
      <pc:sldChg chg="del">
        <pc:chgData name="Cristian Chilipirea" userId="34ab170da5908fc4" providerId="LiveId" clId="{51E1D80A-4A29-4E2A-B293-4232621C1517}" dt="2019-10-06T17:51:13.005" v="13" actId="2696"/>
        <pc:sldMkLst>
          <pc:docMk/>
          <pc:sldMk cId="152564301" sldId="497"/>
        </pc:sldMkLst>
      </pc:sldChg>
      <pc:sldChg chg="addSp delSp modSp add modAnim">
        <pc:chgData name="Cristian Chilipirea" userId="34ab170da5908fc4" providerId="LiveId" clId="{51E1D80A-4A29-4E2A-B293-4232621C1517}" dt="2019-10-06T17:57:41.281" v="106" actId="1076"/>
        <pc:sldMkLst>
          <pc:docMk/>
          <pc:sldMk cId="3065354528" sldId="497"/>
        </pc:sldMkLst>
        <pc:spChg chg="mod">
          <ac:chgData name="Cristian Chilipirea" userId="34ab170da5908fc4" providerId="LiveId" clId="{51E1D80A-4A29-4E2A-B293-4232621C1517}" dt="2019-10-06T17:57:27.064" v="101"/>
          <ac:spMkLst>
            <pc:docMk/>
            <pc:sldMk cId="3065354528" sldId="497"/>
            <ac:spMk id="2" creationId="{7C6973B9-0C39-40C2-A640-21E3682E28A0}"/>
          </ac:spMkLst>
        </pc:spChg>
        <pc:spChg chg="del">
          <ac:chgData name="Cristian Chilipirea" userId="34ab170da5908fc4" providerId="LiveId" clId="{51E1D80A-4A29-4E2A-B293-4232621C1517}" dt="2019-10-06T17:57:34.864" v="102" actId="478"/>
          <ac:spMkLst>
            <pc:docMk/>
            <pc:sldMk cId="3065354528" sldId="497"/>
            <ac:spMk id="3" creationId="{060EEC77-6F4E-4FAD-A566-938F76ED69AF}"/>
          </ac:spMkLst>
        </pc:spChg>
        <pc:spChg chg="add del">
          <ac:chgData name="Cristian Chilipirea" userId="34ab170da5908fc4" providerId="LiveId" clId="{51E1D80A-4A29-4E2A-B293-4232621C1517}" dt="2019-10-06T17:57:37.761" v="104"/>
          <ac:spMkLst>
            <pc:docMk/>
            <pc:sldMk cId="3065354528" sldId="497"/>
            <ac:spMk id="4" creationId="{9C354E9B-955C-4042-ABC4-2576B283D579}"/>
          </ac:spMkLst>
        </pc:spChg>
        <pc:spChg chg="add del">
          <ac:chgData name="Cristian Chilipirea" userId="34ab170da5908fc4" providerId="LiveId" clId="{51E1D80A-4A29-4E2A-B293-4232621C1517}" dt="2019-10-06T17:57:37.761" v="104"/>
          <ac:spMkLst>
            <pc:docMk/>
            <pc:sldMk cId="3065354528" sldId="497"/>
            <ac:spMk id="98" creationId="{35DA9236-C5C4-4391-8D28-C2D87C2E879C}"/>
          </ac:spMkLst>
        </pc:spChg>
        <pc:spChg chg="add del">
          <ac:chgData name="Cristian Chilipirea" userId="34ab170da5908fc4" providerId="LiveId" clId="{51E1D80A-4A29-4E2A-B293-4232621C1517}" dt="2019-10-06T17:57:37.761" v="104"/>
          <ac:spMkLst>
            <pc:docMk/>
            <pc:sldMk cId="3065354528" sldId="497"/>
            <ac:spMk id="99" creationId="{036BE035-B2BE-49A0-B137-5A76B0913484}"/>
          </ac:spMkLst>
        </pc:spChg>
        <pc:spChg chg="add del">
          <ac:chgData name="Cristian Chilipirea" userId="34ab170da5908fc4" providerId="LiveId" clId="{51E1D80A-4A29-4E2A-B293-4232621C1517}" dt="2019-10-06T17:57:37.761" v="104"/>
          <ac:spMkLst>
            <pc:docMk/>
            <pc:sldMk cId="3065354528" sldId="497"/>
            <ac:spMk id="100" creationId="{4EE281BB-700F-451B-A1B7-02328CBE767D}"/>
          </ac:spMkLst>
        </pc:spChg>
        <pc:spChg chg="add del">
          <ac:chgData name="Cristian Chilipirea" userId="34ab170da5908fc4" providerId="LiveId" clId="{51E1D80A-4A29-4E2A-B293-4232621C1517}" dt="2019-10-06T17:57:37.761" v="104"/>
          <ac:spMkLst>
            <pc:docMk/>
            <pc:sldMk cId="3065354528" sldId="497"/>
            <ac:spMk id="101" creationId="{092D2BD8-EEF2-4BB9-8913-70327C7A3A98}"/>
          </ac:spMkLst>
        </pc:spChg>
        <pc:spChg chg="add del">
          <ac:chgData name="Cristian Chilipirea" userId="34ab170da5908fc4" providerId="LiveId" clId="{51E1D80A-4A29-4E2A-B293-4232621C1517}" dt="2019-10-06T17:57:37.761" v="104"/>
          <ac:spMkLst>
            <pc:docMk/>
            <pc:sldMk cId="3065354528" sldId="497"/>
            <ac:spMk id="102" creationId="{0911E7F7-78DA-4C70-B2D7-A1ED7B0B5D0F}"/>
          </ac:spMkLst>
        </pc:spChg>
        <pc:spChg chg="add del">
          <ac:chgData name="Cristian Chilipirea" userId="34ab170da5908fc4" providerId="LiveId" clId="{51E1D80A-4A29-4E2A-B293-4232621C1517}" dt="2019-10-06T17:57:37.761" v="104"/>
          <ac:spMkLst>
            <pc:docMk/>
            <pc:sldMk cId="3065354528" sldId="497"/>
            <ac:spMk id="103" creationId="{733C50C6-F622-4CF1-A7A8-01482EAB5DFD}"/>
          </ac:spMkLst>
        </pc:spChg>
        <pc:spChg chg="add del">
          <ac:chgData name="Cristian Chilipirea" userId="34ab170da5908fc4" providerId="LiveId" clId="{51E1D80A-4A29-4E2A-B293-4232621C1517}" dt="2019-10-06T17:57:37.761" v="104"/>
          <ac:spMkLst>
            <pc:docMk/>
            <pc:sldMk cId="3065354528" sldId="497"/>
            <ac:spMk id="104" creationId="{C56B3C49-D2F6-4E66-B7FC-DA3144B2CE62}"/>
          </ac:spMkLst>
        </pc:spChg>
        <pc:spChg chg="add del">
          <ac:chgData name="Cristian Chilipirea" userId="34ab170da5908fc4" providerId="LiveId" clId="{51E1D80A-4A29-4E2A-B293-4232621C1517}" dt="2019-10-06T17:57:37.761" v="104"/>
          <ac:spMkLst>
            <pc:docMk/>
            <pc:sldMk cId="3065354528" sldId="497"/>
            <ac:spMk id="105" creationId="{42890D97-DA42-44D4-945D-0D89DAC7B06B}"/>
          </ac:spMkLst>
        </pc:spChg>
        <pc:spChg chg="add del">
          <ac:chgData name="Cristian Chilipirea" userId="34ab170da5908fc4" providerId="LiveId" clId="{51E1D80A-4A29-4E2A-B293-4232621C1517}" dt="2019-10-06T17:57:37.761" v="104"/>
          <ac:spMkLst>
            <pc:docMk/>
            <pc:sldMk cId="3065354528" sldId="497"/>
            <ac:spMk id="116" creationId="{0A67C0CC-F25D-4830-A1B4-F81D388CAC20}"/>
          </ac:spMkLst>
        </pc:spChg>
        <pc:spChg chg="add mod">
          <ac:chgData name="Cristian Chilipirea" userId="34ab170da5908fc4" providerId="LiveId" clId="{51E1D80A-4A29-4E2A-B293-4232621C1517}" dt="2019-10-06T17:57:41.281" v="106" actId="1076"/>
          <ac:spMkLst>
            <pc:docMk/>
            <pc:sldMk cId="3065354528" sldId="497"/>
            <ac:spMk id="117" creationId="{63EA967E-DFC6-41BF-9F72-E042862F2C4B}"/>
          </ac:spMkLst>
        </pc:spChg>
        <pc:spChg chg="add mod">
          <ac:chgData name="Cristian Chilipirea" userId="34ab170da5908fc4" providerId="LiveId" clId="{51E1D80A-4A29-4E2A-B293-4232621C1517}" dt="2019-10-06T17:57:41.281" v="106" actId="1076"/>
          <ac:spMkLst>
            <pc:docMk/>
            <pc:sldMk cId="3065354528" sldId="497"/>
            <ac:spMk id="211" creationId="{9205327D-C80F-4F0C-A567-706058796F70}"/>
          </ac:spMkLst>
        </pc:spChg>
        <pc:spChg chg="add mod">
          <ac:chgData name="Cristian Chilipirea" userId="34ab170da5908fc4" providerId="LiveId" clId="{51E1D80A-4A29-4E2A-B293-4232621C1517}" dt="2019-10-06T17:57:41.281" v="106" actId="1076"/>
          <ac:spMkLst>
            <pc:docMk/>
            <pc:sldMk cId="3065354528" sldId="497"/>
            <ac:spMk id="212" creationId="{333547A5-FA62-434B-9E1E-2B6D91648847}"/>
          </ac:spMkLst>
        </pc:spChg>
        <pc:spChg chg="add mod">
          <ac:chgData name="Cristian Chilipirea" userId="34ab170da5908fc4" providerId="LiveId" clId="{51E1D80A-4A29-4E2A-B293-4232621C1517}" dt="2019-10-06T17:57:41.281" v="106" actId="1076"/>
          <ac:spMkLst>
            <pc:docMk/>
            <pc:sldMk cId="3065354528" sldId="497"/>
            <ac:spMk id="213" creationId="{84FB0839-8F80-48F2-AE2B-7003548B316E}"/>
          </ac:spMkLst>
        </pc:spChg>
        <pc:spChg chg="add mod">
          <ac:chgData name="Cristian Chilipirea" userId="34ab170da5908fc4" providerId="LiveId" clId="{51E1D80A-4A29-4E2A-B293-4232621C1517}" dt="2019-10-06T17:57:41.281" v="106" actId="1076"/>
          <ac:spMkLst>
            <pc:docMk/>
            <pc:sldMk cId="3065354528" sldId="497"/>
            <ac:spMk id="214" creationId="{326BA4E8-E16B-4752-A958-CE976CDCCFBE}"/>
          </ac:spMkLst>
        </pc:spChg>
        <pc:spChg chg="add mod">
          <ac:chgData name="Cristian Chilipirea" userId="34ab170da5908fc4" providerId="LiveId" clId="{51E1D80A-4A29-4E2A-B293-4232621C1517}" dt="2019-10-06T17:57:41.281" v="106" actId="1076"/>
          <ac:spMkLst>
            <pc:docMk/>
            <pc:sldMk cId="3065354528" sldId="497"/>
            <ac:spMk id="215" creationId="{59056631-B2A2-4D52-B68A-55EBC28A26F4}"/>
          </ac:spMkLst>
        </pc:spChg>
        <pc:spChg chg="add mod">
          <ac:chgData name="Cristian Chilipirea" userId="34ab170da5908fc4" providerId="LiveId" clId="{51E1D80A-4A29-4E2A-B293-4232621C1517}" dt="2019-10-06T17:57:41.281" v="106" actId="1076"/>
          <ac:spMkLst>
            <pc:docMk/>
            <pc:sldMk cId="3065354528" sldId="497"/>
            <ac:spMk id="216" creationId="{FCAB311D-5A4E-45E5-9905-293CED5AAEAC}"/>
          </ac:spMkLst>
        </pc:spChg>
        <pc:spChg chg="add mod">
          <ac:chgData name="Cristian Chilipirea" userId="34ab170da5908fc4" providerId="LiveId" clId="{51E1D80A-4A29-4E2A-B293-4232621C1517}" dt="2019-10-06T17:57:41.281" v="106" actId="1076"/>
          <ac:spMkLst>
            <pc:docMk/>
            <pc:sldMk cId="3065354528" sldId="497"/>
            <ac:spMk id="217" creationId="{0CCDB21B-1F68-4D63-A3B9-845CCDF962BA}"/>
          </ac:spMkLst>
        </pc:spChg>
        <pc:spChg chg="add mod">
          <ac:chgData name="Cristian Chilipirea" userId="34ab170da5908fc4" providerId="LiveId" clId="{51E1D80A-4A29-4E2A-B293-4232621C1517}" dt="2019-10-06T17:57:41.281" v="106" actId="1076"/>
          <ac:spMkLst>
            <pc:docMk/>
            <pc:sldMk cId="3065354528" sldId="497"/>
            <ac:spMk id="218" creationId="{447BF5C2-2868-4D08-A084-822F6F62969B}"/>
          </ac:spMkLst>
        </pc:spChg>
        <pc:spChg chg="add mod">
          <ac:chgData name="Cristian Chilipirea" userId="34ab170da5908fc4" providerId="LiveId" clId="{51E1D80A-4A29-4E2A-B293-4232621C1517}" dt="2019-10-06T17:57:41.281" v="106" actId="1076"/>
          <ac:spMkLst>
            <pc:docMk/>
            <pc:sldMk cId="3065354528" sldId="497"/>
            <ac:spMk id="229" creationId="{35191E1F-62CA-41CD-BD27-CE6E312CBC4D}"/>
          </ac:spMkLst>
        </pc:spChg>
        <pc:grpChg chg="add del">
          <ac:chgData name="Cristian Chilipirea" userId="34ab170da5908fc4" providerId="LiveId" clId="{51E1D80A-4A29-4E2A-B293-4232621C1517}" dt="2019-10-06T17:57:37.761" v="104"/>
          <ac:grpSpMkLst>
            <pc:docMk/>
            <pc:sldMk cId="3065354528" sldId="497"/>
            <ac:grpSpMk id="5" creationId="{C7F9B02F-2871-4AF3-A3A2-2A6F411AAAA6}"/>
          </ac:grpSpMkLst>
        </pc:grpChg>
        <pc:grpChg chg="add del">
          <ac:chgData name="Cristian Chilipirea" userId="34ab170da5908fc4" providerId="LiveId" clId="{51E1D80A-4A29-4E2A-B293-4232621C1517}" dt="2019-10-06T17:57:37.761" v="104"/>
          <ac:grpSpMkLst>
            <pc:docMk/>
            <pc:sldMk cId="3065354528" sldId="497"/>
            <ac:grpSpMk id="16" creationId="{265F48BB-10E4-4088-8FB7-B83FD6DEC900}"/>
          </ac:grpSpMkLst>
        </pc:grpChg>
        <pc:grpChg chg="add del">
          <ac:chgData name="Cristian Chilipirea" userId="34ab170da5908fc4" providerId="LiveId" clId="{51E1D80A-4A29-4E2A-B293-4232621C1517}" dt="2019-10-06T17:57:37.761" v="104"/>
          <ac:grpSpMkLst>
            <pc:docMk/>
            <pc:sldMk cId="3065354528" sldId="497"/>
            <ac:grpSpMk id="28" creationId="{672ED01C-FC49-425D-946F-82E410596C27}"/>
          </ac:grpSpMkLst>
        </pc:grpChg>
        <pc:grpChg chg="add del">
          <ac:chgData name="Cristian Chilipirea" userId="34ab170da5908fc4" providerId="LiveId" clId="{51E1D80A-4A29-4E2A-B293-4232621C1517}" dt="2019-10-06T17:57:37.761" v="104"/>
          <ac:grpSpMkLst>
            <pc:docMk/>
            <pc:sldMk cId="3065354528" sldId="497"/>
            <ac:grpSpMk id="38" creationId="{6A5D436B-DB96-4FAA-94BA-511F3762F918}"/>
          </ac:grpSpMkLst>
        </pc:grpChg>
        <pc:grpChg chg="add del">
          <ac:chgData name="Cristian Chilipirea" userId="34ab170da5908fc4" providerId="LiveId" clId="{51E1D80A-4A29-4E2A-B293-4232621C1517}" dt="2019-10-06T17:57:37.761" v="104"/>
          <ac:grpSpMkLst>
            <pc:docMk/>
            <pc:sldMk cId="3065354528" sldId="497"/>
            <ac:grpSpMk id="49" creationId="{D4D3F139-EB39-49B2-A4F7-D092EEC9589E}"/>
          </ac:grpSpMkLst>
        </pc:grpChg>
        <pc:grpChg chg="add del">
          <ac:chgData name="Cristian Chilipirea" userId="34ab170da5908fc4" providerId="LiveId" clId="{51E1D80A-4A29-4E2A-B293-4232621C1517}" dt="2019-10-06T17:57:37.761" v="104"/>
          <ac:grpSpMkLst>
            <pc:docMk/>
            <pc:sldMk cId="3065354528" sldId="497"/>
            <ac:grpSpMk id="62" creationId="{A17BB9D1-FEA1-4AA2-975C-28C9EEAE571F}"/>
          </ac:grpSpMkLst>
        </pc:grpChg>
        <pc:grpChg chg="add del">
          <ac:chgData name="Cristian Chilipirea" userId="34ab170da5908fc4" providerId="LiveId" clId="{51E1D80A-4A29-4E2A-B293-4232621C1517}" dt="2019-10-06T17:57:37.761" v="104"/>
          <ac:grpSpMkLst>
            <pc:docMk/>
            <pc:sldMk cId="3065354528" sldId="497"/>
            <ac:grpSpMk id="71" creationId="{E6DCB373-1025-4C28-8B37-C3461B643765}"/>
          </ac:grpSpMkLst>
        </pc:grpChg>
        <pc:grpChg chg="add del">
          <ac:chgData name="Cristian Chilipirea" userId="34ab170da5908fc4" providerId="LiveId" clId="{51E1D80A-4A29-4E2A-B293-4232621C1517}" dt="2019-10-06T17:57:37.761" v="104"/>
          <ac:grpSpMkLst>
            <pc:docMk/>
            <pc:sldMk cId="3065354528" sldId="497"/>
            <ac:grpSpMk id="86" creationId="{F23289DD-086C-4F6A-AF7C-95030B3BE8B7}"/>
          </ac:grpSpMkLst>
        </pc:grpChg>
        <pc:grpChg chg="add del">
          <ac:chgData name="Cristian Chilipirea" userId="34ab170da5908fc4" providerId="LiveId" clId="{51E1D80A-4A29-4E2A-B293-4232621C1517}" dt="2019-10-06T17:57:37.761" v="104"/>
          <ac:grpSpMkLst>
            <pc:docMk/>
            <pc:sldMk cId="3065354528" sldId="497"/>
            <ac:grpSpMk id="106" creationId="{143E2CD5-F9E4-4731-9381-C8E96B2DB4CC}"/>
          </ac:grpSpMkLst>
        </pc:grpChg>
        <pc:grpChg chg="add mod">
          <ac:chgData name="Cristian Chilipirea" userId="34ab170da5908fc4" providerId="LiveId" clId="{51E1D80A-4A29-4E2A-B293-4232621C1517}" dt="2019-10-06T17:57:41.281" v="106" actId="1076"/>
          <ac:grpSpMkLst>
            <pc:docMk/>
            <pc:sldMk cId="3065354528" sldId="497"/>
            <ac:grpSpMk id="118" creationId="{74B7F877-9313-436B-B7A1-3F072FC1EA22}"/>
          </ac:grpSpMkLst>
        </pc:grpChg>
        <pc:grpChg chg="add mod">
          <ac:chgData name="Cristian Chilipirea" userId="34ab170da5908fc4" providerId="LiveId" clId="{51E1D80A-4A29-4E2A-B293-4232621C1517}" dt="2019-10-06T17:57:41.281" v="106" actId="1076"/>
          <ac:grpSpMkLst>
            <pc:docMk/>
            <pc:sldMk cId="3065354528" sldId="497"/>
            <ac:grpSpMk id="129" creationId="{DFCEC98D-5F8B-4D20-8483-6817C0427012}"/>
          </ac:grpSpMkLst>
        </pc:grpChg>
        <pc:grpChg chg="add mod">
          <ac:chgData name="Cristian Chilipirea" userId="34ab170da5908fc4" providerId="LiveId" clId="{51E1D80A-4A29-4E2A-B293-4232621C1517}" dt="2019-10-06T17:57:41.281" v="106" actId="1076"/>
          <ac:grpSpMkLst>
            <pc:docMk/>
            <pc:sldMk cId="3065354528" sldId="497"/>
            <ac:grpSpMk id="141" creationId="{729E4238-F37B-4F61-91D2-A509D4339CB9}"/>
          </ac:grpSpMkLst>
        </pc:grpChg>
        <pc:grpChg chg="add mod">
          <ac:chgData name="Cristian Chilipirea" userId="34ab170da5908fc4" providerId="LiveId" clId="{51E1D80A-4A29-4E2A-B293-4232621C1517}" dt="2019-10-06T17:57:41.281" v="106" actId="1076"/>
          <ac:grpSpMkLst>
            <pc:docMk/>
            <pc:sldMk cId="3065354528" sldId="497"/>
            <ac:grpSpMk id="151" creationId="{AF48D32C-08BD-435F-9FC2-A33C9D699317}"/>
          </ac:grpSpMkLst>
        </pc:grpChg>
        <pc:grpChg chg="add mod">
          <ac:chgData name="Cristian Chilipirea" userId="34ab170da5908fc4" providerId="LiveId" clId="{51E1D80A-4A29-4E2A-B293-4232621C1517}" dt="2019-10-06T17:57:41.281" v="106" actId="1076"/>
          <ac:grpSpMkLst>
            <pc:docMk/>
            <pc:sldMk cId="3065354528" sldId="497"/>
            <ac:grpSpMk id="162" creationId="{58B22DD1-A3F5-411D-926C-A0741521B385}"/>
          </ac:grpSpMkLst>
        </pc:grpChg>
        <pc:grpChg chg="add mod">
          <ac:chgData name="Cristian Chilipirea" userId="34ab170da5908fc4" providerId="LiveId" clId="{51E1D80A-4A29-4E2A-B293-4232621C1517}" dt="2019-10-06T17:57:41.281" v="106" actId="1076"/>
          <ac:grpSpMkLst>
            <pc:docMk/>
            <pc:sldMk cId="3065354528" sldId="497"/>
            <ac:grpSpMk id="175" creationId="{D37276E2-0B12-4978-84D1-0D7D918D9983}"/>
          </ac:grpSpMkLst>
        </pc:grpChg>
        <pc:grpChg chg="add mod">
          <ac:chgData name="Cristian Chilipirea" userId="34ab170da5908fc4" providerId="LiveId" clId="{51E1D80A-4A29-4E2A-B293-4232621C1517}" dt="2019-10-06T17:57:41.281" v="106" actId="1076"/>
          <ac:grpSpMkLst>
            <pc:docMk/>
            <pc:sldMk cId="3065354528" sldId="497"/>
            <ac:grpSpMk id="184" creationId="{43BBD4B0-6D09-43E0-B95E-B2BA324DAFF7}"/>
          </ac:grpSpMkLst>
        </pc:grpChg>
        <pc:grpChg chg="add mod">
          <ac:chgData name="Cristian Chilipirea" userId="34ab170da5908fc4" providerId="LiveId" clId="{51E1D80A-4A29-4E2A-B293-4232621C1517}" dt="2019-10-06T17:57:41.281" v="106" actId="1076"/>
          <ac:grpSpMkLst>
            <pc:docMk/>
            <pc:sldMk cId="3065354528" sldId="497"/>
            <ac:grpSpMk id="199" creationId="{A3435713-FC29-4D18-87D1-BADE77C261AC}"/>
          </ac:grpSpMkLst>
        </pc:grpChg>
        <pc:grpChg chg="add mod">
          <ac:chgData name="Cristian Chilipirea" userId="34ab170da5908fc4" providerId="LiveId" clId="{51E1D80A-4A29-4E2A-B293-4232621C1517}" dt="2019-10-06T17:57:41.281" v="106" actId="1076"/>
          <ac:grpSpMkLst>
            <pc:docMk/>
            <pc:sldMk cId="3065354528" sldId="497"/>
            <ac:grpSpMk id="219" creationId="{7910FFE1-F25A-4F49-97D5-5B8328556D3F}"/>
          </ac:grpSpMkLst>
        </pc:grpChg>
        <pc:grpChg chg="mod">
          <ac:chgData name="Cristian Chilipirea" userId="34ab170da5908fc4" providerId="LiveId" clId="{51E1D80A-4A29-4E2A-B293-4232621C1517}" dt="2019-10-06T17:57:41.281" v="106" actId="1076"/>
          <ac:grpSpMkLst>
            <pc:docMk/>
            <pc:sldMk cId="3065354528" sldId="497"/>
            <ac:grpSpMk id="220" creationId="{844FA837-A7DC-48C5-B246-40E39548EC7F}"/>
          </ac:grpSpMkLst>
        </pc:grpChg>
        <pc:grpChg chg="mod">
          <ac:chgData name="Cristian Chilipirea" userId="34ab170da5908fc4" providerId="LiveId" clId="{51E1D80A-4A29-4E2A-B293-4232621C1517}" dt="2019-10-06T17:57:41.281" v="106" actId="1076"/>
          <ac:grpSpMkLst>
            <pc:docMk/>
            <pc:sldMk cId="3065354528" sldId="497"/>
            <ac:grpSpMk id="221" creationId="{430B0ADA-3DDA-405F-A6B5-9B2D61B5EE9A}"/>
          </ac:grpSpMkLst>
        </pc:grpChg>
        <pc:grpChg chg="mod">
          <ac:chgData name="Cristian Chilipirea" userId="34ab170da5908fc4" providerId="LiveId" clId="{51E1D80A-4A29-4E2A-B293-4232621C1517}" dt="2019-10-06T17:57:41.281" v="106" actId="1076"/>
          <ac:grpSpMkLst>
            <pc:docMk/>
            <pc:sldMk cId="3065354528" sldId="497"/>
            <ac:grpSpMk id="222" creationId="{F8DCB053-EB2B-4E5D-AB92-0E588F6410A0}"/>
          </ac:grpSpMkLst>
        </pc:grpChg>
        <pc:cxnChg chg="add del">
          <ac:chgData name="Cristian Chilipirea" userId="34ab170da5908fc4" providerId="LiveId" clId="{51E1D80A-4A29-4E2A-B293-4232621C1517}" dt="2019-10-06T17:57:37.761" v="104"/>
          <ac:cxnSpMkLst>
            <pc:docMk/>
            <pc:sldMk cId="3065354528" sldId="497"/>
            <ac:cxnSpMk id="96" creationId="{C71F2D28-7EAF-4D08-9311-38695F67996E}"/>
          </ac:cxnSpMkLst>
        </pc:cxnChg>
        <pc:cxnChg chg="add del">
          <ac:chgData name="Cristian Chilipirea" userId="34ab170da5908fc4" providerId="LiveId" clId="{51E1D80A-4A29-4E2A-B293-4232621C1517}" dt="2019-10-06T17:57:37.761" v="104"/>
          <ac:cxnSpMkLst>
            <pc:docMk/>
            <pc:sldMk cId="3065354528" sldId="497"/>
            <ac:cxnSpMk id="97" creationId="{F2D7B149-7C4E-4818-83A6-3369C78F5D87}"/>
          </ac:cxnSpMkLst>
        </pc:cxnChg>
        <pc:cxnChg chg="add mod">
          <ac:chgData name="Cristian Chilipirea" userId="34ab170da5908fc4" providerId="LiveId" clId="{51E1D80A-4A29-4E2A-B293-4232621C1517}" dt="2019-10-06T17:57:41.281" v="106" actId="1076"/>
          <ac:cxnSpMkLst>
            <pc:docMk/>
            <pc:sldMk cId="3065354528" sldId="497"/>
            <ac:cxnSpMk id="209" creationId="{83E35F71-EB7E-4B8E-B092-0C54B7A00F6E}"/>
          </ac:cxnSpMkLst>
        </pc:cxnChg>
        <pc:cxnChg chg="add mod">
          <ac:chgData name="Cristian Chilipirea" userId="34ab170da5908fc4" providerId="LiveId" clId="{51E1D80A-4A29-4E2A-B293-4232621C1517}" dt="2019-10-06T17:57:41.281" v="106" actId="1076"/>
          <ac:cxnSpMkLst>
            <pc:docMk/>
            <pc:sldMk cId="3065354528" sldId="497"/>
            <ac:cxnSpMk id="210" creationId="{C48103D8-DF3D-410C-8B4F-C8927DABC000}"/>
          </ac:cxnSpMkLst>
        </pc:cxnChg>
      </pc:sldChg>
      <pc:sldChg chg="addSp delSp modSp add">
        <pc:chgData name="Cristian Chilipirea" userId="34ab170da5908fc4" providerId="LiveId" clId="{51E1D80A-4A29-4E2A-B293-4232621C1517}" dt="2019-10-06T17:58:15.286" v="119" actId="1076"/>
        <pc:sldMkLst>
          <pc:docMk/>
          <pc:sldMk cId="378574680" sldId="498"/>
        </pc:sldMkLst>
        <pc:spChg chg="mod">
          <ac:chgData name="Cristian Chilipirea" userId="34ab170da5908fc4" providerId="LiveId" clId="{51E1D80A-4A29-4E2A-B293-4232621C1517}" dt="2019-10-06T17:57:49.156" v="108"/>
          <ac:spMkLst>
            <pc:docMk/>
            <pc:sldMk cId="378574680" sldId="498"/>
            <ac:spMk id="2" creationId="{C3FDB324-EF68-4047-ABD3-60AB9B715477}"/>
          </ac:spMkLst>
        </pc:spChg>
        <pc:spChg chg="del">
          <ac:chgData name="Cristian Chilipirea" userId="34ab170da5908fc4" providerId="LiveId" clId="{51E1D80A-4A29-4E2A-B293-4232621C1517}" dt="2019-10-06T17:58:05.836" v="111" actId="478"/>
          <ac:spMkLst>
            <pc:docMk/>
            <pc:sldMk cId="378574680" sldId="498"/>
            <ac:spMk id="3" creationId="{7959CE95-D836-4B43-9435-6800CDF75CA8}"/>
          </ac:spMkLst>
        </pc:spChg>
        <pc:spChg chg="add del mod">
          <ac:chgData name="Cristian Chilipirea" userId="34ab170da5908fc4" providerId="LiveId" clId="{51E1D80A-4A29-4E2A-B293-4232621C1517}" dt="2019-10-06T17:58:11.324" v="115"/>
          <ac:spMkLst>
            <pc:docMk/>
            <pc:sldMk cId="378574680" sldId="498"/>
            <ac:spMk id="5" creationId="{7B2D453E-0696-4354-AB2A-E89533A60AAD}"/>
          </ac:spMkLst>
        </pc:spChg>
        <pc:spChg chg="add del">
          <ac:chgData name="Cristian Chilipirea" userId="34ab170da5908fc4" providerId="LiveId" clId="{51E1D80A-4A29-4E2A-B293-4232621C1517}" dt="2019-10-06T17:58:13.086" v="117"/>
          <ac:spMkLst>
            <pc:docMk/>
            <pc:sldMk cId="378574680" sldId="498"/>
            <ac:spMk id="6" creationId="{16BCD8D6-D9A7-49F3-8B6C-364CE604EE9C}"/>
          </ac:spMkLst>
        </pc:spChg>
        <pc:spChg chg="add mod">
          <ac:chgData name="Cristian Chilipirea" userId="34ab170da5908fc4" providerId="LiveId" clId="{51E1D80A-4A29-4E2A-B293-4232621C1517}" dt="2019-10-06T17:58:15.286" v="119" actId="1076"/>
          <ac:spMkLst>
            <pc:docMk/>
            <pc:sldMk cId="378574680" sldId="498"/>
            <ac:spMk id="7" creationId="{EDA8FD9C-91C1-4D2B-89C6-F9CC0EAB9933}"/>
          </ac:spMkLst>
        </pc:spChg>
        <pc:picChg chg="add mod">
          <ac:chgData name="Cristian Chilipirea" userId="34ab170da5908fc4" providerId="LiveId" clId="{51E1D80A-4A29-4E2A-B293-4232621C1517}" dt="2019-10-06T17:57:58.215" v="110" actId="1076"/>
          <ac:picMkLst>
            <pc:docMk/>
            <pc:sldMk cId="378574680" sldId="498"/>
            <ac:picMk id="4" creationId="{6A9A6F89-8EC5-4B2E-A3E3-5C641AF26301}"/>
          </ac:picMkLst>
        </pc:picChg>
      </pc:sldChg>
      <pc:sldChg chg="del">
        <pc:chgData name="Cristian Chilipirea" userId="34ab170da5908fc4" providerId="LiveId" clId="{51E1D80A-4A29-4E2A-B293-4232621C1517}" dt="2019-10-06T17:51:13.021" v="14" actId="2696"/>
        <pc:sldMkLst>
          <pc:docMk/>
          <pc:sldMk cId="3733676236" sldId="498"/>
        </pc:sldMkLst>
      </pc:sldChg>
      <pc:sldChg chg="addSp delSp modSp add">
        <pc:chgData name="Cristian Chilipirea" userId="34ab170da5908fc4" providerId="LiveId" clId="{51E1D80A-4A29-4E2A-B293-4232621C1517}" dt="2019-10-06T17:58:30.167" v="125"/>
        <pc:sldMkLst>
          <pc:docMk/>
          <pc:sldMk cId="586011746" sldId="499"/>
        </pc:sldMkLst>
        <pc:spChg chg="mod">
          <ac:chgData name="Cristian Chilipirea" userId="34ab170da5908fc4" providerId="LiveId" clId="{51E1D80A-4A29-4E2A-B293-4232621C1517}" dt="2019-10-06T17:58:22.407" v="121"/>
          <ac:spMkLst>
            <pc:docMk/>
            <pc:sldMk cId="586011746" sldId="499"/>
            <ac:spMk id="2" creationId="{08DFD5C1-D2FD-4399-A63B-3E1A2B89C025}"/>
          </ac:spMkLst>
        </pc:spChg>
        <pc:spChg chg="del">
          <ac:chgData name="Cristian Chilipirea" userId="34ab170da5908fc4" providerId="LiveId" clId="{51E1D80A-4A29-4E2A-B293-4232621C1517}" dt="2019-10-06T17:58:28.056" v="122" actId="478"/>
          <ac:spMkLst>
            <pc:docMk/>
            <pc:sldMk cId="586011746" sldId="499"/>
            <ac:spMk id="3" creationId="{B11EB426-20FE-4D97-8570-2C2D5C025328}"/>
          </ac:spMkLst>
        </pc:spChg>
        <pc:spChg chg="add del">
          <ac:chgData name="Cristian Chilipirea" userId="34ab170da5908fc4" providerId="LiveId" clId="{51E1D80A-4A29-4E2A-B293-4232621C1517}" dt="2019-10-06T17:58:30.157" v="124"/>
          <ac:spMkLst>
            <pc:docMk/>
            <pc:sldMk cId="586011746" sldId="499"/>
            <ac:spMk id="4" creationId="{1261F98B-0C2F-4506-91F9-4C9F3538826A}"/>
          </ac:spMkLst>
        </pc:spChg>
        <pc:spChg chg="add">
          <ac:chgData name="Cristian Chilipirea" userId="34ab170da5908fc4" providerId="LiveId" clId="{51E1D80A-4A29-4E2A-B293-4232621C1517}" dt="2019-10-06T17:58:30.167" v="125"/>
          <ac:spMkLst>
            <pc:docMk/>
            <pc:sldMk cId="586011746" sldId="499"/>
            <ac:spMk id="5" creationId="{9F67D044-B532-493E-8B8A-C8FD2279429A}"/>
          </ac:spMkLst>
        </pc:spChg>
      </pc:sldChg>
      <pc:sldChg chg="del">
        <pc:chgData name="Cristian Chilipirea" userId="34ab170da5908fc4" providerId="LiveId" clId="{51E1D80A-4A29-4E2A-B293-4232621C1517}" dt="2019-10-06T17:51:13.113" v="15" actId="2696"/>
        <pc:sldMkLst>
          <pc:docMk/>
          <pc:sldMk cId="3990504236" sldId="499"/>
        </pc:sldMkLst>
      </pc:sldChg>
      <pc:sldChg chg="addSp delSp modSp add">
        <pc:chgData name="Cristian Chilipirea" userId="34ab170da5908fc4" providerId="LiveId" clId="{51E1D80A-4A29-4E2A-B293-4232621C1517}" dt="2019-10-06T17:58:50.608" v="132" actId="1076"/>
        <pc:sldMkLst>
          <pc:docMk/>
          <pc:sldMk cId="2032635208" sldId="500"/>
        </pc:sldMkLst>
        <pc:spChg chg="mod">
          <ac:chgData name="Cristian Chilipirea" userId="34ab170da5908fc4" providerId="LiveId" clId="{51E1D80A-4A29-4E2A-B293-4232621C1517}" dt="2019-10-06T17:58:36.729" v="127"/>
          <ac:spMkLst>
            <pc:docMk/>
            <pc:sldMk cId="2032635208" sldId="500"/>
            <ac:spMk id="2" creationId="{7AA8D217-347C-409F-BFE6-7C02DE02C918}"/>
          </ac:spMkLst>
        </pc:spChg>
        <pc:spChg chg="del">
          <ac:chgData name="Cristian Chilipirea" userId="34ab170da5908fc4" providerId="LiveId" clId="{51E1D80A-4A29-4E2A-B293-4232621C1517}" dt="2019-10-06T17:58:38.972" v="128" actId="478"/>
          <ac:spMkLst>
            <pc:docMk/>
            <pc:sldMk cId="2032635208" sldId="500"/>
            <ac:spMk id="3" creationId="{B9A78669-C8E4-4AE1-A9E8-A3C47606B766}"/>
          </ac:spMkLst>
        </pc:spChg>
        <pc:spChg chg="add del">
          <ac:chgData name="Cristian Chilipirea" userId="34ab170da5908fc4" providerId="LiveId" clId="{51E1D80A-4A29-4E2A-B293-4232621C1517}" dt="2019-10-06T17:58:46.429" v="130"/>
          <ac:spMkLst>
            <pc:docMk/>
            <pc:sldMk cId="2032635208" sldId="500"/>
            <ac:spMk id="4" creationId="{3FF2D913-05DA-4D3D-BDB8-12B55153EEEC}"/>
          </ac:spMkLst>
        </pc:spChg>
        <pc:spChg chg="add del">
          <ac:chgData name="Cristian Chilipirea" userId="34ab170da5908fc4" providerId="LiveId" clId="{51E1D80A-4A29-4E2A-B293-4232621C1517}" dt="2019-10-06T17:58:46.429" v="130"/>
          <ac:spMkLst>
            <pc:docMk/>
            <pc:sldMk cId="2032635208" sldId="500"/>
            <ac:spMk id="8" creationId="{8F86E406-03F2-416B-9F71-C54069133987}"/>
          </ac:spMkLst>
        </pc:spChg>
        <pc:spChg chg="add del">
          <ac:chgData name="Cristian Chilipirea" userId="34ab170da5908fc4" providerId="LiveId" clId="{51E1D80A-4A29-4E2A-B293-4232621C1517}" dt="2019-10-06T17:58:46.429" v="130"/>
          <ac:spMkLst>
            <pc:docMk/>
            <pc:sldMk cId="2032635208" sldId="500"/>
            <ac:spMk id="10" creationId="{8C56FEBF-9352-4D48-B669-115AB055FC5F}"/>
          </ac:spMkLst>
        </pc:spChg>
        <pc:spChg chg="add del">
          <ac:chgData name="Cristian Chilipirea" userId="34ab170da5908fc4" providerId="LiveId" clId="{51E1D80A-4A29-4E2A-B293-4232621C1517}" dt="2019-10-06T17:58:46.429" v="130"/>
          <ac:spMkLst>
            <pc:docMk/>
            <pc:sldMk cId="2032635208" sldId="500"/>
            <ac:spMk id="11" creationId="{B6595CBB-2CFA-4124-9A3D-207FE9BAEDE7}"/>
          </ac:spMkLst>
        </pc:spChg>
        <pc:spChg chg="add del">
          <ac:chgData name="Cristian Chilipirea" userId="34ab170da5908fc4" providerId="LiveId" clId="{51E1D80A-4A29-4E2A-B293-4232621C1517}" dt="2019-10-06T17:58:46.429" v="130"/>
          <ac:spMkLst>
            <pc:docMk/>
            <pc:sldMk cId="2032635208" sldId="500"/>
            <ac:spMk id="14" creationId="{F9110F9B-384A-42D8-8C29-EE2F2BA1E2A0}"/>
          </ac:spMkLst>
        </pc:spChg>
        <pc:spChg chg="add del">
          <ac:chgData name="Cristian Chilipirea" userId="34ab170da5908fc4" providerId="LiveId" clId="{51E1D80A-4A29-4E2A-B293-4232621C1517}" dt="2019-10-06T17:58:46.429" v="130"/>
          <ac:spMkLst>
            <pc:docMk/>
            <pc:sldMk cId="2032635208" sldId="500"/>
            <ac:spMk id="15" creationId="{8C594866-97FC-4827-9FE4-77A131A67CA2}"/>
          </ac:spMkLst>
        </pc:spChg>
        <pc:spChg chg="add del">
          <ac:chgData name="Cristian Chilipirea" userId="34ab170da5908fc4" providerId="LiveId" clId="{51E1D80A-4A29-4E2A-B293-4232621C1517}" dt="2019-10-06T17:58:46.429" v="130"/>
          <ac:spMkLst>
            <pc:docMk/>
            <pc:sldMk cId="2032635208" sldId="500"/>
            <ac:spMk id="16" creationId="{D4342C27-6A62-4BA2-B795-70AD7E78F4AB}"/>
          </ac:spMkLst>
        </pc:spChg>
        <pc:spChg chg="add mod">
          <ac:chgData name="Cristian Chilipirea" userId="34ab170da5908fc4" providerId="LiveId" clId="{51E1D80A-4A29-4E2A-B293-4232621C1517}" dt="2019-10-06T17:58:50.608" v="132" actId="1076"/>
          <ac:spMkLst>
            <pc:docMk/>
            <pc:sldMk cId="2032635208" sldId="500"/>
            <ac:spMk id="18" creationId="{1D1ACA0B-D72E-455C-9DFF-CFBEDA6DEFE7}"/>
          </ac:spMkLst>
        </pc:spChg>
        <pc:spChg chg="add mod">
          <ac:chgData name="Cristian Chilipirea" userId="34ab170da5908fc4" providerId="LiveId" clId="{51E1D80A-4A29-4E2A-B293-4232621C1517}" dt="2019-10-06T17:58:50.608" v="132" actId="1076"/>
          <ac:spMkLst>
            <pc:docMk/>
            <pc:sldMk cId="2032635208" sldId="500"/>
            <ac:spMk id="22" creationId="{909D6B2A-F7D2-40FA-9397-B614B90F7FDC}"/>
          </ac:spMkLst>
        </pc:spChg>
        <pc:spChg chg="add mod">
          <ac:chgData name="Cristian Chilipirea" userId="34ab170da5908fc4" providerId="LiveId" clId="{51E1D80A-4A29-4E2A-B293-4232621C1517}" dt="2019-10-06T17:58:50.608" v="132" actId="1076"/>
          <ac:spMkLst>
            <pc:docMk/>
            <pc:sldMk cId="2032635208" sldId="500"/>
            <ac:spMk id="24" creationId="{908793B3-0B20-4796-8A56-68E5843B0950}"/>
          </ac:spMkLst>
        </pc:spChg>
        <pc:spChg chg="add mod">
          <ac:chgData name="Cristian Chilipirea" userId="34ab170da5908fc4" providerId="LiveId" clId="{51E1D80A-4A29-4E2A-B293-4232621C1517}" dt="2019-10-06T17:58:50.608" v="132" actId="1076"/>
          <ac:spMkLst>
            <pc:docMk/>
            <pc:sldMk cId="2032635208" sldId="500"/>
            <ac:spMk id="25" creationId="{81151DC6-391A-4340-8911-0BBCCBB360CE}"/>
          </ac:spMkLst>
        </pc:spChg>
        <pc:spChg chg="add mod">
          <ac:chgData name="Cristian Chilipirea" userId="34ab170da5908fc4" providerId="LiveId" clId="{51E1D80A-4A29-4E2A-B293-4232621C1517}" dt="2019-10-06T17:58:50.608" v="132" actId="1076"/>
          <ac:spMkLst>
            <pc:docMk/>
            <pc:sldMk cId="2032635208" sldId="500"/>
            <ac:spMk id="28" creationId="{A47FA332-6337-4126-ACE4-42414021CDB8}"/>
          </ac:spMkLst>
        </pc:spChg>
        <pc:spChg chg="add mod">
          <ac:chgData name="Cristian Chilipirea" userId="34ab170da5908fc4" providerId="LiveId" clId="{51E1D80A-4A29-4E2A-B293-4232621C1517}" dt="2019-10-06T17:58:50.608" v="132" actId="1076"/>
          <ac:spMkLst>
            <pc:docMk/>
            <pc:sldMk cId="2032635208" sldId="500"/>
            <ac:spMk id="29" creationId="{10201BA3-AE03-4428-877F-9BDA3DD9702E}"/>
          </ac:spMkLst>
        </pc:spChg>
        <pc:spChg chg="add mod">
          <ac:chgData name="Cristian Chilipirea" userId="34ab170da5908fc4" providerId="LiveId" clId="{51E1D80A-4A29-4E2A-B293-4232621C1517}" dt="2019-10-06T17:58:50.608" v="132" actId="1076"/>
          <ac:spMkLst>
            <pc:docMk/>
            <pc:sldMk cId="2032635208" sldId="500"/>
            <ac:spMk id="30" creationId="{3E824F6C-0347-4394-9470-B10074EEC865}"/>
          </ac:spMkLst>
        </pc:spChg>
        <pc:grpChg chg="add del">
          <ac:chgData name="Cristian Chilipirea" userId="34ab170da5908fc4" providerId="LiveId" clId="{51E1D80A-4A29-4E2A-B293-4232621C1517}" dt="2019-10-06T17:58:46.429" v="130"/>
          <ac:grpSpMkLst>
            <pc:docMk/>
            <pc:sldMk cId="2032635208" sldId="500"/>
            <ac:grpSpMk id="5" creationId="{8FC151E5-AC77-4B4E-8398-73A897B3DAD1}"/>
          </ac:grpSpMkLst>
        </pc:grpChg>
        <pc:grpChg chg="add mod">
          <ac:chgData name="Cristian Chilipirea" userId="34ab170da5908fc4" providerId="LiveId" clId="{51E1D80A-4A29-4E2A-B293-4232621C1517}" dt="2019-10-06T17:58:50.608" v="132" actId="1076"/>
          <ac:grpSpMkLst>
            <pc:docMk/>
            <pc:sldMk cId="2032635208" sldId="500"/>
            <ac:grpSpMk id="19" creationId="{250AE118-B315-4F93-9C71-6A249C362B21}"/>
          </ac:grpSpMkLst>
        </pc:grpChg>
        <pc:graphicFrameChg chg="add del">
          <ac:chgData name="Cristian Chilipirea" userId="34ab170da5908fc4" providerId="LiveId" clId="{51E1D80A-4A29-4E2A-B293-4232621C1517}" dt="2019-10-06T17:58:46.429" v="130"/>
          <ac:graphicFrameMkLst>
            <pc:docMk/>
            <pc:sldMk cId="2032635208" sldId="500"/>
            <ac:graphicFrameMk id="17" creationId="{BA4E9A66-23DE-4B67-ACC1-D51A111B6DF0}"/>
          </ac:graphicFrameMkLst>
        </pc:graphicFrameChg>
        <pc:graphicFrameChg chg="add mod">
          <ac:chgData name="Cristian Chilipirea" userId="34ab170da5908fc4" providerId="LiveId" clId="{51E1D80A-4A29-4E2A-B293-4232621C1517}" dt="2019-10-06T17:58:50.608" v="132" actId="1076"/>
          <ac:graphicFrameMkLst>
            <pc:docMk/>
            <pc:sldMk cId="2032635208" sldId="500"/>
            <ac:graphicFrameMk id="31" creationId="{EEB91A91-4B04-4AEC-9D3E-AD51B0C1D991}"/>
          </ac:graphicFrameMkLst>
        </pc:graphicFrameChg>
        <pc:cxnChg chg="add del">
          <ac:chgData name="Cristian Chilipirea" userId="34ab170da5908fc4" providerId="LiveId" clId="{51E1D80A-4A29-4E2A-B293-4232621C1517}" dt="2019-10-06T17:58:46.429" v="130"/>
          <ac:cxnSpMkLst>
            <pc:docMk/>
            <pc:sldMk cId="2032635208" sldId="500"/>
            <ac:cxnSpMk id="9" creationId="{032C451C-0A2B-493C-8B50-0AC2669B26F8}"/>
          </ac:cxnSpMkLst>
        </pc:cxnChg>
        <pc:cxnChg chg="add del">
          <ac:chgData name="Cristian Chilipirea" userId="34ab170da5908fc4" providerId="LiveId" clId="{51E1D80A-4A29-4E2A-B293-4232621C1517}" dt="2019-10-06T17:58:46.429" v="130"/>
          <ac:cxnSpMkLst>
            <pc:docMk/>
            <pc:sldMk cId="2032635208" sldId="500"/>
            <ac:cxnSpMk id="12" creationId="{F885F1C8-8075-4BCE-9E47-29D5988DD6D9}"/>
          </ac:cxnSpMkLst>
        </pc:cxnChg>
        <pc:cxnChg chg="add del">
          <ac:chgData name="Cristian Chilipirea" userId="34ab170da5908fc4" providerId="LiveId" clId="{51E1D80A-4A29-4E2A-B293-4232621C1517}" dt="2019-10-06T17:58:46.429" v="130"/>
          <ac:cxnSpMkLst>
            <pc:docMk/>
            <pc:sldMk cId="2032635208" sldId="500"/>
            <ac:cxnSpMk id="13" creationId="{136AAF56-BF96-428C-A76F-378CE1F4E80F}"/>
          </ac:cxnSpMkLst>
        </pc:cxnChg>
        <pc:cxnChg chg="add mod">
          <ac:chgData name="Cristian Chilipirea" userId="34ab170da5908fc4" providerId="LiveId" clId="{51E1D80A-4A29-4E2A-B293-4232621C1517}" dt="2019-10-06T17:58:50.608" v="132" actId="1076"/>
          <ac:cxnSpMkLst>
            <pc:docMk/>
            <pc:sldMk cId="2032635208" sldId="500"/>
            <ac:cxnSpMk id="23" creationId="{272FB2B5-BF1F-4A34-B60E-38A78F8E5F94}"/>
          </ac:cxnSpMkLst>
        </pc:cxnChg>
        <pc:cxnChg chg="add mod">
          <ac:chgData name="Cristian Chilipirea" userId="34ab170da5908fc4" providerId="LiveId" clId="{51E1D80A-4A29-4E2A-B293-4232621C1517}" dt="2019-10-06T17:58:50.608" v="132" actId="1076"/>
          <ac:cxnSpMkLst>
            <pc:docMk/>
            <pc:sldMk cId="2032635208" sldId="500"/>
            <ac:cxnSpMk id="26" creationId="{A0E6E64F-85FB-467A-BB2A-E51AC0A56D11}"/>
          </ac:cxnSpMkLst>
        </pc:cxnChg>
        <pc:cxnChg chg="add mod">
          <ac:chgData name="Cristian Chilipirea" userId="34ab170da5908fc4" providerId="LiveId" clId="{51E1D80A-4A29-4E2A-B293-4232621C1517}" dt="2019-10-06T17:58:50.608" v="132" actId="1076"/>
          <ac:cxnSpMkLst>
            <pc:docMk/>
            <pc:sldMk cId="2032635208" sldId="500"/>
            <ac:cxnSpMk id="27" creationId="{94825116-F350-436D-BD40-027C45C28D64}"/>
          </ac:cxnSpMkLst>
        </pc:cxnChg>
      </pc:sldChg>
      <pc:sldChg chg="del">
        <pc:chgData name="Cristian Chilipirea" userId="34ab170da5908fc4" providerId="LiveId" clId="{51E1D80A-4A29-4E2A-B293-4232621C1517}" dt="2019-10-06T17:51:13.695" v="16" actId="2696"/>
        <pc:sldMkLst>
          <pc:docMk/>
          <pc:sldMk cId="4007712790" sldId="500"/>
        </pc:sldMkLst>
      </pc:sldChg>
      <pc:sldChg chg="del">
        <pc:chgData name="Cristian Chilipirea" userId="34ab170da5908fc4" providerId="LiveId" clId="{51E1D80A-4A29-4E2A-B293-4232621C1517}" dt="2019-10-06T17:51:13.938" v="17" actId="2696"/>
        <pc:sldMkLst>
          <pc:docMk/>
          <pc:sldMk cId="215342913" sldId="501"/>
        </pc:sldMkLst>
      </pc:sldChg>
      <pc:sldChg chg="addSp delSp modSp add">
        <pc:chgData name="Cristian Chilipirea" userId="34ab170da5908fc4" providerId="LiveId" clId="{51E1D80A-4A29-4E2A-B293-4232621C1517}" dt="2019-10-06T18:00:16.960" v="141" actId="1076"/>
        <pc:sldMkLst>
          <pc:docMk/>
          <pc:sldMk cId="231591143" sldId="501"/>
        </pc:sldMkLst>
        <pc:spChg chg="mod">
          <ac:chgData name="Cristian Chilipirea" userId="34ab170da5908fc4" providerId="LiveId" clId="{51E1D80A-4A29-4E2A-B293-4232621C1517}" dt="2019-10-06T18:00:05.407" v="134"/>
          <ac:spMkLst>
            <pc:docMk/>
            <pc:sldMk cId="231591143" sldId="501"/>
            <ac:spMk id="2" creationId="{3DE8457D-E736-4AAE-9C00-FA78735ECCF0}"/>
          </ac:spMkLst>
        </pc:spChg>
        <pc:spChg chg="del">
          <ac:chgData name="Cristian Chilipirea" userId="34ab170da5908fc4" providerId="LiveId" clId="{51E1D80A-4A29-4E2A-B293-4232621C1517}" dt="2019-10-06T18:00:08.793" v="135" actId="478"/>
          <ac:spMkLst>
            <pc:docMk/>
            <pc:sldMk cId="231591143" sldId="501"/>
            <ac:spMk id="3" creationId="{19D5ED2A-2AFB-4937-91E2-282D524F7EA2}"/>
          </ac:spMkLst>
        </pc:spChg>
        <pc:spChg chg="add del">
          <ac:chgData name="Cristian Chilipirea" userId="34ab170da5908fc4" providerId="LiveId" clId="{51E1D80A-4A29-4E2A-B293-4232621C1517}" dt="2019-10-06T18:00:15.050" v="139"/>
          <ac:spMkLst>
            <pc:docMk/>
            <pc:sldMk cId="231591143" sldId="501"/>
            <ac:spMk id="4" creationId="{A9CD85A9-0291-4891-8161-B8A508BAC2B4}"/>
          </ac:spMkLst>
        </pc:spChg>
        <pc:spChg chg="add del">
          <ac:chgData name="Cristian Chilipirea" userId="34ab170da5908fc4" providerId="LiveId" clId="{51E1D80A-4A29-4E2A-B293-4232621C1517}" dt="2019-10-06T18:00:15.050" v="139"/>
          <ac:spMkLst>
            <pc:docMk/>
            <pc:sldMk cId="231591143" sldId="501"/>
            <ac:spMk id="5" creationId="{5086BF25-4599-47B7-9202-704F024A77CD}"/>
          </ac:spMkLst>
        </pc:spChg>
        <pc:spChg chg="add mod">
          <ac:chgData name="Cristian Chilipirea" userId="34ab170da5908fc4" providerId="LiveId" clId="{51E1D80A-4A29-4E2A-B293-4232621C1517}" dt="2019-10-06T18:00:16.960" v="141" actId="1076"/>
          <ac:spMkLst>
            <pc:docMk/>
            <pc:sldMk cId="231591143" sldId="501"/>
            <ac:spMk id="51" creationId="{1D6768BD-74C3-4252-91B9-ABEBDF54F300}"/>
          </ac:spMkLst>
        </pc:spChg>
        <pc:spChg chg="add mod">
          <ac:chgData name="Cristian Chilipirea" userId="34ab170da5908fc4" providerId="LiveId" clId="{51E1D80A-4A29-4E2A-B293-4232621C1517}" dt="2019-10-06T18:00:16.960" v="141" actId="1076"/>
          <ac:spMkLst>
            <pc:docMk/>
            <pc:sldMk cId="231591143" sldId="501"/>
            <ac:spMk id="52" creationId="{7208AE88-19AE-44CB-8D4B-B347B384383E}"/>
          </ac:spMkLst>
        </pc:spChg>
        <pc:grpChg chg="add del">
          <ac:chgData name="Cristian Chilipirea" userId="34ab170da5908fc4" providerId="LiveId" clId="{51E1D80A-4A29-4E2A-B293-4232621C1517}" dt="2019-10-06T18:00:15.050" v="139"/>
          <ac:grpSpMkLst>
            <pc:docMk/>
            <pc:sldMk cId="231591143" sldId="501"/>
            <ac:grpSpMk id="6" creationId="{F9A368E9-80D1-402E-8F31-21E4AC8CFB1A}"/>
          </ac:grpSpMkLst>
        </pc:grpChg>
        <pc:grpChg chg="add mod">
          <ac:chgData name="Cristian Chilipirea" userId="34ab170da5908fc4" providerId="LiveId" clId="{51E1D80A-4A29-4E2A-B293-4232621C1517}" dt="2019-10-06T18:00:16.960" v="141" actId="1076"/>
          <ac:grpSpMkLst>
            <pc:docMk/>
            <pc:sldMk cId="231591143" sldId="501"/>
            <ac:grpSpMk id="53" creationId="{4282F7C7-D4C0-46A8-8FDF-D41789F47929}"/>
          </ac:grpSpMkLst>
        </pc:grpChg>
        <pc:grpChg chg="mod">
          <ac:chgData name="Cristian Chilipirea" userId="34ab170da5908fc4" providerId="LiveId" clId="{51E1D80A-4A29-4E2A-B293-4232621C1517}" dt="2019-10-06T18:00:16.960" v="141" actId="1076"/>
          <ac:grpSpMkLst>
            <pc:docMk/>
            <pc:sldMk cId="231591143" sldId="501"/>
            <ac:grpSpMk id="54" creationId="{1722A8D3-7A32-4190-8D98-2BAD558093CF}"/>
          </ac:grpSpMkLst>
        </pc:grpChg>
        <pc:grpChg chg="mod">
          <ac:chgData name="Cristian Chilipirea" userId="34ab170da5908fc4" providerId="LiveId" clId="{51E1D80A-4A29-4E2A-B293-4232621C1517}" dt="2019-10-06T18:00:16.960" v="141" actId="1076"/>
          <ac:grpSpMkLst>
            <pc:docMk/>
            <pc:sldMk cId="231591143" sldId="501"/>
            <ac:grpSpMk id="72" creationId="{B58BD2A6-8A87-460D-B5F5-5F1F1E3766F8}"/>
          </ac:grpSpMkLst>
        </pc:grpChg>
      </pc:sldChg>
      <pc:sldChg chg="addSp delSp modSp add">
        <pc:chgData name="Cristian Chilipirea" userId="34ab170da5908fc4" providerId="LiveId" clId="{51E1D80A-4A29-4E2A-B293-4232621C1517}" dt="2019-10-06T18:00:34.568" v="147"/>
        <pc:sldMkLst>
          <pc:docMk/>
          <pc:sldMk cId="3589621216" sldId="502"/>
        </pc:sldMkLst>
        <pc:spChg chg="mod">
          <ac:chgData name="Cristian Chilipirea" userId="34ab170da5908fc4" providerId="LiveId" clId="{51E1D80A-4A29-4E2A-B293-4232621C1517}" dt="2019-10-06T18:00:24.810" v="143"/>
          <ac:spMkLst>
            <pc:docMk/>
            <pc:sldMk cId="3589621216" sldId="502"/>
            <ac:spMk id="2" creationId="{EE314078-BF8E-41AB-B8C2-7CA0CEED8E9A}"/>
          </ac:spMkLst>
        </pc:spChg>
        <pc:spChg chg="del">
          <ac:chgData name="Cristian Chilipirea" userId="34ab170da5908fc4" providerId="LiveId" clId="{51E1D80A-4A29-4E2A-B293-4232621C1517}" dt="2019-10-06T18:00:27.140" v="144" actId="478"/>
          <ac:spMkLst>
            <pc:docMk/>
            <pc:sldMk cId="3589621216" sldId="502"/>
            <ac:spMk id="3" creationId="{60292671-A154-4F5B-9DCB-C089896ED0F9}"/>
          </ac:spMkLst>
        </pc:spChg>
        <pc:spChg chg="add del">
          <ac:chgData name="Cristian Chilipirea" userId="34ab170da5908fc4" providerId="LiveId" clId="{51E1D80A-4A29-4E2A-B293-4232621C1517}" dt="2019-10-06T18:00:34.557" v="146"/>
          <ac:spMkLst>
            <pc:docMk/>
            <pc:sldMk cId="3589621216" sldId="502"/>
            <ac:spMk id="4" creationId="{C16FEAE5-8BB4-4785-B01A-848435D6E060}"/>
          </ac:spMkLst>
        </pc:spChg>
        <pc:spChg chg="add">
          <ac:chgData name="Cristian Chilipirea" userId="34ab170da5908fc4" providerId="LiveId" clId="{51E1D80A-4A29-4E2A-B293-4232621C1517}" dt="2019-10-06T18:00:34.568" v="147"/>
          <ac:spMkLst>
            <pc:docMk/>
            <pc:sldMk cId="3589621216" sldId="502"/>
            <ac:spMk id="46" creationId="{FE5E358D-4095-46F0-8EB5-2404D9DACF5E}"/>
          </ac:spMkLst>
        </pc:spChg>
        <pc:grpChg chg="add del">
          <ac:chgData name="Cristian Chilipirea" userId="34ab170da5908fc4" providerId="LiveId" clId="{51E1D80A-4A29-4E2A-B293-4232621C1517}" dt="2019-10-06T18:00:34.557" v="146"/>
          <ac:grpSpMkLst>
            <pc:docMk/>
            <pc:sldMk cId="3589621216" sldId="502"/>
            <ac:grpSpMk id="5" creationId="{2D02910F-3E36-4E8C-B81A-303D2A0206CD}"/>
          </ac:grpSpMkLst>
        </pc:grpChg>
        <pc:grpChg chg="add">
          <ac:chgData name="Cristian Chilipirea" userId="34ab170da5908fc4" providerId="LiveId" clId="{51E1D80A-4A29-4E2A-B293-4232621C1517}" dt="2019-10-06T18:00:34.568" v="147"/>
          <ac:grpSpMkLst>
            <pc:docMk/>
            <pc:sldMk cId="3589621216" sldId="502"/>
            <ac:grpSpMk id="47" creationId="{89B5453E-0AC2-4DC1-BC88-BC343A42DBBC}"/>
          </ac:grpSpMkLst>
        </pc:grpChg>
      </pc:sldChg>
      <pc:sldChg chg="del">
        <pc:chgData name="Cristian Chilipirea" userId="34ab170da5908fc4" providerId="LiveId" clId="{51E1D80A-4A29-4E2A-B293-4232621C1517}" dt="2019-10-06T17:51:14.429" v="18" actId="2696"/>
        <pc:sldMkLst>
          <pc:docMk/>
          <pc:sldMk cId="4086428221" sldId="502"/>
        </pc:sldMkLst>
      </pc:sldChg>
      <pc:sldChg chg="addSp delSp modSp add modAnim">
        <pc:chgData name="Cristian Chilipirea" userId="34ab170da5908fc4" providerId="LiveId" clId="{51E1D80A-4A29-4E2A-B293-4232621C1517}" dt="2019-10-06T18:03:49.853" v="162" actId="1076"/>
        <pc:sldMkLst>
          <pc:docMk/>
          <pc:sldMk cId="2217378888" sldId="503"/>
        </pc:sldMkLst>
        <pc:spChg chg="mod">
          <ac:chgData name="Cristian Chilipirea" userId="34ab170da5908fc4" providerId="LiveId" clId="{51E1D80A-4A29-4E2A-B293-4232621C1517}" dt="2019-10-06T18:01:11.540" v="149"/>
          <ac:spMkLst>
            <pc:docMk/>
            <pc:sldMk cId="2217378888" sldId="503"/>
            <ac:spMk id="2" creationId="{0BF4D2D0-DC8E-4A3D-BE4D-E71D9B659C6D}"/>
          </ac:spMkLst>
        </pc:spChg>
        <pc:spChg chg="del">
          <ac:chgData name="Cristian Chilipirea" userId="34ab170da5908fc4" providerId="LiveId" clId="{51E1D80A-4A29-4E2A-B293-4232621C1517}" dt="2019-10-06T18:01:20.676" v="150" actId="478"/>
          <ac:spMkLst>
            <pc:docMk/>
            <pc:sldMk cId="2217378888" sldId="503"/>
            <ac:spMk id="3" creationId="{D5399BB0-66C2-4D55-B4ED-7317A2C73573}"/>
          </ac:spMkLst>
        </pc:spChg>
        <pc:spChg chg="add del">
          <ac:chgData name="Cristian Chilipirea" userId="34ab170da5908fc4" providerId="LiveId" clId="{51E1D80A-4A29-4E2A-B293-4232621C1517}" dt="2019-10-06T18:02:59.894" v="152"/>
          <ac:spMkLst>
            <pc:docMk/>
            <pc:sldMk cId="2217378888" sldId="503"/>
            <ac:spMk id="8" creationId="{368E7836-7E43-45D3-929C-0267B89EF790}"/>
          </ac:spMkLst>
        </pc:spChg>
        <pc:spChg chg="add del">
          <ac:chgData name="Cristian Chilipirea" userId="34ab170da5908fc4" providerId="LiveId" clId="{51E1D80A-4A29-4E2A-B293-4232621C1517}" dt="2019-10-06T18:02:59.894" v="152"/>
          <ac:spMkLst>
            <pc:docMk/>
            <pc:sldMk cId="2217378888" sldId="503"/>
            <ac:spMk id="9" creationId="{9AB9CB9F-1ED3-4B65-B7C2-2710170C7D6F}"/>
          </ac:spMkLst>
        </pc:spChg>
        <pc:spChg chg="add del">
          <ac:chgData name="Cristian Chilipirea" userId="34ab170da5908fc4" providerId="LiveId" clId="{51E1D80A-4A29-4E2A-B293-4232621C1517}" dt="2019-10-06T18:02:59.894" v="152"/>
          <ac:spMkLst>
            <pc:docMk/>
            <pc:sldMk cId="2217378888" sldId="503"/>
            <ac:spMk id="10" creationId="{D5AB0CFB-0012-4FAB-9C0F-6555CE16560C}"/>
          </ac:spMkLst>
        </pc:spChg>
        <pc:spChg chg="add del">
          <ac:chgData name="Cristian Chilipirea" userId="34ab170da5908fc4" providerId="LiveId" clId="{51E1D80A-4A29-4E2A-B293-4232621C1517}" dt="2019-10-06T18:02:59.894" v="152"/>
          <ac:spMkLst>
            <pc:docMk/>
            <pc:sldMk cId="2217378888" sldId="503"/>
            <ac:spMk id="43" creationId="{13B8C755-192B-43A2-BB14-A18DAEC4BD05}"/>
          </ac:spMkLst>
        </pc:spChg>
        <pc:spChg chg="add del">
          <ac:chgData name="Cristian Chilipirea" userId="34ab170da5908fc4" providerId="LiveId" clId="{51E1D80A-4A29-4E2A-B293-4232621C1517}" dt="2019-10-06T18:03:08.539" v="154" actId="478"/>
          <ac:spMkLst>
            <pc:docMk/>
            <pc:sldMk cId="2217378888" sldId="503"/>
            <ac:spMk id="48" creationId="{23240492-6D7A-4E84-AEBC-2FFE6520ACE7}"/>
          </ac:spMkLst>
        </pc:spChg>
        <pc:spChg chg="add del">
          <ac:chgData name="Cristian Chilipirea" userId="34ab170da5908fc4" providerId="LiveId" clId="{51E1D80A-4A29-4E2A-B293-4232621C1517}" dt="2019-10-06T18:03:08.539" v="154" actId="478"/>
          <ac:spMkLst>
            <pc:docMk/>
            <pc:sldMk cId="2217378888" sldId="503"/>
            <ac:spMk id="49" creationId="{2A468E85-470B-46A0-B640-E98B3B0CE925}"/>
          </ac:spMkLst>
        </pc:spChg>
        <pc:spChg chg="add del">
          <ac:chgData name="Cristian Chilipirea" userId="34ab170da5908fc4" providerId="LiveId" clId="{51E1D80A-4A29-4E2A-B293-4232621C1517}" dt="2019-10-06T18:03:08.539" v="154" actId="478"/>
          <ac:spMkLst>
            <pc:docMk/>
            <pc:sldMk cId="2217378888" sldId="503"/>
            <ac:spMk id="50" creationId="{1CF8DCD4-06D4-4B19-843A-CF07BFE87C26}"/>
          </ac:spMkLst>
        </pc:spChg>
        <pc:spChg chg="add del">
          <ac:chgData name="Cristian Chilipirea" userId="34ab170da5908fc4" providerId="LiveId" clId="{51E1D80A-4A29-4E2A-B293-4232621C1517}" dt="2019-10-06T18:03:08.539" v="154" actId="478"/>
          <ac:spMkLst>
            <pc:docMk/>
            <pc:sldMk cId="2217378888" sldId="503"/>
            <ac:spMk id="83" creationId="{1CDC16D2-DF64-4435-9CAB-06EED5358251}"/>
          </ac:spMkLst>
        </pc:spChg>
        <pc:spChg chg="add del">
          <ac:chgData name="Cristian Chilipirea" userId="34ab170da5908fc4" providerId="LiveId" clId="{51E1D80A-4A29-4E2A-B293-4232621C1517}" dt="2019-10-06T18:03:30.462" v="156"/>
          <ac:spMkLst>
            <pc:docMk/>
            <pc:sldMk cId="2217378888" sldId="503"/>
            <ac:spMk id="88" creationId="{D0769491-C0CA-4845-B568-A9C9DA7BF4E1}"/>
          </ac:spMkLst>
        </pc:spChg>
        <pc:spChg chg="add del">
          <ac:chgData name="Cristian Chilipirea" userId="34ab170da5908fc4" providerId="LiveId" clId="{51E1D80A-4A29-4E2A-B293-4232621C1517}" dt="2019-10-06T18:03:30.462" v="156"/>
          <ac:spMkLst>
            <pc:docMk/>
            <pc:sldMk cId="2217378888" sldId="503"/>
            <ac:spMk id="89" creationId="{3DEFF6B3-597E-478B-8CA9-4AC41B04980D}"/>
          </ac:spMkLst>
        </pc:spChg>
        <pc:spChg chg="add del">
          <ac:chgData name="Cristian Chilipirea" userId="34ab170da5908fc4" providerId="LiveId" clId="{51E1D80A-4A29-4E2A-B293-4232621C1517}" dt="2019-10-06T18:03:30.462" v="156"/>
          <ac:spMkLst>
            <pc:docMk/>
            <pc:sldMk cId="2217378888" sldId="503"/>
            <ac:spMk id="90" creationId="{7E8AC842-8B98-4E1E-B601-00B3B1BDC723}"/>
          </ac:spMkLst>
        </pc:spChg>
        <pc:spChg chg="add del">
          <ac:chgData name="Cristian Chilipirea" userId="34ab170da5908fc4" providerId="LiveId" clId="{51E1D80A-4A29-4E2A-B293-4232621C1517}" dt="2019-10-06T18:03:30.462" v="156"/>
          <ac:spMkLst>
            <pc:docMk/>
            <pc:sldMk cId="2217378888" sldId="503"/>
            <ac:spMk id="123" creationId="{E472B4FC-3D13-452C-A2BE-DF4253D5879F}"/>
          </ac:spMkLst>
        </pc:spChg>
        <pc:spChg chg="add del">
          <ac:chgData name="Cristian Chilipirea" userId="34ab170da5908fc4" providerId="LiveId" clId="{51E1D80A-4A29-4E2A-B293-4232621C1517}" dt="2019-10-06T18:03:43.486" v="160"/>
          <ac:spMkLst>
            <pc:docMk/>
            <pc:sldMk cId="2217378888" sldId="503"/>
            <ac:spMk id="128" creationId="{D09E992C-66AD-4642-85FF-D91EC8D42CB3}"/>
          </ac:spMkLst>
        </pc:spChg>
        <pc:spChg chg="add del">
          <ac:chgData name="Cristian Chilipirea" userId="34ab170da5908fc4" providerId="LiveId" clId="{51E1D80A-4A29-4E2A-B293-4232621C1517}" dt="2019-10-06T18:03:43.486" v="160"/>
          <ac:spMkLst>
            <pc:docMk/>
            <pc:sldMk cId="2217378888" sldId="503"/>
            <ac:spMk id="129" creationId="{BDB773B0-3D30-4C7B-BD88-24AB5AA8A8A3}"/>
          </ac:spMkLst>
        </pc:spChg>
        <pc:spChg chg="add del">
          <ac:chgData name="Cristian Chilipirea" userId="34ab170da5908fc4" providerId="LiveId" clId="{51E1D80A-4A29-4E2A-B293-4232621C1517}" dt="2019-10-06T18:03:43.486" v="160"/>
          <ac:spMkLst>
            <pc:docMk/>
            <pc:sldMk cId="2217378888" sldId="503"/>
            <ac:spMk id="130" creationId="{7009B616-AF18-4A34-98B3-4EA5E1F85AD1}"/>
          </ac:spMkLst>
        </pc:spChg>
        <pc:spChg chg="add del">
          <ac:chgData name="Cristian Chilipirea" userId="34ab170da5908fc4" providerId="LiveId" clId="{51E1D80A-4A29-4E2A-B293-4232621C1517}" dt="2019-10-06T18:03:43.486" v="160"/>
          <ac:spMkLst>
            <pc:docMk/>
            <pc:sldMk cId="2217378888" sldId="503"/>
            <ac:spMk id="163" creationId="{686486D6-F019-49F3-8DAF-49EE43B66EC7}"/>
          </ac:spMkLst>
        </pc:spChg>
        <pc:spChg chg="add del">
          <ac:chgData name="Cristian Chilipirea" userId="34ab170da5908fc4" providerId="LiveId" clId="{51E1D80A-4A29-4E2A-B293-4232621C1517}" dt="2019-10-06T18:03:42.919" v="159"/>
          <ac:spMkLst>
            <pc:docMk/>
            <pc:sldMk cId="2217378888" sldId="503"/>
            <ac:spMk id="168" creationId="{8D663150-2809-4B86-A902-585A2AF9FC39}"/>
          </ac:spMkLst>
        </pc:spChg>
        <pc:spChg chg="add del">
          <ac:chgData name="Cristian Chilipirea" userId="34ab170da5908fc4" providerId="LiveId" clId="{51E1D80A-4A29-4E2A-B293-4232621C1517}" dt="2019-10-06T18:03:42.919" v="159"/>
          <ac:spMkLst>
            <pc:docMk/>
            <pc:sldMk cId="2217378888" sldId="503"/>
            <ac:spMk id="169" creationId="{1F4FE9C7-B097-4AE0-A587-BBC26EABE642}"/>
          </ac:spMkLst>
        </pc:spChg>
        <pc:spChg chg="add del">
          <ac:chgData name="Cristian Chilipirea" userId="34ab170da5908fc4" providerId="LiveId" clId="{51E1D80A-4A29-4E2A-B293-4232621C1517}" dt="2019-10-06T18:03:42.919" v="159"/>
          <ac:spMkLst>
            <pc:docMk/>
            <pc:sldMk cId="2217378888" sldId="503"/>
            <ac:spMk id="170" creationId="{1C08E9B6-AAE1-46E5-ACD4-3EF349CD184D}"/>
          </ac:spMkLst>
        </pc:spChg>
        <pc:spChg chg="add del">
          <ac:chgData name="Cristian Chilipirea" userId="34ab170da5908fc4" providerId="LiveId" clId="{51E1D80A-4A29-4E2A-B293-4232621C1517}" dt="2019-10-06T18:03:42.919" v="159"/>
          <ac:spMkLst>
            <pc:docMk/>
            <pc:sldMk cId="2217378888" sldId="503"/>
            <ac:spMk id="203" creationId="{51AA6BEC-987F-47D0-9842-DEC8BBDAE8C3}"/>
          </ac:spMkLst>
        </pc:spChg>
        <pc:spChg chg="add mod">
          <ac:chgData name="Cristian Chilipirea" userId="34ab170da5908fc4" providerId="LiveId" clId="{51E1D80A-4A29-4E2A-B293-4232621C1517}" dt="2019-10-06T18:03:49.853" v="162" actId="1076"/>
          <ac:spMkLst>
            <pc:docMk/>
            <pc:sldMk cId="2217378888" sldId="503"/>
            <ac:spMk id="208" creationId="{98E0FCF5-E924-42F3-A185-8C5D04ECDE9D}"/>
          </ac:spMkLst>
        </pc:spChg>
        <pc:spChg chg="add mod">
          <ac:chgData name="Cristian Chilipirea" userId="34ab170da5908fc4" providerId="LiveId" clId="{51E1D80A-4A29-4E2A-B293-4232621C1517}" dt="2019-10-06T18:03:49.853" v="162" actId="1076"/>
          <ac:spMkLst>
            <pc:docMk/>
            <pc:sldMk cId="2217378888" sldId="503"/>
            <ac:spMk id="209" creationId="{9105335A-1356-4830-A76A-D8D32E974768}"/>
          </ac:spMkLst>
        </pc:spChg>
        <pc:spChg chg="add mod">
          <ac:chgData name="Cristian Chilipirea" userId="34ab170da5908fc4" providerId="LiveId" clId="{51E1D80A-4A29-4E2A-B293-4232621C1517}" dt="2019-10-06T18:03:49.853" v="162" actId="1076"/>
          <ac:spMkLst>
            <pc:docMk/>
            <pc:sldMk cId="2217378888" sldId="503"/>
            <ac:spMk id="210" creationId="{CCD77360-786D-476B-9334-4B45D1ACB7D8}"/>
          </ac:spMkLst>
        </pc:spChg>
        <pc:spChg chg="add mod">
          <ac:chgData name="Cristian Chilipirea" userId="34ab170da5908fc4" providerId="LiveId" clId="{51E1D80A-4A29-4E2A-B293-4232621C1517}" dt="2019-10-06T18:03:49.853" v="162" actId="1076"/>
          <ac:spMkLst>
            <pc:docMk/>
            <pc:sldMk cId="2217378888" sldId="503"/>
            <ac:spMk id="243" creationId="{16793AE4-8A47-4A6A-AF2C-DAC130592842}"/>
          </ac:spMkLst>
        </pc:spChg>
        <pc:grpChg chg="add del">
          <ac:chgData name="Cristian Chilipirea" userId="34ab170da5908fc4" providerId="LiveId" clId="{51E1D80A-4A29-4E2A-B293-4232621C1517}" dt="2019-10-06T18:02:59.894" v="152"/>
          <ac:grpSpMkLst>
            <pc:docMk/>
            <pc:sldMk cId="2217378888" sldId="503"/>
            <ac:grpSpMk id="11" creationId="{F254FB2C-0B3A-4D90-B59A-D58B11E49297}"/>
          </ac:grpSpMkLst>
        </pc:grpChg>
        <pc:grpChg chg="add del">
          <ac:chgData name="Cristian Chilipirea" userId="34ab170da5908fc4" providerId="LiveId" clId="{51E1D80A-4A29-4E2A-B293-4232621C1517}" dt="2019-10-06T18:02:59.894" v="152"/>
          <ac:grpSpMkLst>
            <pc:docMk/>
            <pc:sldMk cId="2217378888" sldId="503"/>
            <ac:grpSpMk id="19" creationId="{160484FE-E920-4E51-84CC-C46D91868E29}"/>
          </ac:grpSpMkLst>
        </pc:grpChg>
        <pc:grpChg chg="add del">
          <ac:chgData name="Cristian Chilipirea" userId="34ab170da5908fc4" providerId="LiveId" clId="{51E1D80A-4A29-4E2A-B293-4232621C1517}" dt="2019-10-06T18:02:59.894" v="152"/>
          <ac:grpSpMkLst>
            <pc:docMk/>
            <pc:sldMk cId="2217378888" sldId="503"/>
            <ac:grpSpMk id="27" creationId="{16476BAE-B42E-4B8E-A955-2FEA6A13335D}"/>
          </ac:grpSpMkLst>
        </pc:grpChg>
        <pc:grpChg chg="add del">
          <ac:chgData name="Cristian Chilipirea" userId="34ab170da5908fc4" providerId="LiveId" clId="{51E1D80A-4A29-4E2A-B293-4232621C1517}" dt="2019-10-06T18:03:08.539" v="154" actId="478"/>
          <ac:grpSpMkLst>
            <pc:docMk/>
            <pc:sldMk cId="2217378888" sldId="503"/>
            <ac:grpSpMk id="51" creationId="{F6C12079-10BD-4E56-8815-B9B453C76799}"/>
          </ac:grpSpMkLst>
        </pc:grpChg>
        <pc:grpChg chg="add del">
          <ac:chgData name="Cristian Chilipirea" userId="34ab170da5908fc4" providerId="LiveId" clId="{51E1D80A-4A29-4E2A-B293-4232621C1517}" dt="2019-10-06T18:03:08.539" v="154" actId="478"/>
          <ac:grpSpMkLst>
            <pc:docMk/>
            <pc:sldMk cId="2217378888" sldId="503"/>
            <ac:grpSpMk id="59" creationId="{E4432CA4-CC63-49DA-B4C6-1E124640015A}"/>
          </ac:grpSpMkLst>
        </pc:grpChg>
        <pc:grpChg chg="add del">
          <ac:chgData name="Cristian Chilipirea" userId="34ab170da5908fc4" providerId="LiveId" clId="{51E1D80A-4A29-4E2A-B293-4232621C1517}" dt="2019-10-06T18:03:08.539" v="154" actId="478"/>
          <ac:grpSpMkLst>
            <pc:docMk/>
            <pc:sldMk cId="2217378888" sldId="503"/>
            <ac:grpSpMk id="67" creationId="{F006C705-0E98-4182-A8B5-D61D8DD9B07D}"/>
          </ac:grpSpMkLst>
        </pc:grpChg>
        <pc:grpChg chg="add del">
          <ac:chgData name="Cristian Chilipirea" userId="34ab170da5908fc4" providerId="LiveId" clId="{51E1D80A-4A29-4E2A-B293-4232621C1517}" dt="2019-10-06T18:03:30.462" v="156"/>
          <ac:grpSpMkLst>
            <pc:docMk/>
            <pc:sldMk cId="2217378888" sldId="503"/>
            <ac:grpSpMk id="91" creationId="{460D50D5-88A9-44D8-9CC1-ACED3AD7275F}"/>
          </ac:grpSpMkLst>
        </pc:grpChg>
        <pc:grpChg chg="add del">
          <ac:chgData name="Cristian Chilipirea" userId="34ab170da5908fc4" providerId="LiveId" clId="{51E1D80A-4A29-4E2A-B293-4232621C1517}" dt="2019-10-06T18:03:30.462" v="156"/>
          <ac:grpSpMkLst>
            <pc:docMk/>
            <pc:sldMk cId="2217378888" sldId="503"/>
            <ac:grpSpMk id="99" creationId="{690731AE-3871-4FE6-BE95-488A9B9525E9}"/>
          </ac:grpSpMkLst>
        </pc:grpChg>
        <pc:grpChg chg="add del">
          <ac:chgData name="Cristian Chilipirea" userId="34ab170da5908fc4" providerId="LiveId" clId="{51E1D80A-4A29-4E2A-B293-4232621C1517}" dt="2019-10-06T18:03:30.462" v="156"/>
          <ac:grpSpMkLst>
            <pc:docMk/>
            <pc:sldMk cId="2217378888" sldId="503"/>
            <ac:grpSpMk id="107" creationId="{121DAAEA-F9A0-47E3-8DF3-46185CEC66BD}"/>
          </ac:grpSpMkLst>
        </pc:grpChg>
        <pc:grpChg chg="add del">
          <ac:chgData name="Cristian Chilipirea" userId="34ab170da5908fc4" providerId="LiveId" clId="{51E1D80A-4A29-4E2A-B293-4232621C1517}" dt="2019-10-06T18:03:43.486" v="160"/>
          <ac:grpSpMkLst>
            <pc:docMk/>
            <pc:sldMk cId="2217378888" sldId="503"/>
            <ac:grpSpMk id="131" creationId="{D19A162F-FB3D-41A0-AE1E-454881E0ACF3}"/>
          </ac:grpSpMkLst>
        </pc:grpChg>
        <pc:grpChg chg="add del">
          <ac:chgData name="Cristian Chilipirea" userId="34ab170da5908fc4" providerId="LiveId" clId="{51E1D80A-4A29-4E2A-B293-4232621C1517}" dt="2019-10-06T18:03:43.486" v="160"/>
          <ac:grpSpMkLst>
            <pc:docMk/>
            <pc:sldMk cId="2217378888" sldId="503"/>
            <ac:grpSpMk id="139" creationId="{2C7BB0B4-F642-492C-A230-D67CEAE63BE1}"/>
          </ac:grpSpMkLst>
        </pc:grpChg>
        <pc:grpChg chg="add del">
          <ac:chgData name="Cristian Chilipirea" userId="34ab170da5908fc4" providerId="LiveId" clId="{51E1D80A-4A29-4E2A-B293-4232621C1517}" dt="2019-10-06T18:03:43.486" v="160"/>
          <ac:grpSpMkLst>
            <pc:docMk/>
            <pc:sldMk cId="2217378888" sldId="503"/>
            <ac:grpSpMk id="147" creationId="{26298A21-1DE5-4116-BC4C-9FE2376F175C}"/>
          </ac:grpSpMkLst>
        </pc:grpChg>
        <pc:grpChg chg="add del mod">
          <ac:chgData name="Cristian Chilipirea" userId="34ab170da5908fc4" providerId="LiveId" clId="{51E1D80A-4A29-4E2A-B293-4232621C1517}" dt="2019-10-06T18:03:42.919" v="159"/>
          <ac:grpSpMkLst>
            <pc:docMk/>
            <pc:sldMk cId="2217378888" sldId="503"/>
            <ac:grpSpMk id="171" creationId="{EEB6C71D-A259-497D-B5DE-D516DF7F95F7}"/>
          </ac:grpSpMkLst>
        </pc:grpChg>
        <pc:grpChg chg="add del mod">
          <ac:chgData name="Cristian Chilipirea" userId="34ab170da5908fc4" providerId="LiveId" clId="{51E1D80A-4A29-4E2A-B293-4232621C1517}" dt="2019-10-06T18:03:42.919" v="159"/>
          <ac:grpSpMkLst>
            <pc:docMk/>
            <pc:sldMk cId="2217378888" sldId="503"/>
            <ac:grpSpMk id="179" creationId="{45DB6D8B-CED9-4A90-9A45-FC22019F6E27}"/>
          </ac:grpSpMkLst>
        </pc:grpChg>
        <pc:grpChg chg="add del mod">
          <ac:chgData name="Cristian Chilipirea" userId="34ab170da5908fc4" providerId="LiveId" clId="{51E1D80A-4A29-4E2A-B293-4232621C1517}" dt="2019-10-06T18:03:42.919" v="159"/>
          <ac:grpSpMkLst>
            <pc:docMk/>
            <pc:sldMk cId="2217378888" sldId="503"/>
            <ac:grpSpMk id="187" creationId="{7AE70C6C-C604-4BAA-BC8D-2C89283EDB59}"/>
          </ac:grpSpMkLst>
        </pc:grpChg>
        <pc:grpChg chg="add mod">
          <ac:chgData name="Cristian Chilipirea" userId="34ab170da5908fc4" providerId="LiveId" clId="{51E1D80A-4A29-4E2A-B293-4232621C1517}" dt="2019-10-06T18:03:49.853" v="162" actId="1076"/>
          <ac:grpSpMkLst>
            <pc:docMk/>
            <pc:sldMk cId="2217378888" sldId="503"/>
            <ac:grpSpMk id="211" creationId="{4AFC6305-3868-4E35-BDB4-4653CCB5D365}"/>
          </ac:grpSpMkLst>
        </pc:grpChg>
        <pc:grpChg chg="add mod">
          <ac:chgData name="Cristian Chilipirea" userId="34ab170da5908fc4" providerId="LiveId" clId="{51E1D80A-4A29-4E2A-B293-4232621C1517}" dt="2019-10-06T18:03:49.853" v="162" actId="1076"/>
          <ac:grpSpMkLst>
            <pc:docMk/>
            <pc:sldMk cId="2217378888" sldId="503"/>
            <ac:grpSpMk id="219" creationId="{B65553EF-09A4-4F76-A6CF-C6C6EE397434}"/>
          </ac:grpSpMkLst>
        </pc:grpChg>
        <pc:grpChg chg="add mod">
          <ac:chgData name="Cristian Chilipirea" userId="34ab170da5908fc4" providerId="LiveId" clId="{51E1D80A-4A29-4E2A-B293-4232621C1517}" dt="2019-10-06T18:03:49.853" v="162" actId="1076"/>
          <ac:grpSpMkLst>
            <pc:docMk/>
            <pc:sldMk cId="2217378888" sldId="503"/>
            <ac:grpSpMk id="227" creationId="{628DE4BE-DB6B-45F6-A4F4-2AEDFE354F44}"/>
          </ac:grpSpMkLst>
        </pc:grpChg>
        <pc:picChg chg="add del">
          <ac:chgData name="Cristian Chilipirea" userId="34ab170da5908fc4" providerId="LiveId" clId="{51E1D80A-4A29-4E2A-B293-4232621C1517}" dt="2019-10-06T18:02:59.894" v="152"/>
          <ac:picMkLst>
            <pc:docMk/>
            <pc:sldMk cId="2217378888" sldId="503"/>
            <ac:picMk id="37" creationId="{1DAE7790-5D02-4FB1-9071-AF1331C5D32D}"/>
          </ac:picMkLst>
        </pc:picChg>
        <pc:picChg chg="add del">
          <ac:chgData name="Cristian Chilipirea" userId="34ab170da5908fc4" providerId="LiveId" clId="{51E1D80A-4A29-4E2A-B293-4232621C1517}" dt="2019-10-06T18:02:59.894" v="152"/>
          <ac:picMkLst>
            <pc:docMk/>
            <pc:sldMk cId="2217378888" sldId="503"/>
            <ac:picMk id="38" creationId="{1F19E40D-A1AB-4BC5-A005-8908411FC3E9}"/>
          </ac:picMkLst>
        </pc:picChg>
        <pc:picChg chg="add del">
          <ac:chgData name="Cristian Chilipirea" userId="34ab170da5908fc4" providerId="LiveId" clId="{51E1D80A-4A29-4E2A-B293-4232621C1517}" dt="2019-10-06T18:02:59.894" v="152"/>
          <ac:picMkLst>
            <pc:docMk/>
            <pc:sldMk cId="2217378888" sldId="503"/>
            <ac:picMk id="39" creationId="{25A6C2F8-0C68-435F-91B2-4DF8C931BE3A}"/>
          </ac:picMkLst>
        </pc:picChg>
        <pc:picChg chg="add del">
          <ac:chgData name="Cristian Chilipirea" userId="34ab170da5908fc4" providerId="LiveId" clId="{51E1D80A-4A29-4E2A-B293-4232621C1517}" dt="2019-10-06T18:02:59.894" v="152"/>
          <ac:picMkLst>
            <pc:docMk/>
            <pc:sldMk cId="2217378888" sldId="503"/>
            <ac:picMk id="40" creationId="{D68CA2DE-E3A4-435F-9A03-4C874ECD9ED0}"/>
          </ac:picMkLst>
        </pc:picChg>
        <pc:picChg chg="add del">
          <ac:chgData name="Cristian Chilipirea" userId="34ab170da5908fc4" providerId="LiveId" clId="{51E1D80A-4A29-4E2A-B293-4232621C1517}" dt="2019-10-06T18:02:59.894" v="152"/>
          <ac:picMkLst>
            <pc:docMk/>
            <pc:sldMk cId="2217378888" sldId="503"/>
            <ac:picMk id="41" creationId="{F875E265-7B3E-4C93-B532-A0E12A9D9F73}"/>
          </ac:picMkLst>
        </pc:picChg>
        <pc:picChg chg="add del">
          <ac:chgData name="Cristian Chilipirea" userId="34ab170da5908fc4" providerId="LiveId" clId="{51E1D80A-4A29-4E2A-B293-4232621C1517}" dt="2019-10-06T18:02:59.894" v="152"/>
          <ac:picMkLst>
            <pc:docMk/>
            <pc:sldMk cId="2217378888" sldId="503"/>
            <ac:picMk id="42" creationId="{D3279570-CE1F-4A42-A62F-47966FF021F6}"/>
          </ac:picMkLst>
        </pc:picChg>
        <pc:picChg chg="add del">
          <ac:chgData name="Cristian Chilipirea" userId="34ab170da5908fc4" providerId="LiveId" clId="{51E1D80A-4A29-4E2A-B293-4232621C1517}" dt="2019-10-06T18:03:08.539" v="154" actId="478"/>
          <ac:picMkLst>
            <pc:docMk/>
            <pc:sldMk cId="2217378888" sldId="503"/>
            <ac:picMk id="77" creationId="{4E9721B0-0BD9-466F-AB23-2B7383691692}"/>
          </ac:picMkLst>
        </pc:picChg>
        <pc:picChg chg="add del">
          <ac:chgData name="Cristian Chilipirea" userId="34ab170da5908fc4" providerId="LiveId" clId="{51E1D80A-4A29-4E2A-B293-4232621C1517}" dt="2019-10-06T18:03:08.539" v="154" actId="478"/>
          <ac:picMkLst>
            <pc:docMk/>
            <pc:sldMk cId="2217378888" sldId="503"/>
            <ac:picMk id="78" creationId="{21AA6DD9-F063-47CE-B4B5-99EDEAA61486}"/>
          </ac:picMkLst>
        </pc:picChg>
        <pc:picChg chg="add del">
          <ac:chgData name="Cristian Chilipirea" userId="34ab170da5908fc4" providerId="LiveId" clId="{51E1D80A-4A29-4E2A-B293-4232621C1517}" dt="2019-10-06T18:03:08.539" v="154" actId="478"/>
          <ac:picMkLst>
            <pc:docMk/>
            <pc:sldMk cId="2217378888" sldId="503"/>
            <ac:picMk id="79" creationId="{DC688DBA-EC1A-4736-B734-65313E710680}"/>
          </ac:picMkLst>
        </pc:picChg>
        <pc:picChg chg="add del">
          <ac:chgData name="Cristian Chilipirea" userId="34ab170da5908fc4" providerId="LiveId" clId="{51E1D80A-4A29-4E2A-B293-4232621C1517}" dt="2019-10-06T18:03:08.539" v="154" actId="478"/>
          <ac:picMkLst>
            <pc:docMk/>
            <pc:sldMk cId="2217378888" sldId="503"/>
            <ac:picMk id="80" creationId="{5F4AC015-E4C8-4F50-9C03-85C5E19D4596}"/>
          </ac:picMkLst>
        </pc:picChg>
        <pc:picChg chg="add del">
          <ac:chgData name="Cristian Chilipirea" userId="34ab170da5908fc4" providerId="LiveId" clId="{51E1D80A-4A29-4E2A-B293-4232621C1517}" dt="2019-10-06T18:03:08.539" v="154" actId="478"/>
          <ac:picMkLst>
            <pc:docMk/>
            <pc:sldMk cId="2217378888" sldId="503"/>
            <ac:picMk id="81" creationId="{739BB3D8-048D-494D-9A7E-DAE064742EDB}"/>
          </ac:picMkLst>
        </pc:picChg>
        <pc:picChg chg="add del">
          <ac:chgData name="Cristian Chilipirea" userId="34ab170da5908fc4" providerId="LiveId" clId="{51E1D80A-4A29-4E2A-B293-4232621C1517}" dt="2019-10-06T18:03:08.539" v="154" actId="478"/>
          <ac:picMkLst>
            <pc:docMk/>
            <pc:sldMk cId="2217378888" sldId="503"/>
            <ac:picMk id="82" creationId="{0B2393BD-F51A-4F99-9F08-3327706F19A7}"/>
          </ac:picMkLst>
        </pc:picChg>
        <pc:picChg chg="add del">
          <ac:chgData name="Cristian Chilipirea" userId="34ab170da5908fc4" providerId="LiveId" clId="{51E1D80A-4A29-4E2A-B293-4232621C1517}" dt="2019-10-06T18:03:30.462" v="156"/>
          <ac:picMkLst>
            <pc:docMk/>
            <pc:sldMk cId="2217378888" sldId="503"/>
            <ac:picMk id="117" creationId="{146818AB-7F5A-4C1B-A1D6-6DA6911C4D72}"/>
          </ac:picMkLst>
        </pc:picChg>
        <pc:picChg chg="add del">
          <ac:chgData name="Cristian Chilipirea" userId="34ab170da5908fc4" providerId="LiveId" clId="{51E1D80A-4A29-4E2A-B293-4232621C1517}" dt="2019-10-06T18:03:30.462" v="156"/>
          <ac:picMkLst>
            <pc:docMk/>
            <pc:sldMk cId="2217378888" sldId="503"/>
            <ac:picMk id="118" creationId="{D071CDB1-7B07-4F65-8B36-2DF458E4637C}"/>
          </ac:picMkLst>
        </pc:picChg>
        <pc:picChg chg="add del">
          <ac:chgData name="Cristian Chilipirea" userId="34ab170da5908fc4" providerId="LiveId" clId="{51E1D80A-4A29-4E2A-B293-4232621C1517}" dt="2019-10-06T18:03:30.462" v="156"/>
          <ac:picMkLst>
            <pc:docMk/>
            <pc:sldMk cId="2217378888" sldId="503"/>
            <ac:picMk id="119" creationId="{EB34F951-78C1-454B-96BD-ED4300CA0AEA}"/>
          </ac:picMkLst>
        </pc:picChg>
        <pc:picChg chg="add del">
          <ac:chgData name="Cristian Chilipirea" userId="34ab170da5908fc4" providerId="LiveId" clId="{51E1D80A-4A29-4E2A-B293-4232621C1517}" dt="2019-10-06T18:03:30.462" v="156"/>
          <ac:picMkLst>
            <pc:docMk/>
            <pc:sldMk cId="2217378888" sldId="503"/>
            <ac:picMk id="120" creationId="{9A917ED3-7578-4DDA-9E39-D9B8C62F146C}"/>
          </ac:picMkLst>
        </pc:picChg>
        <pc:picChg chg="add del">
          <ac:chgData name="Cristian Chilipirea" userId="34ab170da5908fc4" providerId="LiveId" clId="{51E1D80A-4A29-4E2A-B293-4232621C1517}" dt="2019-10-06T18:03:30.462" v="156"/>
          <ac:picMkLst>
            <pc:docMk/>
            <pc:sldMk cId="2217378888" sldId="503"/>
            <ac:picMk id="121" creationId="{563CB33B-DC8B-4FA9-87A1-81AEBCA7253A}"/>
          </ac:picMkLst>
        </pc:picChg>
        <pc:picChg chg="add del">
          <ac:chgData name="Cristian Chilipirea" userId="34ab170da5908fc4" providerId="LiveId" clId="{51E1D80A-4A29-4E2A-B293-4232621C1517}" dt="2019-10-06T18:03:30.462" v="156"/>
          <ac:picMkLst>
            <pc:docMk/>
            <pc:sldMk cId="2217378888" sldId="503"/>
            <ac:picMk id="122" creationId="{7A76D542-1322-404F-AE65-4F447E717700}"/>
          </ac:picMkLst>
        </pc:picChg>
        <pc:picChg chg="add del">
          <ac:chgData name="Cristian Chilipirea" userId="34ab170da5908fc4" providerId="LiveId" clId="{51E1D80A-4A29-4E2A-B293-4232621C1517}" dt="2019-10-06T18:03:43.486" v="160"/>
          <ac:picMkLst>
            <pc:docMk/>
            <pc:sldMk cId="2217378888" sldId="503"/>
            <ac:picMk id="157" creationId="{2DD7384F-E19B-42A9-BB25-0DF521EF33CC}"/>
          </ac:picMkLst>
        </pc:picChg>
        <pc:picChg chg="add del">
          <ac:chgData name="Cristian Chilipirea" userId="34ab170da5908fc4" providerId="LiveId" clId="{51E1D80A-4A29-4E2A-B293-4232621C1517}" dt="2019-10-06T18:03:43.486" v="160"/>
          <ac:picMkLst>
            <pc:docMk/>
            <pc:sldMk cId="2217378888" sldId="503"/>
            <ac:picMk id="158" creationId="{B2ED9921-80F5-4300-8B3A-937C47D5859C}"/>
          </ac:picMkLst>
        </pc:picChg>
        <pc:picChg chg="add del">
          <ac:chgData name="Cristian Chilipirea" userId="34ab170da5908fc4" providerId="LiveId" clId="{51E1D80A-4A29-4E2A-B293-4232621C1517}" dt="2019-10-06T18:03:43.486" v="160"/>
          <ac:picMkLst>
            <pc:docMk/>
            <pc:sldMk cId="2217378888" sldId="503"/>
            <ac:picMk id="159" creationId="{0EB7B4E6-FAA7-4A23-B516-E41745365A78}"/>
          </ac:picMkLst>
        </pc:picChg>
        <pc:picChg chg="add del">
          <ac:chgData name="Cristian Chilipirea" userId="34ab170da5908fc4" providerId="LiveId" clId="{51E1D80A-4A29-4E2A-B293-4232621C1517}" dt="2019-10-06T18:03:43.486" v="160"/>
          <ac:picMkLst>
            <pc:docMk/>
            <pc:sldMk cId="2217378888" sldId="503"/>
            <ac:picMk id="160" creationId="{A97890CB-5630-4E6A-9A1E-FBE075A95D67}"/>
          </ac:picMkLst>
        </pc:picChg>
        <pc:picChg chg="add del">
          <ac:chgData name="Cristian Chilipirea" userId="34ab170da5908fc4" providerId="LiveId" clId="{51E1D80A-4A29-4E2A-B293-4232621C1517}" dt="2019-10-06T18:03:43.486" v="160"/>
          <ac:picMkLst>
            <pc:docMk/>
            <pc:sldMk cId="2217378888" sldId="503"/>
            <ac:picMk id="161" creationId="{9847CE03-6514-49AC-B7E2-76C5A4F467C6}"/>
          </ac:picMkLst>
        </pc:picChg>
        <pc:picChg chg="add del">
          <ac:chgData name="Cristian Chilipirea" userId="34ab170da5908fc4" providerId="LiveId" clId="{51E1D80A-4A29-4E2A-B293-4232621C1517}" dt="2019-10-06T18:03:43.486" v="160"/>
          <ac:picMkLst>
            <pc:docMk/>
            <pc:sldMk cId="2217378888" sldId="503"/>
            <ac:picMk id="162" creationId="{FC5B814E-5527-4D32-8148-50E6EA3AF81E}"/>
          </ac:picMkLst>
        </pc:picChg>
        <pc:picChg chg="add del">
          <ac:chgData name="Cristian Chilipirea" userId="34ab170da5908fc4" providerId="LiveId" clId="{51E1D80A-4A29-4E2A-B293-4232621C1517}" dt="2019-10-06T18:03:42.919" v="159"/>
          <ac:picMkLst>
            <pc:docMk/>
            <pc:sldMk cId="2217378888" sldId="503"/>
            <ac:picMk id="197" creationId="{59D8B96A-8562-4612-8887-1EB209E71FF4}"/>
          </ac:picMkLst>
        </pc:picChg>
        <pc:picChg chg="add del">
          <ac:chgData name="Cristian Chilipirea" userId="34ab170da5908fc4" providerId="LiveId" clId="{51E1D80A-4A29-4E2A-B293-4232621C1517}" dt="2019-10-06T18:03:42.919" v="159"/>
          <ac:picMkLst>
            <pc:docMk/>
            <pc:sldMk cId="2217378888" sldId="503"/>
            <ac:picMk id="198" creationId="{7A91D37A-9A18-4B92-9728-3763C326C1A0}"/>
          </ac:picMkLst>
        </pc:picChg>
        <pc:picChg chg="add del">
          <ac:chgData name="Cristian Chilipirea" userId="34ab170da5908fc4" providerId="LiveId" clId="{51E1D80A-4A29-4E2A-B293-4232621C1517}" dt="2019-10-06T18:03:42.919" v="159"/>
          <ac:picMkLst>
            <pc:docMk/>
            <pc:sldMk cId="2217378888" sldId="503"/>
            <ac:picMk id="199" creationId="{01BA2E52-AA27-4A5F-9001-C6085D6910A5}"/>
          </ac:picMkLst>
        </pc:picChg>
        <pc:picChg chg="add del">
          <ac:chgData name="Cristian Chilipirea" userId="34ab170da5908fc4" providerId="LiveId" clId="{51E1D80A-4A29-4E2A-B293-4232621C1517}" dt="2019-10-06T18:03:42.919" v="159"/>
          <ac:picMkLst>
            <pc:docMk/>
            <pc:sldMk cId="2217378888" sldId="503"/>
            <ac:picMk id="200" creationId="{FD43BFB6-F785-46F8-B677-AC4A197F4F27}"/>
          </ac:picMkLst>
        </pc:picChg>
        <pc:picChg chg="add del">
          <ac:chgData name="Cristian Chilipirea" userId="34ab170da5908fc4" providerId="LiveId" clId="{51E1D80A-4A29-4E2A-B293-4232621C1517}" dt="2019-10-06T18:03:42.919" v="159"/>
          <ac:picMkLst>
            <pc:docMk/>
            <pc:sldMk cId="2217378888" sldId="503"/>
            <ac:picMk id="201" creationId="{99D987CD-DEA5-4346-837A-00D34062818A}"/>
          </ac:picMkLst>
        </pc:picChg>
        <pc:picChg chg="add del">
          <ac:chgData name="Cristian Chilipirea" userId="34ab170da5908fc4" providerId="LiveId" clId="{51E1D80A-4A29-4E2A-B293-4232621C1517}" dt="2019-10-06T18:03:42.919" v="159"/>
          <ac:picMkLst>
            <pc:docMk/>
            <pc:sldMk cId="2217378888" sldId="503"/>
            <ac:picMk id="202" creationId="{FCD56FEA-2BF6-4D87-B996-683F674C915B}"/>
          </ac:picMkLst>
        </pc:picChg>
        <pc:picChg chg="add mod">
          <ac:chgData name="Cristian Chilipirea" userId="34ab170da5908fc4" providerId="LiveId" clId="{51E1D80A-4A29-4E2A-B293-4232621C1517}" dt="2019-10-06T18:03:49.853" v="162" actId="1076"/>
          <ac:picMkLst>
            <pc:docMk/>
            <pc:sldMk cId="2217378888" sldId="503"/>
            <ac:picMk id="237" creationId="{97818D7A-D93D-4CD6-9292-00050C7A31D3}"/>
          </ac:picMkLst>
        </pc:picChg>
        <pc:picChg chg="add mod">
          <ac:chgData name="Cristian Chilipirea" userId="34ab170da5908fc4" providerId="LiveId" clId="{51E1D80A-4A29-4E2A-B293-4232621C1517}" dt="2019-10-06T18:03:49.853" v="162" actId="1076"/>
          <ac:picMkLst>
            <pc:docMk/>
            <pc:sldMk cId="2217378888" sldId="503"/>
            <ac:picMk id="238" creationId="{D10628C1-F4B3-4B15-8852-48C6A452BA34}"/>
          </ac:picMkLst>
        </pc:picChg>
        <pc:picChg chg="add mod">
          <ac:chgData name="Cristian Chilipirea" userId="34ab170da5908fc4" providerId="LiveId" clId="{51E1D80A-4A29-4E2A-B293-4232621C1517}" dt="2019-10-06T18:03:49.853" v="162" actId="1076"/>
          <ac:picMkLst>
            <pc:docMk/>
            <pc:sldMk cId="2217378888" sldId="503"/>
            <ac:picMk id="239" creationId="{CE4DB7EE-097C-4647-ABF2-85D6BCB189AF}"/>
          </ac:picMkLst>
        </pc:picChg>
        <pc:picChg chg="add mod">
          <ac:chgData name="Cristian Chilipirea" userId="34ab170da5908fc4" providerId="LiveId" clId="{51E1D80A-4A29-4E2A-B293-4232621C1517}" dt="2019-10-06T18:03:49.853" v="162" actId="1076"/>
          <ac:picMkLst>
            <pc:docMk/>
            <pc:sldMk cId="2217378888" sldId="503"/>
            <ac:picMk id="240" creationId="{40F27BEB-D969-47EB-93D4-B52956FD8A70}"/>
          </ac:picMkLst>
        </pc:picChg>
        <pc:picChg chg="add mod">
          <ac:chgData name="Cristian Chilipirea" userId="34ab170da5908fc4" providerId="LiveId" clId="{51E1D80A-4A29-4E2A-B293-4232621C1517}" dt="2019-10-06T18:03:49.853" v="162" actId="1076"/>
          <ac:picMkLst>
            <pc:docMk/>
            <pc:sldMk cId="2217378888" sldId="503"/>
            <ac:picMk id="241" creationId="{88C2E8DA-1F56-49CB-9B31-879B10C964A6}"/>
          </ac:picMkLst>
        </pc:picChg>
        <pc:picChg chg="add mod">
          <ac:chgData name="Cristian Chilipirea" userId="34ab170da5908fc4" providerId="LiveId" clId="{51E1D80A-4A29-4E2A-B293-4232621C1517}" dt="2019-10-06T18:03:49.853" v="162" actId="1076"/>
          <ac:picMkLst>
            <pc:docMk/>
            <pc:sldMk cId="2217378888" sldId="503"/>
            <ac:picMk id="242" creationId="{846A52A5-C9F6-4809-93A4-270D3B140F90}"/>
          </ac:picMkLst>
        </pc:picChg>
        <pc:cxnChg chg="add del">
          <ac:chgData name="Cristian Chilipirea" userId="34ab170da5908fc4" providerId="LiveId" clId="{51E1D80A-4A29-4E2A-B293-4232621C1517}" dt="2019-10-06T18:02:59.894" v="152"/>
          <ac:cxnSpMkLst>
            <pc:docMk/>
            <pc:sldMk cId="2217378888" sldId="503"/>
            <ac:cxnSpMk id="4" creationId="{7A3AAF52-8CC5-43A7-A362-BB76C70951B2}"/>
          </ac:cxnSpMkLst>
        </pc:cxnChg>
        <pc:cxnChg chg="add del">
          <ac:chgData name="Cristian Chilipirea" userId="34ab170da5908fc4" providerId="LiveId" clId="{51E1D80A-4A29-4E2A-B293-4232621C1517}" dt="2019-10-06T18:02:59.894" v="152"/>
          <ac:cxnSpMkLst>
            <pc:docMk/>
            <pc:sldMk cId="2217378888" sldId="503"/>
            <ac:cxnSpMk id="5" creationId="{85193A96-00AD-4600-A79E-06D9E01047CB}"/>
          </ac:cxnSpMkLst>
        </pc:cxnChg>
        <pc:cxnChg chg="add del">
          <ac:chgData name="Cristian Chilipirea" userId="34ab170da5908fc4" providerId="LiveId" clId="{51E1D80A-4A29-4E2A-B293-4232621C1517}" dt="2019-10-06T18:02:59.894" v="152"/>
          <ac:cxnSpMkLst>
            <pc:docMk/>
            <pc:sldMk cId="2217378888" sldId="503"/>
            <ac:cxnSpMk id="6" creationId="{58DAA6C7-61A1-4A07-96B1-75D5C38DA77F}"/>
          </ac:cxnSpMkLst>
        </pc:cxnChg>
        <pc:cxnChg chg="add del">
          <ac:chgData name="Cristian Chilipirea" userId="34ab170da5908fc4" providerId="LiveId" clId="{51E1D80A-4A29-4E2A-B293-4232621C1517}" dt="2019-10-06T18:02:59.894" v="152"/>
          <ac:cxnSpMkLst>
            <pc:docMk/>
            <pc:sldMk cId="2217378888" sldId="503"/>
            <ac:cxnSpMk id="7" creationId="{98C6289B-5320-46E3-8001-2EB2DB44B7EC}"/>
          </ac:cxnSpMkLst>
        </pc:cxnChg>
        <pc:cxnChg chg="add del">
          <ac:chgData name="Cristian Chilipirea" userId="34ab170da5908fc4" providerId="LiveId" clId="{51E1D80A-4A29-4E2A-B293-4232621C1517}" dt="2019-10-06T18:02:59.894" v="152"/>
          <ac:cxnSpMkLst>
            <pc:docMk/>
            <pc:sldMk cId="2217378888" sldId="503"/>
            <ac:cxnSpMk id="35" creationId="{65C92C47-EC56-4FCC-9970-C2916301C7E2}"/>
          </ac:cxnSpMkLst>
        </pc:cxnChg>
        <pc:cxnChg chg="add del">
          <ac:chgData name="Cristian Chilipirea" userId="34ab170da5908fc4" providerId="LiveId" clId="{51E1D80A-4A29-4E2A-B293-4232621C1517}" dt="2019-10-06T18:02:59.894" v="152"/>
          <ac:cxnSpMkLst>
            <pc:docMk/>
            <pc:sldMk cId="2217378888" sldId="503"/>
            <ac:cxnSpMk id="36" creationId="{4C03B21B-106D-4325-B6DE-3BE9B7113B59}"/>
          </ac:cxnSpMkLst>
        </pc:cxnChg>
        <pc:cxnChg chg="add del">
          <ac:chgData name="Cristian Chilipirea" userId="34ab170da5908fc4" providerId="LiveId" clId="{51E1D80A-4A29-4E2A-B293-4232621C1517}" dt="2019-10-06T18:03:08.539" v="154" actId="478"/>
          <ac:cxnSpMkLst>
            <pc:docMk/>
            <pc:sldMk cId="2217378888" sldId="503"/>
            <ac:cxnSpMk id="44" creationId="{B2C2DD13-9823-47FD-B7D7-E94B3C7601D1}"/>
          </ac:cxnSpMkLst>
        </pc:cxnChg>
        <pc:cxnChg chg="add del">
          <ac:chgData name="Cristian Chilipirea" userId="34ab170da5908fc4" providerId="LiveId" clId="{51E1D80A-4A29-4E2A-B293-4232621C1517}" dt="2019-10-06T18:03:08.539" v="154" actId="478"/>
          <ac:cxnSpMkLst>
            <pc:docMk/>
            <pc:sldMk cId="2217378888" sldId="503"/>
            <ac:cxnSpMk id="45" creationId="{4FA9B5B2-86F6-4322-8FB9-51B100C72F69}"/>
          </ac:cxnSpMkLst>
        </pc:cxnChg>
        <pc:cxnChg chg="add del">
          <ac:chgData name="Cristian Chilipirea" userId="34ab170da5908fc4" providerId="LiveId" clId="{51E1D80A-4A29-4E2A-B293-4232621C1517}" dt="2019-10-06T18:03:08.539" v="154" actId="478"/>
          <ac:cxnSpMkLst>
            <pc:docMk/>
            <pc:sldMk cId="2217378888" sldId="503"/>
            <ac:cxnSpMk id="46" creationId="{1C937C18-9276-4F17-B09E-A1D3055BB8B9}"/>
          </ac:cxnSpMkLst>
        </pc:cxnChg>
        <pc:cxnChg chg="add del">
          <ac:chgData name="Cristian Chilipirea" userId="34ab170da5908fc4" providerId="LiveId" clId="{51E1D80A-4A29-4E2A-B293-4232621C1517}" dt="2019-10-06T18:03:08.539" v="154" actId="478"/>
          <ac:cxnSpMkLst>
            <pc:docMk/>
            <pc:sldMk cId="2217378888" sldId="503"/>
            <ac:cxnSpMk id="47" creationId="{AED40983-53D9-4F66-9884-EB3691D462C5}"/>
          </ac:cxnSpMkLst>
        </pc:cxnChg>
        <pc:cxnChg chg="add del">
          <ac:chgData name="Cristian Chilipirea" userId="34ab170da5908fc4" providerId="LiveId" clId="{51E1D80A-4A29-4E2A-B293-4232621C1517}" dt="2019-10-06T18:03:08.539" v="154" actId="478"/>
          <ac:cxnSpMkLst>
            <pc:docMk/>
            <pc:sldMk cId="2217378888" sldId="503"/>
            <ac:cxnSpMk id="75" creationId="{A4B81B0F-EA09-4993-95AE-DF604C6EAF98}"/>
          </ac:cxnSpMkLst>
        </pc:cxnChg>
        <pc:cxnChg chg="add del">
          <ac:chgData name="Cristian Chilipirea" userId="34ab170da5908fc4" providerId="LiveId" clId="{51E1D80A-4A29-4E2A-B293-4232621C1517}" dt="2019-10-06T18:03:08.539" v="154" actId="478"/>
          <ac:cxnSpMkLst>
            <pc:docMk/>
            <pc:sldMk cId="2217378888" sldId="503"/>
            <ac:cxnSpMk id="76" creationId="{7889EBCE-14A6-434F-BE22-5FB6760A4361}"/>
          </ac:cxnSpMkLst>
        </pc:cxnChg>
        <pc:cxnChg chg="add del">
          <ac:chgData name="Cristian Chilipirea" userId="34ab170da5908fc4" providerId="LiveId" clId="{51E1D80A-4A29-4E2A-B293-4232621C1517}" dt="2019-10-06T18:03:30.462" v="156"/>
          <ac:cxnSpMkLst>
            <pc:docMk/>
            <pc:sldMk cId="2217378888" sldId="503"/>
            <ac:cxnSpMk id="84" creationId="{5C558CF1-8FFA-4DD8-A115-C017C95E4C3A}"/>
          </ac:cxnSpMkLst>
        </pc:cxnChg>
        <pc:cxnChg chg="add del">
          <ac:chgData name="Cristian Chilipirea" userId="34ab170da5908fc4" providerId="LiveId" clId="{51E1D80A-4A29-4E2A-B293-4232621C1517}" dt="2019-10-06T18:03:30.462" v="156"/>
          <ac:cxnSpMkLst>
            <pc:docMk/>
            <pc:sldMk cId="2217378888" sldId="503"/>
            <ac:cxnSpMk id="85" creationId="{4821BBFF-D4C4-45C0-9B07-6660050EADAA}"/>
          </ac:cxnSpMkLst>
        </pc:cxnChg>
        <pc:cxnChg chg="add del">
          <ac:chgData name="Cristian Chilipirea" userId="34ab170da5908fc4" providerId="LiveId" clId="{51E1D80A-4A29-4E2A-B293-4232621C1517}" dt="2019-10-06T18:03:30.462" v="156"/>
          <ac:cxnSpMkLst>
            <pc:docMk/>
            <pc:sldMk cId="2217378888" sldId="503"/>
            <ac:cxnSpMk id="86" creationId="{FE86E1C3-6479-4EDE-B3F4-86F6E55FB6A6}"/>
          </ac:cxnSpMkLst>
        </pc:cxnChg>
        <pc:cxnChg chg="add del">
          <ac:chgData name="Cristian Chilipirea" userId="34ab170da5908fc4" providerId="LiveId" clId="{51E1D80A-4A29-4E2A-B293-4232621C1517}" dt="2019-10-06T18:03:30.462" v="156"/>
          <ac:cxnSpMkLst>
            <pc:docMk/>
            <pc:sldMk cId="2217378888" sldId="503"/>
            <ac:cxnSpMk id="87" creationId="{464F83B2-6555-4D49-8FB0-22C75931EE17}"/>
          </ac:cxnSpMkLst>
        </pc:cxnChg>
        <pc:cxnChg chg="add del">
          <ac:chgData name="Cristian Chilipirea" userId="34ab170da5908fc4" providerId="LiveId" clId="{51E1D80A-4A29-4E2A-B293-4232621C1517}" dt="2019-10-06T18:03:30.462" v="156"/>
          <ac:cxnSpMkLst>
            <pc:docMk/>
            <pc:sldMk cId="2217378888" sldId="503"/>
            <ac:cxnSpMk id="115" creationId="{CE135E75-E57C-4B1B-AA34-3B2E8422DF71}"/>
          </ac:cxnSpMkLst>
        </pc:cxnChg>
        <pc:cxnChg chg="add del">
          <ac:chgData name="Cristian Chilipirea" userId="34ab170da5908fc4" providerId="LiveId" clId="{51E1D80A-4A29-4E2A-B293-4232621C1517}" dt="2019-10-06T18:03:30.462" v="156"/>
          <ac:cxnSpMkLst>
            <pc:docMk/>
            <pc:sldMk cId="2217378888" sldId="503"/>
            <ac:cxnSpMk id="116" creationId="{BD961C4E-2CCC-4763-A88B-B0B348A3F785}"/>
          </ac:cxnSpMkLst>
        </pc:cxnChg>
        <pc:cxnChg chg="add del">
          <ac:chgData name="Cristian Chilipirea" userId="34ab170da5908fc4" providerId="LiveId" clId="{51E1D80A-4A29-4E2A-B293-4232621C1517}" dt="2019-10-06T18:03:43.486" v="160"/>
          <ac:cxnSpMkLst>
            <pc:docMk/>
            <pc:sldMk cId="2217378888" sldId="503"/>
            <ac:cxnSpMk id="124" creationId="{651601CA-FE8A-4414-93E6-CA1A3C239A67}"/>
          </ac:cxnSpMkLst>
        </pc:cxnChg>
        <pc:cxnChg chg="add del">
          <ac:chgData name="Cristian Chilipirea" userId="34ab170da5908fc4" providerId="LiveId" clId="{51E1D80A-4A29-4E2A-B293-4232621C1517}" dt="2019-10-06T18:03:43.486" v="160"/>
          <ac:cxnSpMkLst>
            <pc:docMk/>
            <pc:sldMk cId="2217378888" sldId="503"/>
            <ac:cxnSpMk id="125" creationId="{08623BD0-5101-4F1B-87A0-58417DBBFF82}"/>
          </ac:cxnSpMkLst>
        </pc:cxnChg>
        <pc:cxnChg chg="add del">
          <ac:chgData name="Cristian Chilipirea" userId="34ab170da5908fc4" providerId="LiveId" clId="{51E1D80A-4A29-4E2A-B293-4232621C1517}" dt="2019-10-06T18:03:43.486" v="160"/>
          <ac:cxnSpMkLst>
            <pc:docMk/>
            <pc:sldMk cId="2217378888" sldId="503"/>
            <ac:cxnSpMk id="126" creationId="{D92058C4-E26F-48F6-8CE7-F5177E528200}"/>
          </ac:cxnSpMkLst>
        </pc:cxnChg>
        <pc:cxnChg chg="add del">
          <ac:chgData name="Cristian Chilipirea" userId="34ab170da5908fc4" providerId="LiveId" clId="{51E1D80A-4A29-4E2A-B293-4232621C1517}" dt="2019-10-06T18:03:43.486" v="160"/>
          <ac:cxnSpMkLst>
            <pc:docMk/>
            <pc:sldMk cId="2217378888" sldId="503"/>
            <ac:cxnSpMk id="127" creationId="{C246DACF-FAF7-4035-A024-23CE9B6474CE}"/>
          </ac:cxnSpMkLst>
        </pc:cxnChg>
        <pc:cxnChg chg="add del">
          <ac:chgData name="Cristian Chilipirea" userId="34ab170da5908fc4" providerId="LiveId" clId="{51E1D80A-4A29-4E2A-B293-4232621C1517}" dt="2019-10-06T18:03:43.486" v="160"/>
          <ac:cxnSpMkLst>
            <pc:docMk/>
            <pc:sldMk cId="2217378888" sldId="503"/>
            <ac:cxnSpMk id="155" creationId="{FB193494-9A90-4CA4-A923-8F6716799997}"/>
          </ac:cxnSpMkLst>
        </pc:cxnChg>
        <pc:cxnChg chg="add del">
          <ac:chgData name="Cristian Chilipirea" userId="34ab170da5908fc4" providerId="LiveId" clId="{51E1D80A-4A29-4E2A-B293-4232621C1517}" dt="2019-10-06T18:03:43.486" v="160"/>
          <ac:cxnSpMkLst>
            <pc:docMk/>
            <pc:sldMk cId="2217378888" sldId="503"/>
            <ac:cxnSpMk id="156" creationId="{92223D00-4FA9-4BDA-9D55-92E5D7A15A2C}"/>
          </ac:cxnSpMkLst>
        </pc:cxnChg>
        <pc:cxnChg chg="add del">
          <ac:chgData name="Cristian Chilipirea" userId="34ab170da5908fc4" providerId="LiveId" clId="{51E1D80A-4A29-4E2A-B293-4232621C1517}" dt="2019-10-06T18:03:42.919" v="159"/>
          <ac:cxnSpMkLst>
            <pc:docMk/>
            <pc:sldMk cId="2217378888" sldId="503"/>
            <ac:cxnSpMk id="164" creationId="{F2348E28-1C00-479B-844F-4A4469B6CBB3}"/>
          </ac:cxnSpMkLst>
        </pc:cxnChg>
        <pc:cxnChg chg="add del">
          <ac:chgData name="Cristian Chilipirea" userId="34ab170da5908fc4" providerId="LiveId" clId="{51E1D80A-4A29-4E2A-B293-4232621C1517}" dt="2019-10-06T18:03:42.919" v="159"/>
          <ac:cxnSpMkLst>
            <pc:docMk/>
            <pc:sldMk cId="2217378888" sldId="503"/>
            <ac:cxnSpMk id="165" creationId="{72A8DE24-902E-4DB8-A1E5-28726EBEEA15}"/>
          </ac:cxnSpMkLst>
        </pc:cxnChg>
        <pc:cxnChg chg="add del">
          <ac:chgData name="Cristian Chilipirea" userId="34ab170da5908fc4" providerId="LiveId" clId="{51E1D80A-4A29-4E2A-B293-4232621C1517}" dt="2019-10-06T18:03:42.919" v="159"/>
          <ac:cxnSpMkLst>
            <pc:docMk/>
            <pc:sldMk cId="2217378888" sldId="503"/>
            <ac:cxnSpMk id="166" creationId="{3E42DC21-72D0-47F7-A37C-281D2916F8DF}"/>
          </ac:cxnSpMkLst>
        </pc:cxnChg>
        <pc:cxnChg chg="add del">
          <ac:chgData name="Cristian Chilipirea" userId="34ab170da5908fc4" providerId="LiveId" clId="{51E1D80A-4A29-4E2A-B293-4232621C1517}" dt="2019-10-06T18:03:42.919" v="159"/>
          <ac:cxnSpMkLst>
            <pc:docMk/>
            <pc:sldMk cId="2217378888" sldId="503"/>
            <ac:cxnSpMk id="167" creationId="{D16740B3-E071-41C7-ACE9-DAC5BD36958C}"/>
          </ac:cxnSpMkLst>
        </pc:cxnChg>
        <pc:cxnChg chg="add del">
          <ac:chgData name="Cristian Chilipirea" userId="34ab170da5908fc4" providerId="LiveId" clId="{51E1D80A-4A29-4E2A-B293-4232621C1517}" dt="2019-10-06T18:03:42.919" v="159"/>
          <ac:cxnSpMkLst>
            <pc:docMk/>
            <pc:sldMk cId="2217378888" sldId="503"/>
            <ac:cxnSpMk id="195" creationId="{E5C02F8E-DA9C-4509-A7D6-6E9842B6CCAD}"/>
          </ac:cxnSpMkLst>
        </pc:cxnChg>
        <pc:cxnChg chg="add del">
          <ac:chgData name="Cristian Chilipirea" userId="34ab170da5908fc4" providerId="LiveId" clId="{51E1D80A-4A29-4E2A-B293-4232621C1517}" dt="2019-10-06T18:03:42.919" v="159"/>
          <ac:cxnSpMkLst>
            <pc:docMk/>
            <pc:sldMk cId="2217378888" sldId="503"/>
            <ac:cxnSpMk id="196" creationId="{DCF8F014-6396-47F6-8119-2D5CC65F831C}"/>
          </ac:cxnSpMkLst>
        </pc:cxnChg>
        <pc:cxnChg chg="add mod">
          <ac:chgData name="Cristian Chilipirea" userId="34ab170da5908fc4" providerId="LiveId" clId="{51E1D80A-4A29-4E2A-B293-4232621C1517}" dt="2019-10-06T18:03:49.853" v="162" actId="1076"/>
          <ac:cxnSpMkLst>
            <pc:docMk/>
            <pc:sldMk cId="2217378888" sldId="503"/>
            <ac:cxnSpMk id="204" creationId="{6A2FDE91-C147-4B7E-8C07-8154AC94E258}"/>
          </ac:cxnSpMkLst>
        </pc:cxnChg>
        <pc:cxnChg chg="add mod">
          <ac:chgData name="Cristian Chilipirea" userId="34ab170da5908fc4" providerId="LiveId" clId="{51E1D80A-4A29-4E2A-B293-4232621C1517}" dt="2019-10-06T18:03:49.853" v="162" actId="1076"/>
          <ac:cxnSpMkLst>
            <pc:docMk/>
            <pc:sldMk cId="2217378888" sldId="503"/>
            <ac:cxnSpMk id="205" creationId="{04516623-A67C-468A-AD2B-1181224F47E9}"/>
          </ac:cxnSpMkLst>
        </pc:cxnChg>
        <pc:cxnChg chg="add mod">
          <ac:chgData name="Cristian Chilipirea" userId="34ab170da5908fc4" providerId="LiveId" clId="{51E1D80A-4A29-4E2A-B293-4232621C1517}" dt="2019-10-06T18:03:49.853" v="162" actId="1076"/>
          <ac:cxnSpMkLst>
            <pc:docMk/>
            <pc:sldMk cId="2217378888" sldId="503"/>
            <ac:cxnSpMk id="206" creationId="{545AEF44-A90A-47D7-B37A-AFB8C816700E}"/>
          </ac:cxnSpMkLst>
        </pc:cxnChg>
        <pc:cxnChg chg="add mod">
          <ac:chgData name="Cristian Chilipirea" userId="34ab170da5908fc4" providerId="LiveId" clId="{51E1D80A-4A29-4E2A-B293-4232621C1517}" dt="2019-10-06T18:03:49.853" v="162" actId="1076"/>
          <ac:cxnSpMkLst>
            <pc:docMk/>
            <pc:sldMk cId="2217378888" sldId="503"/>
            <ac:cxnSpMk id="207" creationId="{FDE16FDF-AA87-42E2-BCF9-68D38B58DF39}"/>
          </ac:cxnSpMkLst>
        </pc:cxnChg>
        <pc:cxnChg chg="add mod">
          <ac:chgData name="Cristian Chilipirea" userId="34ab170da5908fc4" providerId="LiveId" clId="{51E1D80A-4A29-4E2A-B293-4232621C1517}" dt="2019-10-06T18:03:49.853" v="162" actId="1076"/>
          <ac:cxnSpMkLst>
            <pc:docMk/>
            <pc:sldMk cId="2217378888" sldId="503"/>
            <ac:cxnSpMk id="235" creationId="{68EC61B8-CEE4-4CAA-96B0-7977BBC53C66}"/>
          </ac:cxnSpMkLst>
        </pc:cxnChg>
        <pc:cxnChg chg="add mod">
          <ac:chgData name="Cristian Chilipirea" userId="34ab170da5908fc4" providerId="LiveId" clId="{51E1D80A-4A29-4E2A-B293-4232621C1517}" dt="2019-10-06T18:03:49.853" v="162" actId="1076"/>
          <ac:cxnSpMkLst>
            <pc:docMk/>
            <pc:sldMk cId="2217378888" sldId="503"/>
            <ac:cxnSpMk id="236" creationId="{4EF5F95F-7D2A-4D56-990F-748A0EA4DAC2}"/>
          </ac:cxnSpMkLst>
        </pc:cxnChg>
      </pc:sldChg>
      <pc:sldChg chg="del">
        <pc:chgData name="Cristian Chilipirea" userId="34ab170da5908fc4" providerId="LiveId" clId="{51E1D80A-4A29-4E2A-B293-4232621C1517}" dt="2019-10-06T17:51:14.973" v="19" actId="2696"/>
        <pc:sldMkLst>
          <pc:docMk/>
          <pc:sldMk cId="2561944996" sldId="503"/>
        </pc:sldMkLst>
      </pc:sldChg>
      <pc:sldChg chg="del">
        <pc:chgData name="Cristian Chilipirea" userId="34ab170da5908fc4" providerId="LiveId" clId="{51E1D80A-4A29-4E2A-B293-4232621C1517}" dt="2019-10-06T17:51:15.501" v="20" actId="2696"/>
        <pc:sldMkLst>
          <pc:docMk/>
          <pc:sldMk cId="3155671206" sldId="504"/>
        </pc:sldMkLst>
      </pc:sldChg>
      <pc:sldChg chg="addSp delSp modSp add">
        <pc:chgData name="Cristian Chilipirea" userId="34ab170da5908fc4" providerId="LiveId" clId="{51E1D80A-4A29-4E2A-B293-4232621C1517}" dt="2019-10-06T18:04:11.723" v="171" actId="1076"/>
        <pc:sldMkLst>
          <pc:docMk/>
          <pc:sldMk cId="3307072845" sldId="504"/>
        </pc:sldMkLst>
        <pc:spChg chg="mod">
          <ac:chgData name="Cristian Chilipirea" userId="34ab170da5908fc4" providerId="LiveId" clId="{51E1D80A-4A29-4E2A-B293-4232621C1517}" dt="2019-10-06T18:03:57.045" v="164"/>
          <ac:spMkLst>
            <pc:docMk/>
            <pc:sldMk cId="3307072845" sldId="504"/>
            <ac:spMk id="2" creationId="{1685609D-1F9A-46E4-8604-2D5BF565BB5A}"/>
          </ac:spMkLst>
        </pc:spChg>
        <pc:spChg chg="del">
          <ac:chgData name="Cristian Chilipirea" userId="34ab170da5908fc4" providerId="LiveId" clId="{51E1D80A-4A29-4E2A-B293-4232621C1517}" dt="2019-10-06T18:04:02.485" v="165" actId="478"/>
          <ac:spMkLst>
            <pc:docMk/>
            <pc:sldMk cId="3307072845" sldId="504"/>
            <ac:spMk id="3" creationId="{F074870F-1232-462D-905C-E434111934CF}"/>
          </ac:spMkLst>
        </pc:spChg>
        <pc:spChg chg="add del">
          <ac:chgData name="Cristian Chilipirea" userId="34ab170da5908fc4" providerId="LiveId" clId="{51E1D80A-4A29-4E2A-B293-4232621C1517}" dt="2019-10-06T18:04:03.694" v="167"/>
          <ac:spMkLst>
            <pc:docMk/>
            <pc:sldMk cId="3307072845" sldId="504"/>
            <ac:spMk id="4" creationId="{3784FAF5-3F7C-4500-BA5A-7F9D38D0923F}"/>
          </ac:spMkLst>
        </pc:spChg>
        <pc:spChg chg="add del">
          <ac:chgData name="Cristian Chilipirea" userId="34ab170da5908fc4" providerId="LiveId" clId="{51E1D80A-4A29-4E2A-B293-4232621C1517}" dt="2019-10-06T18:04:09.426" v="169"/>
          <ac:spMkLst>
            <pc:docMk/>
            <pc:sldMk cId="3307072845" sldId="504"/>
            <ac:spMk id="5" creationId="{0C619769-660C-4A26-8DE5-D7E36A555D4C}"/>
          </ac:spMkLst>
        </pc:spChg>
        <pc:spChg chg="add del">
          <ac:chgData name="Cristian Chilipirea" userId="34ab170da5908fc4" providerId="LiveId" clId="{51E1D80A-4A29-4E2A-B293-4232621C1517}" dt="2019-10-06T18:04:09.426" v="169"/>
          <ac:spMkLst>
            <pc:docMk/>
            <pc:sldMk cId="3307072845" sldId="504"/>
            <ac:spMk id="6" creationId="{9B4145FC-7452-48A7-9C0A-1DB60E60606E}"/>
          </ac:spMkLst>
        </pc:spChg>
        <pc:spChg chg="add del">
          <ac:chgData name="Cristian Chilipirea" userId="34ab170da5908fc4" providerId="LiveId" clId="{51E1D80A-4A29-4E2A-B293-4232621C1517}" dt="2019-10-06T18:04:09.426" v="169"/>
          <ac:spMkLst>
            <pc:docMk/>
            <pc:sldMk cId="3307072845" sldId="504"/>
            <ac:spMk id="7" creationId="{E0DE6183-9C90-4387-9400-1717A833713B}"/>
          </ac:spMkLst>
        </pc:spChg>
        <pc:spChg chg="add del">
          <ac:chgData name="Cristian Chilipirea" userId="34ab170da5908fc4" providerId="LiveId" clId="{51E1D80A-4A29-4E2A-B293-4232621C1517}" dt="2019-10-06T18:04:09.426" v="169"/>
          <ac:spMkLst>
            <pc:docMk/>
            <pc:sldMk cId="3307072845" sldId="504"/>
            <ac:spMk id="8" creationId="{ACC7A137-43F1-477E-921D-2E14704898F9}"/>
          </ac:spMkLst>
        </pc:spChg>
        <pc:spChg chg="add mod">
          <ac:chgData name="Cristian Chilipirea" userId="34ab170da5908fc4" providerId="LiveId" clId="{51E1D80A-4A29-4E2A-B293-4232621C1517}" dt="2019-10-06T18:04:11.723" v="171" actId="1076"/>
          <ac:spMkLst>
            <pc:docMk/>
            <pc:sldMk cId="3307072845" sldId="504"/>
            <ac:spMk id="9" creationId="{22732378-2673-4A77-946F-29F4E230878C}"/>
          </ac:spMkLst>
        </pc:spChg>
        <pc:spChg chg="add mod">
          <ac:chgData name="Cristian Chilipirea" userId="34ab170da5908fc4" providerId="LiveId" clId="{51E1D80A-4A29-4E2A-B293-4232621C1517}" dt="2019-10-06T18:04:11.723" v="171" actId="1076"/>
          <ac:spMkLst>
            <pc:docMk/>
            <pc:sldMk cId="3307072845" sldId="504"/>
            <ac:spMk id="10" creationId="{93CB0C61-E2B3-4426-A420-E232D0B2CCB2}"/>
          </ac:spMkLst>
        </pc:spChg>
        <pc:spChg chg="add mod">
          <ac:chgData name="Cristian Chilipirea" userId="34ab170da5908fc4" providerId="LiveId" clId="{51E1D80A-4A29-4E2A-B293-4232621C1517}" dt="2019-10-06T18:04:11.723" v="171" actId="1076"/>
          <ac:spMkLst>
            <pc:docMk/>
            <pc:sldMk cId="3307072845" sldId="504"/>
            <ac:spMk id="11" creationId="{300F8344-7D48-479F-8FAA-9DC4B1115892}"/>
          </ac:spMkLst>
        </pc:spChg>
        <pc:spChg chg="add mod">
          <ac:chgData name="Cristian Chilipirea" userId="34ab170da5908fc4" providerId="LiveId" clId="{51E1D80A-4A29-4E2A-B293-4232621C1517}" dt="2019-10-06T18:04:11.723" v="171" actId="1076"/>
          <ac:spMkLst>
            <pc:docMk/>
            <pc:sldMk cId="3307072845" sldId="504"/>
            <ac:spMk id="12" creationId="{A5ACEF14-82E9-41A9-AF0D-5BEDCAF5BF41}"/>
          </ac:spMkLst>
        </pc:spChg>
      </pc:sldChg>
      <pc:sldChg chg="del">
        <pc:chgData name="Cristian Chilipirea" userId="34ab170da5908fc4" providerId="LiveId" clId="{51E1D80A-4A29-4E2A-B293-4232621C1517}" dt="2019-10-06T17:51:16.749" v="21" actId="2696"/>
        <pc:sldMkLst>
          <pc:docMk/>
          <pc:sldMk cId="2699375114" sldId="505"/>
        </pc:sldMkLst>
      </pc:sldChg>
      <pc:sldChg chg="addSp delSp modSp add modAnim">
        <pc:chgData name="Cristian Chilipirea" userId="34ab170da5908fc4" providerId="LiveId" clId="{51E1D80A-4A29-4E2A-B293-4232621C1517}" dt="2019-10-06T18:04:30.448" v="178" actId="1076"/>
        <pc:sldMkLst>
          <pc:docMk/>
          <pc:sldMk cId="3110428701" sldId="505"/>
        </pc:sldMkLst>
        <pc:spChg chg="mod">
          <ac:chgData name="Cristian Chilipirea" userId="34ab170da5908fc4" providerId="LiveId" clId="{51E1D80A-4A29-4E2A-B293-4232621C1517}" dt="2019-10-06T18:04:20.280" v="173"/>
          <ac:spMkLst>
            <pc:docMk/>
            <pc:sldMk cId="3110428701" sldId="505"/>
            <ac:spMk id="2" creationId="{C0A795EB-3460-45AA-9D1D-2EC6CC9B203F}"/>
          </ac:spMkLst>
        </pc:spChg>
        <pc:spChg chg="del">
          <ac:chgData name="Cristian Chilipirea" userId="34ab170da5908fc4" providerId="LiveId" clId="{51E1D80A-4A29-4E2A-B293-4232621C1517}" dt="2019-10-06T18:04:25.984" v="174" actId="478"/>
          <ac:spMkLst>
            <pc:docMk/>
            <pc:sldMk cId="3110428701" sldId="505"/>
            <ac:spMk id="3" creationId="{32247455-2FBE-4250-9C36-FC1EBAB9A665}"/>
          </ac:spMkLst>
        </pc:spChg>
        <pc:spChg chg="add del">
          <ac:chgData name="Cristian Chilipirea" userId="34ab170da5908fc4" providerId="LiveId" clId="{51E1D80A-4A29-4E2A-B293-4232621C1517}" dt="2019-10-06T18:04:28.454" v="176"/>
          <ac:spMkLst>
            <pc:docMk/>
            <pc:sldMk cId="3110428701" sldId="505"/>
            <ac:spMk id="4" creationId="{703E616B-CFBF-470B-BD28-84BEC10017C9}"/>
          </ac:spMkLst>
        </pc:spChg>
        <pc:spChg chg="add del">
          <ac:chgData name="Cristian Chilipirea" userId="34ab170da5908fc4" providerId="LiveId" clId="{51E1D80A-4A29-4E2A-B293-4232621C1517}" dt="2019-10-06T18:04:28.454" v="176"/>
          <ac:spMkLst>
            <pc:docMk/>
            <pc:sldMk cId="3110428701" sldId="505"/>
            <ac:spMk id="5" creationId="{6C93E854-89D5-47D8-8619-EBEA6718EA51}"/>
          </ac:spMkLst>
        </pc:spChg>
        <pc:spChg chg="add del">
          <ac:chgData name="Cristian Chilipirea" userId="34ab170da5908fc4" providerId="LiveId" clId="{51E1D80A-4A29-4E2A-B293-4232621C1517}" dt="2019-10-06T18:04:28.454" v="176"/>
          <ac:spMkLst>
            <pc:docMk/>
            <pc:sldMk cId="3110428701" sldId="505"/>
            <ac:spMk id="6" creationId="{60227F41-52BC-4E6B-BB91-87F2DB39EE57}"/>
          </ac:spMkLst>
        </pc:spChg>
        <pc:spChg chg="add del">
          <ac:chgData name="Cristian Chilipirea" userId="34ab170da5908fc4" providerId="LiveId" clId="{51E1D80A-4A29-4E2A-B293-4232621C1517}" dt="2019-10-06T18:04:28.454" v="176"/>
          <ac:spMkLst>
            <pc:docMk/>
            <pc:sldMk cId="3110428701" sldId="505"/>
            <ac:spMk id="7" creationId="{38D9332D-9215-4FEA-8D1F-E6530E704D5F}"/>
          </ac:spMkLst>
        </pc:spChg>
        <pc:spChg chg="add del">
          <ac:chgData name="Cristian Chilipirea" userId="34ab170da5908fc4" providerId="LiveId" clId="{51E1D80A-4A29-4E2A-B293-4232621C1517}" dt="2019-10-06T18:04:28.454" v="176"/>
          <ac:spMkLst>
            <pc:docMk/>
            <pc:sldMk cId="3110428701" sldId="505"/>
            <ac:spMk id="8" creationId="{D1CB7AC1-6C1F-48C4-A753-00C2DC5AB9B9}"/>
          </ac:spMkLst>
        </pc:spChg>
        <pc:spChg chg="add del">
          <ac:chgData name="Cristian Chilipirea" userId="34ab170da5908fc4" providerId="LiveId" clId="{51E1D80A-4A29-4E2A-B293-4232621C1517}" dt="2019-10-06T18:04:28.454" v="176"/>
          <ac:spMkLst>
            <pc:docMk/>
            <pc:sldMk cId="3110428701" sldId="505"/>
            <ac:spMk id="9" creationId="{AE0EF1E1-7A9A-49C4-9291-AF773C53A32F}"/>
          </ac:spMkLst>
        </pc:spChg>
        <pc:spChg chg="add mod">
          <ac:chgData name="Cristian Chilipirea" userId="34ab170da5908fc4" providerId="LiveId" clId="{51E1D80A-4A29-4E2A-B293-4232621C1517}" dt="2019-10-06T18:04:30.448" v="178" actId="1076"/>
          <ac:spMkLst>
            <pc:docMk/>
            <pc:sldMk cId="3110428701" sldId="505"/>
            <ac:spMk id="11" creationId="{646D0E9D-A13A-4B04-A546-1CB5139807B9}"/>
          </ac:spMkLst>
        </pc:spChg>
        <pc:spChg chg="add mod">
          <ac:chgData name="Cristian Chilipirea" userId="34ab170da5908fc4" providerId="LiveId" clId="{51E1D80A-4A29-4E2A-B293-4232621C1517}" dt="2019-10-06T18:04:30.448" v="178" actId="1076"/>
          <ac:spMkLst>
            <pc:docMk/>
            <pc:sldMk cId="3110428701" sldId="505"/>
            <ac:spMk id="12" creationId="{F6DD9C0E-8080-4E23-8013-E6A734242E3F}"/>
          </ac:spMkLst>
        </pc:spChg>
        <pc:spChg chg="add mod">
          <ac:chgData name="Cristian Chilipirea" userId="34ab170da5908fc4" providerId="LiveId" clId="{51E1D80A-4A29-4E2A-B293-4232621C1517}" dt="2019-10-06T18:04:30.448" v="178" actId="1076"/>
          <ac:spMkLst>
            <pc:docMk/>
            <pc:sldMk cId="3110428701" sldId="505"/>
            <ac:spMk id="13" creationId="{21B4BC77-E1D8-442F-BF35-48170F497404}"/>
          </ac:spMkLst>
        </pc:spChg>
        <pc:spChg chg="add mod">
          <ac:chgData name="Cristian Chilipirea" userId="34ab170da5908fc4" providerId="LiveId" clId="{51E1D80A-4A29-4E2A-B293-4232621C1517}" dt="2019-10-06T18:04:30.448" v="178" actId="1076"/>
          <ac:spMkLst>
            <pc:docMk/>
            <pc:sldMk cId="3110428701" sldId="505"/>
            <ac:spMk id="14" creationId="{C294F259-E73F-4656-87A4-0E03CBFE2AB4}"/>
          </ac:spMkLst>
        </pc:spChg>
        <pc:spChg chg="add mod">
          <ac:chgData name="Cristian Chilipirea" userId="34ab170da5908fc4" providerId="LiveId" clId="{51E1D80A-4A29-4E2A-B293-4232621C1517}" dt="2019-10-06T18:04:30.448" v="178" actId="1076"/>
          <ac:spMkLst>
            <pc:docMk/>
            <pc:sldMk cId="3110428701" sldId="505"/>
            <ac:spMk id="15" creationId="{945BD313-BA0E-44F4-86FC-93B28F94599A}"/>
          </ac:spMkLst>
        </pc:spChg>
        <pc:spChg chg="add mod">
          <ac:chgData name="Cristian Chilipirea" userId="34ab170da5908fc4" providerId="LiveId" clId="{51E1D80A-4A29-4E2A-B293-4232621C1517}" dt="2019-10-06T18:04:30.448" v="178" actId="1076"/>
          <ac:spMkLst>
            <pc:docMk/>
            <pc:sldMk cId="3110428701" sldId="505"/>
            <ac:spMk id="16" creationId="{7A8A7A34-78CF-4EEC-94EB-07AA98F364C9}"/>
          </ac:spMkLst>
        </pc:spChg>
        <pc:picChg chg="add del">
          <ac:chgData name="Cristian Chilipirea" userId="34ab170da5908fc4" providerId="LiveId" clId="{51E1D80A-4A29-4E2A-B293-4232621C1517}" dt="2019-10-06T18:04:28.454" v="176"/>
          <ac:picMkLst>
            <pc:docMk/>
            <pc:sldMk cId="3110428701" sldId="505"/>
            <ac:picMk id="10" creationId="{686429FC-41C8-480A-A6BB-BA842BCF7AA2}"/>
          </ac:picMkLst>
        </pc:picChg>
        <pc:picChg chg="add mod">
          <ac:chgData name="Cristian Chilipirea" userId="34ab170da5908fc4" providerId="LiveId" clId="{51E1D80A-4A29-4E2A-B293-4232621C1517}" dt="2019-10-06T18:04:30.448" v="178" actId="1076"/>
          <ac:picMkLst>
            <pc:docMk/>
            <pc:sldMk cId="3110428701" sldId="505"/>
            <ac:picMk id="17" creationId="{37A2C15A-647D-4ABD-9602-D6A927C60C8E}"/>
          </ac:picMkLst>
        </pc:picChg>
      </pc:sldChg>
      <pc:sldChg chg="addSp delSp modSp add">
        <pc:chgData name="Cristian Chilipirea" userId="34ab170da5908fc4" providerId="LiveId" clId="{51E1D80A-4A29-4E2A-B293-4232621C1517}" dt="2019-10-06T18:04:51.464" v="185" actId="1076"/>
        <pc:sldMkLst>
          <pc:docMk/>
          <pc:sldMk cId="877778477" sldId="506"/>
        </pc:sldMkLst>
        <pc:spChg chg="mod">
          <ac:chgData name="Cristian Chilipirea" userId="34ab170da5908fc4" providerId="LiveId" clId="{51E1D80A-4A29-4E2A-B293-4232621C1517}" dt="2019-10-06T18:04:37.457" v="180"/>
          <ac:spMkLst>
            <pc:docMk/>
            <pc:sldMk cId="877778477" sldId="506"/>
            <ac:spMk id="2" creationId="{59538123-E1BA-4095-B683-FC2DA67E8779}"/>
          </ac:spMkLst>
        </pc:spChg>
        <pc:spChg chg="del">
          <ac:chgData name="Cristian Chilipirea" userId="34ab170da5908fc4" providerId="LiveId" clId="{51E1D80A-4A29-4E2A-B293-4232621C1517}" dt="2019-10-06T18:04:45.805" v="181" actId="478"/>
          <ac:spMkLst>
            <pc:docMk/>
            <pc:sldMk cId="877778477" sldId="506"/>
            <ac:spMk id="3" creationId="{3C1240A8-1F05-412C-BE84-93D824A91B4B}"/>
          </ac:spMkLst>
        </pc:spChg>
        <pc:spChg chg="add del">
          <ac:chgData name="Cristian Chilipirea" userId="34ab170da5908fc4" providerId="LiveId" clId="{51E1D80A-4A29-4E2A-B293-4232621C1517}" dt="2019-10-06T18:04:47.973" v="183"/>
          <ac:spMkLst>
            <pc:docMk/>
            <pc:sldMk cId="877778477" sldId="506"/>
            <ac:spMk id="4" creationId="{A7587888-4293-46E9-ADB8-46D306AC1980}"/>
          </ac:spMkLst>
        </pc:spChg>
        <pc:spChg chg="add del">
          <ac:chgData name="Cristian Chilipirea" userId="34ab170da5908fc4" providerId="LiveId" clId="{51E1D80A-4A29-4E2A-B293-4232621C1517}" dt="2019-10-06T18:04:47.973" v="183"/>
          <ac:spMkLst>
            <pc:docMk/>
            <pc:sldMk cId="877778477" sldId="506"/>
            <ac:spMk id="14" creationId="{65A45CC5-FB35-41C2-ABD8-5EA5A199C835}"/>
          </ac:spMkLst>
        </pc:spChg>
        <pc:spChg chg="add del">
          <ac:chgData name="Cristian Chilipirea" userId="34ab170da5908fc4" providerId="LiveId" clId="{51E1D80A-4A29-4E2A-B293-4232621C1517}" dt="2019-10-06T18:04:47.973" v="183"/>
          <ac:spMkLst>
            <pc:docMk/>
            <pc:sldMk cId="877778477" sldId="506"/>
            <ac:spMk id="15" creationId="{8BDDDECD-2CFB-4CD5-A73C-53D78769FCDF}"/>
          </ac:spMkLst>
        </pc:spChg>
        <pc:spChg chg="add del">
          <ac:chgData name="Cristian Chilipirea" userId="34ab170da5908fc4" providerId="LiveId" clId="{51E1D80A-4A29-4E2A-B293-4232621C1517}" dt="2019-10-06T18:04:47.973" v="183"/>
          <ac:spMkLst>
            <pc:docMk/>
            <pc:sldMk cId="877778477" sldId="506"/>
            <ac:spMk id="16" creationId="{F5275633-96E2-47DA-BFD2-1C075634BC8A}"/>
          </ac:spMkLst>
        </pc:spChg>
        <pc:spChg chg="add mod">
          <ac:chgData name="Cristian Chilipirea" userId="34ab170da5908fc4" providerId="LiveId" clId="{51E1D80A-4A29-4E2A-B293-4232621C1517}" dt="2019-10-06T18:04:51.464" v="185" actId="1076"/>
          <ac:spMkLst>
            <pc:docMk/>
            <pc:sldMk cId="877778477" sldId="506"/>
            <ac:spMk id="17" creationId="{0F8BAF01-A82B-4168-B07C-2C191CA837DD}"/>
          </ac:spMkLst>
        </pc:spChg>
        <pc:spChg chg="add mod">
          <ac:chgData name="Cristian Chilipirea" userId="34ab170da5908fc4" providerId="LiveId" clId="{51E1D80A-4A29-4E2A-B293-4232621C1517}" dt="2019-10-06T18:04:51.464" v="185" actId="1076"/>
          <ac:spMkLst>
            <pc:docMk/>
            <pc:sldMk cId="877778477" sldId="506"/>
            <ac:spMk id="27" creationId="{2ABC3859-644C-4FC5-AF89-DEB85DD1FF80}"/>
          </ac:spMkLst>
        </pc:spChg>
        <pc:spChg chg="add mod">
          <ac:chgData name="Cristian Chilipirea" userId="34ab170da5908fc4" providerId="LiveId" clId="{51E1D80A-4A29-4E2A-B293-4232621C1517}" dt="2019-10-06T18:04:51.464" v="185" actId="1076"/>
          <ac:spMkLst>
            <pc:docMk/>
            <pc:sldMk cId="877778477" sldId="506"/>
            <ac:spMk id="28" creationId="{B1B67014-FA73-472E-981B-F07F974086E9}"/>
          </ac:spMkLst>
        </pc:spChg>
        <pc:spChg chg="add mod">
          <ac:chgData name="Cristian Chilipirea" userId="34ab170da5908fc4" providerId="LiveId" clId="{51E1D80A-4A29-4E2A-B293-4232621C1517}" dt="2019-10-06T18:04:51.464" v="185" actId="1076"/>
          <ac:spMkLst>
            <pc:docMk/>
            <pc:sldMk cId="877778477" sldId="506"/>
            <ac:spMk id="29" creationId="{0D3753EF-D0E0-4C4D-8ADE-F24CFD2F729E}"/>
          </ac:spMkLst>
        </pc:spChg>
        <pc:grpChg chg="add del">
          <ac:chgData name="Cristian Chilipirea" userId="34ab170da5908fc4" providerId="LiveId" clId="{51E1D80A-4A29-4E2A-B293-4232621C1517}" dt="2019-10-06T18:04:47.973" v="183"/>
          <ac:grpSpMkLst>
            <pc:docMk/>
            <pc:sldMk cId="877778477" sldId="506"/>
            <ac:grpSpMk id="5" creationId="{B8610F89-1587-456A-8D7E-17AE1931A7F9}"/>
          </ac:grpSpMkLst>
        </pc:grpChg>
        <pc:grpChg chg="add del">
          <ac:chgData name="Cristian Chilipirea" userId="34ab170da5908fc4" providerId="LiveId" clId="{51E1D80A-4A29-4E2A-B293-4232621C1517}" dt="2019-10-06T18:04:47.973" v="183"/>
          <ac:grpSpMkLst>
            <pc:docMk/>
            <pc:sldMk cId="877778477" sldId="506"/>
            <ac:grpSpMk id="9" creationId="{2CE9C39D-E457-437B-A02A-50D6E609EA48}"/>
          </ac:grpSpMkLst>
        </pc:grpChg>
        <pc:grpChg chg="add mod">
          <ac:chgData name="Cristian Chilipirea" userId="34ab170da5908fc4" providerId="LiveId" clId="{51E1D80A-4A29-4E2A-B293-4232621C1517}" dt="2019-10-06T18:04:51.464" v="185" actId="1076"/>
          <ac:grpSpMkLst>
            <pc:docMk/>
            <pc:sldMk cId="877778477" sldId="506"/>
            <ac:grpSpMk id="18" creationId="{ED908454-1594-404D-95EE-CB79B2150824}"/>
          </ac:grpSpMkLst>
        </pc:grpChg>
        <pc:grpChg chg="add mod">
          <ac:chgData name="Cristian Chilipirea" userId="34ab170da5908fc4" providerId="LiveId" clId="{51E1D80A-4A29-4E2A-B293-4232621C1517}" dt="2019-10-06T18:04:51.464" v="185" actId="1076"/>
          <ac:grpSpMkLst>
            <pc:docMk/>
            <pc:sldMk cId="877778477" sldId="506"/>
            <ac:grpSpMk id="22" creationId="{F940DF6F-24B5-447D-9FF2-9AC85A380625}"/>
          </ac:grpSpMkLst>
        </pc:grpChg>
      </pc:sldChg>
      <pc:sldChg chg="addSp delSp modSp add">
        <pc:chgData name="Cristian Chilipirea" userId="34ab170da5908fc4" providerId="LiveId" clId="{51E1D80A-4A29-4E2A-B293-4232621C1517}" dt="2019-10-06T18:05:17.807" v="193"/>
        <pc:sldMkLst>
          <pc:docMk/>
          <pc:sldMk cId="3007868837" sldId="507"/>
        </pc:sldMkLst>
        <pc:spChg chg="mod">
          <ac:chgData name="Cristian Chilipirea" userId="34ab170da5908fc4" providerId="LiveId" clId="{51E1D80A-4A29-4E2A-B293-4232621C1517}" dt="2019-10-06T18:04:58.884" v="187"/>
          <ac:spMkLst>
            <pc:docMk/>
            <pc:sldMk cId="3007868837" sldId="507"/>
            <ac:spMk id="2" creationId="{1A71AC15-32FB-4883-989D-82D3F18738BE}"/>
          </ac:spMkLst>
        </pc:spChg>
        <pc:spChg chg="del">
          <ac:chgData name="Cristian Chilipirea" userId="34ab170da5908fc4" providerId="LiveId" clId="{51E1D80A-4A29-4E2A-B293-4232621C1517}" dt="2019-10-06T18:05:11.425" v="190" actId="478"/>
          <ac:spMkLst>
            <pc:docMk/>
            <pc:sldMk cId="3007868837" sldId="507"/>
            <ac:spMk id="3" creationId="{C8995EEC-6F50-4CEE-A420-634C4053B27C}"/>
          </ac:spMkLst>
        </pc:spChg>
        <pc:spChg chg="add del">
          <ac:chgData name="Cristian Chilipirea" userId="34ab170da5908fc4" providerId="LiveId" clId="{51E1D80A-4A29-4E2A-B293-4232621C1517}" dt="2019-10-06T18:05:17.795" v="192"/>
          <ac:spMkLst>
            <pc:docMk/>
            <pc:sldMk cId="3007868837" sldId="507"/>
            <ac:spMk id="5" creationId="{0D15DEA5-4A6D-4AE2-BB97-2366CD69A093}"/>
          </ac:spMkLst>
        </pc:spChg>
        <pc:spChg chg="add del">
          <ac:chgData name="Cristian Chilipirea" userId="34ab170da5908fc4" providerId="LiveId" clId="{51E1D80A-4A29-4E2A-B293-4232621C1517}" dt="2019-10-06T18:05:17.795" v="192"/>
          <ac:spMkLst>
            <pc:docMk/>
            <pc:sldMk cId="3007868837" sldId="507"/>
            <ac:spMk id="6" creationId="{06DDF20D-20DF-4807-855C-01DD47CDA796}"/>
          </ac:spMkLst>
        </pc:spChg>
        <pc:spChg chg="add del">
          <ac:chgData name="Cristian Chilipirea" userId="34ab170da5908fc4" providerId="LiveId" clId="{51E1D80A-4A29-4E2A-B293-4232621C1517}" dt="2019-10-06T18:05:17.795" v="192"/>
          <ac:spMkLst>
            <pc:docMk/>
            <pc:sldMk cId="3007868837" sldId="507"/>
            <ac:spMk id="7" creationId="{1F3A1B19-1A55-4044-8ACC-8182FC03B670}"/>
          </ac:spMkLst>
        </pc:spChg>
        <pc:spChg chg="add del">
          <ac:chgData name="Cristian Chilipirea" userId="34ab170da5908fc4" providerId="LiveId" clId="{51E1D80A-4A29-4E2A-B293-4232621C1517}" dt="2019-10-06T18:05:17.795" v="192"/>
          <ac:spMkLst>
            <pc:docMk/>
            <pc:sldMk cId="3007868837" sldId="507"/>
            <ac:spMk id="8" creationId="{24032FD8-4652-41A5-BABF-C9394F9818F0}"/>
          </ac:spMkLst>
        </pc:spChg>
        <pc:spChg chg="add del">
          <ac:chgData name="Cristian Chilipirea" userId="34ab170da5908fc4" providerId="LiveId" clId="{51E1D80A-4A29-4E2A-B293-4232621C1517}" dt="2019-10-06T18:05:17.795" v="192"/>
          <ac:spMkLst>
            <pc:docMk/>
            <pc:sldMk cId="3007868837" sldId="507"/>
            <ac:spMk id="9" creationId="{006873A5-51DE-48B0-AC62-161C6789E4E4}"/>
          </ac:spMkLst>
        </pc:spChg>
        <pc:spChg chg="add del">
          <ac:chgData name="Cristian Chilipirea" userId="34ab170da5908fc4" providerId="LiveId" clId="{51E1D80A-4A29-4E2A-B293-4232621C1517}" dt="2019-10-06T18:05:17.795" v="192"/>
          <ac:spMkLst>
            <pc:docMk/>
            <pc:sldMk cId="3007868837" sldId="507"/>
            <ac:spMk id="10" creationId="{6227DEC9-C4A6-4156-B89B-49C772AEBB8F}"/>
          </ac:spMkLst>
        </pc:spChg>
        <pc:spChg chg="add del">
          <ac:chgData name="Cristian Chilipirea" userId="34ab170da5908fc4" providerId="LiveId" clId="{51E1D80A-4A29-4E2A-B293-4232621C1517}" dt="2019-10-06T18:05:17.795" v="192"/>
          <ac:spMkLst>
            <pc:docMk/>
            <pc:sldMk cId="3007868837" sldId="507"/>
            <ac:spMk id="11" creationId="{E7427AAA-F0C0-495E-92BF-8FA607C7B6B7}"/>
          </ac:spMkLst>
        </pc:spChg>
        <pc:spChg chg="add">
          <ac:chgData name="Cristian Chilipirea" userId="34ab170da5908fc4" providerId="LiveId" clId="{51E1D80A-4A29-4E2A-B293-4232621C1517}" dt="2019-10-06T18:05:17.807" v="193"/>
          <ac:spMkLst>
            <pc:docMk/>
            <pc:sldMk cId="3007868837" sldId="507"/>
            <ac:spMk id="12" creationId="{6A9AAEE6-066E-4CD3-B7FF-171D278767A1}"/>
          </ac:spMkLst>
        </pc:spChg>
        <pc:spChg chg="add">
          <ac:chgData name="Cristian Chilipirea" userId="34ab170da5908fc4" providerId="LiveId" clId="{51E1D80A-4A29-4E2A-B293-4232621C1517}" dt="2019-10-06T18:05:17.807" v="193"/>
          <ac:spMkLst>
            <pc:docMk/>
            <pc:sldMk cId="3007868837" sldId="507"/>
            <ac:spMk id="13" creationId="{4442ED64-72FE-4A1D-873B-FE419038F5AE}"/>
          </ac:spMkLst>
        </pc:spChg>
        <pc:spChg chg="add">
          <ac:chgData name="Cristian Chilipirea" userId="34ab170da5908fc4" providerId="LiveId" clId="{51E1D80A-4A29-4E2A-B293-4232621C1517}" dt="2019-10-06T18:05:17.807" v="193"/>
          <ac:spMkLst>
            <pc:docMk/>
            <pc:sldMk cId="3007868837" sldId="507"/>
            <ac:spMk id="14" creationId="{2B5066BB-71E2-4129-AC9C-B9174609BA06}"/>
          </ac:spMkLst>
        </pc:spChg>
        <pc:spChg chg="add">
          <ac:chgData name="Cristian Chilipirea" userId="34ab170da5908fc4" providerId="LiveId" clId="{51E1D80A-4A29-4E2A-B293-4232621C1517}" dt="2019-10-06T18:05:17.807" v="193"/>
          <ac:spMkLst>
            <pc:docMk/>
            <pc:sldMk cId="3007868837" sldId="507"/>
            <ac:spMk id="15" creationId="{7FB796F5-AF06-4D6A-941F-3AEF4A10C8D4}"/>
          </ac:spMkLst>
        </pc:spChg>
        <pc:spChg chg="add">
          <ac:chgData name="Cristian Chilipirea" userId="34ab170da5908fc4" providerId="LiveId" clId="{51E1D80A-4A29-4E2A-B293-4232621C1517}" dt="2019-10-06T18:05:17.807" v="193"/>
          <ac:spMkLst>
            <pc:docMk/>
            <pc:sldMk cId="3007868837" sldId="507"/>
            <ac:spMk id="16" creationId="{3CAB46FF-4AE2-4A1E-BD6F-FAC929599742}"/>
          </ac:spMkLst>
        </pc:spChg>
        <pc:spChg chg="add">
          <ac:chgData name="Cristian Chilipirea" userId="34ab170da5908fc4" providerId="LiveId" clId="{51E1D80A-4A29-4E2A-B293-4232621C1517}" dt="2019-10-06T18:05:17.807" v="193"/>
          <ac:spMkLst>
            <pc:docMk/>
            <pc:sldMk cId="3007868837" sldId="507"/>
            <ac:spMk id="17" creationId="{76C4F07F-B0D1-4E9A-A8D6-8700AB136AF9}"/>
          </ac:spMkLst>
        </pc:spChg>
        <pc:spChg chg="add">
          <ac:chgData name="Cristian Chilipirea" userId="34ab170da5908fc4" providerId="LiveId" clId="{51E1D80A-4A29-4E2A-B293-4232621C1517}" dt="2019-10-06T18:05:17.807" v="193"/>
          <ac:spMkLst>
            <pc:docMk/>
            <pc:sldMk cId="3007868837" sldId="507"/>
            <ac:spMk id="18" creationId="{6BD28BDE-62F9-4615-BE14-5B63346F282D}"/>
          </ac:spMkLst>
        </pc:spChg>
        <pc:picChg chg="add mod">
          <ac:chgData name="Cristian Chilipirea" userId="34ab170da5908fc4" providerId="LiveId" clId="{51E1D80A-4A29-4E2A-B293-4232621C1517}" dt="2019-10-06T18:05:08.603" v="189" actId="1076"/>
          <ac:picMkLst>
            <pc:docMk/>
            <pc:sldMk cId="3007868837" sldId="507"/>
            <ac:picMk id="4" creationId="{B1A1B0E3-C580-48EF-A034-2779C50A772F}"/>
          </ac:picMkLst>
        </pc:picChg>
      </pc:sldChg>
      <pc:sldChg chg="addSp delSp modSp add">
        <pc:chgData name="Cristian Chilipirea" userId="34ab170da5908fc4" providerId="LiveId" clId="{51E1D80A-4A29-4E2A-B293-4232621C1517}" dt="2019-10-06T18:05:58.656" v="210" actId="1076"/>
        <pc:sldMkLst>
          <pc:docMk/>
          <pc:sldMk cId="974009073" sldId="508"/>
        </pc:sldMkLst>
        <pc:spChg chg="mod">
          <ac:chgData name="Cristian Chilipirea" userId="34ab170da5908fc4" providerId="LiveId" clId="{51E1D80A-4A29-4E2A-B293-4232621C1517}" dt="2019-10-06T18:05:26.145" v="195"/>
          <ac:spMkLst>
            <pc:docMk/>
            <pc:sldMk cId="974009073" sldId="508"/>
            <ac:spMk id="2" creationId="{6A3EC8ED-69AE-4259-AB8C-87DAB1939928}"/>
          </ac:spMkLst>
        </pc:spChg>
        <pc:spChg chg="del">
          <ac:chgData name="Cristian Chilipirea" userId="34ab170da5908fc4" providerId="LiveId" clId="{51E1D80A-4A29-4E2A-B293-4232621C1517}" dt="2019-10-06T18:05:28.825" v="196" actId="478"/>
          <ac:spMkLst>
            <pc:docMk/>
            <pc:sldMk cId="974009073" sldId="508"/>
            <ac:spMk id="3" creationId="{014C54A7-6137-4457-83D5-8F1119F39CD9}"/>
          </ac:spMkLst>
        </pc:spChg>
        <pc:spChg chg="add del mod">
          <ac:chgData name="Cristian Chilipirea" userId="34ab170da5908fc4" providerId="LiveId" clId="{51E1D80A-4A29-4E2A-B293-4232621C1517}" dt="2019-10-06T18:05:52.185" v="206"/>
          <ac:spMkLst>
            <pc:docMk/>
            <pc:sldMk cId="974009073" sldId="508"/>
            <ac:spMk id="4" creationId="{B7067E27-70F9-42F7-98B4-E3DC36A1874A}"/>
          </ac:spMkLst>
        </pc:spChg>
        <pc:spChg chg="add del mod">
          <ac:chgData name="Cristian Chilipirea" userId="34ab170da5908fc4" providerId="LiveId" clId="{51E1D80A-4A29-4E2A-B293-4232621C1517}" dt="2019-10-06T18:05:52.185" v="206"/>
          <ac:spMkLst>
            <pc:docMk/>
            <pc:sldMk cId="974009073" sldId="508"/>
            <ac:spMk id="6" creationId="{86338CC3-2D06-4BF7-BFB4-8AB49CBE2771}"/>
          </ac:spMkLst>
        </pc:spChg>
        <pc:spChg chg="add del">
          <ac:chgData name="Cristian Chilipirea" userId="34ab170da5908fc4" providerId="LiveId" clId="{51E1D80A-4A29-4E2A-B293-4232621C1517}" dt="2019-10-06T18:05:54.400" v="208"/>
          <ac:spMkLst>
            <pc:docMk/>
            <pc:sldMk cId="974009073" sldId="508"/>
            <ac:spMk id="7" creationId="{A54D0586-A6EF-49AC-A81D-08D0944CD826}"/>
          </ac:spMkLst>
        </pc:spChg>
        <pc:spChg chg="add del">
          <ac:chgData name="Cristian Chilipirea" userId="34ab170da5908fc4" providerId="LiveId" clId="{51E1D80A-4A29-4E2A-B293-4232621C1517}" dt="2019-10-06T18:05:54.400" v="208"/>
          <ac:spMkLst>
            <pc:docMk/>
            <pc:sldMk cId="974009073" sldId="508"/>
            <ac:spMk id="9" creationId="{1D6C2BA2-14B0-4DB5-A15C-C8A2C371F407}"/>
          </ac:spMkLst>
        </pc:spChg>
        <pc:spChg chg="add mod">
          <ac:chgData name="Cristian Chilipirea" userId="34ab170da5908fc4" providerId="LiveId" clId="{51E1D80A-4A29-4E2A-B293-4232621C1517}" dt="2019-10-06T18:05:58.656" v="210" actId="1076"/>
          <ac:spMkLst>
            <pc:docMk/>
            <pc:sldMk cId="974009073" sldId="508"/>
            <ac:spMk id="10" creationId="{C93FE59E-96ED-461E-BCE9-33C38187E1B8}"/>
          </ac:spMkLst>
        </pc:spChg>
        <pc:spChg chg="add mod">
          <ac:chgData name="Cristian Chilipirea" userId="34ab170da5908fc4" providerId="LiveId" clId="{51E1D80A-4A29-4E2A-B293-4232621C1517}" dt="2019-10-06T18:05:58.656" v="210" actId="1076"/>
          <ac:spMkLst>
            <pc:docMk/>
            <pc:sldMk cId="974009073" sldId="508"/>
            <ac:spMk id="12" creationId="{3747DA78-6DD9-4C5F-A3E5-71D52E6805F8}"/>
          </ac:spMkLst>
        </pc:spChg>
        <pc:picChg chg="add del mod">
          <ac:chgData name="Cristian Chilipirea" userId="34ab170da5908fc4" providerId="LiveId" clId="{51E1D80A-4A29-4E2A-B293-4232621C1517}" dt="2019-10-06T18:05:52.185" v="206"/>
          <ac:picMkLst>
            <pc:docMk/>
            <pc:sldMk cId="974009073" sldId="508"/>
            <ac:picMk id="5" creationId="{E935F399-E19D-4D40-844A-43B9F1B938FA}"/>
          </ac:picMkLst>
        </pc:picChg>
        <pc:picChg chg="add del">
          <ac:chgData name="Cristian Chilipirea" userId="34ab170da5908fc4" providerId="LiveId" clId="{51E1D80A-4A29-4E2A-B293-4232621C1517}" dt="2019-10-06T18:05:54.400" v="208"/>
          <ac:picMkLst>
            <pc:docMk/>
            <pc:sldMk cId="974009073" sldId="508"/>
            <ac:picMk id="8" creationId="{30871E29-4C33-4578-872D-C2F50ACE8AEB}"/>
          </ac:picMkLst>
        </pc:picChg>
        <pc:picChg chg="add mod">
          <ac:chgData name="Cristian Chilipirea" userId="34ab170da5908fc4" providerId="LiveId" clId="{51E1D80A-4A29-4E2A-B293-4232621C1517}" dt="2019-10-06T18:05:58.656" v="210" actId="1076"/>
          <ac:picMkLst>
            <pc:docMk/>
            <pc:sldMk cId="974009073" sldId="508"/>
            <ac:picMk id="11" creationId="{F6ACB447-98B2-4CFA-9315-400C26BE288B}"/>
          </ac:picMkLst>
        </pc:picChg>
      </pc:sldChg>
      <pc:sldChg chg="addSp delSp modSp add">
        <pc:chgData name="Cristian Chilipirea" userId="34ab170da5908fc4" providerId="LiveId" clId="{51E1D80A-4A29-4E2A-B293-4232621C1517}" dt="2019-10-06T18:06:33.381" v="219" actId="1076"/>
        <pc:sldMkLst>
          <pc:docMk/>
          <pc:sldMk cId="3472430641" sldId="509"/>
        </pc:sldMkLst>
        <pc:spChg chg="mod">
          <ac:chgData name="Cristian Chilipirea" userId="34ab170da5908fc4" providerId="LiveId" clId="{51E1D80A-4A29-4E2A-B293-4232621C1517}" dt="2019-10-06T18:06:24.939" v="218" actId="1076"/>
          <ac:spMkLst>
            <pc:docMk/>
            <pc:sldMk cId="3472430641" sldId="509"/>
            <ac:spMk id="2" creationId="{9191400A-86C0-4E30-86F1-69336B1A7285}"/>
          </ac:spMkLst>
        </pc:spChg>
        <pc:spChg chg="del">
          <ac:chgData name="Cristian Chilipirea" userId="34ab170da5908fc4" providerId="LiveId" clId="{51E1D80A-4A29-4E2A-B293-4232621C1517}" dt="2019-10-06T18:06:07.121" v="213" actId="478"/>
          <ac:spMkLst>
            <pc:docMk/>
            <pc:sldMk cId="3472430641" sldId="509"/>
            <ac:spMk id="3" creationId="{5116AA25-F504-4316-83C0-637064941A64}"/>
          </ac:spMkLst>
        </pc:spChg>
        <pc:spChg chg="add del">
          <ac:chgData name="Cristian Chilipirea" userId="34ab170da5908fc4" providerId="LiveId" clId="{51E1D80A-4A29-4E2A-B293-4232621C1517}" dt="2019-10-06T18:06:14.476" v="215"/>
          <ac:spMkLst>
            <pc:docMk/>
            <pc:sldMk cId="3472430641" sldId="509"/>
            <ac:spMk id="4" creationId="{1FADA52C-CC22-46E0-964C-1A91AD25DCE8}"/>
          </ac:spMkLst>
        </pc:spChg>
        <pc:spChg chg="add del">
          <ac:chgData name="Cristian Chilipirea" userId="34ab170da5908fc4" providerId="LiveId" clId="{51E1D80A-4A29-4E2A-B293-4232621C1517}" dt="2019-10-06T18:06:14.476" v="215"/>
          <ac:spMkLst>
            <pc:docMk/>
            <pc:sldMk cId="3472430641" sldId="509"/>
            <ac:spMk id="5" creationId="{BCF571EE-1C16-415C-813B-AA89A5E4D19C}"/>
          </ac:spMkLst>
        </pc:spChg>
        <pc:spChg chg="add del">
          <ac:chgData name="Cristian Chilipirea" userId="34ab170da5908fc4" providerId="LiveId" clId="{51E1D80A-4A29-4E2A-B293-4232621C1517}" dt="2019-10-06T18:06:14.476" v="215"/>
          <ac:spMkLst>
            <pc:docMk/>
            <pc:sldMk cId="3472430641" sldId="509"/>
            <ac:spMk id="6" creationId="{86C01BFF-C40C-4EC8-A8BB-1048824209A2}"/>
          </ac:spMkLst>
        </pc:spChg>
        <pc:spChg chg="add del">
          <ac:chgData name="Cristian Chilipirea" userId="34ab170da5908fc4" providerId="LiveId" clId="{51E1D80A-4A29-4E2A-B293-4232621C1517}" dt="2019-10-06T18:06:14.476" v="215"/>
          <ac:spMkLst>
            <pc:docMk/>
            <pc:sldMk cId="3472430641" sldId="509"/>
            <ac:spMk id="7" creationId="{EB5FC57D-ABE4-4584-92CC-C2E5F9B77EEB}"/>
          </ac:spMkLst>
        </pc:spChg>
        <pc:spChg chg="add del">
          <ac:chgData name="Cristian Chilipirea" userId="34ab170da5908fc4" providerId="LiveId" clId="{51E1D80A-4A29-4E2A-B293-4232621C1517}" dt="2019-10-06T18:06:14.476" v="215"/>
          <ac:spMkLst>
            <pc:docMk/>
            <pc:sldMk cId="3472430641" sldId="509"/>
            <ac:spMk id="8" creationId="{D91732B6-196B-4AED-9270-3A4C3DED4880}"/>
          </ac:spMkLst>
        </pc:spChg>
        <pc:spChg chg="add del">
          <ac:chgData name="Cristian Chilipirea" userId="34ab170da5908fc4" providerId="LiveId" clId="{51E1D80A-4A29-4E2A-B293-4232621C1517}" dt="2019-10-06T18:06:14.476" v="215"/>
          <ac:spMkLst>
            <pc:docMk/>
            <pc:sldMk cId="3472430641" sldId="509"/>
            <ac:spMk id="9" creationId="{9363174A-B5A7-4C11-85C0-91990E86E17D}"/>
          </ac:spMkLst>
        </pc:spChg>
        <pc:spChg chg="add del">
          <ac:chgData name="Cristian Chilipirea" userId="34ab170da5908fc4" providerId="LiveId" clId="{51E1D80A-4A29-4E2A-B293-4232621C1517}" dt="2019-10-06T18:06:14.476" v="215"/>
          <ac:spMkLst>
            <pc:docMk/>
            <pc:sldMk cId="3472430641" sldId="509"/>
            <ac:spMk id="10" creationId="{AE4C7B73-9334-4C32-A08F-C82F3C06D328}"/>
          </ac:spMkLst>
        </pc:spChg>
        <pc:spChg chg="add del">
          <ac:chgData name="Cristian Chilipirea" userId="34ab170da5908fc4" providerId="LiveId" clId="{51E1D80A-4A29-4E2A-B293-4232621C1517}" dt="2019-10-06T18:06:14.476" v="215"/>
          <ac:spMkLst>
            <pc:docMk/>
            <pc:sldMk cId="3472430641" sldId="509"/>
            <ac:spMk id="11" creationId="{9DA4B199-1E50-491D-855B-E0B6197734C6}"/>
          </ac:spMkLst>
        </pc:spChg>
        <pc:spChg chg="add del">
          <ac:chgData name="Cristian Chilipirea" userId="34ab170da5908fc4" providerId="LiveId" clId="{51E1D80A-4A29-4E2A-B293-4232621C1517}" dt="2019-10-06T18:06:14.476" v="215"/>
          <ac:spMkLst>
            <pc:docMk/>
            <pc:sldMk cId="3472430641" sldId="509"/>
            <ac:spMk id="12" creationId="{37C68D8D-269B-4A88-AA4B-73DECC222711}"/>
          </ac:spMkLst>
        </pc:spChg>
        <pc:spChg chg="add del">
          <ac:chgData name="Cristian Chilipirea" userId="34ab170da5908fc4" providerId="LiveId" clId="{51E1D80A-4A29-4E2A-B293-4232621C1517}" dt="2019-10-06T18:06:14.476" v="215"/>
          <ac:spMkLst>
            <pc:docMk/>
            <pc:sldMk cId="3472430641" sldId="509"/>
            <ac:spMk id="55" creationId="{F22D5686-B118-4B96-94A3-9F2DD88E7167}"/>
          </ac:spMkLst>
        </pc:spChg>
        <pc:spChg chg="add del">
          <ac:chgData name="Cristian Chilipirea" userId="34ab170da5908fc4" providerId="LiveId" clId="{51E1D80A-4A29-4E2A-B293-4232621C1517}" dt="2019-10-06T18:06:14.476" v="215"/>
          <ac:spMkLst>
            <pc:docMk/>
            <pc:sldMk cId="3472430641" sldId="509"/>
            <ac:spMk id="56" creationId="{C26F5BA9-C65B-4460-AF8E-A4C6CF41EB32}"/>
          </ac:spMkLst>
        </pc:spChg>
        <pc:spChg chg="add del">
          <ac:chgData name="Cristian Chilipirea" userId="34ab170da5908fc4" providerId="LiveId" clId="{51E1D80A-4A29-4E2A-B293-4232621C1517}" dt="2019-10-06T18:06:14.476" v="215"/>
          <ac:spMkLst>
            <pc:docMk/>
            <pc:sldMk cId="3472430641" sldId="509"/>
            <ac:spMk id="57" creationId="{EAF6E8E2-8E61-4B61-B274-ECDBACFD77A5}"/>
          </ac:spMkLst>
        </pc:spChg>
        <pc:spChg chg="add mod">
          <ac:chgData name="Cristian Chilipirea" userId="34ab170da5908fc4" providerId="LiveId" clId="{51E1D80A-4A29-4E2A-B293-4232621C1517}" dt="2019-10-06T18:06:33.381" v="219" actId="1076"/>
          <ac:spMkLst>
            <pc:docMk/>
            <pc:sldMk cId="3472430641" sldId="509"/>
            <ac:spMk id="58" creationId="{3CAE5A5C-1943-4EB7-8365-8F4BD514FAA0}"/>
          </ac:spMkLst>
        </pc:spChg>
        <pc:spChg chg="add mod">
          <ac:chgData name="Cristian Chilipirea" userId="34ab170da5908fc4" providerId="LiveId" clId="{51E1D80A-4A29-4E2A-B293-4232621C1517}" dt="2019-10-06T18:06:33.381" v="219" actId="1076"/>
          <ac:spMkLst>
            <pc:docMk/>
            <pc:sldMk cId="3472430641" sldId="509"/>
            <ac:spMk id="59" creationId="{9E7E26EB-3981-4654-8D63-48065B081332}"/>
          </ac:spMkLst>
        </pc:spChg>
        <pc:spChg chg="add mod">
          <ac:chgData name="Cristian Chilipirea" userId="34ab170da5908fc4" providerId="LiveId" clId="{51E1D80A-4A29-4E2A-B293-4232621C1517}" dt="2019-10-06T18:06:33.381" v="219" actId="1076"/>
          <ac:spMkLst>
            <pc:docMk/>
            <pc:sldMk cId="3472430641" sldId="509"/>
            <ac:spMk id="60" creationId="{53C4075A-2E02-4EBB-9F35-D57EB5B1EFA4}"/>
          </ac:spMkLst>
        </pc:spChg>
        <pc:spChg chg="add mod">
          <ac:chgData name="Cristian Chilipirea" userId="34ab170da5908fc4" providerId="LiveId" clId="{51E1D80A-4A29-4E2A-B293-4232621C1517}" dt="2019-10-06T18:06:33.381" v="219" actId="1076"/>
          <ac:spMkLst>
            <pc:docMk/>
            <pc:sldMk cId="3472430641" sldId="509"/>
            <ac:spMk id="61" creationId="{4FE4F692-AAD9-48A9-BA26-326385F067F7}"/>
          </ac:spMkLst>
        </pc:spChg>
        <pc:spChg chg="add mod">
          <ac:chgData name="Cristian Chilipirea" userId="34ab170da5908fc4" providerId="LiveId" clId="{51E1D80A-4A29-4E2A-B293-4232621C1517}" dt="2019-10-06T18:06:33.381" v="219" actId="1076"/>
          <ac:spMkLst>
            <pc:docMk/>
            <pc:sldMk cId="3472430641" sldId="509"/>
            <ac:spMk id="62" creationId="{F85B246F-4CCC-4C4F-8B99-D5FBD067C19B}"/>
          </ac:spMkLst>
        </pc:spChg>
        <pc:spChg chg="add mod">
          <ac:chgData name="Cristian Chilipirea" userId="34ab170da5908fc4" providerId="LiveId" clId="{51E1D80A-4A29-4E2A-B293-4232621C1517}" dt="2019-10-06T18:06:33.381" v="219" actId="1076"/>
          <ac:spMkLst>
            <pc:docMk/>
            <pc:sldMk cId="3472430641" sldId="509"/>
            <ac:spMk id="63" creationId="{59AC6A3E-DB15-4CF7-BBAD-938DE7CE7DCE}"/>
          </ac:spMkLst>
        </pc:spChg>
        <pc:spChg chg="add mod">
          <ac:chgData name="Cristian Chilipirea" userId="34ab170da5908fc4" providerId="LiveId" clId="{51E1D80A-4A29-4E2A-B293-4232621C1517}" dt="2019-10-06T18:06:33.381" v="219" actId="1076"/>
          <ac:spMkLst>
            <pc:docMk/>
            <pc:sldMk cId="3472430641" sldId="509"/>
            <ac:spMk id="64" creationId="{ED387E6D-BCDD-41C1-A0C7-4D13416E7816}"/>
          </ac:spMkLst>
        </pc:spChg>
        <pc:spChg chg="add mod">
          <ac:chgData name="Cristian Chilipirea" userId="34ab170da5908fc4" providerId="LiveId" clId="{51E1D80A-4A29-4E2A-B293-4232621C1517}" dt="2019-10-06T18:06:33.381" v="219" actId="1076"/>
          <ac:spMkLst>
            <pc:docMk/>
            <pc:sldMk cId="3472430641" sldId="509"/>
            <ac:spMk id="65" creationId="{1E95474F-895F-4502-B1EC-41C49ABB1FAF}"/>
          </ac:spMkLst>
        </pc:spChg>
        <pc:spChg chg="add mod">
          <ac:chgData name="Cristian Chilipirea" userId="34ab170da5908fc4" providerId="LiveId" clId="{51E1D80A-4A29-4E2A-B293-4232621C1517}" dt="2019-10-06T18:06:33.381" v="219" actId="1076"/>
          <ac:spMkLst>
            <pc:docMk/>
            <pc:sldMk cId="3472430641" sldId="509"/>
            <ac:spMk id="66" creationId="{94010584-37EB-4661-8349-9CE7464FCAAA}"/>
          </ac:spMkLst>
        </pc:spChg>
        <pc:spChg chg="add mod">
          <ac:chgData name="Cristian Chilipirea" userId="34ab170da5908fc4" providerId="LiveId" clId="{51E1D80A-4A29-4E2A-B293-4232621C1517}" dt="2019-10-06T18:06:33.381" v="219" actId="1076"/>
          <ac:spMkLst>
            <pc:docMk/>
            <pc:sldMk cId="3472430641" sldId="509"/>
            <ac:spMk id="109" creationId="{F3B39687-25C8-47F7-8DFD-BC5A33FBCF8A}"/>
          </ac:spMkLst>
        </pc:spChg>
        <pc:spChg chg="add mod">
          <ac:chgData name="Cristian Chilipirea" userId="34ab170da5908fc4" providerId="LiveId" clId="{51E1D80A-4A29-4E2A-B293-4232621C1517}" dt="2019-10-06T18:06:33.381" v="219" actId="1076"/>
          <ac:spMkLst>
            <pc:docMk/>
            <pc:sldMk cId="3472430641" sldId="509"/>
            <ac:spMk id="110" creationId="{5669C123-D6FB-4960-8748-25DEBA1FE6B1}"/>
          </ac:spMkLst>
        </pc:spChg>
        <pc:spChg chg="add mod">
          <ac:chgData name="Cristian Chilipirea" userId="34ab170da5908fc4" providerId="LiveId" clId="{51E1D80A-4A29-4E2A-B293-4232621C1517}" dt="2019-10-06T18:06:33.381" v="219" actId="1076"/>
          <ac:spMkLst>
            <pc:docMk/>
            <pc:sldMk cId="3472430641" sldId="509"/>
            <ac:spMk id="111" creationId="{22163853-F751-440F-9D96-095B2F75A096}"/>
          </ac:spMkLst>
        </pc:spChg>
        <pc:grpChg chg="add del">
          <ac:chgData name="Cristian Chilipirea" userId="34ab170da5908fc4" providerId="LiveId" clId="{51E1D80A-4A29-4E2A-B293-4232621C1517}" dt="2019-10-06T18:06:14.476" v="215"/>
          <ac:grpSpMkLst>
            <pc:docMk/>
            <pc:sldMk cId="3472430641" sldId="509"/>
            <ac:grpSpMk id="13" creationId="{6F058D37-C9EB-405F-8E3F-6636083A6524}"/>
          </ac:grpSpMkLst>
        </pc:grpChg>
        <pc:grpChg chg="add del">
          <ac:chgData name="Cristian Chilipirea" userId="34ab170da5908fc4" providerId="LiveId" clId="{51E1D80A-4A29-4E2A-B293-4232621C1517}" dt="2019-10-06T18:06:14.476" v="215"/>
          <ac:grpSpMkLst>
            <pc:docMk/>
            <pc:sldMk cId="3472430641" sldId="509"/>
            <ac:grpSpMk id="34" creationId="{EEE66921-1F55-41E8-9555-6E8FFEEA9DA2}"/>
          </ac:grpSpMkLst>
        </pc:grpChg>
        <pc:grpChg chg="add mod">
          <ac:chgData name="Cristian Chilipirea" userId="34ab170da5908fc4" providerId="LiveId" clId="{51E1D80A-4A29-4E2A-B293-4232621C1517}" dt="2019-10-06T18:06:33.381" v="219" actId="1076"/>
          <ac:grpSpMkLst>
            <pc:docMk/>
            <pc:sldMk cId="3472430641" sldId="509"/>
            <ac:grpSpMk id="67" creationId="{321C567F-49E8-44E6-8200-EB8BE1319E75}"/>
          </ac:grpSpMkLst>
        </pc:grpChg>
        <pc:grpChg chg="mod">
          <ac:chgData name="Cristian Chilipirea" userId="34ab170da5908fc4" providerId="LiveId" clId="{51E1D80A-4A29-4E2A-B293-4232621C1517}" dt="2019-10-06T18:06:33.381" v="219" actId="1076"/>
          <ac:grpSpMkLst>
            <pc:docMk/>
            <pc:sldMk cId="3472430641" sldId="509"/>
            <ac:grpSpMk id="68" creationId="{4B861DBB-5818-4BB2-9B83-9737F09C0E6B}"/>
          </ac:grpSpMkLst>
        </pc:grpChg>
        <pc:grpChg chg="mod">
          <ac:chgData name="Cristian Chilipirea" userId="34ab170da5908fc4" providerId="LiveId" clId="{51E1D80A-4A29-4E2A-B293-4232621C1517}" dt="2019-10-06T18:06:33.381" v="219" actId="1076"/>
          <ac:grpSpMkLst>
            <pc:docMk/>
            <pc:sldMk cId="3472430641" sldId="509"/>
            <ac:grpSpMk id="69" creationId="{4F6FC41B-E607-417C-8E2E-E47FC5857172}"/>
          </ac:grpSpMkLst>
        </pc:grpChg>
        <pc:grpChg chg="mod">
          <ac:chgData name="Cristian Chilipirea" userId="34ab170da5908fc4" providerId="LiveId" clId="{51E1D80A-4A29-4E2A-B293-4232621C1517}" dt="2019-10-06T18:06:33.381" v="219" actId="1076"/>
          <ac:grpSpMkLst>
            <pc:docMk/>
            <pc:sldMk cId="3472430641" sldId="509"/>
            <ac:grpSpMk id="70" creationId="{C53A97AA-8DFF-47B2-8FE6-1124DB7F6856}"/>
          </ac:grpSpMkLst>
        </pc:grpChg>
        <pc:grpChg chg="mod">
          <ac:chgData name="Cristian Chilipirea" userId="34ab170da5908fc4" providerId="LiveId" clId="{51E1D80A-4A29-4E2A-B293-4232621C1517}" dt="2019-10-06T18:06:33.381" v="219" actId="1076"/>
          <ac:grpSpMkLst>
            <pc:docMk/>
            <pc:sldMk cId="3472430641" sldId="509"/>
            <ac:grpSpMk id="71" creationId="{9E0B91C4-BCE8-40E4-8234-BAFF6CCBBD94}"/>
          </ac:grpSpMkLst>
        </pc:grpChg>
        <pc:grpChg chg="add mod">
          <ac:chgData name="Cristian Chilipirea" userId="34ab170da5908fc4" providerId="LiveId" clId="{51E1D80A-4A29-4E2A-B293-4232621C1517}" dt="2019-10-06T18:06:33.381" v="219" actId="1076"/>
          <ac:grpSpMkLst>
            <pc:docMk/>
            <pc:sldMk cId="3472430641" sldId="509"/>
            <ac:grpSpMk id="88" creationId="{A7F84794-8D5D-488F-A9F2-72C0C7D73A93}"/>
          </ac:grpSpMkLst>
        </pc:grpChg>
        <pc:grpChg chg="mod">
          <ac:chgData name="Cristian Chilipirea" userId="34ab170da5908fc4" providerId="LiveId" clId="{51E1D80A-4A29-4E2A-B293-4232621C1517}" dt="2019-10-06T18:06:33.381" v="219" actId="1076"/>
          <ac:grpSpMkLst>
            <pc:docMk/>
            <pc:sldMk cId="3472430641" sldId="509"/>
            <ac:grpSpMk id="89" creationId="{78197F9B-58AE-4351-B3D8-74CDA422559A}"/>
          </ac:grpSpMkLst>
        </pc:grpChg>
        <pc:grpChg chg="mod">
          <ac:chgData name="Cristian Chilipirea" userId="34ab170da5908fc4" providerId="LiveId" clId="{51E1D80A-4A29-4E2A-B293-4232621C1517}" dt="2019-10-06T18:06:33.381" v="219" actId="1076"/>
          <ac:grpSpMkLst>
            <pc:docMk/>
            <pc:sldMk cId="3472430641" sldId="509"/>
            <ac:grpSpMk id="90" creationId="{6B0C1674-06DF-4BA1-A75A-675277BD578B}"/>
          </ac:grpSpMkLst>
        </pc:grpChg>
        <pc:grpChg chg="mod">
          <ac:chgData name="Cristian Chilipirea" userId="34ab170da5908fc4" providerId="LiveId" clId="{51E1D80A-4A29-4E2A-B293-4232621C1517}" dt="2019-10-06T18:06:33.381" v="219" actId="1076"/>
          <ac:grpSpMkLst>
            <pc:docMk/>
            <pc:sldMk cId="3472430641" sldId="509"/>
            <ac:grpSpMk id="91" creationId="{CE928D10-6184-4AB3-B8D7-6AF192AD2521}"/>
          </ac:grpSpMkLst>
        </pc:grpChg>
        <pc:grpChg chg="mod">
          <ac:chgData name="Cristian Chilipirea" userId="34ab170da5908fc4" providerId="LiveId" clId="{51E1D80A-4A29-4E2A-B293-4232621C1517}" dt="2019-10-06T18:06:33.381" v="219" actId="1076"/>
          <ac:grpSpMkLst>
            <pc:docMk/>
            <pc:sldMk cId="3472430641" sldId="509"/>
            <ac:grpSpMk id="92" creationId="{7EA0FF43-79F6-4E9D-88BD-61788D3D34C7}"/>
          </ac:grpSpMkLst>
        </pc:grpChg>
      </pc:sldChg>
      <pc:sldChg chg="addSp delSp modSp add">
        <pc:chgData name="Cristian Chilipirea" userId="34ab170da5908fc4" providerId="LiveId" clId="{51E1D80A-4A29-4E2A-B293-4232621C1517}" dt="2019-10-06T18:06:59.375" v="226" actId="1076"/>
        <pc:sldMkLst>
          <pc:docMk/>
          <pc:sldMk cId="3879735215" sldId="510"/>
        </pc:sldMkLst>
        <pc:spChg chg="mod">
          <ac:chgData name="Cristian Chilipirea" userId="34ab170da5908fc4" providerId="LiveId" clId="{51E1D80A-4A29-4E2A-B293-4232621C1517}" dt="2019-10-06T18:06:42.422" v="221"/>
          <ac:spMkLst>
            <pc:docMk/>
            <pc:sldMk cId="3879735215" sldId="510"/>
            <ac:spMk id="2" creationId="{3FF6A1CC-98C2-4151-BE35-EEA25611C7A9}"/>
          </ac:spMkLst>
        </pc:spChg>
        <pc:spChg chg="del">
          <ac:chgData name="Cristian Chilipirea" userId="34ab170da5908fc4" providerId="LiveId" clId="{51E1D80A-4A29-4E2A-B293-4232621C1517}" dt="2019-10-06T18:06:50.589" v="222" actId="478"/>
          <ac:spMkLst>
            <pc:docMk/>
            <pc:sldMk cId="3879735215" sldId="510"/>
            <ac:spMk id="3" creationId="{3F5C6C54-B273-4AE5-8512-6649CEC2C27D}"/>
          </ac:spMkLst>
        </pc:spChg>
        <pc:spChg chg="add mod">
          <ac:chgData name="Cristian Chilipirea" userId="34ab170da5908fc4" providerId="LiveId" clId="{51E1D80A-4A29-4E2A-B293-4232621C1517}" dt="2019-10-06T18:06:52.847" v="224" actId="1076"/>
          <ac:spMkLst>
            <pc:docMk/>
            <pc:sldMk cId="3879735215" sldId="510"/>
            <ac:spMk id="4" creationId="{9EE44B47-BAEE-471E-837D-F93A039DA88A}"/>
          </ac:spMkLst>
        </pc:spChg>
        <pc:picChg chg="add mod">
          <ac:chgData name="Cristian Chilipirea" userId="34ab170da5908fc4" providerId="LiveId" clId="{51E1D80A-4A29-4E2A-B293-4232621C1517}" dt="2019-10-06T18:06:59.375" v="226" actId="1076"/>
          <ac:picMkLst>
            <pc:docMk/>
            <pc:sldMk cId="3879735215" sldId="510"/>
            <ac:picMk id="5" creationId="{A47E0258-B1A3-4968-873D-DE214117F572}"/>
          </ac:picMkLst>
        </pc:picChg>
      </pc:sldChg>
      <pc:sldChg chg="addSp delSp modSp add modAnim">
        <pc:chgData name="Cristian Chilipirea" userId="34ab170da5908fc4" providerId="LiveId" clId="{51E1D80A-4A29-4E2A-B293-4232621C1517}" dt="2019-10-06T18:07:20.731" v="233" actId="1076"/>
        <pc:sldMkLst>
          <pc:docMk/>
          <pc:sldMk cId="1746393774" sldId="511"/>
        </pc:sldMkLst>
        <pc:spChg chg="mod">
          <ac:chgData name="Cristian Chilipirea" userId="34ab170da5908fc4" providerId="LiveId" clId="{51E1D80A-4A29-4E2A-B293-4232621C1517}" dt="2019-10-06T18:07:07.425" v="228"/>
          <ac:spMkLst>
            <pc:docMk/>
            <pc:sldMk cId="1746393774" sldId="511"/>
            <ac:spMk id="2" creationId="{71FAC8B9-76E2-437B-93C2-987A0A254E95}"/>
          </ac:spMkLst>
        </pc:spChg>
        <pc:spChg chg="del">
          <ac:chgData name="Cristian Chilipirea" userId="34ab170da5908fc4" providerId="LiveId" clId="{51E1D80A-4A29-4E2A-B293-4232621C1517}" dt="2019-10-06T18:07:09.521" v="229" actId="478"/>
          <ac:spMkLst>
            <pc:docMk/>
            <pc:sldMk cId="1746393774" sldId="511"/>
            <ac:spMk id="3" creationId="{850C03C8-62F1-4555-A665-BCD8D939765B}"/>
          </ac:spMkLst>
        </pc:spChg>
        <pc:spChg chg="add del">
          <ac:chgData name="Cristian Chilipirea" userId="34ab170da5908fc4" providerId="LiveId" clId="{51E1D80A-4A29-4E2A-B293-4232621C1517}" dt="2019-10-06T18:07:16.071" v="231"/>
          <ac:spMkLst>
            <pc:docMk/>
            <pc:sldMk cId="1746393774" sldId="511"/>
            <ac:spMk id="4" creationId="{2F844793-31A6-485F-BECB-EAA05F2173B7}"/>
          </ac:spMkLst>
        </pc:spChg>
        <pc:spChg chg="add del">
          <ac:chgData name="Cristian Chilipirea" userId="34ab170da5908fc4" providerId="LiveId" clId="{51E1D80A-4A29-4E2A-B293-4232621C1517}" dt="2019-10-06T18:07:16.071" v="231"/>
          <ac:spMkLst>
            <pc:docMk/>
            <pc:sldMk cId="1746393774" sldId="511"/>
            <ac:spMk id="5" creationId="{924378DF-1BFC-41EF-9375-4DA947A70AAD}"/>
          </ac:spMkLst>
        </pc:spChg>
        <pc:spChg chg="add del">
          <ac:chgData name="Cristian Chilipirea" userId="34ab170da5908fc4" providerId="LiveId" clId="{51E1D80A-4A29-4E2A-B293-4232621C1517}" dt="2019-10-06T18:07:16.071" v="231"/>
          <ac:spMkLst>
            <pc:docMk/>
            <pc:sldMk cId="1746393774" sldId="511"/>
            <ac:spMk id="6" creationId="{6D870BC6-8D59-4D8E-83D5-3FA5FBCB9B76}"/>
          </ac:spMkLst>
        </pc:spChg>
        <pc:spChg chg="add del">
          <ac:chgData name="Cristian Chilipirea" userId="34ab170da5908fc4" providerId="LiveId" clId="{51E1D80A-4A29-4E2A-B293-4232621C1517}" dt="2019-10-06T18:07:16.071" v="231"/>
          <ac:spMkLst>
            <pc:docMk/>
            <pc:sldMk cId="1746393774" sldId="511"/>
            <ac:spMk id="7" creationId="{6D0FA720-8AB1-458D-A7BC-19F7B5BB18BC}"/>
          </ac:spMkLst>
        </pc:spChg>
        <pc:spChg chg="add del">
          <ac:chgData name="Cristian Chilipirea" userId="34ab170da5908fc4" providerId="LiveId" clId="{51E1D80A-4A29-4E2A-B293-4232621C1517}" dt="2019-10-06T18:07:16.071" v="231"/>
          <ac:spMkLst>
            <pc:docMk/>
            <pc:sldMk cId="1746393774" sldId="511"/>
            <ac:spMk id="12" creationId="{E46C49F8-7FC4-4F2E-9E44-C754A20739D0}"/>
          </ac:spMkLst>
        </pc:spChg>
        <pc:spChg chg="add del">
          <ac:chgData name="Cristian Chilipirea" userId="34ab170da5908fc4" providerId="LiveId" clId="{51E1D80A-4A29-4E2A-B293-4232621C1517}" dt="2019-10-06T18:07:16.071" v="231"/>
          <ac:spMkLst>
            <pc:docMk/>
            <pc:sldMk cId="1746393774" sldId="511"/>
            <ac:spMk id="18" creationId="{73D4E764-B52B-4B18-BA84-CAEE063C0F54}"/>
          </ac:spMkLst>
        </pc:spChg>
        <pc:spChg chg="add mod">
          <ac:chgData name="Cristian Chilipirea" userId="34ab170da5908fc4" providerId="LiveId" clId="{51E1D80A-4A29-4E2A-B293-4232621C1517}" dt="2019-10-06T18:07:20.731" v="233" actId="1076"/>
          <ac:spMkLst>
            <pc:docMk/>
            <pc:sldMk cId="1746393774" sldId="511"/>
            <ac:spMk id="20" creationId="{7DC85EA8-5A71-4151-9AC5-36EA477E9A64}"/>
          </ac:spMkLst>
        </pc:spChg>
        <pc:spChg chg="add mod">
          <ac:chgData name="Cristian Chilipirea" userId="34ab170da5908fc4" providerId="LiveId" clId="{51E1D80A-4A29-4E2A-B293-4232621C1517}" dt="2019-10-06T18:07:20.731" v="233" actId="1076"/>
          <ac:spMkLst>
            <pc:docMk/>
            <pc:sldMk cId="1746393774" sldId="511"/>
            <ac:spMk id="21" creationId="{6C64A6F9-1853-430E-8298-A40623786ADF}"/>
          </ac:spMkLst>
        </pc:spChg>
        <pc:spChg chg="add mod">
          <ac:chgData name="Cristian Chilipirea" userId="34ab170da5908fc4" providerId="LiveId" clId="{51E1D80A-4A29-4E2A-B293-4232621C1517}" dt="2019-10-06T18:07:20.731" v="233" actId="1076"/>
          <ac:spMkLst>
            <pc:docMk/>
            <pc:sldMk cId="1746393774" sldId="511"/>
            <ac:spMk id="22" creationId="{94CE4478-4EF6-4E98-9B38-B7DBFAAAB141}"/>
          </ac:spMkLst>
        </pc:spChg>
        <pc:spChg chg="add mod">
          <ac:chgData name="Cristian Chilipirea" userId="34ab170da5908fc4" providerId="LiveId" clId="{51E1D80A-4A29-4E2A-B293-4232621C1517}" dt="2019-10-06T18:07:20.731" v="233" actId="1076"/>
          <ac:spMkLst>
            <pc:docMk/>
            <pc:sldMk cId="1746393774" sldId="511"/>
            <ac:spMk id="23" creationId="{A718326F-27B6-4661-AAFA-B53DE7D8C64F}"/>
          </ac:spMkLst>
        </pc:spChg>
        <pc:spChg chg="add mod">
          <ac:chgData name="Cristian Chilipirea" userId="34ab170da5908fc4" providerId="LiveId" clId="{51E1D80A-4A29-4E2A-B293-4232621C1517}" dt="2019-10-06T18:07:20.731" v="233" actId="1076"/>
          <ac:spMkLst>
            <pc:docMk/>
            <pc:sldMk cId="1746393774" sldId="511"/>
            <ac:spMk id="28" creationId="{0C98AB21-374A-480C-BC0A-CF925F3D4789}"/>
          </ac:spMkLst>
        </pc:spChg>
        <pc:spChg chg="add mod">
          <ac:chgData name="Cristian Chilipirea" userId="34ab170da5908fc4" providerId="LiveId" clId="{51E1D80A-4A29-4E2A-B293-4232621C1517}" dt="2019-10-06T18:07:20.731" v="233" actId="1076"/>
          <ac:spMkLst>
            <pc:docMk/>
            <pc:sldMk cId="1746393774" sldId="511"/>
            <ac:spMk id="34" creationId="{0B660D83-EFEE-49B6-8073-5EA43673E0D4}"/>
          </ac:spMkLst>
        </pc:spChg>
        <pc:grpChg chg="add del">
          <ac:chgData name="Cristian Chilipirea" userId="34ab170da5908fc4" providerId="LiveId" clId="{51E1D80A-4A29-4E2A-B293-4232621C1517}" dt="2019-10-06T18:07:16.071" v="231"/>
          <ac:grpSpMkLst>
            <pc:docMk/>
            <pc:sldMk cId="1746393774" sldId="511"/>
            <ac:grpSpMk id="8" creationId="{BA99BE0F-014E-40ED-AC46-1D726E8B5579}"/>
          </ac:grpSpMkLst>
        </pc:grpChg>
        <pc:grpChg chg="add mod">
          <ac:chgData name="Cristian Chilipirea" userId="34ab170da5908fc4" providerId="LiveId" clId="{51E1D80A-4A29-4E2A-B293-4232621C1517}" dt="2019-10-06T18:07:20.731" v="233" actId="1076"/>
          <ac:grpSpMkLst>
            <pc:docMk/>
            <pc:sldMk cId="1746393774" sldId="511"/>
            <ac:grpSpMk id="24" creationId="{133657B5-5E5F-436B-923C-7F4609A82A28}"/>
          </ac:grpSpMkLst>
        </pc:grpChg>
        <pc:picChg chg="add del">
          <ac:chgData name="Cristian Chilipirea" userId="34ab170da5908fc4" providerId="LiveId" clId="{51E1D80A-4A29-4E2A-B293-4232621C1517}" dt="2019-10-06T18:07:16.071" v="231"/>
          <ac:picMkLst>
            <pc:docMk/>
            <pc:sldMk cId="1746393774" sldId="511"/>
            <ac:picMk id="13" creationId="{13E9D594-BB64-449E-B1CB-29C1E4A9D9AB}"/>
          </ac:picMkLst>
        </pc:picChg>
        <pc:picChg chg="add del">
          <ac:chgData name="Cristian Chilipirea" userId="34ab170da5908fc4" providerId="LiveId" clId="{51E1D80A-4A29-4E2A-B293-4232621C1517}" dt="2019-10-06T18:07:16.071" v="231"/>
          <ac:picMkLst>
            <pc:docMk/>
            <pc:sldMk cId="1746393774" sldId="511"/>
            <ac:picMk id="14" creationId="{876688D9-0036-4A11-82E9-01DD232A8B90}"/>
          </ac:picMkLst>
        </pc:picChg>
        <pc:picChg chg="add del">
          <ac:chgData name="Cristian Chilipirea" userId="34ab170da5908fc4" providerId="LiveId" clId="{51E1D80A-4A29-4E2A-B293-4232621C1517}" dt="2019-10-06T18:07:16.071" v="231"/>
          <ac:picMkLst>
            <pc:docMk/>
            <pc:sldMk cId="1746393774" sldId="511"/>
            <ac:picMk id="15" creationId="{5C4F9918-6643-4B4C-B16E-917A38ED3C60}"/>
          </ac:picMkLst>
        </pc:picChg>
        <pc:picChg chg="add del">
          <ac:chgData name="Cristian Chilipirea" userId="34ab170da5908fc4" providerId="LiveId" clId="{51E1D80A-4A29-4E2A-B293-4232621C1517}" dt="2019-10-06T18:07:16.071" v="231"/>
          <ac:picMkLst>
            <pc:docMk/>
            <pc:sldMk cId="1746393774" sldId="511"/>
            <ac:picMk id="16" creationId="{2491BE76-CD55-4F99-BCC5-4BED45EF42B3}"/>
          </ac:picMkLst>
        </pc:picChg>
        <pc:picChg chg="add del">
          <ac:chgData name="Cristian Chilipirea" userId="34ab170da5908fc4" providerId="LiveId" clId="{51E1D80A-4A29-4E2A-B293-4232621C1517}" dt="2019-10-06T18:07:16.071" v="231"/>
          <ac:picMkLst>
            <pc:docMk/>
            <pc:sldMk cId="1746393774" sldId="511"/>
            <ac:picMk id="17" creationId="{1203F71C-76A3-4EE8-8852-B059BC162351}"/>
          </ac:picMkLst>
        </pc:picChg>
        <pc:picChg chg="add del">
          <ac:chgData name="Cristian Chilipirea" userId="34ab170da5908fc4" providerId="LiveId" clId="{51E1D80A-4A29-4E2A-B293-4232621C1517}" dt="2019-10-06T18:07:16.071" v="231"/>
          <ac:picMkLst>
            <pc:docMk/>
            <pc:sldMk cId="1746393774" sldId="511"/>
            <ac:picMk id="19" creationId="{94D3625A-EEB4-4203-AFCA-0BFA7E286759}"/>
          </ac:picMkLst>
        </pc:picChg>
        <pc:picChg chg="add mod">
          <ac:chgData name="Cristian Chilipirea" userId="34ab170da5908fc4" providerId="LiveId" clId="{51E1D80A-4A29-4E2A-B293-4232621C1517}" dt="2019-10-06T18:07:20.731" v="233" actId="1076"/>
          <ac:picMkLst>
            <pc:docMk/>
            <pc:sldMk cId="1746393774" sldId="511"/>
            <ac:picMk id="29" creationId="{511A6D6F-1E99-411A-8127-D6E0CA64B58D}"/>
          </ac:picMkLst>
        </pc:picChg>
        <pc:picChg chg="add mod">
          <ac:chgData name="Cristian Chilipirea" userId="34ab170da5908fc4" providerId="LiveId" clId="{51E1D80A-4A29-4E2A-B293-4232621C1517}" dt="2019-10-06T18:07:20.731" v="233" actId="1076"/>
          <ac:picMkLst>
            <pc:docMk/>
            <pc:sldMk cId="1746393774" sldId="511"/>
            <ac:picMk id="30" creationId="{51B37CED-FF33-43BB-910E-7D08CA4119DD}"/>
          </ac:picMkLst>
        </pc:picChg>
        <pc:picChg chg="add mod">
          <ac:chgData name="Cristian Chilipirea" userId="34ab170da5908fc4" providerId="LiveId" clId="{51E1D80A-4A29-4E2A-B293-4232621C1517}" dt="2019-10-06T18:07:20.731" v="233" actId="1076"/>
          <ac:picMkLst>
            <pc:docMk/>
            <pc:sldMk cId="1746393774" sldId="511"/>
            <ac:picMk id="31" creationId="{043CB4E2-6325-49C0-98DA-A589347C2019}"/>
          </ac:picMkLst>
        </pc:picChg>
        <pc:picChg chg="add mod">
          <ac:chgData name="Cristian Chilipirea" userId="34ab170da5908fc4" providerId="LiveId" clId="{51E1D80A-4A29-4E2A-B293-4232621C1517}" dt="2019-10-06T18:07:20.731" v="233" actId="1076"/>
          <ac:picMkLst>
            <pc:docMk/>
            <pc:sldMk cId="1746393774" sldId="511"/>
            <ac:picMk id="32" creationId="{69D7A293-9CF0-41F7-8BB9-AF65859834B6}"/>
          </ac:picMkLst>
        </pc:picChg>
        <pc:picChg chg="add mod">
          <ac:chgData name="Cristian Chilipirea" userId="34ab170da5908fc4" providerId="LiveId" clId="{51E1D80A-4A29-4E2A-B293-4232621C1517}" dt="2019-10-06T18:07:20.731" v="233" actId="1076"/>
          <ac:picMkLst>
            <pc:docMk/>
            <pc:sldMk cId="1746393774" sldId="511"/>
            <ac:picMk id="33" creationId="{22657970-C2A5-401B-AB47-26832D380C05}"/>
          </ac:picMkLst>
        </pc:picChg>
        <pc:picChg chg="add mod">
          <ac:chgData name="Cristian Chilipirea" userId="34ab170da5908fc4" providerId="LiveId" clId="{51E1D80A-4A29-4E2A-B293-4232621C1517}" dt="2019-10-06T18:07:20.731" v="233" actId="1076"/>
          <ac:picMkLst>
            <pc:docMk/>
            <pc:sldMk cId="1746393774" sldId="511"/>
            <ac:picMk id="35" creationId="{A79C34FA-B21A-441C-B348-E2868C8AC98B}"/>
          </ac:picMkLst>
        </pc:picChg>
      </pc:sldChg>
      <pc:sldChg chg="addSp delSp modSp add">
        <pc:chgData name="Cristian Chilipirea" userId="34ab170da5908fc4" providerId="LiveId" clId="{51E1D80A-4A29-4E2A-B293-4232621C1517}" dt="2019-10-06T18:07:40.533" v="240" actId="1076"/>
        <pc:sldMkLst>
          <pc:docMk/>
          <pc:sldMk cId="618357871" sldId="512"/>
        </pc:sldMkLst>
        <pc:spChg chg="mod">
          <ac:chgData name="Cristian Chilipirea" userId="34ab170da5908fc4" providerId="LiveId" clId="{51E1D80A-4A29-4E2A-B293-4232621C1517}" dt="2019-10-06T18:07:27.169" v="235"/>
          <ac:spMkLst>
            <pc:docMk/>
            <pc:sldMk cId="618357871" sldId="512"/>
            <ac:spMk id="2" creationId="{31076D31-2F41-4EC6-B97C-1FDD4382BDC9}"/>
          </ac:spMkLst>
        </pc:spChg>
        <pc:spChg chg="del">
          <ac:chgData name="Cristian Chilipirea" userId="34ab170da5908fc4" providerId="LiveId" clId="{51E1D80A-4A29-4E2A-B293-4232621C1517}" dt="2019-10-06T18:07:31.564" v="236" actId="478"/>
          <ac:spMkLst>
            <pc:docMk/>
            <pc:sldMk cId="618357871" sldId="512"/>
            <ac:spMk id="3" creationId="{A5163A1C-992E-4B42-B552-71FDA4ABC9D8}"/>
          </ac:spMkLst>
        </pc:spChg>
        <pc:spChg chg="add del">
          <ac:chgData name="Cristian Chilipirea" userId="34ab170da5908fc4" providerId="LiveId" clId="{51E1D80A-4A29-4E2A-B293-4232621C1517}" dt="2019-10-06T18:07:37.828" v="238"/>
          <ac:spMkLst>
            <pc:docMk/>
            <pc:sldMk cId="618357871" sldId="512"/>
            <ac:spMk id="27" creationId="{3048CD23-A411-4A61-80C4-C42C34D23B91}"/>
          </ac:spMkLst>
        </pc:spChg>
        <pc:spChg chg="add mod">
          <ac:chgData name="Cristian Chilipirea" userId="34ab170da5908fc4" providerId="LiveId" clId="{51E1D80A-4A29-4E2A-B293-4232621C1517}" dt="2019-10-06T18:07:40.533" v="240" actId="1076"/>
          <ac:spMkLst>
            <pc:docMk/>
            <pc:sldMk cId="618357871" sldId="512"/>
            <ac:spMk id="51" creationId="{A3890947-2776-40B0-96B0-A6A42FAC8936}"/>
          </ac:spMkLst>
        </pc:spChg>
        <pc:grpChg chg="add del">
          <ac:chgData name="Cristian Chilipirea" userId="34ab170da5908fc4" providerId="LiveId" clId="{51E1D80A-4A29-4E2A-B293-4232621C1517}" dt="2019-10-06T18:07:37.828" v="238"/>
          <ac:grpSpMkLst>
            <pc:docMk/>
            <pc:sldMk cId="618357871" sldId="512"/>
            <ac:grpSpMk id="4" creationId="{83FD4BD6-ABC3-4FCF-99D2-F217FB40976A}"/>
          </ac:grpSpMkLst>
        </pc:grpChg>
        <pc:grpChg chg="add mod">
          <ac:chgData name="Cristian Chilipirea" userId="34ab170da5908fc4" providerId="LiveId" clId="{51E1D80A-4A29-4E2A-B293-4232621C1517}" dt="2019-10-06T18:07:40.533" v="240" actId="1076"/>
          <ac:grpSpMkLst>
            <pc:docMk/>
            <pc:sldMk cId="618357871" sldId="512"/>
            <ac:grpSpMk id="28" creationId="{E17A3589-3506-4D28-B25C-ACC9836FEB1F}"/>
          </ac:grpSpMkLst>
        </pc:grpChg>
        <pc:grpChg chg="mod">
          <ac:chgData name="Cristian Chilipirea" userId="34ab170da5908fc4" providerId="LiveId" clId="{51E1D80A-4A29-4E2A-B293-4232621C1517}" dt="2019-10-06T18:07:40.533" v="240" actId="1076"/>
          <ac:grpSpMkLst>
            <pc:docMk/>
            <pc:sldMk cId="618357871" sldId="512"/>
            <ac:grpSpMk id="29" creationId="{3CADB62B-40D9-4012-AA2E-F068011D0204}"/>
          </ac:grpSpMkLst>
        </pc:grpChg>
        <pc:grpChg chg="mod">
          <ac:chgData name="Cristian Chilipirea" userId="34ab170da5908fc4" providerId="LiveId" clId="{51E1D80A-4A29-4E2A-B293-4232621C1517}" dt="2019-10-06T18:07:40.533" v="240" actId="1076"/>
          <ac:grpSpMkLst>
            <pc:docMk/>
            <pc:sldMk cId="618357871" sldId="512"/>
            <ac:grpSpMk id="31" creationId="{4BA37AC2-3785-4944-9B2C-D21FFE0E44A5}"/>
          </ac:grpSpMkLst>
        </pc:grpChg>
        <pc:grpChg chg="mod">
          <ac:chgData name="Cristian Chilipirea" userId="34ab170da5908fc4" providerId="LiveId" clId="{51E1D80A-4A29-4E2A-B293-4232621C1517}" dt="2019-10-06T18:07:40.533" v="240" actId="1076"/>
          <ac:grpSpMkLst>
            <pc:docMk/>
            <pc:sldMk cId="618357871" sldId="512"/>
            <ac:grpSpMk id="32" creationId="{C08EF33E-99ED-426B-8EF0-58B61927867E}"/>
          </ac:grpSpMkLst>
        </pc:grpChg>
        <pc:grpChg chg="mod">
          <ac:chgData name="Cristian Chilipirea" userId="34ab170da5908fc4" providerId="LiveId" clId="{51E1D80A-4A29-4E2A-B293-4232621C1517}" dt="2019-10-06T18:07:40.533" v="240" actId="1076"/>
          <ac:grpSpMkLst>
            <pc:docMk/>
            <pc:sldMk cId="618357871" sldId="512"/>
            <ac:grpSpMk id="33" creationId="{795D7784-7BC7-4032-8796-407D409131D7}"/>
          </ac:grpSpMkLst>
        </pc:grpChg>
      </pc:sldChg>
      <pc:sldChg chg="addSp delSp modSp add">
        <pc:chgData name="Cristian Chilipirea" userId="34ab170da5908fc4" providerId="LiveId" clId="{51E1D80A-4A29-4E2A-B293-4232621C1517}" dt="2019-10-06T18:07:59.424" v="247" actId="1076"/>
        <pc:sldMkLst>
          <pc:docMk/>
          <pc:sldMk cId="1643747738" sldId="513"/>
        </pc:sldMkLst>
        <pc:spChg chg="mod">
          <ac:chgData name="Cristian Chilipirea" userId="34ab170da5908fc4" providerId="LiveId" clId="{51E1D80A-4A29-4E2A-B293-4232621C1517}" dt="2019-10-06T18:07:48.540" v="242"/>
          <ac:spMkLst>
            <pc:docMk/>
            <pc:sldMk cId="1643747738" sldId="513"/>
            <ac:spMk id="2" creationId="{C67CBF01-A559-4FAA-AFF8-41DB40B8F4A1}"/>
          </ac:spMkLst>
        </pc:spChg>
        <pc:spChg chg="del">
          <ac:chgData name="Cristian Chilipirea" userId="34ab170da5908fc4" providerId="LiveId" clId="{51E1D80A-4A29-4E2A-B293-4232621C1517}" dt="2019-10-06T18:07:50.486" v="243" actId="478"/>
          <ac:spMkLst>
            <pc:docMk/>
            <pc:sldMk cId="1643747738" sldId="513"/>
            <ac:spMk id="3" creationId="{1045F463-35A1-4A3E-BC92-770B697ED3FD}"/>
          </ac:spMkLst>
        </pc:spChg>
        <pc:spChg chg="add del">
          <ac:chgData name="Cristian Chilipirea" userId="34ab170da5908fc4" providerId="LiveId" clId="{51E1D80A-4A29-4E2A-B293-4232621C1517}" dt="2019-10-06T18:07:57.788" v="245"/>
          <ac:spMkLst>
            <pc:docMk/>
            <pc:sldMk cId="1643747738" sldId="513"/>
            <ac:spMk id="4" creationId="{527FE592-D8F8-4450-B1DA-10B322177DF6}"/>
          </ac:spMkLst>
        </pc:spChg>
        <pc:spChg chg="add mod">
          <ac:chgData name="Cristian Chilipirea" userId="34ab170da5908fc4" providerId="LiveId" clId="{51E1D80A-4A29-4E2A-B293-4232621C1517}" dt="2019-10-06T18:07:59.424" v="247" actId="1076"/>
          <ac:spMkLst>
            <pc:docMk/>
            <pc:sldMk cId="1643747738" sldId="513"/>
            <ac:spMk id="5" creationId="{36D9A0F9-E0D6-44B2-965F-41A8834B8EC8}"/>
          </ac:spMkLst>
        </pc:spChg>
      </pc:sldChg>
      <pc:sldChg chg="addSp delSp modSp add modAnim">
        <pc:chgData name="Cristian Chilipirea" userId="34ab170da5908fc4" providerId="LiveId" clId="{51E1D80A-4A29-4E2A-B293-4232621C1517}" dt="2019-10-06T18:08:25.883" v="254" actId="1076"/>
        <pc:sldMkLst>
          <pc:docMk/>
          <pc:sldMk cId="3181653658" sldId="514"/>
        </pc:sldMkLst>
        <pc:spChg chg="del">
          <ac:chgData name="Cristian Chilipirea" userId="34ab170da5908fc4" providerId="LiveId" clId="{51E1D80A-4A29-4E2A-B293-4232621C1517}" dt="2019-10-06T18:08:12.280" v="250" actId="478"/>
          <ac:spMkLst>
            <pc:docMk/>
            <pc:sldMk cId="3181653658" sldId="514"/>
            <ac:spMk id="2" creationId="{8E7757CC-E7B0-45B8-A463-A6C27EBDF74C}"/>
          </ac:spMkLst>
        </pc:spChg>
        <pc:spChg chg="del">
          <ac:chgData name="Cristian Chilipirea" userId="34ab170da5908fc4" providerId="LiveId" clId="{51E1D80A-4A29-4E2A-B293-4232621C1517}" dt="2019-10-06T18:08:11.072" v="249" actId="478"/>
          <ac:spMkLst>
            <pc:docMk/>
            <pc:sldMk cId="3181653658" sldId="514"/>
            <ac:spMk id="3" creationId="{F437BDD8-2D74-49A3-BE65-5C0F3654C364}"/>
          </ac:spMkLst>
        </pc:spChg>
        <pc:spChg chg="add del">
          <ac:chgData name="Cristian Chilipirea" userId="34ab170da5908fc4" providerId="LiveId" clId="{51E1D80A-4A29-4E2A-B293-4232621C1517}" dt="2019-10-06T18:08:16.734" v="252"/>
          <ac:spMkLst>
            <pc:docMk/>
            <pc:sldMk cId="3181653658" sldId="514"/>
            <ac:spMk id="4" creationId="{2F629111-E7A4-4003-B0F4-FCAF2274F5F4}"/>
          </ac:spMkLst>
        </pc:spChg>
        <pc:spChg chg="add del">
          <ac:chgData name="Cristian Chilipirea" userId="34ab170da5908fc4" providerId="LiveId" clId="{51E1D80A-4A29-4E2A-B293-4232621C1517}" dt="2019-10-06T18:08:16.734" v="252"/>
          <ac:spMkLst>
            <pc:docMk/>
            <pc:sldMk cId="3181653658" sldId="514"/>
            <ac:spMk id="5" creationId="{E09CE1D2-1888-4CA9-BF8F-6A7B46B983F0}"/>
          </ac:spMkLst>
        </pc:spChg>
        <pc:spChg chg="add del">
          <ac:chgData name="Cristian Chilipirea" userId="34ab170da5908fc4" providerId="LiveId" clId="{51E1D80A-4A29-4E2A-B293-4232621C1517}" dt="2019-10-06T18:08:16.734" v="252"/>
          <ac:spMkLst>
            <pc:docMk/>
            <pc:sldMk cId="3181653658" sldId="514"/>
            <ac:spMk id="6" creationId="{FA41EDCA-E881-407C-BFD4-650BD0D1F2B0}"/>
          </ac:spMkLst>
        </pc:spChg>
        <pc:spChg chg="add del">
          <ac:chgData name="Cristian Chilipirea" userId="34ab170da5908fc4" providerId="LiveId" clId="{51E1D80A-4A29-4E2A-B293-4232621C1517}" dt="2019-10-06T18:08:16.734" v="252"/>
          <ac:spMkLst>
            <pc:docMk/>
            <pc:sldMk cId="3181653658" sldId="514"/>
            <ac:spMk id="7" creationId="{7EFD2A05-F7CD-42AB-A20B-37386A2A27D2}"/>
          </ac:spMkLst>
        </pc:spChg>
        <pc:spChg chg="add del">
          <ac:chgData name="Cristian Chilipirea" userId="34ab170da5908fc4" providerId="LiveId" clId="{51E1D80A-4A29-4E2A-B293-4232621C1517}" dt="2019-10-06T18:08:16.734" v="252"/>
          <ac:spMkLst>
            <pc:docMk/>
            <pc:sldMk cId="3181653658" sldId="514"/>
            <ac:spMk id="8" creationId="{E15CB4E4-2988-4FF8-9030-09DA88D8B13F}"/>
          </ac:spMkLst>
        </pc:spChg>
        <pc:spChg chg="add del">
          <ac:chgData name="Cristian Chilipirea" userId="34ab170da5908fc4" providerId="LiveId" clId="{51E1D80A-4A29-4E2A-B293-4232621C1517}" dt="2019-10-06T18:08:16.734" v="252"/>
          <ac:spMkLst>
            <pc:docMk/>
            <pc:sldMk cId="3181653658" sldId="514"/>
            <ac:spMk id="9" creationId="{41184F57-75A7-41D8-B397-8C4E6FA40313}"/>
          </ac:spMkLst>
        </pc:spChg>
        <pc:spChg chg="add del">
          <ac:chgData name="Cristian Chilipirea" userId="34ab170da5908fc4" providerId="LiveId" clId="{51E1D80A-4A29-4E2A-B293-4232621C1517}" dt="2019-10-06T18:08:16.734" v="252"/>
          <ac:spMkLst>
            <pc:docMk/>
            <pc:sldMk cId="3181653658" sldId="514"/>
            <ac:spMk id="10" creationId="{AED60E46-DC5F-40C1-B3C9-A00A45046E57}"/>
          </ac:spMkLst>
        </pc:spChg>
        <pc:spChg chg="add del">
          <ac:chgData name="Cristian Chilipirea" userId="34ab170da5908fc4" providerId="LiveId" clId="{51E1D80A-4A29-4E2A-B293-4232621C1517}" dt="2019-10-06T18:08:16.734" v="252"/>
          <ac:spMkLst>
            <pc:docMk/>
            <pc:sldMk cId="3181653658" sldId="514"/>
            <ac:spMk id="11" creationId="{4A0AF57C-1528-4903-A20B-BEF50EBE125B}"/>
          </ac:spMkLst>
        </pc:spChg>
        <pc:spChg chg="add del">
          <ac:chgData name="Cristian Chilipirea" userId="34ab170da5908fc4" providerId="LiveId" clId="{51E1D80A-4A29-4E2A-B293-4232621C1517}" dt="2019-10-06T18:08:16.734" v="252"/>
          <ac:spMkLst>
            <pc:docMk/>
            <pc:sldMk cId="3181653658" sldId="514"/>
            <ac:spMk id="12" creationId="{E2661160-3709-4E71-A59E-A58379C5ABAD}"/>
          </ac:spMkLst>
        </pc:spChg>
        <pc:spChg chg="add del">
          <ac:chgData name="Cristian Chilipirea" userId="34ab170da5908fc4" providerId="LiveId" clId="{51E1D80A-4A29-4E2A-B293-4232621C1517}" dt="2019-10-06T18:08:16.734" v="252"/>
          <ac:spMkLst>
            <pc:docMk/>
            <pc:sldMk cId="3181653658" sldId="514"/>
            <ac:spMk id="13" creationId="{04A5EEA0-633C-4BF1-A642-B4AFA440249E}"/>
          </ac:spMkLst>
        </pc:spChg>
        <pc:spChg chg="add del">
          <ac:chgData name="Cristian Chilipirea" userId="34ab170da5908fc4" providerId="LiveId" clId="{51E1D80A-4A29-4E2A-B293-4232621C1517}" dt="2019-10-06T18:08:16.734" v="252"/>
          <ac:spMkLst>
            <pc:docMk/>
            <pc:sldMk cId="3181653658" sldId="514"/>
            <ac:spMk id="14" creationId="{1825BA8D-E304-45F6-96B4-59C55529184E}"/>
          </ac:spMkLst>
        </pc:spChg>
        <pc:spChg chg="add del">
          <ac:chgData name="Cristian Chilipirea" userId="34ab170da5908fc4" providerId="LiveId" clId="{51E1D80A-4A29-4E2A-B293-4232621C1517}" dt="2019-10-06T18:08:16.734" v="252"/>
          <ac:spMkLst>
            <pc:docMk/>
            <pc:sldMk cId="3181653658" sldId="514"/>
            <ac:spMk id="15" creationId="{CE300EEE-7AD0-4D2D-A7A6-18429BBE59DD}"/>
          </ac:spMkLst>
        </pc:spChg>
        <pc:spChg chg="add del">
          <ac:chgData name="Cristian Chilipirea" userId="34ab170da5908fc4" providerId="LiveId" clId="{51E1D80A-4A29-4E2A-B293-4232621C1517}" dt="2019-10-06T18:08:16.734" v="252"/>
          <ac:spMkLst>
            <pc:docMk/>
            <pc:sldMk cId="3181653658" sldId="514"/>
            <ac:spMk id="16" creationId="{0F2CB0BA-22B0-479F-9A8F-BBE0DCDBA5FC}"/>
          </ac:spMkLst>
        </pc:spChg>
        <pc:spChg chg="add del">
          <ac:chgData name="Cristian Chilipirea" userId="34ab170da5908fc4" providerId="LiveId" clId="{51E1D80A-4A29-4E2A-B293-4232621C1517}" dt="2019-10-06T18:08:16.734" v="252"/>
          <ac:spMkLst>
            <pc:docMk/>
            <pc:sldMk cId="3181653658" sldId="514"/>
            <ac:spMk id="17" creationId="{92F7EB1C-6417-4DF4-8D29-E66FA4EFFD44}"/>
          </ac:spMkLst>
        </pc:spChg>
        <pc:spChg chg="add del">
          <ac:chgData name="Cristian Chilipirea" userId="34ab170da5908fc4" providerId="LiveId" clId="{51E1D80A-4A29-4E2A-B293-4232621C1517}" dt="2019-10-06T18:08:16.734" v="252"/>
          <ac:spMkLst>
            <pc:docMk/>
            <pc:sldMk cId="3181653658" sldId="514"/>
            <ac:spMk id="18" creationId="{72F10931-7433-4FA5-8EC9-6AB14CB09266}"/>
          </ac:spMkLst>
        </pc:spChg>
        <pc:spChg chg="add del">
          <ac:chgData name="Cristian Chilipirea" userId="34ab170da5908fc4" providerId="LiveId" clId="{51E1D80A-4A29-4E2A-B293-4232621C1517}" dt="2019-10-06T18:08:16.734" v="252"/>
          <ac:spMkLst>
            <pc:docMk/>
            <pc:sldMk cId="3181653658" sldId="514"/>
            <ac:spMk id="19" creationId="{15860DFF-8F43-49F4-9706-A7C0782C5071}"/>
          </ac:spMkLst>
        </pc:spChg>
        <pc:spChg chg="add del">
          <ac:chgData name="Cristian Chilipirea" userId="34ab170da5908fc4" providerId="LiveId" clId="{51E1D80A-4A29-4E2A-B293-4232621C1517}" dt="2019-10-06T18:08:16.734" v="252"/>
          <ac:spMkLst>
            <pc:docMk/>
            <pc:sldMk cId="3181653658" sldId="514"/>
            <ac:spMk id="20" creationId="{011EE6DF-932B-4E23-B780-3BCF082F3B03}"/>
          </ac:spMkLst>
        </pc:spChg>
        <pc:spChg chg="add del">
          <ac:chgData name="Cristian Chilipirea" userId="34ab170da5908fc4" providerId="LiveId" clId="{51E1D80A-4A29-4E2A-B293-4232621C1517}" dt="2019-10-06T18:08:16.734" v="252"/>
          <ac:spMkLst>
            <pc:docMk/>
            <pc:sldMk cId="3181653658" sldId="514"/>
            <ac:spMk id="21" creationId="{B5772446-6E33-4AA4-A456-5001115C803D}"/>
          </ac:spMkLst>
        </pc:spChg>
        <pc:spChg chg="add del">
          <ac:chgData name="Cristian Chilipirea" userId="34ab170da5908fc4" providerId="LiveId" clId="{51E1D80A-4A29-4E2A-B293-4232621C1517}" dt="2019-10-06T18:08:16.734" v="252"/>
          <ac:spMkLst>
            <pc:docMk/>
            <pc:sldMk cId="3181653658" sldId="514"/>
            <ac:spMk id="22" creationId="{68D0C2AB-3567-422C-B5C7-ED7E950B1F6C}"/>
          </ac:spMkLst>
        </pc:spChg>
        <pc:spChg chg="add del">
          <ac:chgData name="Cristian Chilipirea" userId="34ab170da5908fc4" providerId="LiveId" clId="{51E1D80A-4A29-4E2A-B293-4232621C1517}" dt="2019-10-06T18:08:16.734" v="252"/>
          <ac:spMkLst>
            <pc:docMk/>
            <pc:sldMk cId="3181653658" sldId="514"/>
            <ac:spMk id="23" creationId="{0D41D99E-65EB-4251-999C-A34C522E26B5}"/>
          </ac:spMkLst>
        </pc:spChg>
        <pc:spChg chg="add del">
          <ac:chgData name="Cristian Chilipirea" userId="34ab170da5908fc4" providerId="LiveId" clId="{51E1D80A-4A29-4E2A-B293-4232621C1517}" dt="2019-10-06T18:08:16.734" v="252"/>
          <ac:spMkLst>
            <pc:docMk/>
            <pc:sldMk cId="3181653658" sldId="514"/>
            <ac:spMk id="24" creationId="{9DA959E0-40A0-454A-B4AF-8B1F6B969F09}"/>
          </ac:spMkLst>
        </pc:spChg>
        <pc:spChg chg="add del">
          <ac:chgData name="Cristian Chilipirea" userId="34ab170da5908fc4" providerId="LiveId" clId="{51E1D80A-4A29-4E2A-B293-4232621C1517}" dt="2019-10-06T18:08:16.734" v="252"/>
          <ac:spMkLst>
            <pc:docMk/>
            <pc:sldMk cId="3181653658" sldId="514"/>
            <ac:spMk id="25" creationId="{674EF183-B205-4402-88D1-FA3D4CB080DD}"/>
          </ac:spMkLst>
        </pc:spChg>
        <pc:spChg chg="add del">
          <ac:chgData name="Cristian Chilipirea" userId="34ab170da5908fc4" providerId="LiveId" clId="{51E1D80A-4A29-4E2A-B293-4232621C1517}" dt="2019-10-06T18:08:16.734" v="252"/>
          <ac:spMkLst>
            <pc:docMk/>
            <pc:sldMk cId="3181653658" sldId="514"/>
            <ac:spMk id="26" creationId="{B3C394C7-AF95-4B6F-8B83-B18DC13C1F37}"/>
          </ac:spMkLst>
        </pc:spChg>
        <pc:spChg chg="add del">
          <ac:chgData name="Cristian Chilipirea" userId="34ab170da5908fc4" providerId="LiveId" clId="{51E1D80A-4A29-4E2A-B293-4232621C1517}" dt="2019-10-06T18:08:16.734" v="252"/>
          <ac:spMkLst>
            <pc:docMk/>
            <pc:sldMk cId="3181653658" sldId="514"/>
            <ac:spMk id="27" creationId="{24B328FE-DAA1-4F63-9091-81C56D8A952B}"/>
          </ac:spMkLst>
        </pc:spChg>
        <pc:spChg chg="add del">
          <ac:chgData name="Cristian Chilipirea" userId="34ab170da5908fc4" providerId="LiveId" clId="{51E1D80A-4A29-4E2A-B293-4232621C1517}" dt="2019-10-06T18:08:16.734" v="252"/>
          <ac:spMkLst>
            <pc:docMk/>
            <pc:sldMk cId="3181653658" sldId="514"/>
            <ac:spMk id="28" creationId="{5B32886D-1EA3-4B9C-B3A0-674A308D895A}"/>
          </ac:spMkLst>
        </pc:spChg>
        <pc:spChg chg="add del">
          <ac:chgData name="Cristian Chilipirea" userId="34ab170da5908fc4" providerId="LiveId" clId="{51E1D80A-4A29-4E2A-B293-4232621C1517}" dt="2019-10-06T18:08:16.734" v="252"/>
          <ac:spMkLst>
            <pc:docMk/>
            <pc:sldMk cId="3181653658" sldId="514"/>
            <ac:spMk id="29" creationId="{18C00A18-A641-4D92-8695-55161D0A179A}"/>
          </ac:spMkLst>
        </pc:spChg>
        <pc:spChg chg="add del">
          <ac:chgData name="Cristian Chilipirea" userId="34ab170da5908fc4" providerId="LiveId" clId="{51E1D80A-4A29-4E2A-B293-4232621C1517}" dt="2019-10-06T18:08:16.734" v="252"/>
          <ac:spMkLst>
            <pc:docMk/>
            <pc:sldMk cId="3181653658" sldId="514"/>
            <ac:spMk id="30" creationId="{FEAA0A65-83FA-40A4-947F-03621069A2E2}"/>
          </ac:spMkLst>
        </pc:spChg>
        <pc:spChg chg="add del">
          <ac:chgData name="Cristian Chilipirea" userId="34ab170da5908fc4" providerId="LiveId" clId="{51E1D80A-4A29-4E2A-B293-4232621C1517}" dt="2019-10-06T18:08:16.734" v="252"/>
          <ac:spMkLst>
            <pc:docMk/>
            <pc:sldMk cId="3181653658" sldId="514"/>
            <ac:spMk id="31" creationId="{D7E4D054-A4B4-4E14-8417-6C073E5B5755}"/>
          </ac:spMkLst>
        </pc:spChg>
        <pc:spChg chg="add del">
          <ac:chgData name="Cristian Chilipirea" userId="34ab170da5908fc4" providerId="LiveId" clId="{51E1D80A-4A29-4E2A-B293-4232621C1517}" dt="2019-10-06T18:08:16.734" v="252"/>
          <ac:spMkLst>
            <pc:docMk/>
            <pc:sldMk cId="3181653658" sldId="514"/>
            <ac:spMk id="32" creationId="{8B6C027A-FB6B-4E4D-A10C-2BE5D9647094}"/>
          </ac:spMkLst>
        </pc:spChg>
        <pc:spChg chg="add del">
          <ac:chgData name="Cristian Chilipirea" userId="34ab170da5908fc4" providerId="LiveId" clId="{51E1D80A-4A29-4E2A-B293-4232621C1517}" dt="2019-10-06T18:08:16.734" v="252"/>
          <ac:spMkLst>
            <pc:docMk/>
            <pc:sldMk cId="3181653658" sldId="514"/>
            <ac:spMk id="33" creationId="{8DD175EF-19BF-456C-95C9-79BE00A01D06}"/>
          </ac:spMkLst>
        </pc:spChg>
        <pc:spChg chg="add del">
          <ac:chgData name="Cristian Chilipirea" userId="34ab170da5908fc4" providerId="LiveId" clId="{51E1D80A-4A29-4E2A-B293-4232621C1517}" dt="2019-10-06T18:08:16.734" v="252"/>
          <ac:spMkLst>
            <pc:docMk/>
            <pc:sldMk cId="3181653658" sldId="514"/>
            <ac:spMk id="34" creationId="{7C05D0FC-2817-4160-93C3-7164275729B5}"/>
          </ac:spMkLst>
        </pc:spChg>
        <pc:spChg chg="add del">
          <ac:chgData name="Cristian Chilipirea" userId="34ab170da5908fc4" providerId="LiveId" clId="{51E1D80A-4A29-4E2A-B293-4232621C1517}" dt="2019-10-06T18:08:16.734" v="252"/>
          <ac:spMkLst>
            <pc:docMk/>
            <pc:sldMk cId="3181653658" sldId="514"/>
            <ac:spMk id="35" creationId="{64FEFE1F-6580-4931-B212-6F7270E05D20}"/>
          </ac:spMkLst>
        </pc:spChg>
        <pc:spChg chg="add del">
          <ac:chgData name="Cristian Chilipirea" userId="34ab170da5908fc4" providerId="LiveId" clId="{51E1D80A-4A29-4E2A-B293-4232621C1517}" dt="2019-10-06T18:08:16.734" v="252"/>
          <ac:spMkLst>
            <pc:docMk/>
            <pc:sldMk cId="3181653658" sldId="514"/>
            <ac:spMk id="36" creationId="{47C5467B-5D2D-4EA6-B672-B57DDD49D33E}"/>
          </ac:spMkLst>
        </pc:spChg>
        <pc:spChg chg="add del">
          <ac:chgData name="Cristian Chilipirea" userId="34ab170da5908fc4" providerId="LiveId" clId="{51E1D80A-4A29-4E2A-B293-4232621C1517}" dt="2019-10-06T18:08:16.734" v="252"/>
          <ac:spMkLst>
            <pc:docMk/>
            <pc:sldMk cId="3181653658" sldId="514"/>
            <ac:spMk id="37" creationId="{A916CA76-5FA1-423E-A799-384B6DBAECBA}"/>
          </ac:spMkLst>
        </pc:spChg>
        <pc:spChg chg="add del">
          <ac:chgData name="Cristian Chilipirea" userId="34ab170da5908fc4" providerId="LiveId" clId="{51E1D80A-4A29-4E2A-B293-4232621C1517}" dt="2019-10-06T18:08:16.734" v="252"/>
          <ac:spMkLst>
            <pc:docMk/>
            <pc:sldMk cId="3181653658" sldId="514"/>
            <ac:spMk id="38" creationId="{ACB573DB-0663-48EC-B90D-8964C5292321}"/>
          </ac:spMkLst>
        </pc:spChg>
        <pc:spChg chg="add del">
          <ac:chgData name="Cristian Chilipirea" userId="34ab170da5908fc4" providerId="LiveId" clId="{51E1D80A-4A29-4E2A-B293-4232621C1517}" dt="2019-10-06T18:08:16.734" v="252"/>
          <ac:spMkLst>
            <pc:docMk/>
            <pc:sldMk cId="3181653658" sldId="514"/>
            <ac:spMk id="39" creationId="{FA6F1868-D647-4477-A6A9-10128DD29B28}"/>
          </ac:spMkLst>
        </pc:spChg>
        <pc:spChg chg="add del">
          <ac:chgData name="Cristian Chilipirea" userId="34ab170da5908fc4" providerId="LiveId" clId="{51E1D80A-4A29-4E2A-B293-4232621C1517}" dt="2019-10-06T18:08:16.734" v="252"/>
          <ac:spMkLst>
            <pc:docMk/>
            <pc:sldMk cId="3181653658" sldId="514"/>
            <ac:spMk id="40" creationId="{F874B612-F9E4-4A06-8590-4B9F519D6A23}"/>
          </ac:spMkLst>
        </pc:spChg>
        <pc:spChg chg="add del">
          <ac:chgData name="Cristian Chilipirea" userId="34ab170da5908fc4" providerId="LiveId" clId="{51E1D80A-4A29-4E2A-B293-4232621C1517}" dt="2019-10-06T18:08:16.734" v="252"/>
          <ac:spMkLst>
            <pc:docMk/>
            <pc:sldMk cId="3181653658" sldId="514"/>
            <ac:spMk id="41" creationId="{4AAC1CFB-7497-433F-9915-DD69B2F7484A}"/>
          </ac:spMkLst>
        </pc:spChg>
        <pc:spChg chg="add del">
          <ac:chgData name="Cristian Chilipirea" userId="34ab170da5908fc4" providerId="LiveId" clId="{51E1D80A-4A29-4E2A-B293-4232621C1517}" dt="2019-10-06T18:08:16.734" v="252"/>
          <ac:spMkLst>
            <pc:docMk/>
            <pc:sldMk cId="3181653658" sldId="514"/>
            <ac:spMk id="42" creationId="{2C6616A6-B89B-40A9-BC37-32DFAB6693B2}"/>
          </ac:spMkLst>
        </pc:spChg>
        <pc:spChg chg="add del">
          <ac:chgData name="Cristian Chilipirea" userId="34ab170da5908fc4" providerId="LiveId" clId="{51E1D80A-4A29-4E2A-B293-4232621C1517}" dt="2019-10-06T18:08:16.734" v="252"/>
          <ac:spMkLst>
            <pc:docMk/>
            <pc:sldMk cId="3181653658" sldId="514"/>
            <ac:spMk id="43" creationId="{714F1283-C07F-4E74-B72D-C142FA9659BF}"/>
          </ac:spMkLst>
        </pc:spChg>
        <pc:spChg chg="add del">
          <ac:chgData name="Cristian Chilipirea" userId="34ab170da5908fc4" providerId="LiveId" clId="{51E1D80A-4A29-4E2A-B293-4232621C1517}" dt="2019-10-06T18:08:16.734" v="252"/>
          <ac:spMkLst>
            <pc:docMk/>
            <pc:sldMk cId="3181653658" sldId="514"/>
            <ac:spMk id="44" creationId="{8A5F50A7-4FE1-4E33-8990-149D50375B01}"/>
          </ac:spMkLst>
        </pc:spChg>
        <pc:spChg chg="add del">
          <ac:chgData name="Cristian Chilipirea" userId="34ab170da5908fc4" providerId="LiveId" clId="{51E1D80A-4A29-4E2A-B293-4232621C1517}" dt="2019-10-06T18:08:16.734" v="252"/>
          <ac:spMkLst>
            <pc:docMk/>
            <pc:sldMk cId="3181653658" sldId="514"/>
            <ac:spMk id="45" creationId="{77794AC2-0899-4CB0-9E97-90CB7A6E5A4F}"/>
          </ac:spMkLst>
        </pc:spChg>
        <pc:spChg chg="add del">
          <ac:chgData name="Cristian Chilipirea" userId="34ab170da5908fc4" providerId="LiveId" clId="{51E1D80A-4A29-4E2A-B293-4232621C1517}" dt="2019-10-06T18:08:16.734" v="252"/>
          <ac:spMkLst>
            <pc:docMk/>
            <pc:sldMk cId="3181653658" sldId="514"/>
            <ac:spMk id="46" creationId="{20904303-BBD6-499C-86FC-145235E49964}"/>
          </ac:spMkLst>
        </pc:spChg>
        <pc:spChg chg="add del">
          <ac:chgData name="Cristian Chilipirea" userId="34ab170da5908fc4" providerId="LiveId" clId="{51E1D80A-4A29-4E2A-B293-4232621C1517}" dt="2019-10-06T18:08:16.734" v="252"/>
          <ac:spMkLst>
            <pc:docMk/>
            <pc:sldMk cId="3181653658" sldId="514"/>
            <ac:spMk id="47" creationId="{C2E7F05C-1D0C-47F6-BD3E-F494D453F165}"/>
          </ac:spMkLst>
        </pc:spChg>
        <pc:spChg chg="add del">
          <ac:chgData name="Cristian Chilipirea" userId="34ab170da5908fc4" providerId="LiveId" clId="{51E1D80A-4A29-4E2A-B293-4232621C1517}" dt="2019-10-06T18:08:16.734" v="252"/>
          <ac:spMkLst>
            <pc:docMk/>
            <pc:sldMk cId="3181653658" sldId="514"/>
            <ac:spMk id="48" creationId="{8D97C980-AB7E-4A4D-A3C3-944F12101B42}"/>
          </ac:spMkLst>
        </pc:spChg>
        <pc:spChg chg="add del">
          <ac:chgData name="Cristian Chilipirea" userId="34ab170da5908fc4" providerId="LiveId" clId="{51E1D80A-4A29-4E2A-B293-4232621C1517}" dt="2019-10-06T18:08:16.734" v="252"/>
          <ac:spMkLst>
            <pc:docMk/>
            <pc:sldMk cId="3181653658" sldId="514"/>
            <ac:spMk id="49" creationId="{3AE35944-C4A3-49F5-9F46-035B9DE0CFFB}"/>
          </ac:spMkLst>
        </pc:spChg>
        <pc:spChg chg="add del">
          <ac:chgData name="Cristian Chilipirea" userId="34ab170da5908fc4" providerId="LiveId" clId="{51E1D80A-4A29-4E2A-B293-4232621C1517}" dt="2019-10-06T18:08:16.734" v="252"/>
          <ac:spMkLst>
            <pc:docMk/>
            <pc:sldMk cId="3181653658" sldId="514"/>
            <ac:spMk id="50" creationId="{D8F412EF-3FB2-4D0B-9485-57952C560C38}"/>
          </ac:spMkLst>
        </pc:spChg>
        <pc:spChg chg="add del">
          <ac:chgData name="Cristian Chilipirea" userId="34ab170da5908fc4" providerId="LiveId" clId="{51E1D80A-4A29-4E2A-B293-4232621C1517}" dt="2019-10-06T18:08:16.734" v="252"/>
          <ac:spMkLst>
            <pc:docMk/>
            <pc:sldMk cId="3181653658" sldId="514"/>
            <ac:spMk id="51" creationId="{EC382042-4EF6-4344-8882-73C5ED7EA9E4}"/>
          </ac:spMkLst>
        </pc:spChg>
        <pc:spChg chg="add del">
          <ac:chgData name="Cristian Chilipirea" userId="34ab170da5908fc4" providerId="LiveId" clId="{51E1D80A-4A29-4E2A-B293-4232621C1517}" dt="2019-10-06T18:08:16.734" v="252"/>
          <ac:spMkLst>
            <pc:docMk/>
            <pc:sldMk cId="3181653658" sldId="514"/>
            <ac:spMk id="52" creationId="{BF0EE371-CDE7-441B-8BD5-A984C6EDE89C}"/>
          </ac:spMkLst>
        </pc:spChg>
        <pc:spChg chg="add del">
          <ac:chgData name="Cristian Chilipirea" userId="34ab170da5908fc4" providerId="LiveId" clId="{51E1D80A-4A29-4E2A-B293-4232621C1517}" dt="2019-10-06T18:08:16.734" v="252"/>
          <ac:spMkLst>
            <pc:docMk/>
            <pc:sldMk cId="3181653658" sldId="514"/>
            <ac:spMk id="53" creationId="{D8992905-7290-4202-8532-C8D1D50BD4C7}"/>
          </ac:spMkLst>
        </pc:spChg>
        <pc:spChg chg="add del">
          <ac:chgData name="Cristian Chilipirea" userId="34ab170da5908fc4" providerId="LiveId" clId="{51E1D80A-4A29-4E2A-B293-4232621C1517}" dt="2019-10-06T18:08:16.734" v="252"/>
          <ac:spMkLst>
            <pc:docMk/>
            <pc:sldMk cId="3181653658" sldId="514"/>
            <ac:spMk id="54" creationId="{FDDCCD51-6858-4D3A-BAB5-1D99529D0F9F}"/>
          </ac:spMkLst>
        </pc:spChg>
        <pc:spChg chg="add del">
          <ac:chgData name="Cristian Chilipirea" userId="34ab170da5908fc4" providerId="LiveId" clId="{51E1D80A-4A29-4E2A-B293-4232621C1517}" dt="2019-10-06T18:08:16.734" v="252"/>
          <ac:spMkLst>
            <pc:docMk/>
            <pc:sldMk cId="3181653658" sldId="514"/>
            <ac:spMk id="55" creationId="{74CFB4D5-FB44-4F77-973E-7E13A486C98E}"/>
          </ac:spMkLst>
        </pc:spChg>
        <pc:spChg chg="add del">
          <ac:chgData name="Cristian Chilipirea" userId="34ab170da5908fc4" providerId="LiveId" clId="{51E1D80A-4A29-4E2A-B293-4232621C1517}" dt="2019-10-06T18:08:16.734" v="252"/>
          <ac:spMkLst>
            <pc:docMk/>
            <pc:sldMk cId="3181653658" sldId="514"/>
            <ac:spMk id="56" creationId="{29920ACF-22C2-4750-BF12-CE42530B0A62}"/>
          </ac:spMkLst>
        </pc:spChg>
        <pc:spChg chg="add del">
          <ac:chgData name="Cristian Chilipirea" userId="34ab170da5908fc4" providerId="LiveId" clId="{51E1D80A-4A29-4E2A-B293-4232621C1517}" dt="2019-10-06T18:08:16.734" v="252"/>
          <ac:spMkLst>
            <pc:docMk/>
            <pc:sldMk cId="3181653658" sldId="514"/>
            <ac:spMk id="57" creationId="{985B4A17-8CC4-422B-831A-05BED1B194FB}"/>
          </ac:spMkLst>
        </pc:spChg>
        <pc:spChg chg="add del">
          <ac:chgData name="Cristian Chilipirea" userId="34ab170da5908fc4" providerId="LiveId" clId="{51E1D80A-4A29-4E2A-B293-4232621C1517}" dt="2019-10-06T18:08:16.734" v="252"/>
          <ac:spMkLst>
            <pc:docMk/>
            <pc:sldMk cId="3181653658" sldId="514"/>
            <ac:spMk id="58" creationId="{0AF42141-4CD9-4FA7-9183-E94E3A477D56}"/>
          </ac:spMkLst>
        </pc:spChg>
        <pc:spChg chg="add del">
          <ac:chgData name="Cristian Chilipirea" userId="34ab170da5908fc4" providerId="LiveId" clId="{51E1D80A-4A29-4E2A-B293-4232621C1517}" dt="2019-10-06T18:08:16.734" v="252"/>
          <ac:spMkLst>
            <pc:docMk/>
            <pc:sldMk cId="3181653658" sldId="514"/>
            <ac:spMk id="59" creationId="{C52534BF-2EF1-435E-BF2B-083BF4948BC9}"/>
          </ac:spMkLst>
        </pc:spChg>
        <pc:spChg chg="add del">
          <ac:chgData name="Cristian Chilipirea" userId="34ab170da5908fc4" providerId="LiveId" clId="{51E1D80A-4A29-4E2A-B293-4232621C1517}" dt="2019-10-06T18:08:16.734" v="252"/>
          <ac:spMkLst>
            <pc:docMk/>
            <pc:sldMk cId="3181653658" sldId="514"/>
            <ac:spMk id="60" creationId="{B51BD7C1-9C59-4EE4-97BD-A8F89F57FB63}"/>
          </ac:spMkLst>
        </pc:spChg>
        <pc:spChg chg="add del">
          <ac:chgData name="Cristian Chilipirea" userId="34ab170da5908fc4" providerId="LiveId" clId="{51E1D80A-4A29-4E2A-B293-4232621C1517}" dt="2019-10-06T18:08:16.734" v="252"/>
          <ac:spMkLst>
            <pc:docMk/>
            <pc:sldMk cId="3181653658" sldId="514"/>
            <ac:spMk id="61" creationId="{1919AF5D-38B4-495D-A013-1B0D17D29228}"/>
          </ac:spMkLst>
        </pc:spChg>
        <pc:spChg chg="add del">
          <ac:chgData name="Cristian Chilipirea" userId="34ab170da5908fc4" providerId="LiveId" clId="{51E1D80A-4A29-4E2A-B293-4232621C1517}" dt="2019-10-06T18:08:16.734" v="252"/>
          <ac:spMkLst>
            <pc:docMk/>
            <pc:sldMk cId="3181653658" sldId="514"/>
            <ac:spMk id="62" creationId="{345903A2-21C8-43A5-843B-8B97583CE698}"/>
          </ac:spMkLst>
        </pc:spChg>
        <pc:spChg chg="add del">
          <ac:chgData name="Cristian Chilipirea" userId="34ab170da5908fc4" providerId="LiveId" clId="{51E1D80A-4A29-4E2A-B293-4232621C1517}" dt="2019-10-06T18:08:16.734" v="252"/>
          <ac:spMkLst>
            <pc:docMk/>
            <pc:sldMk cId="3181653658" sldId="514"/>
            <ac:spMk id="63" creationId="{00686B20-6F3B-468A-BA4A-DFDA754CBDFE}"/>
          </ac:spMkLst>
        </pc:spChg>
        <pc:spChg chg="add del">
          <ac:chgData name="Cristian Chilipirea" userId="34ab170da5908fc4" providerId="LiveId" clId="{51E1D80A-4A29-4E2A-B293-4232621C1517}" dt="2019-10-06T18:08:16.734" v="252"/>
          <ac:spMkLst>
            <pc:docMk/>
            <pc:sldMk cId="3181653658" sldId="514"/>
            <ac:spMk id="64" creationId="{9F08BBD2-CAEF-4CC4-B99A-6AAA850A86B4}"/>
          </ac:spMkLst>
        </pc:spChg>
        <pc:spChg chg="add del">
          <ac:chgData name="Cristian Chilipirea" userId="34ab170da5908fc4" providerId="LiveId" clId="{51E1D80A-4A29-4E2A-B293-4232621C1517}" dt="2019-10-06T18:08:16.734" v="252"/>
          <ac:spMkLst>
            <pc:docMk/>
            <pc:sldMk cId="3181653658" sldId="514"/>
            <ac:spMk id="65" creationId="{278C8EC1-CE24-4501-9BD9-26A70B470720}"/>
          </ac:spMkLst>
        </pc:spChg>
        <pc:spChg chg="add del">
          <ac:chgData name="Cristian Chilipirea" userId="34ab170da5908fc4" providerId="LiveId" clId="{51E1D80A-4A29-4E2A-B293-4232621C1517}" dt="2019-10-06T18:08:16.734" v="252"/>
          <ac:spMkLst>
            <pc:docMk/>
            <pc:sldMk cId="3181653658" sldId="514"/>
            <ac:spMk id="66" creationId="{39DEAC31-FBEE-41DF-9256-3FC820290B29}"/>
          </ac:spMkLst>
        </pc:spChg>
        <pc:spChg chg="add del">
          <ac:chgData name="Cristian Chilipirea" userId="34ab170da5908fc4" providerId="LiveId" clId="{51E1D80A-4A29-4E2A-B293-4232621C1517}" dt="2019-10-06T18:08:16.734" v="252"/>
          <ac:spMkLst>
            <pc:docMk/>
            <pc:sldMk cId="3181653658" sldId="514"/>
            <ac:spMk id="67" creationId="{B3D91899-2E46-403F-964D-6FAD67DA9AF2}"/>
          </ac:spMkLst>
        </pc:spChg>
        <pc:spChg chg="add del">
          <ac:chgData name="Cristian Chilipirea" userId="34ab170da5908fc4" providerId="LiveId" clId="{51E1D80A-4A29-4E2A-B293-4232621C1517}" dt="2019-10-06T18:08:16.734" v="252"/>
          <ac:spMkLst>
            <pc:docMk/>
            <pc:sldMk cId="3181653658" sldId="514"/>
            <ac:spMk id="68" creationId="{83181B4A-5AC4-4486-A212-FC7947C82ECA}"/>
          </ac:spMkLst>
        </pc:spChg>
        <pc:spChg chg="add del">
          <ac:chgData name="Cristian Chilipirea" userId="34ab170da5908fc4" providerId="LiveId" clId="{51E1D80A-4A29-4E2A-B293-4232621C1517}" dt="2019-10-06T18:08:16.734" v="252"/>
          <ac:spMkLst>
            <pc:docMk/>
            <pc:sldMk cId="3181653658" sldId="514"/>
            <ac:spMk id="69" creationId="{4210A389-6C58-4A81-B609-58E73A96DE9E}"/>
          </ac:spMkLst>
        </pc:spChg>
        <pc:spChg chg="add del">
          <ac:chgData name="Cristian Chilipirea" userId="34ab170da5908fc4" providerId="LiveId" clId="{51E1D80A-4A29-4E2A-B293-4232621C1517}" dt="2019-10-06T18:08:16.734" v="252"/>
          <ac:spMkLst>
            <pc:docMk/>
            <pc:sldMk cId="3181653658" sldId="514"/>
            <ac:spMk id="70" creationId="{EF6625DE-8CF1-4152-AB97-56EF6BECAEE0}"/>
          </ac:spMkLst>
        </pc:spChg>
        <pc:spChg chg="add del">
          <ac:chgData name="Cristian Chilipirea" userId="34ab170da5908fc4" providerId="LiveId" clId="{51E1D80A-4A29-4E2A-B293-4232621C1517}" dt="2019-10-06T18:08:16.734" v="252"/>
          <ac:spMkLst>
            <pc:docMk/>
            <pc:sldMk cId="3181653658" sldId="514"/>
            <ac:spMk id="71" creationId="{69234508-2B50-461A-9996-C40BE9E72CC9}"/>
          </ac:spMkLst>
        </pc:spChg>
        <pc:spChg chg="add del">
          <ac:chgData name="Cristian Chilipirea" userId="34ab170da5908fc4" providerId="LiveId" clId="{51E1D80A-4A29-4E2A-B293-4232621C1517}" dt="2019-10-06T18:08:16.734" v="252"/>
          <ac:spMkLst>
            <pc:docMk/>
            <pc:sldMk cId="3181653658" sldId="514"/>
            <ac:spMk id="72" creationId="{3D6F024E-98BD-4F52-AFDE-51D4472A1B25}"/>
          </ac:spMkLst>
        </pc:spChg>
        <pc:spChg chg="add del">
          <ac:chgData name="Cristian Chilipirea" userId="34ab170da5908fc4" providerId="LiveId" clId="{51E1D80A-4A29-4E2A-B293-4232621C1517}" dt="2019-10-06T18:08:16.734" v="252"/>
          <ac:spMkLst>
            <pc:docMk/>
            <pc:sldMk cId="3181653658" sldId="514"/>
            <ac:spMk id="73" creationId="{91DFD773-742D-4364-96EC-7F5E0592C2E9}"/>
          </ac:spMkLst>
        </pc:spChg>
        <pc:spChg chg="add del">
          <ac:chgData name="Cristian Chilipirea" userId="34ab170da5908fc4" providerId="LiveId" clId="{51E1D80A-4A29-4E2A-B293-4232621C1517}" dt="2019-10-06T18:08:16.734" v="252"/>
          <ac:spMkLst>
            <pc:docMk/>
            <pc:sldMk cId="3181653658" sldId="514"/>
            <ac:spMk id="74" creationId="{B180C7EF-3C9A-4B7F-927B-986E1BD83D44}"/>
          </ac:spMkLst>
        </pc:spChg>
        <pc:spChg chg="add del">
          <ac:chgData name="Cristian Chilipirea" userId="34ab170da5908fc4" providerId="LiveId" clId="{51E1D80A-4A29-4E2A-B293-4232621C1517}" dt="2019-10-06T18:08:16.734" v="252"/>
          <ac:spMkLst>
            <pc:docMk/>
            <pc:sldMk cId="3181653658" sldId="514"/>
            <ac:spMk id="75" creationId="{09058D5B-815A-4B18-8D58-66343BD0C46B}"/>
          </ac:spMkLst>
        </pc:spChg>
        <pc:spChg chg="add del">
          <ac:chgData name="Cristian Chilipirea" userId="34ab170da5908fc4" providerId="LiveId" clId="{51E1D80A-4A29-4E2A-B293-4232621C1517}" dt="2019-10-06T18:08:16.734" v="252"/>
          <ac:spMkLst>
            <pc:docMk/>
            <pc:sldMk cId="3181653658" sldId="514"/>
            <ac:spMk id="76" creationId="{8E11452E-97A3-435B-8AD4-4E4C9A4E944B}"/>
          </ac:spMkLst>
        </pc:spChg>
        <pc:spChg chg="add del">
          <ac:chgData name="Cristian Chilipirea" userId="34ab170da5908fc4" providerId="LiveId" clId="{51E1D80A-4A29-4E2A-B293-4232621C1517}" dt="2019-10-06T18:08:16.734" v="252"/>
          <ac:spMkLst>
            <pc:docMk/>
            <pc:sldMk cId="3181653658" sldId="514"/>
            <ac:spMk id="77" creationId="{3C459FB5-1E16-4025-83FF-A8BFE8731002}"/>
          </ac:spMkLst>
        </pc:spChg>
        <pc:spChg chg="add del">
          <ac:chgData name="Cristian Chilipirea" userId="34ab170da5908fc4" providerId="LiveId" clId="{51E1D80A-4A29-4E2A-B293-4232621C1517}" dt="2019-10-06T18:08:16.734" v="252"/>
          <ac:spMkLst>
            <pc:docMk/>
            <pc:sldMk cId="3181653658" sldId="514"/>
            <ac:spMk id="78" creationId="{079F7F95-F74A-4083-8B0E-2DB5B34B0BAF}"/>
          </ac:spMkLst>
        </pc:spChg>
        <pc:spChg chg="add del">
          <ac:chgData name="Cristian Chilipirea" userId="34ab170da5908fc4" providerId="LiveId" clId="{51E1D80A-4A29-4E2A-B293-4232621C1517}" dt="2019-10-06T18:08:16.734" v="252"/>
          <ac:spMkLst>
            <pc:docMk/>
            <pc:sldMk cId="3181653658" sldId="514"/>
            <ac:spMk id="79" creationId="{CD056DBE-2E2F-4207-B9BE-ED8197AE7048}"/>
          </ac:spMkLst>
        </pc:spChg>
        <pc:spChg chg="add del">
          <ac:chgData name="Cristian Chilipirea" userId="34ab170da5908fc4" providerId="LiveId" clId="{51E1D80A-4A29-4E2A-B293-4232621C1517}" dt="2019-10-06T18:08:16.734" v="252"/>
          <ac:spMkLst>
            <pc:docMk/>
            <pc:sldMk cId="3181653658" sldId="514"/>
            <ac:spMk id="80" creationId="{5D57DBB3-E0E9-4323-82A3-22CE8E180DB6}"/>
          </ac:spMkLst>
        </pc:spChg>
        <pc:spChg chg="add del">
          <ac:chgData name="Cristian Chilipirea" userId="34ab170da5908fc4" providerId="LiveId" clId="{51E1D80A-4A29-4E2A-B293-4232621C1517}" dt="2019-10-06T18:08:16.734" v="252"/>
          <ac:spMkLst>
            <pc:docMk/>
            <pc:sldMk cId="3181653658" sldId="514"/>
            <ac:spMk id="81" creationId="{6D24A40F-D182-458E-A4D1-3C6C28D3D507}"/>
          </ac:spMkLst>
        </pc:spChg>
        <pc:spChg chg="add del">
          <ac:chgData name="Cristian Chilipirea" userId="34ab170da5908fc4" providerId="LiveId" clId="{51E1D80A-4A29-4E2A-B293-4232621C1517}" dt="2019-10-06T18:08:16.734" v="252"/>
          <ac:spMkLst>
            <pc:docMk/>
            <pc:sldMk cId="3181653658" sldId="514"/>
            <ac:spMk id="82" creationId="{25875BC8-6BD9-48DF-9DE2-278CE886647D}"/>
          </ac:spMkLst>
        </pc:spChg>
        <pc:spChg chg="add del">
          <ac:chgData name="Cristian Chilipirea" userId="34ab170da5908fc4" providerId="LiveId" clId="{51E1D80A-4A29-4E2A-B293-4232621C1517}" dt="2019-10-06T18:08:16.734" v="252"/>
          <ac:spMkLst>
            <pc:docMk/>
            <pc:sldMk cId="3181653658" sldId="514"/>
            <ac:spMk id="83" creationId="{0711013D-8D80-48FA-A5D7-3D518A19BE76}"/>
          </ac:spMkLst>
        </pc:spChg>
        <pc:spChg chg="add del">
          <ac:chgData name="Cristian Chilipirea" userId="34ab170da5908fc4" providerId="LiveId" clId="{51E1D80A-4A29-4E2A-B293-4232621C1517}" dt="2019-10-06T18:08:16.734" v="252"/>
          <ac:spMkLst>
            <pc:docMk/>
            <pc:sldMk cId="3181653658" sldId="514"/>
            <ac:spMk id="84" creationId="{4769C411-C9B6-4B1E-A1CC-D6944EAF424D}"/>
          </ac:spMkLst>
        </pc:spChg>
        <pc:spChg chg="add del">
          <ac:chgData name="Cristian Chilipirea" userId="34ab170da5908fc4" providerId="LiveId" clId="{51E1D80A-4A29-4E2A-B293-4232621C1517}" dt="2019-10-06T18:08:16.734" v="252"/>
          <ac:spMkLst>
            <pc:docMk/>
            <pc:sldMk cId="3181653658" sldId="514"/>
            <ac:spMk id="85" creationId="{6E9BA056-459D-409B-998B-D5C6BA47D5EF}"/>
          </ac:spMkLst>
        </pc:spChg>
        <pc:spChg chg="add del">
          <ac:chgData name="Cristian Chilipirea" userId="34ab170da5908fc4" providerId="LiveId" clId="{51E1D80A-4A29-4E2A-B293-4232621C1517}" dt="2019-10-06T18:08:16.734" v="252"/>
          <ac:spMkLst>
            <pc:docMk/>
            <pc:sldMk cId="3181653658" sldId="514"/>
            <ac:spMk id="86" creationId="{6CB03F39-FC5B-4BAB-92C9-CAD0BC9D1CC7}"/>
          </ac:spMkLst>
        </pc:spChg>
        <pc:spChg chg="add del">
          <ac:chgData name="Cristian Chilipirea" userId="34ab170da5908fc4" providerId="LiveId" clId="{51E1D80A-4A29-4E2A-B293-4232621C1517}" dt="2019-10-06T18:08:16.734" v="252"/>
          <ac:spMkLst>
            <pc:docMk/>
            <pc:sldMk cId="3181653658" sldId="514"/>
            <ac:spMk id="87" creationId="{29D1DDE7-FC93-4B9A-9FCE-63BF8BA478CA}"/>
          </ac:spMkLst>
        </pc:spChg>
        <pc:spChg chg="add del">
          <ac:chgData name="Cristian Chilipirea" userId="34ab170da5908fc4" providerId="LiveId" clId="{51E1D80A-4A29-4E2A-B293-4232621C1517}" dt="2019-10-06T18:08:16.734" v="252"/>
          <ac:spMkLst>
            <pc:docMk/>
            <pc:sldMk cId="3181653658" sldId="514"/>
            <ac:spMk id="88" creationId="{FF06086A-8D70-4CF9-A360-3557E6F1FEA4}"/>
          </ac:spMkLst>
        </pc:spChg>
        <pc:spChg chg="add del">
          <ac:chgData name="Cristian Chilipirea" userId="34ab170da5908fc4" providerId="LiveId" clId="{51E1D80A-4A29-4E2A-B293-4232621C1517}" dt="2019-10-06T18:08:16.734" v="252"/>
          <ac:spMkLst>
            <pc:docMk/>
            <pc:sldMk cId="3181653658" sldId="514"/>
            <ac:spMk id="89" creationId="{DA4CB97A-3E75-48AF-B246-702B01C6BBBF}"/>
          </ac:spMkLst>
        </pc:spChg>
        <pc:spChg chg="add del">
          <ac:chgData name="Cristian Chilipirea" userId="34ab170da5908fc4" providerId="LiveId" clId="{51E1D80A-4A29-4E2A-B293-4232621C1517}" dt="2019-10-06T18:08:16.734" v="252"/>
          <ac:spMkLst>
            <pc:docMk/>
            <pc:sldMk cId="3181653658" sldId="514"/>
            <ac:spMk id="90" creationId="{9B228C85-31DF-4D78-97CA-1C9D0914F3C9}"/>
          </ac:spMkLst>
        </pc:spChg>
        <pc:spChg chg="add del">
          <ac:chgData name="Cristian Chilipirea" userId="34ab170da5908fc4" providerId="LiveId" clId="{51E1D80A-4A29-4E2A-B293-4232621C1517}" dt="2019-10-06T18:08:16.734" v="252"/>
          <ac:spMkLst>
            <pc:docMk/>
            <pc:sldMk cId="3181653658" sldId="514"/>
            <ac:spMk id="91" creationId="{413E9D48-7998-49D0-8C2E-71FFDE9BC85D}"/>
          </ac:spMkLst>
        </pc:spChg>
        <pc:spChg chg="add del">
          <ac:chgData name="Cristian Chilipirea" userId="34ab170da5908fc4" providerId="LiveId" clId="{51E1D80A-4A29-4E2A-B293-4232621C1517}" dt="2019-10-06T18:08:16.734" v="252"/>
          <ac:spMkLst>
            <pc:docMk/>
            <pc:sldMk cId="3181653658" sldId="514"/>
            <ac:spMk id="92" creationId="{282E3ADF-DF0B-4AE3-B934-4BF0B15F3B72}"/>
          </ac:spMkLst>
        </pc:spChg>
        <pc:spChg chg="add del">
          <ac:chgData name="Cristian Chilipirea" userId="34ab170da5908fc4" providerId="LiveId" clId="{51E1D80A-4A29-4E2A-B293-4232621C1517}" dt="2019-10-06T18:08:16.734" v="252"/>
          <ac:spMkLst>
            <pc:docMk/>
            <pc:sldMk cId="3181653658" sldId="514"/>
            <ac:spMk id="93" creationId="{B39F0DD6-A8D8-4807-A516-AC825ACFB689}"/>
          </ac:spMkLst>
        </pc:spChg>
        <pc:spChg chg="add del">
          <ac:chgData name="Cristian Chilipirea" userId="34ab170da5908fc4" providerId="LiveId" clId="{51E1D80A-4A29-4E2A-B293-4232621C1517}" dt="2019-10-06T18:08:16.734" v="252"/>
          <ac:spMkLst>
            <pc:docMk/>
            <pc:sldMk cId="3181653658" sldId="514"/>
            <ac:spMk id="94" creationId="{95954D33-DD23-4F36-8A01-2EB9688C5339}"/>
          </ac:spMkLst>
        </pc:spChg>
        <pc:spChg chg="add del">
          <ac:chgData name="Cristian Chilipirea" userId="34ab170da5908fc4" providerId="LiveId" clId="{51E1D80A-4A29-4E2A-B293-4232621C1517}" dt="2019-10-06T18:08:16.734" v="252"/>
          <ac:spMkLst>
            <pc:docMk/>
            <pc:sldMk cId="3181653658" sldId="514"/>
            <ac:spMk id="95" creationId="{520AED1D-B188-44A7-9528-DE15FFDAE66C}"/>
          </ac:spMkLst>
        </pc:spChg>
        <pc:spChg chg="add del">
          <ac:chgData name="Cristian Chilipirea" userId="34ab170da5908fc4" providerId="LiveId" clId="{51E1D80A-4A29-4E2A-B293-4232621C1517}" dt="2019-10-06T18:08:16.734" v="252"/>
          <ac:spMkLst>
            <pc:docMk/>
            <pc:sldMk cId="3181653658" sldId="514"/>
            <ac:spMk id="96" creationId="{DF088397-88CB-4529-9ADD-3A95B7CD9FAD}"/>
          </ac:spMkLst>
        </pc:spChg>
        <pc:spChg chg="add del">
          <ac:chgData name="Cristian Chilipirea" userId="34ab170da5908fc4" providerId="LiveId" clId="{51E1D80A-4A29-4E2A-B293-4232621C1517}" dt="2019-10-06T18:08:16.734" v="252"/>
          <ac:spMkLst>
            <pc:docMk/>
            <pc:sldMk cId="3181653658" sldId="514"/>
            <ac:spMk id="97" creationId="{11D6E9CD-C6E7-456F-9C4B-1D94D6FDF3F6}"/>
          </ac:spMkLst>
        </pc:spChg>
        <pc:spChg chg="add del">
          <ac:chgData name="Cristian Chilipirea" userId="34ab170da5908fc4" providerId="LiveId" clId="{51E1D80A-4A29-4E2A-B293-4232621C1517}" dt="2019-10-06T18:08:16.734" v="252"/>
          <ac:spMkLst>
            <pc:docMk/>
            <pc:sldMk cId="3181653658" sldId="514"/>
            <ac:spMk id="98" creationId="{1BD12AE1-4B2E-439B-86AD-A4C322BFB720}"/>
          </ac:spMkLst>
        </pc:spChg>
        <pc:spChg chg="add del">
          <ac:chgData name="Cristian Chilipirea" userId="34ab170da5908fc4" providerId="LiveId" clId="{51E1D80A-4A29-4E2A-B293-4232621C1517}" dt="2019-10-06T18:08:16.734" v="252"/>
          <ac:spMkLst>
            <pc:docMk/>
            <pc:sldMk cId="3181653658" sldId="514"/>
            <ac:spMk id="99" creationId="{769C5D93-E26E-4F74-944F-E9CEDFF92EAD}"/>
          </ac:spMkLst>
        </pc:spChg>
        <pc:spChg chg="add del">
          <ac:chgData name="Cristian Chilipirea" userId="34ab170da5908fc4" providerId="LiveId" clId="{51E1D80A-4A29-4E2A-B293-4232621C1517}" dt="2019-10-06T18:08:16.734" v="252"/>
          <ac:spMkLst>
            <pc:docMk/>
            <pc:sldMk cId="3181653658" sldId="514"/>
            <ac:spMk id="100" creationId="{4EA3536C-2510-4C60-8530-90B23A083C78}"/>
          </ac:spMkLst>
        </pc:spChg>
        <pc:spChg chg="add del">
          <ac:chgData name="Cristian Chilipirea" userId="34ab170da5908fc4" providerId="LiveId" clId="{51E1D80A-4A29-4E2A-B293-4232621C1517}" dt="2019-10-06T18:08:16.734" v="252"/>
          <ac:spMkLst>
            <pc:docMk/>
            <pc:sldMk cId="3181653658" sldId="514"/>
            <ac:spMk id="101" creationId="{B4D91410-2464-4716-B433-DFCC045DBA29}"/>
          </ac:spMkLst>
        </pc:spChg>
        <pc:spChg chg="add del">
          <ac:chgData name="Cristian Chilipirea" userId="34ab170da5908fc4" providerId="LiveId" clId="{51E1D80A-4A29-4E2A-B293-4232621C1517}" dt="2019-10-06T18:08:16.734" v="252"/>
          <ac:spMkLst>
            <pc:docMk/>
            <pc:sldMk cId="3181653658" sldId="514"/>
            <ac:spMk id="102" creationId="{D50063CF-FFF9-4E19-8BD8-CC08150483E0}"/>
          </ac:spMkLst>
        </pc:spChg>
        <pc:spChg chg="add del">
          <ac:chgData name="Cristian Chilipirea" userId="34ab170da5908fc4" providerId="LiveId" clId="{51E1D80A-4A29-4E2A-B293-4232621C1517}" dt="2019-10-06T18:08:16.734" v="252"/>
          <ac:spMkLst>
            <pc:docMk/>
            <pc:sldMk cId="3181653658" sldId="514"/>
            <ac:spMk id="103" creationId="{632239F4-E197-45E8-A82C-318AC1AC9965}"/>
          </ac:spMkLst>
        </pc:spChg>
        <pc:spChg chg="add del">
          <ac:chgData name="Cristian Chilipirea" userId="34ab170da5908fc4" providerId="LiveId" clId="{51E1D80A-4A29-4E2A-B293-4232621C1517}" dt="2019-10-06T18:08:16.734" v="252"/>
          <ac:spMkLst>
            <pc:docMk/>
            <pc:sldMk cId="3181653658" sldId="514"/>
            <ac:spMk id="104" creationId="{B01A500E-391B-4D42-996A-0EFE2458266C}"/>
          </ac:spMkLst>
        </pc:spChg>
        <pc:spChg chg="add del">
          <ac:chgData name="Cristian Chilipirea" userId="34ab170da5908fc4" providerId="LiveId" clId="{51E1D80A-4A29-4E2A-B293-4232621C1517}" dt="2019-10-06T18:08:16.734" v="252"/>
          <ac:spMkLst>
            <pc:docMk/>
            <pc:sldMk cId="3181653658" sldId="514"/>
            <ac:spMk id="105" creationId="{CF82A52A-1911-418D-9C53-9117FC6E6C80}"/>
          </ac:spMkLst>
        </pc:spChg>
        <pc:spChg chg="add del">
          <ac:chgData name="Cristian Chilipirea" userId="34ab170da5908fc4" providerId="LiveId" clId="{51E1D80A-4A29-4E2A-B293-4232621C1517}" dt="2019-10-06T18:08:16.734" v="252"/>
          <ac:spMkLst>
            <pc:docMk/>
            <pc:sldMk cId="3181653658" sldId="514"/>
            <ac:spMk id="106" creationId="{129DDC50-E59F-489D-A03F-EA1FC7164A48}"/>
          </ac:spMkLst>
        </pc:spChg>
        <pc:spChg chg="add del">
          <ac:chgData name="Cristian Chilipirea" userId="34ab170da5908fc4" providerId="LiveId" clId="{51E1D80A-4A29-4E2A-B293-4232621C1517}" dt="2019-10-06T18:08:16.734" v="252"/>
          <ac:spMkLst>
            <pc:docMk/>
            <pc:sldMk cId="3181653658" sldId="514"/>
            <ac:spMk id="107" creationId="{171FF709-034E-4F61-90B5-6C272F66E513}"/>
          </ac:spMkLst>
        </pc:spChg>
        <pc:spChg chg="add del">
          <ac:chgData name="Cristian Chilipirea" userId="34ab170da5908fc4" providerId="LiveId" clId="{51E1D80A-4A29-4E2A-B293-4232621C1517}" dt="2019-10-06T18:08:16.734" v="252"/>
          <ac:spMkLst>
            <pc:docMk/>
            <pc:sldMk cId="3181653658" sldId="514"/>
            <ac:spMk id="108" creationId="{A6CEB9E3-3406-48EB-B8DC-74910DAC0806}"/>
          </ac:spMkLst>
        </pc:spChg>
        <pc:spChg chg="add del">
          <ac:chgData name="Cristian Chilipirea" userId="34ab170da5908fc4" providerId="LiveId" clId="{51E1D80A-4A29-4E2A-B293-4232621C1517}" dt="2019-10-06T18:08:16.734" v="252"/>
          <ac:spMkLst>
            <pc:docMk/>
            <pc:sldMk cId="3181653658" sldId="514"/>
            <ac:spMk id="109" creationId="{1EF423A9-6F4F-49BE-9537-459E23FF8675}"/>
          </ac:spMkLst>
        </pc:spChg>
        <pc:spChg chg="add del">
          <ac:chgData name="Cristian Chilipirea" userId="34ab170da5908fc4" providerId="LiveId" clId="{51E1D80A-4A29-4E2A-B293-4232621C1517}" dt="2019-10-06T18:08:16.734" v="252"/>
          <ac:spMkLst>
            <pc:docMk/>
            <pc:sldMk cId="3181653658" sldId="514"/>
            <ac:spMk id="110" creationId="{555876DD-183E-4144-A696-AEC938EF4C31}"/>
          </ac:spMkLst>
        </pc:spChg>
        <pc:spChg chg="add del">
          <ac:chgData name="Cristian Chilipirea" userId="34ab170da5908fc4" providerId="LiveId" clId="{51E1D80A-4A29-4E2A-B293-4232621C1517}" dt="2019-10-06T18:08:16.734" v="252"/>
          <ac:spMkLst>
            <pc:docMk/>
            <pc:sldMk cId="3181653658" sldId="514"/>
            <ac:spMk id="111" creationId="{47ABACF6-3CBF-471A-B698-E4CEB9426889}"/>
          </ac:spMkLst>
        </pc:spChg>
        <pc:spChg chg="add del">
          <ac:chgData name="Cristian Chilipirea" userId="34ab170da5908fc4" providerId="LiveId" clId="{51E1D80A-4A29-4E2A-B293-4232621C1517}" dt="2019-10-06T18:08:16.734" v="252"/>
          <ac:spMkLst>
            <pc:docMk/>
            <pc:sldMk cId="3181653658" sldId="514"/>
            <ac:spMk id="112" creationId="{22A03704-97D4-436B-8BE5-EEF4916F9394}"/>
          </ac:spMkLst>
        </pc:spChg>
        <pc:spChg chg="add del">
          <ac:chgData name="Cristian Chilipirea" userId="34ab170da5908fc4" providerId="LiveId" clId="{51E1D80A-4A29-4E2A-B293-4232621C1517}" dt="2019-10-06T18:08:16.734" v="252"/>
          <ac:spMkLst>
            <pc:docMk/>
            <pc:sldMk cId="3181653658" sldId="514"/>
            <ac:spMk id="113" creationId="{1D0A6E16-882F-4A0D-BB9D-72C1FFCD43CB}"/>
          </ac:spMkLst>
        </pc:spChg>
        <pc:spChg chg="add del">
          <ac:chgData name="Cristian Chilipirea" userId="34ab170da5908fc4" providerId="LiveId" clId="{51E1D80A-4A29-4E2A-B293-4232621C1517}" dt="2019-10-06T18:08:16.734" v="252"/>
          <ac:spMkLst>
            <pc:docMk/>
            <pc:sldMk cId="3181653658" sldId="514"/>
            <ac:spMk id="114" creationId="{C8C822D5-9A21-4093-B140-9D553C1BE12F}"/>
          </ac:spMkLst>
        </pc:spChg>
        <pc:spChg chg="add del">
          <ac:chgData name="Cristian Chilipirea" userId="34ab170da5908fc4" providerId="LiveId" clId="{51E1D80A-4A29-4E2A-B293-4232621C1517}" dt="2019-10-06T18:08:16.734" v="252"/>
          <ac:spMkLst>
            <pc:docMk/>
            <pc:sldMk cId="3181653658" sldId="514"/>
            <ac:spMk id="115" creationId="{AB8AB1E5-15A2-4F3F-851B-E270F84C4CBF}"/>
          </ac:spMkLst>
        </pc:spChg>
        <pc:spChg chg="add del">
          <ac:chgData name="Cristian Chilipirea" userId="34ab170da5908fc4" providerId="LiveId" clId="{51E1D80A-4A29-4E2A-B293-4232621C1517}" dt="2019-10-06T18:08:16.734" v="252"/>
          <ac:spMkLst>
            <pc:docMk/>
            <pc:sldMk cId="3181653658" sldId="514"/>
            <ac:spMk id="116" creationId="{8183132B-98A7-422D-B9B8-67D1C3642512}"/>
          </ac:spMkLst>
        </pc:spChg>
        <pc:spChg chg="add del">
          <ac:chgData name="Cristian Chilipirea" userId="34ab170da5908fc4" providerId="LiveId" clId="{51E1D80A-4A29-4E2A-B293-4232621C1517}" dt="2019-10-06T18:08:16.734" v="252"/>
          <ac:spMkLst>
            <pc:docMk/>
            <pc:sldMk cId="3181653658" sldId="514"/>
            <ac:spMk id="117" creationId="{9A638644-5C0B-43D9-8C6C-D8415E4C958C}"/>
          </ac:spMkLst>
        </pc:spChg>
        <pc:spChg chg="add del">
          <ac:chgData name="Cristian Chilipirea" userId="34ab170da5908fc4" providerId="LiveId" clId="{51E1D80A-4A29-4E2A-B293-4232621C1517}" dt="2019-10-06T18:08:16.734" v="252"/>
          <ac:spMkLst>
            <pc:docMk/>
            <pc:sldMk cId="3181653658" sldId="514"/>
            <ac:spMk id="118" creationId="{5DD3C310-A539-4761-BD9F-70ED0593FBF2}"/>
          </ac:spMkLst>
        </pc:spChg>
        <pc:spChg chg="add del">
          <ac:chgData name="Cristian Chilipirea" userId="34ab170da5908fc4" providerId="LiveId" clId="{51E1D80A-4A29-4E2A-B293-4232621C1517}" dt="2019-10-06T18:08:16.734" v="252"/>
          <ac:spMkLst>
            <pc:docMk/>
            <pc:sldMk cId="3181653658" sldId="514"/>
            <ac:spMk id="119" creationId="{2CC0066C-E3DD-4D20-8C88-8C19305530F4}"/>
          </ac:spMkLst>
        </pc:spChg>
        <pc:spChg chg="add del">
          <ac:chgData name="Cristian Chilipirea" userId="34ab170da5908fc4" providerId="LiveId" clId="{51E1D80A-4A29-4E2A-B293-4232621C1517}" dt="2019-10-06T18:08:16.734" v="252"/>
          <ac:spMkLst>
            <pc:docMk/>
            <pc:sldMk cId="3181653658" sldId="514"/>
            <ac:spMk id="120" creationId="{5B15D184-3F70-4C35-B8E6-C8209B8C8641}"/>
          </ac:spMkLst>
        </pc:spChg>
        <pc:spChg chg="add del">
          <ac:chgData name="Cristian Chilipirea" userId="34ab170da5908fc4" providerId="LiveId" clId="{51E1D80A-4A29-4E2A-B293-4232621C1517}" dt="2019-10-06T18:08:16.734" v="252"/>
          <ac:spMkLst>
            <pc:docMk/>
            <pc:sldMk cId="3181653658" sldId="514"/>
            <ac:spMk id="121" creationId="{29438F05-F92C-4CD2-AB29-4FB40D08B5FD}"/>
          </ac:spMkLst>
        </pc:spChg>
        <pc:spChg chg="add del">
          <ac:chgData name="Cristian Chilipirea" userId="34ab170da5908fc4" providerId="LiveId" clId="{51E1D80A-4A29-4E2A-B293-4232621C1517}" dt="2019-10-06T18:08:16.734" v="252"/>
          <ac:spMkLst>
            <pc:docMk/>
            <pc:sldMk cId="3181653658" sldId="514"/>
            <ac:spMk id="122" creationId="{6BA98ED0-CA3A-47ED-A742-6A27F97DBD44}"/>
          </ac:spMkLst>
        </pc:spChg>
        <pc:spChg chg="add del">
          <ac:chgData name="Cristian Chilipirea" userId="34ab170da5908fc4" providerId="LiveId" clId="{51E1D80A-4A29-4E2A-B293-4232621C1517}" dt="2019-10-06T18:08:16.734" v="252"/>
          <ac:spMkLst>
            <pc:docMk/>
            <pc:sldMk cId="3181653658" sldId="514"/>
            <ac:spMk id="123" creationId="{DA7DAD1E-667A-48A4-8C4B-B004F0F3F71D}"/>
          </ac:spMkLst>
        </pc:spChg>
        <pc:spChg chg="add del">
          <ac:chgData name="Cristian Chilipirea" userId="34ab170da5908fc4" providerId="LiveId" clId="{51E1D80A-4A29-4E2A-B293-4232621C1517}" dt="2019-10-06T18:08:16.734" v="252"/>
          <ac:spMkLst>
            <pc:docMk/>
            <pc:sldMk cId="3181653658" sldId="514"/>
            <ac:spMk id="124" creationId="{04D1C18A-9DE6-4521-9106-D32B9C365F1C}"/>
          </ac:spMkLst>
        </pc:spChg>
        <pc:spChg chg="add del">
          <ac:chgData name="Cristian Chilipirea" userId="34ab170da5908fc4" providerId="LiveId" clId="{51E1D80A-4A29-4E2A-B293-4232621C1517}" dt="2019-10-06T18:08:16.734" v="252"/>
          <ac:spMkLst>
            <pc:docMk/>
            <pc:sldMk cId="3181653658" sldId="514"/>
            <ac:spMk id="125" creationId="{5DB9057E-FBBF-4890-99D6-15B3CFB8075C}"/>
          </ac:spMkLst>
        </pc:spChg>
        <pc:spChg chg="add del">
          <ac:chgData name="Cristian Chilipirea" userId="34ab170da5908fc4" providerId="LiveId" clId="{51E1D80A-4A29-4E2A-B293-4232621C1517}" dt="2019-10-06T18:08:16.734" v="252"/>
          <ac:spMkLst>
            <pc:docMk/>
            <pc:sldMk cId="3181653658" sldId="514"/>
            <ac:spMk id="126" creationId="{5294435A-9810-4E3D-AEA5-21DE069D10D6}"/>
          </ac:spMkLst>
        </pc:spChg>
        <pc:spChg chg="add del">
          <ac:chgData name="Cristian Chilipirea" userId="34ab170da5908fc4" providerId="LiveId" clId="{51E1D80A-4A29-4E2A-B293-4232621C1517}" dt="2019-10-06T18:08:16.734" v="252"/>
          <ac:spMkLst>
            <pc:docMk/>
            <pc:sldMk cId="3181653658" sldId="514"/>
            <ac:spMk id="127" creationId="{10B9EA51-6B28-4876-8A99-681C0EC3C2EF}"/>
          </ac:spMkLst>
        </pc:spChg>
        <pc:spChg chg="add del">
          <ac:chgData name="Cristian Chilipirea" userId="34ab170da5908fc4" providerId="LiveId" clId="{51E1D80A-4A29-4E2A-B293-4232621C1517}" dt="2019-10-06T18:08:16.734" v="252"/>
          <ac:spMkLst>
            <pc:docMk/>
            <pc:sldMk cId="3181653658" sldId="514"/>
            <ac:spMk id="128" creationId="{1628C893-0DC8-46ED-9FC5-F134BDC616DA}"/>
          </ac:spMkLst>
        </pc:spChg>
        <pc:spChg chg="add del">
          <ac:chgData name="Cristian Chilipirea" userId="34ab170da5908fc4" providerId="LiveId" clId="{51E1D80A-4A29-4E2A-B293-4232621C1517}" dt="2019-10-06T18:08:16.734" v="252"/>
          <ac:spMkLst>
            <pc:docMk/>
            <pc:sldMk cId="3181653658" sldId="514"/>
            <ac:spMk id="129" creationId="{7455B2F1-F9D0-4B37-A6F1-242BDFA63537}"/>
          </ac:spMkLst>
        </pc:spChg>
        <pc:spChg chg="add del">
          <ac:chgData name="Cristian Chilipirea" userId="34ab170da5908fc4" providerId="LiveId" clId="{51E1D80A-4A29-4E2A-B293-4232621C1517}" dt="2019-10-06T18:08:16.734" v="252"/>
          <ac:spMkLst>
            <pc:docMk/>
            <pc:sldMk cId="3181653658" sldId="514"/>
            <ac:spMk id="130" creationId="{4C240C2F-F5CD-4A81-AB58-0CD9A0CA7CC3}"/>
          </ac:spMkLst>
        </pc:spChg>
        <pc:spChg chg="add del">
          <ac:chgData name="Cristian Chilipirea" userId="34ab170da5908fc4" providerId="LiveId" clId="{51E1D80A-4A29-4E2A-B293-4232621C1517}" dt="2019-10-06T18:08:16.734" v="252"/>
          <ac:spMkLst>
            <pc:docMk/>
            <pc:sldMk cId="3181653658" sldId="514"/>
            <ac:spMk id="131" creationId="{A5655036-CFA5-4437-A8B4-D1CB1359D221}"/>
          </ac:spMkLst>
        </pc:spChg>
        <pc:spChg chg="add del">
          <ac:chgData name="Cristian Chilipirea" userId="34ab170da5908fc4" providerId="LiveId" clId="{51E1D80A-4A29-4E2A-B293-4232621C1517}" dt="2019-10-06T18:08:16.734" v="252"/>
          <ac:spMkLst>
            <pc:docMk/>
            <pc:sldMk cId="3181653658" sldId="514"/>
            <ac:spMk id="132" creationId="{813545DE-CEB6-4B4D-BC0F-B155A69C8CC5}"/>
          </ac:spMkLst>
        </pc:spChg>
        <pc:spChg chg="add del">
          <ac:chgData name="Cristian Chilipirea" userId="34ab170da5908fc4" providerId="LiveId" clId="{51E1D80A-4A29-4E2A-B293-4232621C1517}" dt="2019-10-06T18:08:16.734" v="252"/>
          <ac:spMkLst>
            <pc:docMk/>
            <pc:sldMk cId="3181653658" sldId="514"/>
            <ac:spMk id="133" creationId="{D0FFECC7-8BD8-4C22-9393-E713C4BC310E}"/>
          </ac:spMkLst>
        </pc:spChg>
        <pc:spChg chg="add del">
          <ac:chgData name="Cristian Chilipirea" userId="34ab170da5908fc4" providerId="LiveId" clId="{51E1D80A-4A29-4E2A-B293-4232621C1517}" dt="2019-10-06T18:08:16.734" v="252"/>
          <ac:spMkLst>
            <pc:docMk/>
            <pc:sldMk cId="3181653658" sldId="514"/>
            <ac:spMk id="134" creationId="{3E113F90-8A0F-4123-BBDF-9A1C0AA28D41}"/>
          </ac:spMkLst>
        </pc:spChg>
        <pc:spChg chg="add del">
          <ac:chgData name="Cristian Chilipirea" userId="34ab170da5908fc4" providerId="LiveId" clId="{51E1D80A-4A29-4E2A-B293-4232621C1517}" dt="2019-10-06T18:08:16.734" v="252"/>
          <ac:spMkLst>
            <pc:docMk/>
            <pc:sldMk cId="3181653658" sldId="514"/>
            <ac:spMk id="135" creationId="{927FAD3D-FA88-4270-A534-2D6D8575DEE7}"/>
          </ac:spMkLst>
        </pc:spChg>
        <pc:spChg chg="add del">
          <ac:chgData name="Cristian Chilipirea" userId="34ab170da5908fc4" providerId="LiveId" clId="{51E1D80A-4A29-4E2A-B293-4232621C1517}" dt="2019-10-06T18:08:16.734" v="252"/>
          <ac:spMkLst>
            <pc:docMk/>
            <pc:sldMk cId="3181653658" sldId="514"/>
            <ac:spMk id="136" creationId="{B9673BC7-B503-4682-A8A1-186131F95CF6}"/>
          </ac:spMkLst>
        </pc:spChg>
        <pc:spChg chg="add del">
          <ac:chgData name="Cristian Chilipirea" userId="34ab170da5908fc4" providerId="LiveId" clId="{51E1D80A-4A29-4E2A-B293-4232621C1517}" dt="2019-10-06T18:08:16.734" v="252"/>
          <ac:spMkLst>
            <pc:docMk/>
            <pc:sldMk cId="3181653658" sldId="514"/>
            <ac:spMk id="137" creationId="{ACE36550-4345-49D1-B800-22DBB3418819}"/>
          </ac:spMkLst>
        </pc:spChg>
        <pc:spChg chg="add del">
          <ac:chgData name="Cristian Chilipirea" userId="34ab170da5908fc4" providerId="LiveId" clId="{51E1D80A-4A29-4E2A-B293-4232621C1517}" dt="2019-10-06T18:08:16.734" v="252"/>
          <ac:spMkLst>
            <pc:docMk/>
            <pc:sldMk cId="3181653658" sldId="514"/>
            <ac:spMk id="138" creationId="{8EF5150E-B769-4F54-9068-295961422A22}"/>
          </ac:spMkLst>
        </pc:spChg>
        <pc:spChg chg="add del">
          <ac:chgData name="Cristian Chilipirea" userId="34ab170da5908fc4" providerId="LiveId" clId="{51E1D80A-4A29-4E2A-B293-4232621C1517}" dt="2019-10-06T18:08:16.734" v="252"/>
          <ac:spMkLst>
            <pc:docMk/>
            <pc:sldMk cId="3181653658" sldId="514"/>
            <ac:spMk id="139" creationId="{39EBB8C8-5B25-4050-AE81-C1ED9134F16B}"/>
          </ac:spMkLst>
        </pc:spChg>
        <pc:spChg chg="add del">
          <ac:chgData name="Cristian Chilipirea" userId="34ab170da5908fc4" providerId="LiveId" clId="{51E1D80A-4A29-4E2A-B293-4232621C1517}" dt="2019-10-06T18:08:16.734" v="252"/>
          <ac:spMkLst>
            <pc:docMk/>
            <pc:sldMk cId="3181653658" sldId="514"/>
            <ac:spMk id="140" creationId="{068B3D8C-FB54-4FE4-A918-3A74434EB05A}"/>
          </ac:spMkLst>
        </pc:spChg>
        <pc:spChg chg="add del">
          <ac:chgData name="Cristian Chilipirea" userId="34ab170da5908fc4" providerId="LiveId" clId="{51E1D80A-4A29-4E2A-B293-4232621C1517}" dt="2019-10-06T18:08:16.734" v="252"/>
          <ac:spMkLst>
            <pc:docMk/>
            <pc:sldMk cId="3181653658" sldId="514"/>
            <ac:spMk id="141" creationId="{3655A546-920A-46F0-8B15-48380C1838F9}"/>
          </ac:spMkLst>
        </pc:spChg>
        <pc:spChg chg="add del">
          <ac:chgData name="Cristian Chilipirea" userId="34ab170da5908fc4" providerId="LiveId" clId="{51E1D80A-4A29-4E2A-B293-4232621C1517}" dt="2019-10-06T18:08:16.734" v="252"/>
          <ac:spMkLst>
            <pc:docMk/>
            <pc:sldMk cId="3181653658" sldId="514"/>
            <ac:spMk id="142" creationId="{1A9460B1-B28B-4DAA-9535-F13630CAA621}"/>
          </ac:spMkLst>
        </pc:spChg>
        <pc:spChg chg="add del">
          <ac:chgData name="Cristian Chilipirea" userId="34ab170da5908fc4" providerId="LiveId" clId="{51E1D80A-4A29-4E2A-B293-4232621C1517}" dt="2019-10-06T18:08:16.734" v="252"/>
          <ac:spMkLst>
            <pc:docMk/>
            <pc:sldMk cId="3181653658" sldId="514"/>
            <ac:spMk id="143" creationId="{A903A97A-FDB8-4E89-8577-D39BB012493A}"/>
          </ac:spMkLst>
        </pc:spChg>
        <pc:spChg chg="add del">
          <ac:chgData name="Cristian Chilipirea" userId="34ab170da5908fc4" providerId="LiveId" clId="{51E1D80A-4A29-4E2A-B293-4232621C1517}" dt="2019-10-06T18:08:16.734" v="252"/>
          <ac:spMkLst>
            <pc:docMk/>
            <pc:sldMk cId="3181653658" sldId="514"/>
            <ac:spMk id="144" creationId="{688E683C-B545-445D-BA51-08BFCCD95E01}"/>
          </ac:spMkLst>
        </pc:spChg>
        <pc:spChg chg="add del">
          <ac:chgData name="Cristian Chilipirea" userId="34ab170da5908fc4" providerId="LiveId" clId="{51E1D80A-4A29-4E2A-B293-4232621C1517}" dt="2019-10-06T18:08:16.734" v="252"/>
          <ac:spMkLst>
            <pc:docMk/>
            <pc:sldMk cId="3181653658" sldId="514"/>
            <ac:spMk id="145" creationId="{B705AEC2-0BB2-412B-A070-FAEDF7756773}"/>
          </ac:spMkLst>
        </pc:spChg>
        <pc:spChg chg="add del">
          <ac:chgData name="Cristian Chilipirea" userId="34ab170da5908fc4" providerId="LiveId" clId="{51E1D80A-4A29-4E2A-B293-4232621C1517}" dt="2019-10-06T18:08:16.734" v="252"/>
          <ac:spMkLst>
            <pc:docMk/>
            <pc:sldMk cId="3181653658" sldId="514"/>
            <ac:spMk id="146" creationId="{59DCFAA9-EB87-46AD-9A03-6D077979DC65}"/>
          </ac:spMkLst>
        </pc:spChg>
        <pc:spChg chg="add del">
          <ac:chgData name="Cristian Chilipirea" userId="34ab170da5908fc4" providerId="LiveId" clId="{51E1D80A-4A29-4E2A-B293-4232621C1517}" dt="2019-10-06T18:08:16.734" v="252"/>
          <ac:spMkLst>
            <pc:docMk/>
            <pc:sldMk cId="3181653658" sldId="514"/>
            <ac:spMk id="147" creationId="{831F84E3-E988-4AFB-AAAF-EE304738264B}"/>
          </ac:spMkLst>
        </pc:spChg>
        <pc:spChg chg="add del">
          <ac:chgData name="Cristian Chilipirea" userId="34ab170da5908fc4" providerId="LiveId" clId="{51E1D80A-4A29-4E2A-B293-4232621C1517}" dt="2019-10-06T18:08:16.734" v="252"/>
          <ac:spMkLst>
            <pc:docMk/>
            <pc:sldMk cId="3181653658" sldId="514"/>
            <ac:spMk id="148" creationId="{C8834918-5FCC-4000-8E23-2164BC885418}"/>
          </ac:spMkLst>
        </pc:spChg>
        <pc:spChg chg="add del">
          <ac:chgData name="Cristian Chilipirea" userId="34ab170da5908fc4" providerId="LiveId" clId="{51E1D80A-4A29-4E2A-B293-4232621C1517}" dt="2019-10-06T18:08:16.734" v="252"/>
          <ac:spMkLst>
            <pc:docMk/>
            <pc:sldMk cId="3181653658" sldId="514"/>
            <ac:spMk id="149" creationId="{BD96DAC2-F1DF-49FB-807A-6D474FAA06E2}"/>
          </ac:spMkLst>
        </pc:spChg>
        <pc:spChg chg="add del">
          <ac:chgData name="Cristian Chilipirea" userId="34ab170da5908fc4" providerId="LiveId" clId="{51E1D80A-4A29-4E2A-B293-4232621C1517}" dt="2019-10-06T18:08:16.734" v="252"/>
          <ac:spMkLst>
            <pc:docMk/>
            <pc:sldMk cId="3181653658" sldId="514"/>
            <ac:spMk id="150" creationId="{A3A32A77-171A-4793-AD2A-A55958DE3538}"/>
          </ac:spMkLst>
        </pc:spChg>
        <pc:spChg chg="add del">
          <ac:chgData name="Cristian Chilipirea" userId="34ab170da5908fc4" providerId="LiveId" clId="{51E1D80A-4A29-4E2A-B293-4232621C1517}" dt="2019-10-06T18:08:16.734" v="252"/>
          <ac:spMkLst>
            <pc:docMk/>
            <pc:sldMk cId="3181653658" sldId="514"/>
            <ac:spMk id="151" creationId="{6AF1F809-30C4-44E6-9DCD-5E171D652E11}"/>
          </ac:spMkLst>
        </pc:spChg>
        <pc:spChg chg="add del">
          <ac:chgData name="Cristian Chilipirea" userId="34ab170da5908fc4" providerId="LiveId" clId="{51E1D80A-4A29-4E2A-B293-4232621C1517}" dt="2019-10-06T18:08:16.734" v="252"/>
          <ac:spMkLst>
            <pc:docMk/>
            <pc:sldMk cId="3181653658" sldId="514"/>
            <ac:spMk id="152" creationId="{651451DD-8237-41CE-AB76-15ACDF9A67A8}"/>
          </ac:spMkLst>
        </pc:spChg>
        <pc:spChg chg="add del">
          <ac:chgData name="Cristian Chilipirea" userId="34ab170da5908fc4" providerId="LiveId" clId="{51E1D80A-4A29-4E2A-B293-4232621C1517}" dt="2019-10-06T18:08:16.734" v="252"/>
          <ac:spMkLst>
            <pc:docMk/>
            <pc:sldMk cId="3181653658" sldId="514"/>
            <ac:spMk id="153" creationId="{9B8731FF-A645-439A-A612-0B24FA4C8CE5}"/>
          </ac:spMkLst>
        </pc:spChg>
        <pc:spChg chg="add del">
          <ac:chgData name="Cristian Chilipirea" userId="34ab170da5908fc4" providerId="LiveId" clId="{51E1D80A-4A29-4E2A-B293-4232621C1517}" dt="2019-10-06T18:08:16.734" v="252"/>
          <ac:spMkLst>
            <pc:docMk/>
            <pc:sldMk cId="3181653658" sldId="514"/>
            <ac:spMk id="154" creationId="{0A53F422-8E1E-4B47-8E73-F622082A5B78}"/>
          </ac:spMkLst>
        </pc:spChg>
        <pc:spChg chg="add del">
          <ac:chgData name="Cristian Chilipirea" userId="34ab170da5908fc4" providerId="LiveId" clId="{51E1D80A-4A29-4E2A-B293-4232621C1517}" dt="2019-10-06T18:08:16.734" v="252"/>
          <ac:spMkLst>
            <pc:docMk/>
            <pc:sldMk cId="3181653658" sldId="514"/>
            <ac:spMk id="155" creationId="{7131D8CD-1A06-4DA4-91A5-229E85F3D6C2}"/>
          </ac:spMkLst>
        </pc:spChg>
        <pc:spChg chg="add del">
          <ac:chgData name="Cristian Chilipirea" userId="34ab170da5908fc4" providerId="LiveId" clId="{51E1D80A-4A29-4E2A-B293-4232621C1517}" dt="2019-10-06T18:08:16.734" v="252"/>
          <ac:spMkLst>
            <pc:docMk/>
            <pc:sldMk cId="3181653658" sldId="514"/>
            <ac:spMk id="156" creationId="{A289D8B8-1E05-4091-AC4D-85F042B2C502}"/>
          </ac:spMkLst>
        </pc:spChg>
        <pc:spChg chg="add del">
          <ac:chgData name="Cristian Chilipirea" userId="34ab170da5908fc4" providerId="LiveId" clId="{51E1D80A-4A29-4E2A-B293-4232621C1517}" dt="2019-10-06T18:08:16.734" v="252"/>
          <ac:spMkLst>
            <pc:docMk/>
            <pc:sldMk cId="3181653658" sldId="514"/>
            <ac:spMk id="157" creationId="{6BA14F2A-D7A5-46B2-A34D-E0D275370108}"/>
          </ac:spMkLst>
        </pc:spChg>
        <pc:spChg chg="add del">
          <ac:chgData name="Cristian Chilipirea" userId="34ab170da5908fc4" providerId="LiveId" clId="{51E1D80A-4A29-4E2A-B293-4232621C1517}" dt="2019-10-06T18:08:16.734" v="252"/>
          <ac:spMkLst>
            <pc:docMk/>
            <pc:sldMk cId="3181653658" sldId="514"/>
            <ac:spMk id="158" creationId="{EA114A35-DF9A-4C36-9198-0B4CCA626116}"/>
          </ac:spMkLst>
        </pc:spChg>
        <pc:spChg chg="add del">
          <ac:chgData name="Cristian Chilipirea" userId="34ab170da5908fc4" providerId="LiveId" clId="{51E1D80A-4A29-4E2A-B293-4232621C1517}" dt="2019-10-06T18:08:16.734" v="252"/>
          <ac:spMkLst>
            <pc:docMk/>
            <pc:sldMk cId="3181653658" sldId="514"/>
            <ac:spMk id="159" creationId="{0F538830-5F96-48F2-B504-95343D9B0124}"/>
          </ac:spMkLst>
        </pc:spChg>
        <pc:spChg chg="add del">
          <ac:chgData name="Cristian Chilipirea" userId="34ab170da5908fc4" providerId="LiveId" clId="{51E1D80A-4A29-4E2A-B293-4232621C1517}" dt="2019-10-06T18:08:16.734" v="252"/>
          <ac:spMkLst>
            <pc:docMk/>
            <pc:sldMk cId="3181653658" sldId="514"/>
            <ac:spMk id="160" creationId="{236A60F7-6309-4A81-AE1F-D5254CC3B53F}"/>
          </ac:spMkLst>
        </pc:spChg>
        <pc:spChg chg="add del">
          <ac:chgData name="Cristian Chilipirea" userId="34ab170da5908fc4" providerId="LiveId" clId="{51E1D80A-4A29-4E2A-B293-4232621C1517}" dt="2019-10-06T18:08:16.734" v="252"/>
          <ac:spMkLst>
            <pc:docMk/>
            <pc:sldMk cId="3181653658" sldId="514"/>
            <ac:spMk id="161" creationId="{A99CB1E4-9206-465F-8702-F886048B23A7}"/>
          </ac:spMkLst>
        </pc:spChg>
        <pc:spChg chg="add del">
          <ac:chgData name="Cristian Chilipirea" userId="34ab170da5908fc4" providerId="LiveId" clId="{51E1D80A-4A29-4E2A-B293-4232621C1517}" dt="2019-10-06T18:08:16.734" v="252"/>
          <ac:spMkLst>
            <pc:docMk/>
            <pc:sldMk cId="3181653658" sldId="514"/>
            <ac:spMk id="162" creationId="{2577B298-9B5C-4110-A68D-5832E86F5F30}"/>
          </ac:spMkLst>
        </pc:spChg>
        <pc:spChg chg="add del">
          <ac:chgData name="Cristian Chilipirea" userId="34ab170da5908fc4" providerId="LiveId" clId="{51E1D80A-4A29-4E2A-B293-4232621C1517}" dt="2019-10-06T18:08:16.734" v="252"/>
          <ac:spMkLst>
            <pc:docMk/>
            <pc:sldMk cId="3181653658" sldId="514"/>
            <ac:spMk id="163" creationId="{9ED65B47-F724-41E5-8BA7-D2275A8FB2AD}"/>
          </ac:spMkLst>
        </pc:spChg>
        <pc:spChg chg="add del">
          <ac:chgData name="Cristian Chilipirea" userId="34ab170da5908fc4" providerId="LiveId" clId="{51E1D80A-4A29-4E2A-B293-4232621C1517}" dt="2019-10-06T18:08:16.734" v="252"/>
          <ac:spMkLst>
            <pc:docMk/>
            <pc:sldMk cId="3181653658" sldId="514"/>
            <ac:spMk id="164" creationId="{CDD3E39E-7390-44C7-A049-444A113841EE}"/>
          </ac:spMkLst>
        </pc:spChg>
        <pc:spChg chg="add del">
          <ac:chgData name="Cristian Chilipirea" userId="34ab170da5908fc4" providerId="LiveId" clId="{51E1D80A-4A29-4E2A-B293-4232621C1517}" dt="2019-10-06T18:08:16.734" v="252"/>
          <ac:spMkLst>
            <pc:docMk/>
            <pc:sldMk cId="3181653658" sldId="514"/>
            <ac:spMk id="165" creationId="{98A190B3-209B-4238-9921-1797CF68E70A}"/>
          </ac:spMkLst>
        </pc:spChg>
        <pc:spChg chg="add del">
          <ac:chgData name="Cristian Chilipirea" userId="34ab170da5908fc4" providerId="LiveId" clId="{51E1D80A-4A29-4E2A-B293-4232621C1517}" dt="2019-10-06T18:08:16.734" v="252"/>
          <ac:spMkLst>
            <pc:docMk/>
            <pc:sldMk cId="3181653658" sldId="514"/>
            <ac:spMk id="166" creationId="{8A80DCF8-2E98-4D54-BE74-F403429A817E}"/>
          </ac:spMkLst>
        </pc:spChg>
        <pc:spChg chg="add del">
          <ac:chgData name="Cristian Chilipirea" userId="34ab170da5908fc4" providerId="LiveId" clId="{51E1D80A-4A29-4E2A-B293-4232621C1517}" dt="2019-10-06T18:08:16.734" v="252"/>
          <ac:spMkLst>
            <pc:docMk/>
            <pc:sldMk cId="3181653658" sldId="514"/>
            <ac:spMk id="167" creationId="{B14F330B-4A11-4C49-8A6B-79895A734777}"/>
          </ac:spMkLst>
        </pc:spChg>
        <pc:spChg chg="add del">
          <ac:chgData name="Cristian Chilipirea" userId="34ab170da5908fc4" providerId="LiveId" clId="{51E1D80A-4A29-4E2A-B293-4232621C1517}" dt="2019-10-06T18:08:16.734" v="252"/>
          <ac:spMkLst>
            <pc:docMk/>
            <pc:sldMk cId="3181653658" sldId="514"/>
            <ac:spMk id="168" creationId="{28B5F02B-9C44-4460-AAD6-0D18DA7B41DD}"/>
          </ac:spMkLst>
        </pc:spChg>
        <pc:spChg chg="add del">
          <ac:chgData name="Cristian Chilipirea" userId="34ab170da5908fc4" providerId="LiveId" clId="{51E1D80A-4A29-4E2A-B293-4232621C1517}" dt="2019-10-06T18:08:16.734" v="252"/>
          <ac:spMkLst>
            <pc:docMk/>
            <pc:sldMk cId="3181653658" sldId="514"/>
            <ac:spMk id="169" creationId="{784327E4-EED4-4EF1-AFA1-C2D9BCE39FEB}"/>
          </ac:spMkLst>
        </pc:spChg>
        <pc:spChg chg="add del">
          <ac:chgData name="Cristian Chilipirea" userId="34ab170da5908fc4" providerId="LiveId" clId="{51E1D80A-4A29-4E2A-B293-4232621C1517}" dt="2019-10-06T18:08:16.734" v="252"/>
          <ac:spMkLst>
            <pc:docMk/>
            <pc:sldMk cId="3181653658" sldId="514"/>
            <ac:spMk id="170" creationId="{72C74B44-437C-43B0-8954-23B2200A34F1}"/>
          </ac:spMkLst>
        </pc:spChg>
        <pc:spChg chg="add del">
          <ac:chgData name="Cristian Chilipirea" userId="34ab170da5908fc4" providerId="LiveId" clId="{51E1D80A-4A29-4E2A-B293-4232621C1517}" dt="2019-10-06T18:08:16.734" v="252"/>
          <ac:spMkLst>
            <pc:docMk/>
            <pc:sldMk cId="3181653658" sldId="514"/>
            <ac:spMk id="171" creationId="{D0F9DBC4-E2B4-4D17-A997-81D29E2752C4}"/>
          </ac:spMkLst>
        </pc:spChg>
        <pc:spChg chg="add del">
          <ac:chgData name="Cristian Chilipirea" userId="34ab170da5908fc4" providerId="LiveId" clId="{51E1D80A-4A29-4E2A-B293-4232621C1517}" dt="2019-10-06T18:08:16.734" v="252"/>
          <ac:spMkLst>
            <pc:docMk/>
            <pc:sldMk cId="3181653658" sldId="514"/>
            <ac:spMk id="172" creationId="{D3040E78-CFC0-4B42-B71E-18A9D2BBCE8B}"/>
          </ac:spMkLst>
        </pc:spChg>
        <pc:spChg chg="add del">
          <ac:chgData name="Cristian Chilipirea" userId="34ab170da5908fc4" providerId="LiveId" clId="{51E1D80A-4A29-4E2A-B293-4232621C1517}" dt="2019-10-06T18:08:16.734" v="252"/>
          <ac:spMkLst>
            <pc:docMk/>
            <pc:sldMk cId="3181653658" sldId="514"/>
            <ac:spMk id="173" creationId="{EDFA158A-4995-40AC-8DB5-34E0E1095E0D}"/>
          </ac:spMkLst>
        </pc:spChg>
        <pc:spChg chg="add del">
          <ac:chgData name="Cristian Chilipirea" userId="34ab170da5908fc4" providerId="LiveId" clId="{51E1D80A-4A29-4E2A-B293-4232621C1517}" dt="2019-10-06T18:08:16.734" v="252"/>
          <ac:spMkLst>
            <pc:docMk/>
            <pc:sldMk cId="3181653658" sldId="514"/>
            <ac:spMk id="174" creationId="{EB8BB3F8-2CE2-4A80-9FC3-A2BEFD090ED2}"/>
          </ac:spMkLst>
        </pc:spChg>
        <pc:spChg chg="add del">
          <ac:chgData name="Cristian Chilipirea" userId="34ab170da5908fc4" providerId="LiveId" clId="{51E1D80A-4A29-4E2A-B293-4232621C1517}" dt="2019-10-06T18:08:16.734" v="252"/>
          <ac:spMkLst>
            <pc:docMk/>
            <pc:sldMk cId="3181653658" sldId="514"/>
            <ac:spMk id="175" creationId="{C3F90E1A-4C83-472B-BBC1-64D144D32580}"/>
          </ac:spMkLst>
        </pc:spChg>
        <pc:spChg chg="add del">
          <ac:chgData name="Cristian Chilipirea" userId="34ab170da5908fc4" providerId="LiveId" clId="{51E1D80A-4A29-4E2A-B293-4232621C1517}" dt="2019-10-06T18:08:16.734" v="252"/>
          <ac:spMkLst>
            <pc:docMk/>
            <pc:sldMk cId="3181653658" sldId="514"/>
            <ac:spMk id="176" creationId="{2639A8FA-BA3F-44B0-9793-B50B297C11B5}"/>
          </ac:spMkLst>
        </pc:spChg>
        <pc:spChg chg="add del">
          <ac:chgData name="Cristian Chilipirea" userId="34ab170da5908fc4" providerId="LiveId" clId="{51E1D80A-4A29-4E2A-B293-4232621C1517}" dt="2019-10-06T18:08:16.734" v="252"/>
          <ac:spMkLst>
            <pc:docMk/>
            <pc:sldMk cId="3181653658" sldId="514"/>
            <ac:spMk id="177" creationId="{EE90743C-2C3D-4843-9612-0610A36F869B}"/>
          </ac:spMkLst>
        </pc:spChg>
        <pc:spChg chg="add del">
          <ac:chgData name="Cristian Chilipirea" userId="34ab170da5908fc4" providerId="LiveId" clId="{51E1D80A-4A29-4E2A-B293-4232621C1517}" dt="2019-10-06T18:08:16.734" v="252"/>
          <ac:spMkLst>
            <pc:docMk/>
            <pc:sldMk cId="3181653658" sldId="514"/>
            <ac:spMk id="178" creationId="{9655E35D-7277-4188-A97F-8884ADAA529B}"/>
          </ac:spMkLst>
        </pc:spChg>
        <pc:spChg chg="add del">
          <ac:chgData name="Cristian Chilipirea" userId="34ab170da5908fc4" providerId="LiveId" clId="{51E1D80A-4A29-4E2A-B293-4232621C1517}" dt="2019-10-06T18:08:16.734" v="252"/>
          <ac:spMkLst>
            <pc:docMk/>
            <pc:sldMk cId="3181653658" sldId="514"/>
            <ac:spMk id="179" creationId="{FBF5C5CF-C348-4892-A344-DEF32B175581}"/>
          </ac:spMkLst>
        </pc:spChg>
        <pc:spChg chg="add del">
          <ac:chgData name="Cristian Chilipirea" userId="34ab170da5908fc4" providerId="LiveId" clId="{51E1D80A-4A29-4E2A-B293-4232621C1517}" dt="2019-10-06T18:08:16.734" v="252"/>
          <ac:spMkLst>
            <pc:docMk/>
            <pc:sldMk cId="3181653658" sldId="514"/>
            <ac:spMk id="180" creationId="{092A3CA4-7498-4622-A8AD-552FDDEC5DB9}"/>
          </ac:spMkLst>
        </pc:spChg>
        <pc:spChg chg="add del">
          <ac:chgData name="Cristian Chilipirea" userId="34ab170da5908fc4" providerId="LiveId" clId="{51E1D80A-4A29-4E2A-B293-4232621C1517}" dt="2019-10-06T18:08:16.734" v="252"/>
          <ac:spMkLst>
            <pc:docMk/>
            <pc:sldMk cId="3181653658" sldId="514"/>
            <ac:spMk id="181" creationId="{8330FD34-D38D-441E-8CCF-4E461C7E74FC}"/>
          </ac:spMkLst>
        </pc:spChg>
        <pc:spChg chg="add del">
          <ac:chgData name="Cristian Chilipirea" userId="34ab170da5908fc4" providerId="LiveId" clId="{51E1D80A-4A29-4E2A-B293-4232621C1517}" dt="2019-10-06T18:08:16.734" v="252"/>
          <ac:spMkLst>
            <pc:docMk/>
            <pc:sldMk cId="3181653658" sldId="514"/>
            <ac:spMk id="182" creationId="{5A400097-3848-4B75-80EB-5439C56013C7}"/>
          </ac:spMkLst>
        </pc:spChg>
        <pc:spChg chg="add del">
          <ac:chgData name="Cristian Chilipirea" userId="34ab170da5908fc4" providerId="LiveId" clId="{51E1D80A-4A29-4E2A-B293-4232621C1517}" dt="2019-10-06T18:08:16.734" v="252"/>
          <ac:spMkLst>
            <pc:docMk/>
            <pc:sldMk cId="3181653658" sldId="514"/>
            <ac:spMk id="183" creationId="{A0C0BB96-CE0D-4450-935A-6C8566C5D239}"/>
          </ac:spMkLst>
        </pc:spChg>
        <pc:spChg chg="add del">
          <ac:chgData name="Cristian Chilipirea" userId="34ab170da5908fc4" providerId="LiveId" clId="{51E1D80A-4A29-4E2A-B293-4232621C1517}" dt="2019-10-06T18:08:16.734" v="252"/>
          <ac:spMkLst>
            <pc:docMk/>
            <pc:sldMk cId="3181653658" sldId="514"/>
            <ac:spMk id="184" creationId="{58EAA937-BEB0-4D16-9E23-EE4BA280E402}"/>
          </ac:spMkLst>
        </pc:spChg>
        <pc:spChg chg="add del">
          <ac:chgData name="Cristian Chilipirea" userId="34ab170da5908fc4" providerId="LiveId" clId="{51E1D80A-4A29-4E2A-B293-4232621C1517}" dt="2019-10-06T18:08:16.734" v="252"/>
          <ac:spMkLst>
            <pc:docMk/>
            <pc:sldMk cId="3181653658" sldId="514"/>
            <ac:spMk id="185" creationId="{14E21523-98AB-4FCD-8449-F866FB23AF85}"/>
          </ac:spMkLst>
        </pc:spChg>
        <pc:spChg chg="add del">
          <ac:chgData name="Cristian Chilipirea" userId="34ab170da5908fc4" providerId="LiveId" clId="{51E1D80A-4A29-4E2A-B293-4232621C1517}" dt="2019-10-06T18:08:16.734" v="252"/>
          <ac:spMkLst>
            <pc:docMk/>
            <pc:sldMk cId="3181653658" sldId="514"/>
            <ac:spMk id="186" creationId="{DCFE2AC1-50ED-4221-96CB-26C8020EA19E}"/>
          </ac:spMkLst>
        </pc:spChg>
        <pc:spChg chg="add del">
          <ac:chgData name="Cristian Chilipirea" userId="34ab170da5908fc4" providerId="LiveId" clId="{51E1D80A-4A29-4E2A-B293-4232621C1517}" dt="2019-10-06T18:08:16.734" v="252"/>
          <ac:spMkLst>
            <pc:docMk/>
            <pc:sldMk cId="3181653658" sldId="514"/>
            <ac:spMk id="187" creationId="{4AF4D547-CBF1-4F0B-A423-6F99C2E3FC61}"/>
          </ac:spMkLst>
        </pc:spChg>
        <pc:spChg chg="add del">
          <ac:chgData name="Cristian Chilipirea" userId="34ab170da5908fc4" providerId="LiveId" clId="{51E1D80A-4A29-4E2A-B293-4232621C1517}" dt="2019-10-06T18:08:16.734" v="252"/>
          <ac:spMkLst>
            <pc:docMk/>
            <pc:sldMk cId="3181653658" sldId="514"/>
            <ac:spMk id="188" creationId="{F35BE470-3F65-4327-A011-6F5157B45F6B}"/>
          </ac:spMkLst>
        </pc:spChg>
        <pc:spChg chg="add del">
          <ac:chgData name="Cristian Chilipirea" userId="34ab170da5908fc4" providerId="LiveId" clId="{51E1D80A-4A29-4E2A-B293-4232621C1517}" dt="2019-10-06T18:08:16.734" v="252"/>
          <ac:spMkLst>
            <pc:docMk/>
            <pc:sldMk cId="3181653658" sldId="514"/>
            <ac:spMk id="189" creationId="{2F2CA41D-5E4A-4820-8E65-19F703133B86}"/>
          </ac:spMkLst>
        </pc:spChg>
        <pc:spChg chg="add del">
          <ac:chgData name="Cristian Chilipirea" userId="34ab170da5908fc4" providerId="LiveId" clId="{51E1D80A-4A29-4E2A-B293-4232621C1517}" dt="2019-10-06T18:08:16.734" v="252"/>
          <ac:spMkLst>
            <pc:docMk/>
            <pc:sldMk cId="3181653658" sldId="514"/>
            <ac:spMk id="190" creationId="{6C1B0A45-30D6-4454-97E3-AF26D3C5B01C}"/>
          </ac:spMkLst>
        </pc:spChg>
        <pc:spChg chg="add del">
          <ac:chgData name="Cristian Chilipirea" userId="34ab170da5908fc4" providerId="LiveId" clId="{51E1D80A-4A29-4E2A-B293-4232621C1517}" dt="2019-10-06T18:08:16.734" v="252"/>
          <ac:spMkLst>
            <pc:docMk/>
            <pc:sldMk cId="3181653658" sldId="514"/>
            <ac:spMk id="191" creationId="{37E8732F-7756-4985-8018-FF7B7FEC286F}"/>
          </ac:spMkLst>
        </pc:spChg>
        <pc:spChg chg="add del">
          <ac:chgData name="Cristian Chilipirea" userId="34ab170da5908fc4" providerId="LiveId" clId="{51E1D80A-4A29-4E2A-B293-4232621C1517}" dt="2019-10-06T18:08:16.734" v="252"/>
          <ac:spMkLst>
            <pc:docMk/>
            <pc:sldMk cId="3181653658" sldId="514"/>
            <ac:spMk id="192" creationId="{F44BE1FF-AAC0-4DD5-A5C7-232C05FD5AD6}"/>
          </ac:spMkLst>
        </pc:spChg>
        <pc:spChg chg="add del">
          <ac:chgData name="Cristian Chilipirea" userId="34ab170da5908fc4" providerId="LiveId" clId="{51E1D80A-4A29-4E2A-B293-4232621C1517}" dt="2019-10-06T18:08:16.734" v="252"/>
          <ac:spMkLst>
            <pc:docMk/>
            <pc:sldMk cId="3181653658" sldId="514"/>
            <ac:spMk id="193" creationId="{813F4F2B-9ACC-4FF9-9D6F-88366673B48A}"/>
          </ac:spMkLst>
        </pc:spChg>
        <pc:spChg chg="add del">
          <ac:chgData name="Cristian Chilipirea" userId="34ab170da5908fc4" providerId="LiveId" clId="{51E1D80A-4A29-4E2A-B293-4232621C1517}" dt="2019-10-06T18:08:16.734" v="252"/>
          <ac:spMkLst>
            <pc:docMk/>
            <pc:sldMk cId="3181653658" sldId="514"/>
            <ac:spMk id="194" creationId="{433BBD13-5949-4D79-9338-588666861CF2}"/>
          </ac:spMkLst>
        </pc:spChg>
        <pc:spChg chg="add del">
          <ac:chgData name="Cristian Chilipirea" userId="34ab170da5908fc4" providerId="LiveId" clId="{51E1D80A-4A29-4E2A-B293-4232621C1517}" dt="2019-10-06T18:08:16.734" v="252"/>
          <ac:spMkLst>
            <pc:docMk/>
            <pc:sldMk cId="3181653658" sldId="514"/>
            <ac:spMk id="195" creationId="{6A69A43E-B4FF-4476-A5AE-8ECC0955B135}"/>
          </ac:spMkLst>
        </pc:spChg>
        <pc:spChg chg="add del">
          <ac:chgData name="Cristian Chilipirea" userId="34ab170da5908fc4" providerId="LiveId" clId="{51E1D80A-4A29-4E2A-B293-4232621C1517}" dt="2019-10-06T18:08:16.734" v="252"/>
          <ac:spMkLst>
            <pc:docMk/>
            <pc:sldMk cId="3181653658" sldId="514"/>
            <ac:spMk id="196" creationId="{79B0538A-DC78-47C0-8E2F-082161B6DB55}"/>
          </ac:spMkLst>
        </pc:spChg>
        <pc:spChg chg="add del">
          <ac:chgData name="Cristian Chilipirea" userId="34ab170da5908fc4" providerId="LiveId" clId="{51E1D80A-4A29-4E2A-B293-4232621C1517}" dt="2019-10-06T18:08:16.734" v="252"/>
          <ac:spMkLst>
            <pc:docMk/>
            <pc:sldMk cId="3181653658" sldId="514"/>
            <ac:spMk id="197" creationId="{002A5FAB-2671-4AF3-B4E2-DBC4CA918971}"/>
          </ac:spMkLst>
        </pc:spChg>
        <pc:spChg chg="add del">
          <ac:chgData name="Cristian Chilipirea" userId="34ab170da5908fc4" providerId="LiveId" clId="{51E1D80A-4A29-4E2A-B293-4232621C1517}" dt="2019-10-06T18:08:16.734" v="252"/>
          <ac:spMkLst>
            <pc:docMk/>
            <pc:sldMk cId="3181653658" sldId="514"/>
            <ac:spMk id="198" creationId="{1D812A4D-CF2A-4017-B9CA-9C666EF5A3CE}"/>
          </ac:spMkLst>
        </pc:spChg>
        <pc:spChg chg="add del">
          <ac:chgData name="Cristian Chilipirea" userId="34ab170da5908fc4" providerId="LiveId" clId="{51E1D80A-4A29-4E2A-B293-4232621C1517}" dt="2019-10-06T18:08:16.734" v="252"/>
          <ac:spMkLst>
            <pc:docMk/>
            <pc:sldMk cId="3181653658" sldId="514"/>
            <ac:spMk id="199" creationId="{99FA606F-3B1D-4836-9B3D-BE061E5E2450}"/>
          </ac:spMkLst>
        </pc:spChg>
        <pc:spChg chg="add del">
          <ac:chgData name="Cristian Chilipirea" userId="34ab170da5908fc4" providerId="LiveId" clId="{51E1D80A-4A29-4E2A-B293-4232621C1517}" dt="2019-10-06T18:08:16.734" v="252"/>
          <ac:spMkLst>
            <pc:docMk/>
            <pc:sldMk cId="3181653658" sldId="514"/>
            <ac:spMk id="200" creationId="{F59A56AB-9A6E-4B69-9CE1-4ABBF3402FE7}"/>
          </ac:spMkLst>
        </pc:spChg>
        <pc:spChg chg="add del">
          <ac:chgData name="Cristian Chilipirea" userId="34ab170da5908fc4" providerId="LiveId" clId="{51E1D80A-4A29-4E2A-B293-4232621C1517}" dt="2019-10-06T18:08:16.734" v="252"/>
          <ac:spMkLst>
            <pc:docMk/>
            <pc:sldMk cId="3181653658" sldId="514"/>
            <ac:spMk id="201" creationId="{B1F8BA34-E902-4312-B895-D7D3DCA25F83}"/>
          </ac:spMkLst>
        </pc:spChg>
        <pc:spChg chg="add del">
          <ac:chgData name="Cristian Chilipirea" userId="34ab170da5908fc4" providerId="LiveId" clId="{51E1D80A-4A29-4E2A-B293-4232621C1517}" dt="2019-10-06T18:08:16.734" v="252"/>
          <ac:spMkLst>
            <pc:docMk/>
            <pc:sldMk cId="3181653658" sldId="514"/>
            <ac:spMk id="202" creationId="{55578C3E-CC1E-49E9-BEF4-4956FF176CA1}"/>
          </ac:spMkLst>
        </pc:spChg>
        <pc:spChg chg="add del">
          <ac:chgData name="Cristian Chilipirea" userId="34ab170da5908fc4" providerId="LiveId" clId="{51E1D80A-4A29-4E2A-B293-4232621C1517}" dt="2019-10-06T18:08:16.734" v="252"/>
          <ac:spMkLst>
            <pc:docMk/>
            <pc:sldMk cId="3181653658" sldId="514"/>
            <ac:spMk id="203" creationId="{EFE8E1D2-E898-463C-AF7E-0FBA64B42D85}"/>
          </ac:spMkLst>
        </pc:spChg>
        <pc:spChg chg="add del">
          <ac:chgData name="Cristian Chilipirea" userId="34ab170da5908fc4" providerId="LiveId" clId="{51E1D80A-4A29-4E2A-B293-4232621C1517}" dt="2019-10-06T18:08:16.734" v="252"/>
          <ac:spMkLst>
            <pc:docMk/>
            <pc:sldMk cId="3181653658" sldId="514"/>
            <ac:spMk id="204" creationId="{B53111C5-752C-4EF1-8EBF-10288BF8C916}"/>
          </ac:spMkLst>
        </pc:spChg>
        <pc:spChg chg="add del">
          <ac:chgData name="Cristian Chilipirea" userId="34ab170da5908fc4" providerId="LiveId" clId="{51E1D80A-4A29-4E2A-B293-4232621C1517}" dt="2019-10-06T18:08:16.734" v="252"/>
          <ac:spMkLst>
            <pc:docMk/>
            <pc:sldMk cId="3181653658" sldId="514"/>
            <ac:spMk id="205" creationId="{39B03DF2-E6BC-44DE-A198-7934ABF352E0}"/>
          </ac:spMkLst>
        </pc:spChg>
        <pc:spChg chg="add del">
          <ac:chgData name="Cristian Chilipirea" userId="34ab170da5908fc4" providerId="LiveId" clId="{51E1D80A-4A29-4E2A-B293-4232621C1517}" dt="2019-10-06T18:08:16.734" v="252"/>
          <ac:spMkLst>
            <pc:docMk/>
            <pc:sldMk cId="3181653658" sldId="514"/>
            <ac:spMk id="206" creationId="{97A3748A-C9BE-4876-BF28-835F41EF2B29}"/>
          </ac:spMkLst>
        </pc:spChg>
        <pc:spChg chg="add del">
          <ac:chgData name="Cristian Chilipirea" userId="34ab170da5908fc4" providerId="LiveId" clId="{51E1D80A-4A29-4E2A-B293-4232621C1517}" dt="2019-10-06T18:08:16.734" v="252"/>
          <ac:spMkLst>
            <pc:docMk/>
            <pc:sldMk cId="3181653658" sldId="514"/>
            <ac:spMk id="207" creationId="{6D7D9424-A6DA-46C0-B4E6-60E9FD1AF07A}"/>
          </ac:spMkLst>
        </pc:spChg>
        <pc:spChg chg="add del">
          <ac:chgData name="Cristian Chilipirea" userId="34ab170da5908fc4" providerId="LiveId" clId="{51E1D80A-4A29-4E2A-B293-4232621C1517}" dt="2019-10-06T18:08:16.734" v="252"/>
          <ac:spMkLst>
            <pc:docMk/>
            <pc:sldMk cId="3181653658" sldId="514"/>
            <ac:spMk id="208" creationId="{FCF455ED-BB86-47C8-A1EC-E83E4461DA1C}"/>
          </ac:spMkLst>
        </pc:spChg>
        <pc:spChg chg="add del">
          <ac:chgData name="Cristian Chilipirea" userId="34ab170da5908fc4" providerId="LiveId" clId="{51E1D80A-4A29-4E2A-B293-4232621C1517}" dt="2019-10-06T18:08:16.734" v="252"/>
          <ac:spMkLst>
            <pc:docMk/>
            <pc:sldMk cId="3181653658" sldId="514"/>
            <ac:spMk id="209" creationId="{6F384165-A6CC-45BB-BB46-F6BC53D2FAA7}"/>
          </ac:spMkLst>
        </pc:spChg>
        <pc:spChg chg="add del">
          <ac:chgData name="Cristian Chilipirea" userId="34ab170da5908fc4" providerId="LiveId" clId="{51E1D80A-4A29-4E2A-B293-4232621C1517}" dt="2019-10-06T18:08:16.734" v="252"/>
          <ac:spMkLst>
            <pc:docMk/>
            <pc:sldMk cId="3181653658" sldId="514"/>
            <ac:spMk id="210" creationId="{DAAE7D29-973C-4DF6-8E6C-342F14BF587A}"/>
          </ac:spMkLst>
        </pc:spChg>
        <pc:spChg chg="add del">
          <ac:chgData name="Cristian Chilipirea" userId="34ab170da5908fc4" providerId="LiveId" clId="{51E1D80A-4A29-4E2A-B293-4232621C1517}" dt="2019-10-06T18:08:16.734" v="252"/>
          <ac:spMkLst>
            <pc:docMk/>
            <pc:sldMk cId="3181653658" sldId="514"/>
            <ac:spMk id="211" creationId="{72ED41E0-E3BB-4E71-9AC3-024BACF8E11C}"/>
          </ac:spMkLst>
        </pc:spChg>
        <pc:spChg chg="add del">
          <ac:chgData name="Cristian Chilipirea" userId="34ab170da5908fc4" providerId="LiveId" clId="{51E1D80A-4A29-4E2A-B293-4232621C1517}" dt="2019-10-06T18:08:16.734" v="252"/>
          <ac:spMkLst>
            <pc:docMk/>
            <pc:sldMk cId="3181653658" sldId="514"/>
            <ac:spMk id="212" creationId="{966447EB-1A32-455D-B710-A12C9E467F0D}"/>
          </ac:spMkLst>
        </pc:spChg>
        <pc:spChg chg="add del">
          <ac:chgData name="Cristian Chilipirea" userId="34ab170da5908fc4" providerId="LiveId" clId="{51E1D80A-4A29-4E2A-B293-4232621C1517}" dt="2019-10-06T18:08:16.734" v="252"/>
          <ac:spMkLst>
            <pc:docMk/>
            <pc:sldMk cId="3181653658" sldId="514"/>
            <ac:spMk id="213" creationId="{88B13C3C-985B-417D-B4B5-94CC3AD35D89}"/>
          </ac:spMkLst>
        </pc:spChg>
        <pc:spChg chg="add del">
          <ac:chgData name="Cristian Chilipirea" userId="34ab170da5908fc4" providerId="LiveId" clId="{51E1D80A-4A29-4E2A-B293-4232621C1517}" dt="2019-10-06T18:08:16.734" v="252"/>
          <ac:spMkLst>
            <pc:docMk/>
            <pc:sldMk cId="3181653658" sldId="514"/>
            <ac:spMk id="214" creationId="{00720DB0-449D-4BF6-9B34-769E8E1ADBE2}"/>
          </ac:spMkLst>
        </pc:spChg>
        <pc:spChg chg="add del">
          <ac:chgData name="Cristian Chilipirea" userId="34ab170da5908fc4" providerId="LiveId" clId="{51E1D80A-4A29-4E2A-B293-4232621C1517}" dt="2019-10-06T18:08:16.734" v="252"/>
          <ac:spMkLst>
            <pc:docMk/>
            <pc:sldMk cId="3181653658" sldId="514"/>
            <ac:spMk id="215" creationId="{A9DBB7C5-ECB8-43A4-A328-D66FE0B45DFD}"/>
          </ac:spMkLst>
        </pc:spChg>
        <pc:spChg chg="add del">
          <ac:chgData name="Cristian Chilipirea" userId="34ab170da5908fc4" providerId="LiveId" clId="{51E1D80A-4A29-4E2A-B293-4232621C1517}" dt="2019-10-06T18:08:16.734" v="252"/>
          <ac:spMkLst>
            <pc:docMk/>
            <pc:sldMk cId="3181653658" sldId="514"/>
            <ac:spMk id="216" creationId="{C57B27C0-262C-4BB0-A2F3-7481ADC76310}"/>
          </ac:spMkLst>
        </pc:spChg>
        <pc:spChg chg="add del">
          <ac:chgData name="Cristian Chilipirea" userId="34ab170da5908fc4" providerId="LiveId" clId="{51E1D80A-4A29-4E2A-B293-4232621C1517}" dt="2019-10-06T18:08:16.734" v="252"/>
          <ac:spMkLst>
            <pc:docMk/>
            <pc:sldMk cId="3181653658" sldId="514"/>
            <ac:spMk id="217" creationId="{5F1CECD0-791E-44CD-A214-160AB8949347}"/>
          </ac:spMkLst>
        </pc:spChg>
        <pc:spChg chg="add del">
          <ac:chgData name="Cristian Chilipirea" userId="34ab170da5908fc4" providerId="LiveId" clId="{51E1D80A-4A29-4E2A-B293-4232621C1517}" dt="2019-10-06T18:08:16.734" v="252"/>
          <ac:spMkLst>
            <pc:docMk/>
            <pc:sldMk cId="3181653658" sldId="514"/>
            <ac:spMk id="218" creationId="{2D7B16AA-28DE-4BAB-8140-DD7DD3D6E245}"/>
          </ac:spMkLst>
        </pc:spChg>
        <pc:spChg chg="add del">
          <ac:chgData name="Cristian Chilipirea" userId="34ab170da5908fc4" providerId="LiveId" clId="{51E1D80A-4A29-4E2A-B293-4232621C1517}" dt="2019-10-06T18:08:16.734" v="252"/>
          <ac:spMkLst>
            <pc:docMk/>
            <pc:sldMk cId="3181653658" sldId="514"/>
            <ac:spMk id="219" creationId="{8C18D19A-0C54-456A-9B59-28EA2616B0CA}"/>
          </ac:spMkLst>
        </pc:spChg>
        <pc:spChg chg="add del">
          <ac:chgData name="Cristian Chilipirea" userId="34ab170da5908fc4" providerId="LiveId" clId="{51E1D80A-4A29-4E2A-B293-4232621C1517}" dt="2019-10-06T18:08:16.734" v="252"/>
          <ac:spMkLst>
            <pc:docMk/>
            <pc:sldMk cId="3181653658" sldId="514"/>
            <ac:spMk id="220" creationId="{BF8A3BDE-EE02-4FAA-976D-B4D9852437D6}"/>
          </ac:spMkLst>
        </pc:spChg>
        <pc:spChg chg="add del">
          <ac:chgData name="Cristian Chilipirea" userId="34ab170da5908fc4" providerId="LiveId" clId="{51E1D80A-4A29-4E2A-B293-4232621C1517}" dt="2019-10-06T18:08:16.734" v="252"/>
          <ac:spMkLst>
            <pc:docMk/>
            <pc:sldMk cId="3181653658" sldId="514"/>
            <ac:spMk id="221" creationId="{F79DF493-5F7D-408D-972A-B04A2D131732}"/>
          </ac:spMkLst>
        </pc:spChg>
        <pc:spChg chg="add del">
          <ac:chgData name="Cristian Chilipirea" userId="34ab170da5908fc4" providerId="LiveId" clId="{51E1D80A-4A29-4E2A-B293-4232621C1517}" dt="2019-10-06T18:08:16.734" v="252"/>
          <ac:spMkLst>
            <pc:docMk/>
            <pc:sldMk cId="3181653658" sldId="514"/>
            <ac:spMk id="222" creationId="{E2982A97-023B-47F6-9669-D3180239BD61}"/>
          </ac:spMkLst>
        </pc:spChg>
        <pc:spChg chg="add del">
          <ac:chgData name="Cristian Chilipirea" userId="34ab170da5908fc4" providerId="LiveId" clId="{51E1D80A-4A29-4E2A-B293-4232621C1517}" dt="2019-10-06T18:08:16.734" v="252"/>
          <ac:spMkLst>
            <pc:docMk/>
            <pc:sldMk cId="3181653658" sldId="514"/>
            <ac:spMk id="223" creationId="{D5F99C0E-DE28-40FF-B6E2-453924CE3F67}"/>
          </ac:spMkLst>
        </pc:spChg>
        <pc:spChg chg="add del">
          <ac:chgData name="Cristian Chilipirea" userId="34ab170da5908fc4" providerId="LiveId" clId="{51E1D80A-4A29-4E2A-B293-4232621C1517}" dt="2019-10-06T18:08:16.734" v="252"/>
          <ac:spMkLst>
            <pc:docMk/>
            <pc:sldMk cId="3181653658" sldId="514"/>
            <ac:spMk id="224" creationId="{28654B03-9B70-4BCC-B913-FFC6312E8089}"/>
          </ac:spMkLst>
        </pc:spChg>
        <pc:spChg chg="add del">
          <ac:chgData name="Cristian Chilipirea" userId="34ab170da5908fc4" providerId="LiveId" clId="{51E1D80A-4A29-4E2A-B293-4232621C1517}" dt="2019-10-06T18:08:16.734" v="252"/>
          <ac:spMkLst>
            <pc:docMk/>
            <pc:sldMk cId="3181653658" sldId="514"/>
            <ac:spMk id="225" creationId="{0F9D8024-5540-4E5B-A27B-8A4820E6AD33}"/>
          </ac:spMkLst>
        </pc:spChg>
        <pc:spChg chg="add del">
          <ac:chgData name="Cristian Chilipirea" userId="34ab170da5908fc4" providerId="LiveId" clId="{51E1D80A-4A29-4E2A-B293-4232621C1517}" dt="2019-10-06T18:08:16.734" v="252"/>
          <ac:spMkLst>
            <pc:docMk/>
            <pc:sldMk cId="3181653658" sldId="514"/>
            <ac:spMk id="226" creationId="{AC5308A8-7B5F-49D0-B77E-D784D0956F34}"/>
          </ac:spMkLst>
        </pc:spChg>
        <pc:spChg chg="add del">
          <ac:chgData name="Cristian Chilipirea" userId="34ab170da5908fc4" providerId="LiveId" clId="{51E1D80A-4A29-4E2A-B293-4232621C1517}" dt="2019-10-06T18:08:16.734" v="252"/>
          <ac:spMkLst>
            <pc:docMk/>
            <pc:sldMk cId="3181653658" sldId="514"/>
            <ac:spMk id="227" creationId="{9E6DAB81-1680-46E3-849B-1C29D57721B9}"/>
          </ac:spMkLst>
        </pc:spChg>
        <pc:spChg chg="add del">
          <ac:chgData name="Cristian Chilipirea" userId="34ab170da5908fc4" providerId="LiveId" clId="{51E1D80A-4A29-4E2A-B293-4232621C1517}" dt="2019-10-06T18:08:16.734" v="252"/>
          <ac:spMkLst>
            <pc:docMk/>
            <pc:sldMk cId="3181653658" sldId="514"/>
            <ac:spMk id="228" creationId="{2580C516-10FD-4856-A37E-1D67C71B7372}"/>
          </ac:spMkLst>
        </pc:spChg>
        <pc:spChg chg="add del">
          <ac:chgData name="Cristian Chilipirea" userId="34ab170da5908fc4" providerId="LiveId" clId="{51E1D80A-4A29-4E2A-B293-4232621C1517}" dt="2019-10-06T18:08:16.734" v="252"/>
          <ac:spMkLst>
            <pc:docMk/>
            <pc:sldMk cId="3181653658" sldId="514"/>
            <ac:spMk id="229" creationId="{8F421053-AC68-4DEE-870A-909100982C36}"/>
          </ac:spMkLst>
        </pc:spChg>
        <pc:spChg chg="add del">
          <ac:chgData name="Cristian Chilipirea" userId="34ab170da5908fc4" providerId="LiveId" clId="{51E1D80A-4A29-4E2A-B293-4232621C1517}" dt="2019-10-06T18:08:16.734" v="252"/>
          <ac:spMkLst>
            <pc:docMk/>
            <pc:sldMk cId="3181653658" sldId="514"/>
            <ac:spMk id="230" creationId="{C0378BE5-23AE-454F-8C8E-79DA8C718CF4}"/>
          </ac:spMkLst>
        </pc:spChg>
        <pc:spChg chg="add del">
          <ac:chgData name="Cristian Chilipirea" userId="34ab170da5908fc4" providerId="LiveId" clId="{51E1D80A-4A29-4E2A-B293-4232621C1517}" dt="2019-10-06T18:08:16.734" v="252"/>
          <ac:spMkLst>
            <pc:docMk/>
            <pc:sldMk cId="3181653658" sldId="514"/>
            <ac:spMk id="231" creationId="{FF49068F-9A0B-4705-91F5-6825BA44224E}"/>
          </ac:spMkLst>
        </pc:spChg>
        <pc:spChg chg="add del">
          <ac:chgData name="Cristian Chilipirea" userId="34ab170da5908fc4" providerId="LiveId" clId="{51E1D80A-4A29-4E2A-B293-4232621C1517}" dt="2019-10-06T18:08:16.734" v="252"/>
          <ac:spMkLst>
            <pc:docMk/>
            <pc:sldMk cId="3181653658" sldId="514"/>
            <ac:spMk id="232" creationId="{5D62CDA2-9C12-4E13-B6AE-AF3B4BC991FD}"/>
          </ac:spMkLst>
        </pc:spChg>
        <pc:spChg chg="add del">
          <ac:chgData name="Cristian Chilipirea" userId="34ab170da5908fc4" providerId="LiveId" clId="{51E1D80A-4A29-4E2A-B293-4232621C1517}" dt="2019-10-06T18:08:16.734" v="252"/>
          <ac:spMkLst>
            <pc:docMk/>
            <pc:sldMk cId="3181653658" sldId="514"/>
            <ac:spMk id="233" creationId="{6DDF3EEE-567A-4698-BE2D-E2B0FB95A6F2}"/>
          </ac:spMkLst>
        </pc:spChg>
        <pc:spChg chg="add del">
          <ac:chgData name="Cristian Chilipirea" userId="34ab170da5908fc4" providerId="LiveId" clId="{51E1D80A-4A29-4E2A-B293-4232621C1517}" dt="2019-10-06T18:08:16.734" v="252"/>
          <ac:spMkLst>
            <pc:docMk/>
            <pc:sldMk cId="3181653658" sldId="514"/>
            <ac:spMk id="234" creationId="{DBA7F591-E017-40AC-BFF0-79BD4FAAED15}"/>
          </ac:spMkLst>
        </pc:spChg>
        <pc:spChg chg="add del">
          <ac:chgData name="Cristian Chilipirea" userId="34ab170da5908fc4" providerId="LiveId" clId="{51E1D80A-4A29-4E2A-B293-4232621C1517}" dt="2019-10-06T18:08:16.734" v="252"/>
          <ac:spMkLst>
            <pc:docMk/>
            <pc:sldMk cId="3181653658" sldId="514"/>
            <ac:spMk id="235" creationId="{AD3BA435-A115-4E2E-AEDD-98688346F0B4}"/>
          </ac:spMkLst>
        </pc:spChg>
        <pc:spChg chg="add del">
          <ac:chgData name="Cristian Chilipirea" userId="34ab170da5908fc4" providerId="LiveId" clId="{51E1D80A-4A29-4E2A-B293-4232621C1517}" dt="2019-10-06T18:08:16.734" v="252"/>
          <ac:spMkLst>
            <pc:docMk/>
            <pc:sldMk cId="3181653658" sldId="514"/>
            <ac:spMk id="236" creationId="{9056FE9C-93DD-41ED-A5EF-3478803CFB57}"/>
          </ac:spMkLst>
        </pc:spChg>
        <pc:spChg chg="add del">
          <ac:chgData name="Cristian Chilipirea" userId="34ab170da5908fc4" providerId="LiveId" clId="{51E1D80A-4A29-4E2A-B293-4232621C1517}" dt="2019-10-06T18:08:16.734" v="252"/>
          <ac:spMkLst>
            <pc:docMk/>
            <pc:sldMk cId="3181653658" sldId="514"/>
            <ac:spMk id="237" creationId="{1C29B306-8D55-4797-8B6E-59E66076ABC3}"/>
          </ac:spMkLst>
        </pc:spChg>
        <pc:spChg chg="add del">
          <ac:chgData name="Cristian Chilipirea" userId="34ab170da5908fc4" providerId="LiveId" clId="{51E1D80A-4A29-4E2A-B293-4232621C1517}" dt="2019-10-06T18:08:16.734" v="252"/>
          <ac:spMkLst>
            <pc:docMk/>
            <pc:sldMk cId="3181653658" sldId="514"/>
            <ac:spMk id="238" creationId="{9EFBF529-5947-421C-8F2E-54D262D6B862}"/>
          </ac:spMkLst>
        </pc:spChg>
        <pc:spChg chg="add del">
          <ac:chgData name="Cristian Chilipirea" userId="34ab170da5908fc4" providerId="LiveId" clId="{51E1D80A-4A29-4E2A-B293-4232621C1517}" dt="2019-10-06T18:08:16.734" v="252"/>
          <ac:spMkLst>
            <pc:docMk/>
            <pc:sldMk cId="3181653658" sldId="514"/>
            <ac:spMk id="239" creationId="{193050C0-6DA8-4FE1-BC19-16396D6337E1}"/>
          </ac:spMkLst>
        </pc:spChg>
        <pc:spChg chg="add del">
          <ac:chgData name="Cristian Chilipirea" userId="34ab170da5908fc4" providerId="LiveId" clId="{51E1D80A-4A29-4E2A-B293-4232621C1517}" dt="2019-10-06T18:08:16.734" v="252"/>
          <ac:spMkLst>
            <pc:docMk/>
            <pc:sldMk cId="3181653658" sldId="514"/>
            <ac:spMk id="240" creationId="{66696BFA-4D17-42BC-9026-4ACCCF570966}"/>
          </ac:spMkLst>
        </pc:spChg>
        <pc:spChg chg="add del">
          <ac:chgData name="Cristian Chilipirea" userId="34ab170da5908fc4" providerId="LiveId" clId="{51E1D80A-4A29-4E2A-B293-4232621C1517}" dt="2019-10-06T18:08:16.734" v="252"/>
          <ac:spMkLst>
            <pc:docMk/>
            <pc:sldMk cId="3181653658" sldId="514"/>
            <ac:spMk id="241" creationId="{F3A75C27-EAED-45AA-B80E-0187C2CA5ED4}"/>
          </ac:spMkLst>
        </pc:spChg>
        <pc:spChg chg="add del">
          <ac:chgData name="Cristian Chilipirea" userId="34ab170da5908fc4" providerId="LiveId" clId="{51E1D80A-4A29-4E2A-B293-4232621C1517}" dt="2019-10-06T18:08:16.734" v="252"/>
          <ac:spMkLst>
            <pc:docMk/>
            <pc:sldMk cId="3181653658" sldId="514"/>
            <ac:spMk id="242" creationId="{9C3628C9-650E-40C3-B3A4-E6BA0538089C}"/>
          </ac:spMkLst>
        </pc:spChg>
        <pc:spChg chg="add del">
          <ac:chgData name="Cristian Chilipirea" userId="34ab170da5908fc4" providerId="LiveId" clId="{51E1D80A-4A29-4E2A-B293-4232621C1517}" dt="2019-10-06T18:08:16.734" v="252"/>
          <ac:spMkLst>
            <pc:docMk/>
            <pc:sldMk cId="3181653658" sldId="514"/>
            <ac:spMk id="243" creationId="{26ADA60F-E258-4579-839F-1BB133003B93}"/>
          </ac:spMkLst>
        </pc:spChg>
        <pc:spChg chg="add del">
          <ac:chgData name="Cristian Chilipirea" userId="34ab170da5908fc4" providerId="LiveId" clId="{51E1D80A-4A29-4E2A-B293-4232621C1517}" dt="2019-10-06T18:08:16.734" v="252"/>
          <ac:spMkLst>
            <pc:docMk/>
            <pc:sldMk cId="3181653658" sldId="514"/>
            <ac:spMk id="244" creationId="{070054B4-891D-4EB9-A2DD-EA91DBCAC391}"/>
          </ac:spMkLst>
        </pc:spChg>
        <pc:spChg chg="add del">
          <ac:chgData name="Cristian Chilipirea" userId="34ab170da5908fc4" providerId="LiveId" clId="{51E1D80A-4A29-4E2A-B293-4232621C1517}" dt="2019-10-06T18:08:16.734" v="252"/>
          <ac:spMkLst>
            <pc:docMk/>
            <pc:sldMk cId="3181653658" sldId="514"/>
            <ac:spMk id="245" creationId="{2E006A3B-B33F-4A38-9670-EB52EA52C0BF}"/>
          </ac:spMkLst>
        </pc:spChg>
        <pc:spChg chg="add del">
          <ac:chgData name="Cristian Chilipirea" userId="34ab170da5908fc4" providerId="LiveId" clId="{51E1D80A-4A29-4E2A-B293-4232621C1517}" dt="2019-10-06T18:08:16.734" v="252"/>
          <ac:spMkLst>
            <pc:docMk/>
            <pc:sldMk cId="3181653658" sldId="514"/>
            <ac:spMk id="246" creationId="{81A66544-3BEA-4B61-A062-6AEE4B91BB11}"/>
          </ac:spMkLst>
        </pc:spChg>
        <pc:spChg chg="add del">
          <ac:chgData name="Cristian Chilipirea" userId="34ab170da5908fc4" providerId="LiveId" clId="{51E1D80A-4A29-4E2A-B293-4232621C1517}" dt="2019-10-06T18:08:16.734" v="252"/>
          <ac:spMkLst>
            <pc:docMk/>
            <pc:sldMk cId="3181653658" sldId="514"/>
            <ac:spMk id="247" creationId="{21323D0D-2B5C-4717-836A-AE08AEC301AF}"/>
          </ac:spMkLst>
        </pc:spChg>
        <pc:spChg chg="add del">
          <ac:chgData name="Cristian Chilipirea" userId="34ab170da5908fc4" providerId="LiveId" clId="{51E1D80A-4A29-4E2A-B293-4232621C1517}" dt="2019-10-06T18:08:16.734" v="252"/>
          <ac:spMkLst>
            <pc:docMk/>
            <pc:sldMk cId="3181653658" sldId="514"/>
            <ac:spMk id="248" creationId="{1F98F66F-F609-4C6A-885D-DC7D79620B89}"/>
          </ac:spMkLst>
        </pc:spChg>
        <pc:spChg chg="add del">
          <ac:chgData name="Cristian Chilipirea" userId="34ab170da5908fc4" providerId="LiveId" clId="{51E1D80A-4A29-4E2A-B293-4232621C1517}" dt="2019-10-06T18:08:16.734" v="252"/>
          <ac:spMkLst>
            <pc:docMk/>
            <pc:sldMk cId="3181653658" sldId="514"/>
            <ac:spMk id="249" creationId="{E315D3D9-5D5C-4AE1-BC88-202D941CF227}"/>
          </ac:spMkLst>
        </pc:spChg>
        <pc:spChg chg="add del">
          <ac:chgData name="Cristian Chilipirea" userId="34ab170da5908fc4" providerId="LiveId" clId="{51E1D80A-4A29-4E2A-B293-4232621C1517}" dt="2019-10-06T18:08:16.734" v="252"/>
          <ac:spMkLst>
            <pc:docMk/>
            <pc:sldMk cId="3181653658" sldId="514"/>
            <ac:spMk id="250" creationId="{3CB602D6-7BFE-493D-9C3C-3C6BDFF76781}"/>
          </ac:spMkLst>
        </pc:spChg>
        <pc:spChg chg="add del">
          <ac:chgData name="Cristian Chilipirea" userId="34ab170da5908fc4" providerId="LiveId" clId="{51E1D80A-4A29-4E2A-B293-4232621C1517}" dt="2019-10-06T18:08:16.734" v="252"/>
          <ac:spMkLst>
            <pc:docMk/>
            <pc:sldMk cId="3181653658" sldId="514"/>
            <ac:spMk id="251" creationId="{8CD7A0DD-7677-4F8D-BF41-D4D49D4A02EE}"/>
          </ac:spMkLst>
        </pc:spChg>
        <pc:spChg chg="add del">
          <ac:chgData name="Cristian Chilipirea" userId="34ab170da5908fc4" providerId="LiveId" clId="{51E1D80A-4A29-4E2A-B293-4232621C1517}" dt="2019-10-06T18:08:16.734" v="252"/>
          <ac:spMkLst>
            <pc:docMk/>
            <pc:sldMk cId="3181653658" sldId="514"/>
            <ac:spMk id="252" creationId="{A22F2165-6298-4D0A-8BCD-3F7ABB64F014}"/>
          </ac:spMkLst>
        </pc:spChg>
        <pc:spChg chg="add del">
          <ac:chgData name="Cristian Chilipirea" userId="34ab170da5908fc4" providerId="LiveId" clId="{51E1D80A-4A29-4E2A-B293-4232621C1517}" dt="2019-10-06T18:08:16.734" v="252"/>
          <ac:spMkLst>
            <pc:docMk/>
            <pc:sldMk cId="3181653658" sldId="514"/>
            <ac:spMk id="253" creationId="{879AE20F-FA76-4791-87E8-FBF8501D91A3}"/>
          </ac:spMkLst>
        </pc:spChg>
        <pc:spChg chg="add del">
          <ac:chgData name="Cristian Chilipirea" userId="34ab170da5908fc4" providerId="LiveId" clId="{51E1D80A-4A29-4E2A-B293-4232621C1517}" dt="2019-10-06T18:08:16.734" v="252"/>
          <ac:spMkLst>
            <pc:docMk/>
            <pc:sldMk cId="3181653658" sldId="514"/>
            <ac:spMk id="254" creationId="{79109723-B7C5-4B24-833C-B839278D6BD5}"/>
          </ac:spMkLst>
        </pc:spChg>
        <pc:spChg chg="add del">
          <ac:chgData name="Cristian Chilipirea" userId="34ab170da5908fc4" providerId="LiveId" clId="{51E1D80A-4A29-4E2A-B293-4232621C1517}" dt="2019-10-06T18:08:16.734" v="252"/>
          <ac:spMkLst>
            <pc:docMk/>
            <pc:sldMk cId="3181653658" sldId="514"/>
            <ac:spMk id="255" creationId="{952C87D3-BAF8-48CB-8701-D23CC7BB8CD1}"/>
          </ac:spMkLst>
        </pc:spChg>
        <pc:spChg chg="add del">
          <ac:chgData name="Cristian Chilipirea" userId="34ab170da5908fc4" providerId="LiveId" clId="{51E1D80A-4A29-4E2A-B293-4232621C1517}" dt="2019-10-06T18:08:16.734" v="252"/>
          <ac:spMkLst>
            <pc:docMk/>
            <pc:sldMk cId="3181653658" sldId="514"/>
            <ac:spMk id="256" creationId="{CB9C82BF-9E1F-490F-A7B8-FE8FB332E916}"/>
          </ac:spMkLst>
        </pc:spChg>
        <pc:spChg chg="add del">
          <ac:chgData name="Cristian Chilipirea" userId="34ab170da5908fc4" providerId="LiveId" clId="{51E1D80A-4A29-4E2A-B293-4232621C1517}" dt="2019-10-06T18:08:16.734" v="252"/>
          <ac:spMkLst>
            <pc:docMk/>
            <pc:sldMk cId="3181653658" sldId="514"/>
            <ac:spMk id="257" creationId="{7925B2C9-58DB-43B0-8451-AD948F9F7483}"/>
          </ac:spMkLst>
        </pc:spChg>
        <pc:spChg chg="add del">
          <ac:chgData name="Cristian Chilipirea" userId="34ab170da5908fc4" providerId="LiveId" clId="{51E1D80A-4A29-4E2A-B293-4232621C1517}" dt="2019-10-06T18:08:16.734" v="252"/>
          <ac:spMkLst>
            <pc:docMk/>
            <pc:sldMk cId="3181653658" sldId="514"/>
            <ac:spMk id="258" creationId="{48D04FA0-9CF7-400D-A39F-259404CBF850}"/>
          </ac:spMkLst>
        </pc:spChg>
        <pc:spChg chg="add del">
          <ac:chgData name="Cristian Chilipirea" userId="34ab170da5908fc4" providerId="LiveId" clId="{51E1D80A-4A29-4E2A-B293-4232621C1517}" dt="2019-10-06T18:08:16.734" v="252"/>
          <ac:spMkLst>
            <pc:docMk/>
            <pc:sldMk cId="3181653658" sldId="514"/>
            <ac:spMk id="259" creationId="{B342EB97-52FA-48B8-BCBB-968140DE6F0C}"/>
          </ac:spMkLst>
        </pc:spChg>
        <pc:spChg chg="add del">
          <ac:chgData name="Cristian Chilipirea" userId="34ab170da5908fc4" providerId="LiveId" clId="{51E1D80A-4A29-4E2A-B293-4232621C1517}" dt="2019-10-06T18:08:16.734" v="252"/>
          <ac:spMkLst>
            <pc:docMk/>
            <pc:sldMk cId="3181653658" sldId="514"/>
            <ac:spMk id="260" creationId="{48216972-5715-4E1C-B3F5-04491C4AE78B}"/>
          </ac:spMkLst>
        </pc:spChg>
        <pc:spChg chg="add del">
          <ac:chgData name="Cristian Chilipirea" userId="34ab170da5908fc4" providerId="LiveId" clId="{51E1D80A-4A29-4E2A-B293-4232621C1517}" dt="2019-10-06T18:08:16.734" v="252"/>
          <ac:spMkLst>
            <pc:docMk/>
            <pc:sldMk cId="3181653658" sldId="514"/>
            <ac:spMk id="261" creationId="{E322E659-1995-4D51-BF2E-C1FE0815C3E6}"/>
          </ac:spMkLst>
        </pc:spChg>
        <pc:spChg chg="add del">
          <ac:chgData name="Cristian Chilipirea" userId="34ab170da5908fc4" providerId="LiveId" clId="{51E1D80A-4A29-4E2A-B293-4232621C1517}" dt="2019-10-06T18:08:16.734" v="252"/>
          <ac:spMkLst>
            <pc:docMk/>
            <pc:sldMk cId="3181653658" sldId="514"/>
            <ac:spMk id="262" creationId="{6175FA3A-2BD8-4E6C-BBA0-44D96D4E67D1}"/>
          </ac:spMkLst>
        </pc:spChg>
        <pc:spChg chg="add del">
          <ac:chgData name="Cristian Chilipirea" userId="34ab170da5908fc4" providerId="LiveId" clId="{51E1D80A-4A29-4E2A-B293-4232621C1517}" dt="2019-10-06T18:08:16.734" v="252"/>
          <ac:spMkLst>
            <pc:docMk/>
            <pc:sldMk cId="3181653658" sldId="514"/>
            <ac:spMk id="263" creationId="{D62918DE-C692-4F54-AA91-B3A6236B297D}"/>
          </ac:spMkLst>
        </pc:spChg>
        <pc:spChg chg="add del">
          <ac:chgData name="Cristian Chilipirea" userId="34ab170da5908fc4" providerId="LiveId" clId="{51E1D80A-4A29-4E2A-B293-4232621C1517}" dt="2019-10-06T18:08:16.734" v="252"/>
          <ac:spMkLst>
            <pc:docMk/>
            <pc:sldMk cId="3181653658" sldId="514"/>
            <ac:spMk id="264" creationId="{206F0381-7AEC-496E-B916-6B6EDFF75BB9}"/>
          </ac:spMkLst>
        </pc:spChg>
        <pc:spChg chg="add del">
          <ac:chgData name="Cristian Chilipirea" userId="34ab170da5908fc4" providerId="LiveId" clId="{51E1D80A-4A29-4E2A-B293-4232621C1517}" dt="2019-10-06T18:08:16.734" v="252"/>
          <ac:spMkLst>
            <pc:docMk/>
            <pc:sldMk cId="3181653658" sldId="514"/>
            <ac:spMk id="265" creationId="{20A4D87C-D132-4515-82AE-426E2E78BB9E}"/>
          </ac:spMkLst>
        </pc:spChg>
        <pc:spChg chg="add del">
          <ac:chgData name="Cristian Chilipirea" userId="34ab170da5908fc4" providerId="LiveId" clId="{51E1D80A-4A29-4E2A-B293-4232621C1517}" dt="2019-10-06T18:08:16.734" v="252"/>
          <ac:spMkLst>
            <pc:docMk/>
            <pc:sldMk cId="3181653658" sldId="514"/>
            <ac:spMk id="266" creationId="{6A209E7F-0CA5-45D4-B688-5F1E7C2EF2E1}"/>
          </ac:spMkLst>
        </pc:spChg>
        <pc:spChg chg="add del">
          <ac:chgData name="Cristian Chilipirea" userId="34ab170da5908fc4" providerId="LiveId" clId="{51E1D80A-4A29-4E2A-B293-4232621C1517}" dt="2019-10-06T18:08:16.734" v="252"/>
          <ac:spMkLst>
            <pc:docMk/>
            <pc:sldMk cId="3181653658" sldId="514"/>
            <ac:spMk id="267" creationId="{5113CFC3-A5E9-4609-9E5C-200A8C64B073}"/>
          </ac:spMkLst>
        </pc:spChg>
        <pc:spChg chg="add del">
          <ac:chgData name="Cristian Chilipirea" userId="34ab170da5908fc4" providerId="LiveId" clId="{51E1D80A-4A29-4E2A-B293-4232621C1517}" dt="2019-10-06T18:08:16.734" v="252"/>
          <ac:spMkLst>
            <pc:docMk/>
            <pc:sldMk cId="3181653658" sldId="514"/>
            <ac:spMk id="268" creationId="{7428FD5A-6F39-4DBA-830A-9C8E77815EFC}"/>
          </ac:spMkLst>
        </pc:spChg>
        <pc:spChg chg="add del">
          <ac:chgData name="Cristian Chilipirea" userId="34ab170da5908fc4" providerId="LiveId" clId="{51E1D80A-4A29-4E2A-B293-4232621C1517}" dt="2019-10-06T18:08:16.734" v="252"/>
          <ac:spMkLst>
            <pc:docMk/>
            <pc:sldMk cId="3181653658" sldId="514"/>
            <ac:spMk id="269" creationId="{85E66CF9-2475-478C-8109-4CB9A6F27FBC}"/>
          </ac:spMkLst>
        </pc:spChg>
        <pc:spChg chg="add del">
          <ac:chgData name="Cristian Chilipirea" userId="34ab170da5908fc4" providerId="LiveId" clId="{51E1D80A-4A29-4E2A-B293-4232621C1517}" dt="2019-10-06T18:08:16.734" v="252"/>
          <ac:spMkLst>
            <pc:docMk/>
            <pc:sldMk cId="3181653658" sldId="514"/>
            <ac:spMk id="270" creationId="{EE4D8AA2-750C-4961-9BF7-19BC6CB128C4}"/>
          </ac:spMkLst>
        </pc:spChg>
        <pc:spChg chg="add del">
          <ac:chgData name="Cristian Chilipirea" userId="34ab170da5908fc4" providerId="LiveId" clId="{51E1D80A-4A29-4E2A-B293-4232621C1517}" dt="2019-10-06T18:08:16.734" v="252"/>
          <ac:spMkLst>
            <pc:docMk/>
            <pc:sldMk cId="3181653658" sldId="514"/>
            <ac:spMk id="271" creationId="{90FC1810-39E2-4322-B575-CB2CC591C332}"/>
          </ac:spMkLst>
        </pc:spChg>
        <pc:spChg chg="add del">
          <ac:chgData name="Cristian Chilipirea" userId="34ab170da5908fc4" providerId="LiveId" clId="{51E1D80A-4A29-4E2A-B293-4232621C1517}" dt="2019-10-06T18:08:16.734" v="252"/>
          <ac:spMkLst>
            <pc:docMk/>
            <pc:sldMk cId="3181653658" sldId="514"/>
            <ac:spMk id="272" creationId="{37664DAA-8CCE-4B25-A566-A21C1EA68716}"/>
          </ac:spMkLst>
        </pc:spChg>
        <pc:spChg chg="add del">
          <ac:chgData name="Cristian Chilipirea" userId="34ab170da5908fc4" providerId="LiveId" clId="{51E1D80A-4A29-4E2A-B293-4232621C1517}" dt="2019-10-06T18:08:16.734" v="252"/>
          <ac:spMkLst>
            <pc:docMk/>
            <pc:sldMk cId="3181653658" sldId="514"/>
            <ac:spMk id="273" creationId="{3770C8FE-0542-42CF-BA06-6A0DBF2097E7}"/>
          </ac:spMkLst>
        </pc:spChg>
        <pc:spChg chg="add del">
          <ac:chgData name="Cristian Chilipirea" userId="34ab170da5908fc4" providerId="LiveId" clId="{51E1D80A-4A29-4E2A-B293-4232621C1517}" dt="2019-10-06T18:08:16.734" v="252"/>
          <ac:spMkLst>
            <pc:docMk/>
            <pc:sldMk cId="3181653658" sldId="514"/>
            <ac:spMk id="274" creationId="{BCDE12CD-0090-4BD2-B86A-B6A100DB1A6F}"/>
          </ac:spMkLst>
        </pc:spChg>
        <pc:spChg chg="add del">
          <ac:chgData name="Cristian Chilipirea" userId="34ab170da5908fc4" providerId="LiveId" clId="{51E1D80A-4A29-4E2A-B293-4232621C1517}" dt="2019-10-06T18:08:16.734" v="252"/>
          <ac:spMkLst>
            <pc:docMk/>
            <pc:sldMk cId="3181653658" sldId="514"/>
            <ac:spMk id="275" creationId="{CFDFCB99-D6ED-435A-AD77-0DE2E33F4C59}"/>
          </ac:spMkLst>
        </pc:spChg>
        <pc:spChg chg="add del">
          <ac:chgData name="Cristian Chilipirea" userId="34ab170da5908fc4" providerId="LiveId" clId="{51E1D80A-4A29-4E2A-B293-4232621C1517}" dt="2019-10-06T18:08:16.734" v="252"/>
          <ac:spMkLst>
            <pc:docMk/>
            <pc:sldMk cId="3181653658" sldId="514"/>
            <ac:spMk id="276" creationId="{7DAF3E15-BC6B-4E3B-AB49-033DEEA6B03B}"/>
          </ac:spMkLst>
        </pc:spChg>
        <pc:spChg chg="add del">
          <ac:chgData name="Cristian Chilipirea" userId="34ab170da5908fc4" providerId="LiveId" clId="{51E1D80A-4A29-4E2A-B293-4232621C1517}" dt="2019-10-06T18:08:16.734" v="252"/>
          <ac:spMkLst>
            <pc:docMk/>
            <pc:sldMk cId="3181653658" sldId="514"/>
            <ac:spMk id="277" creationId="{45767352-AF08-4033-A06E-26DA494D0E62}"/>
          </ac:spMkLst>
        </pc:spChg>
        <pc:spChg chg="add del">
          <ac:chgData name="Cristian Chilipirea" userId="34ab170da5908fc4" providerId="LiveId" clId="{51E1D80A-4A29-4E2A-B293-4232621C1517}" dt="2019-10-06T18:08:16.734" v="252"/>
          <ac:spMkLst>
            <pc:docMk/>
            <pc:sldMk cId="3181653658" sldId="514"/>
            <ac:spMk id="278" creationId="{66B03E3C-45A7-4EC9-857F-D21E23B26A30}"/>
          </ac:spMkLst>
        </pc:spChg>
        <pc:spChg chg="add del">
          <ac:chgData name="Cristian Chilipirea" userId="34ab170da5908fc4" providerId="LiveId" clId="{51E1D80A-4A29-4E2A-B293-4232621C1517}" dt="2019-10-06T18:08:16.734" v="252"/>
          <ac:spMkLst>
            <pc:docMk/>
            <pc:sldMk cId="3181653658" sldId="514"/>
            <ac:spMk id="279" creationId="{1ACFE49C-D201-431E-AE48-5C3976792E85}"/>
          </ac:spMkLst>
        </pc:spChg>
        <pc:spChg chg="add del">
          <ac:chgData name="Cristian Chilipirea" userId="34ab170da5908fc4" providerId="LiveId" clId="{51E1D80A-4A29-4E2A-B293-4232621C1517}" dt="2019-10-06T18:08:16.734" v="252"/>
          <ac:spMkLst>
            <pc:docMk/>
            <pc:sldMk cId="3181653658" sldId="514"/>
            <ac:spMk id="280" creationId="{8977E187-F097-40AB-8054-0408116A7004}"/>
          </ac:spMkLst>
        </pc:spChg>
        <pc:spChg chg="add del">
          <ac:chgData name="Cristian Chilipirea" userId="34ab170da5908fc4" providerId="LiveId" clId="{51E1D80A-4A29-4E2A-B293-4232621C1517}" dt="2019-10-06T18:08:16.734" v="252"/>
          <ac:spMkLst>
            <pc:docMk/>
            <pc:sldMk cId="3181653658" sldId="514"/>
            <ac:spMk id="281" creationId="{89746A3C-4CAF-439E-92D0-FA722F8B32C2}"/>
          </ac:spMkLst>
        </pc:spChg>
        <pc:spChg chg="add del">
          <ac:chgData name="Cristian Chilipirea" userId="34ab170da5908fc4" providerId="LiveId" clId="{51E1D80A-4A29-4E2A-B293-4232621C1517}" dt="2019-10-06T18:08:16.734" v="252"/>
          <ac:spMkLst>
            <pc:docMk/>
            <pc:sldMk cId="3181653658" sldId="514"/>
            <ac:spMk id="282" creationId="{7BFE9F7E-76A2-4F4B-A623-509E37DF8BDC}"/>
          </ac:spMkLst>
        </pc:spChg>
        <pc:spChg chg="add del">
          <ac:chgData name="Cristian Chilipirea" userId="34ab170da5908fc4" providerId="LiveId" clId="{51E1D80A-4A29-4E2A-B293-4232621C1517}" dt="2019-10-06T18:08:16.734" v="252"/>
          <ac:spMkLst>
            <pc:docMk/>
            <pc:sldMk cId="3181653658" sldId="514"/>
            <ac:spMk id="283" creationId="{2EFBF1F6-8C7B-4604-AA0C-8DD05C5415C1}"/>
          </ac:spMkLst>
        </pc:spChg>
        <pc:spChg chg="add del">
          <ac:chgData name="Cristian Chilipirea" userId="34ab170da5908fc4" providerId="LiveId" clId="{51E1D80A-4A29-4E2A-B293-4232621C1517}" dt="2019-10-06T18:08:16.734" v="252"/>
          <ac:spMkLst>
            <pc:docMk/>
            <pc:sldMk cId="3181653658" sldId="514"/>
            <ac:spMk id="284" creationId="{88CC5ED5-D60F-4C1A-B046-D7D0A844D121}"/>
          </ac:spMkLst>
        </pc:spChg>
        <pc:spChg chg="add del">
          <ac:chgData name="Cristian Chilipirea" userId="34ab170da5908fc4" providerId="LiveId" clId="{51E1D80A-4A29-4E2A-B293-4232621C1517}" dt="2019-10-06T18:08:16.734" v="252"/>
          <ac:spMkLst>
            <pc:docMk/>
            <pc:sldMk cId="3181653658" sldId="514"/>
            <ac:spMk id="289" creationId="{689DFA84-EE8E-45CC-A927-CAA84A4C86AB}"/>
          </ac:spMkLst>
        </pc:spChg>
        <pc:spChg chg="add del">
          <ac:chgData name="Cristian Chilipirea" userId="34ab170da5908fc4" providerId="LiveId" clId="{51E1D80A-4A29-4E2A-B293-4232621C1517}" dt="2019-10-06T18:08:16.734" v="252"/>
          <ac:spMkLst>
            <pc:docMk/>
            <pc:sldMk cId="3181653658" sldId="514"/>
            <ac:spMk id="290" creationId="{D4711CD9-126F-4C30-BBEC-3F93A57182AF}"/>
          </ac:spMkLst>
        </pc:spChg>
        <pc:spChg chg="add del">
          <ac:chgData name="Cristian Chilipirea" userId="34ab170da5908fc4" providerId="LiveId" clId="{51E1D80A-4A29-4E2A-B293-4232621C1517}" dt="2019-10-06T18:08:16.734" v="252"/>
          <ac:spMkLst>
            <pc:docMk/>
            <pc:sldMk cId="3181653658" sldId="514"/>
            <ac:spMk id="291" creationId="{3A50F040-F471-4E94-9850-F5B66C2506BD}"/>
          </ac:spMkLst>
        </pc:spChg>
        <pc:spChg chg="add del">
          <ac:chgData name="Cristian Chilipirea" userId="34ab170da5908fc4" providerId="LiveId" clId="{51E1D80A-4A29-4E2A-B293-4232621C1517}" dt="2019-10-06T18:08:16.734" v="252"/>
          <ac:spMkLst>
            <pc:docMk/>
            <pc:sldMk cId="3181653658" sldId="514"/>
            <ac:spMk id="292" creationId="{4B13305A-BA86-43FC-9ED1-12FD41F4D2E7}"/>
          </ac:spMkLst>
        </pc:spChg>
        <pc:spChg chg="add mod">
          <ac:chgData name="Cristian Chilipirea" userId="34ab170da5908fc4" providerId="LiveId" clId="{51E1D80A-4A29-4E2A-B293-4232621C1517}" dt="2019-10-06T18:08:25.883" v="254" actId="1076"/>
          <ac:spMkLst>
            <pc:docMk/>
            <pc:sldMk cId="3181653658" sldId="514"/>
            <ac:spMk id="301" creationId="{7A4E5C02-6156-4027-888E-DBF47F3B490B}"/>
          </ac:spMkLst>
        </pc:spChg>
        <pc:spChg chg="add mod">
          <ac:chgData name="Cristian Chilipirea" userId="34ab170da5908fc4" providerId="LiveId" clId="{51E1D80A-4A29-4E2A-B293-4232621C1517}" dt="2019-10-06T18:08:25.883" v="254" actId="1076"/>
          <ac:spMkLst>
            <pc:docMk/>
            <pc:sldMk cId="3181653658" sldId="514"/>
            <ac:spMk id="302" creationId="{22FA61D9-64F3-48B5-9262-69A3253A1598}"/>
          </ac:spMkLst>
        </pc:spChg>
        <pc:spChg chg="add mod">
          <ac:chgData name="Cristian Chilipirea" userId="34ab170da5908fc4" providerId="LiveId" clId="{51E1D80A-4A29-4E2A-B293-4232621C1517}" dt="2019-10-06T18:08:25.883" v="254" actId="1076"/>
          <ac:spMkLst>
            <pc:docMk/>
            <pc:sldMk cId="3181653658" sldId="514"/>
            <ac:spMk id="303" creationId="{AA076818-C1DC-444D-9E24-21566A957D81}"/>
          </ac:spMkLst>
        </pc:spChg>
        <pc:spChg chg="add mod">
          <ac:chgData name="Cristian Chilipirea" userId="34ab170da5908fc4" providerId="LiveId" clId="{51E1D80A-4A29-4E2A-B293-4232621C1517}" dt="2019-10-06T18:08:25.883" v="254" actId="1076"/>
          <ac:spMkLst>
            <pc:docMk/>
            <pc:sldMk cId="3181653658" sldId="514"/>
            <ac:spMk id="304" creationId="{B1FCE1A5-166C-4093-A2D6-243FDE2ABE40}"/>
          </ac:spMkLst>
        </pc:spChg>
        <pc:spChg chg="add mod">
          <ac:chgData name="Cristian Chilipirea" userId="34ab170da5908fc4" providerId="LiveId" clId="{51E1D80A-4A29-4E2A-B293-4232621C1517}" dt="2019-10-06T18:08:25.883" v="254" actId="1076"/>
          <ac:spMkLst>
            <pc:docMk/>
            <pc:sldMk cId="3181653658" sldId="514"/>
            <ac:spMk id="305" creationId="{E5D16BE3-0A98-4933-92FA-2DFAE4FB2505}"/>
          </ac:spMkLst>
        </pc:spChg>
        <pc:spChg chg="add mod">
          <ac:chgData name="Cristian Chilipirea" userId="34ab170da5908fc4" providerId="LiveId" clId="{51E1D80A-4A29-4E2A-B293-4232621C1517}" dt="2019-10-06T18:08:25.883" v="254" actId="1076"/>
          <ac:spMkLst>
            <pc:docMk/>
            <pc:sldMk cId="3181653658" sldId="514"/>
            <ac:spMk id="306" creationId="{7D72C9CA-17CA-4B8E-A754-48DA6A63D7CE}"/>
          </ac:spMkLst>
        </pc:spChg>
        <pc:spChg chg="add mod">
          <ac:chgData name="Cristian Chilipirea" userId="34ab170da5908fc4" providerId="LiveId" clId="{51E1D80A-4A29-4E2A-B293-4232621C1517}" dt="2019-10-06T18:08:25.883" v="254" actId="1076"/>
          <ac:spMkLst>
            <pc:docMk/>
            <pc:sldMk cId="3181653658" sldId="514"/>
            <ac:spMk id="307" creationId="{DD710358-B4D9-44A4-8C42-E652EA4F1BFC}"/>
          </ac:spMkLst>
        </pc:spChg>
        <pc:spChg chg="add mod">
          <ac:chgData name="Cristian Chilipirea" userId="34ab170da5908fc4" providerId="LiveId" clId="{51E1D80A-4A29-4E2A-B293-4232621C1517}" dt="2019-10-06T18:08:25.883" v="254" actId="1076"/>
          <ac:spMkLst>
            <pc:docMk/>
            <pc:sldMk cId="3181653658" sldId="514"/>
            <ac:spMk id="308" creationId="{DF7E530D-F83B-4E24-930B-C05248F7C8F9}"/>
          </ac:spMkLst>
        </pc:spChg>
        <pc:spChg chg="add mod">
          <ac:chgData name="Cristian Chilipirea" userId="34ab170da5908fc4" providerId="LiveId" clId="{51E1D80A-4A29-4E2A-B293-4232621C1517}" dt="2019-10-06T18:08:25.883" v="254" actId="1076"/>
          <ac:spMkLst>
            <pc:docMk/>
            <pc:sldMk cId="3181653658" sldId="514"/>
            <ac:spMk id="309" creationId="{A0FADF45-03AE-4061-8B1A-1BB79A7C7112}"/>
          </ac:spMkLst>
        </pc:spChg>
        <pc:spChg chg="add mod">
          <ac:chgData name="Cristian Chilipirea" userId="34ab170da5908fc4" providerId="LiveId" clId="{51E1D80A-4A29-4E2A-B293-4232621C1517}" dt="2019-10-06T18:08:25.883" v="254" actId="1076"/>
          <ac:spMkLst>
            <pc:docMk/>
            <pc:sldMk cId="3181653658" sldId="514"/>
            <ac:spMk id="310" creationId="{C91390D9-71E9-4D40-9CDC-1630160A33E3}"/>
          </ac:spMkLst>
        </pc:spChg>
        <pc:spChg chg="add mod">
          <ac:chgData name="Cristian Chilipirea" userId="34ab170da5908fc4" providerId="LiveId" clId="{51E1D80A-4A29-4E2A-B293-4232621C1517}" dt="2019-10-06T18:08:25.883" v="254" actId="1076"/>
          <ac:spMkLst>
            <pc:docMk/>
            <pc:sldMk cId="3181653658" sldId="514"/>
            <ac:spMk id="311" creationId="{3BC5F6C6-D607-4EEC-ADBF-A2F592039996}"/>
          </ac:spMkLst>
        </pc:spChg>
        <pc:spChg chg="add mod">
          <ac:chgData name="Cristian Chilipirea" userId="34ab170da5908fc4" providerId="LiveId" clId="{51E1D80A-4A29-4E2A-B293-4232621C1517}" dt="2019-10-06T18:08:25.883" v="254" actId="1076"/>
          <ac:spMkLst>
            <pc:docMk/>
            <pc:sldMk cId="3181653658" sldId="514"/>
            <ac:spMk id="312" creationId="{7C40B5DE-C0D5-435B-90EC-3553191E609A}"/>
          </ac:spMkLst>
        </pc:spChg>
        <pc:spChg chg="add mod">
          <ac:chgData name="Cristian Chilipirea" userId="34ab170da5908fc4" providerId="LiveId" clId="{51E1D80A-4A29-4E2A-B293-4232621C1517}" dt="2019-10-06T18:08:25.883" v="254" actId="1076"/>
          <ac:spMkLst>
            <pc:docMk/>
            <pc:sldMk cId="3181653658" sldId="514"/>
            <ac:spMk id="313" creationId="{8135D727-AC40-45BA-8170-335F1C986BB2}"/>
          </ac:spMkLst>
        </pc:spChg>
        <pc:spChg chg="add mod">
          <ac:chgData name="Cristian Chilipirea" userId="34ab170da5908fc4" providerId="LiveId" clId="{51E1D80A-4A29-4E2A-B293-4232621C1517}" dt="2019-10-06T18:08:25.883" v="254" actId="1076"/>
          <ac:spMkLst>
            <pc:docMk/>
            <pc:sldMk cId="3181653658" sldId="514"/>
            <ac:spMk id="314" creationId="{27FE25ED-52FE-44C4-A460-CB86DA8CEABC}"/>
          </ac:spMkLst>
        </pc:spChg>
        <pc:spChg chg="add mod">
          <ac:chgData name="Cristian Chilipirea" userId="34ab170da5908fc4" providerId="LiveId" clId="{51E1D80A-4A29-4E2A-B293-4232621C1517}" dt="2019-10-06T18:08:25.883" v="254" actId="1076"/>
          <ac:spMkLst>
            <pc:docMk/>
            <pc:sldMk cId="3181653658" sldId="514"/>
            <ac:spMk id="315" creationId="{CC698BA2-BFDC-4BA2-B1C7-6257A09F5715}"/>
          </ac:spMkLst>
        </pc:spChg>
        <pc:spChg chg="add mod">
          <ac:chgData name="Cristian Chilipirea" userId="34ab170da5908fc4" providerId="LiveId" clId="{51E1D80A-4A29-4E2A-B293-4232621C1517}" dt="2019-10-06T18:08:25.883" v="254" actId="1076"/>
          <ac:spMkLst>
            <pc:docMk/>
            <pc:sldMk cId="3181653658" sldId="514"/>
            <ac:spMk id="316" creationId="{74907FD1-0E0C-43CF-9B83-A3249849E667}"/>
          </ac:spMkLst>
        </pc:spChg>
        <pc:spChg chg="add mod">
          <ac:chgData name="Cristian Chilipirea" userId="34ab170da5908fc4" providerId="LiveId" clId="{51E1D80A-4A29-4E2A-B293-4232621C1517}" dt="2019-10-06T18:08:25.883" v="254" actId="1076"/>
          <ac:spMkLst>
            <pc:docMk/>
            <pc:sldMk cId="3181653658" sldId="514"/>
            <ac:spMk id="317" creationId="{04B0CBA7-B6E0-4AE5-957B-E16D90A30FD8}"/>
          </ac:spMkLst>
        </pc:spChg>
        <pc:spChg chg="add mod">
          <ac:chgData name="Cristian Chilipirea" userId="34ab170da5908fc4" providerId="LiveId" clId="{51E1D80A-4A29-4E2A-B293-4232621C1517}" dt="2019-10-06T18:08:25.883" v="254" actId="1076"/>
          <ac:spMkLst>
            <pc:docMk/>
            <pc:sldMk cId="3181653658" sldId="514"/>
            <ac:spMk id="318" creationId="{BCEB60EF-38FE-420A-A57E-A4B1E456CEA8}"/>
          </ac:spMkLst>
        </pc:spChg>
        <pc:spChg chg="add mod">
          <ac:chgData name="Cristian Chilipirea" userId="34ab170da5908fc4" providerId="LiveId" clId="{51E1D80A-4A29-4E2A-B293-4232621C1517}" dt="2019-10-06T18:08:25.883" v="254" actId="1076"/>
          <ac:spMkLst>
            <pc:docMk/>
            <pc:sldMk cId="3181653658" sldId="514"/>
            <ac:spMk id="319" creationId="{39FC3412-5CFC-4C96-ADD8-4D52F8E5699E}"/>
          </ac:spMkLst>
        </pc:spChg>
        <pc:spChg chg="add mod">
          <ac:chgData name="Cristian Chilipirea" userId="34ab170da5908fc4" providerId="LiveId" clId="{51E1D80A-4A29-4E2A-B293-4232621C1517}" dt="2019-10-06T18:08:25.883" v="254" actId="1076"/>
          <ac:spMkLst>
            <pc:docMk/>
            <pc:sldMk cId="3181653658" sldId="514"/>
            <ac:spMk id="320" creationId="{D448FE87-9694-4813-9629-0EE12A96F238}"/>
          </ac:spMkLst>
        </pc:spChg>
        <pc:spChg chg="add mod">
          <ac:chgData name="Cristian Chilipirea" userId="34ab170da5908fc4" providerId="LiveId" clId="{51E1D80A-4A29-4E2A-B293-4232621C1517}" dt="2019-10-06T18:08:25.883" v="254" actId="1076"/>
          <ac:spMkLst>
            <pc:docMk/>
            <pc:sldMk cId="3181653658" sldId="514"/>
            <ac:spMk id="321" creationId="{130ECDC6-91CF-40D3-B946-459A4AE24BC6}"/>
          </ac:spMkLst>
        </pc:spChg>
        <pc:spChg chg="add mod">
          <ac:chgData name="Cristian Chilipirea" userId="34ab170da5908fc4" providerId="LiveId" clId="{51E1D80A-4A29-4E2A-B293-4232621C1517}" dt="2019-10-06T18:08:25.883" v="254" actId="1076"/>
          <ac:spMkLst>
            <pc:docMk/>
            <pc:sldMk cId="3181653658" sldId="514"/>
            <ac:spMk id="322" creationId="{33D78813-CD01-4584-BCC8-B94F29CBCED5}"/>
          </ac:spMkLst>
        </pc:spChg>
        <pc:spChg chg="add mod">
          <ac:chgData name="Cristian Chilipirea" userId="34ab170da5908fc4" providerId="LiveId" clId="{51E1D80A-4A29-4E2A-B293-4232621C1517}" dt="2019-10-06T18:08:25.883" v="254" actId="1076"/>
          <ac:spMkLst>
            <pc:docMk/>
            <pc:sldMk cId="3181653658" sldId="514"/>
            <ac:spMk id="323" creationId="{8B88D5FD-223D-4E32-9870-086663BC214A}"/>
          </ac:spMkLst>
        </pc:spChg>
        <pc:spChg chg="add mod">
          <ac:chgData name="Cristian Chilipirea" userId="34ab170da5908fc4" providerId="LiveId" clId="{51E1D80A-4A29-4E2A-B293-4232621C1517}" dt="2019-10-06T18:08:25.883" v="254" actId="1076"/>
          <ac:spMkLst>
            <pc:docMk/>
            <pc:sldMk cId="3181653658" sldId="514"/>
            <ac:spMk id="324" creationId="{3F1E2037-0EDF-4F24-95E2-3CF288A76CBE}"/>
          </ac:spMkLst>
        </pc:spChg>
        <pc:spChg chg="add mod">
          <ac:chgData name="Cristian Chilipirea" userId="34ab170da5908fc4" providerId="LiveId" clId="{51E1D80A-4A29-4E2A-B293-4232621C1517}" dt="2019-10-06T18:08:25.883" v="254" actId="1076"/>
          <ac:spMkLst>
            <pc:docMk/>
            <pc:sldMk cId="3181653658" sldId="514"/>
            <ac:spMk id="325" creationId="{636FE78C-57C6-4E9D-BC82-D9903FA3E3EF}"/>
          </ac:spMkLst>
        </pc:spChg>
        <pc:spChg chg="add mod">
          <ac:chgData name="Cristian Chilipirea" userId="34ab170da5908fc4" providerId="LiveId" clId="{51E1D80A-4A29-4E2A-B293-4232621C1517}" dt="2019-10-06T18:08:25.883" v="254" actId="1076"/>
          <ac:spMkLst>
            <pc:docMk/>
            <pc:sldMk cId="3181653658" sldId="514"/>
            <ac:spMk id="326" creationId="{2E605984-3FF1-4CDC-9515-DF6B3A9D5612}"/>
          </ac:spMkLst>
        </pc:spChg>
        <pc:spChg chg="add mod">
          <ac:chgData name="Cristian Chilipirea" userId="34ab170da5908fc4" providerId="LiveId" clId="{51E1D80A-4A29-4E2A-B293-4232621C1517}" dt="2019-10-06T18:08:25.883" v="254" actId="1076"/>
          <ac:spMkLst>
            <pc:docMk/>
            <pc:sldMk cId="3181653658" sldId="514"/>
            <ac:spMk id="327" creationId="{0A5A674A-3C10-4C91-A9A3-34C9BCE7AD10}"/>
          </ac:spMkLst>
        </pc:spChg>
        <pc:spChg chg="add mod">
          <ac:chgData name="Cristian Chilipirea" userId="34ab170da5908fc4" providerId="LiveId" clId="{51E1D80A-4A29-4E2A-B293-4232621C1517}" dt="2019-10-06T18:08:25.883" v="254" actId="1076"/>
          <ac:spMkLst>
            <pc:docMk/>
            <pc:sldMk cId="3181653658" sldId="514"/>
            <ac:spMk id="328" creationId="{3B2E3582-12E5-4DD4-B000-25F5C502C5C8}"/>
          </ac:spMkLst>
        </pc:spChg>
        <pc:spChg chg="add mod">
          <ac:chgData name="Cristian Chilipirea" userId="34ab170da5908fc4" providerId="LiveId" clId="{51E1D80A-4A29-4E2A-B293-4232621C1517}" dt="2019-10-06T18:08:25.883" v="254" actId="1076"/>
          <ac:spMkLst>
            <pc:docMk/>
            <pc:sldMk cId="3181653658" sldId="514"/>
            <ac:spMk id="329" creationId="{21A05F4F-B692-4A91-AE80-9D4DEDEBBC76}"/>
          </ac:spMkLst>
        </pc:spChg>
        <pc:spChg chg="add mod">
          <ac:chgData name="Cristian Chilipirea" userId="34ab170da5908fc4" providerId="LiveId" clId="{51E1D80A-4A29-4E2A-B293-4232621C1517}" dt="2019-10-06T18:08:25.883" v="254" actId="1076"/>
          <ac:spMkLst>
            <pc:docMk/>
            <pc:sldMk cId="3181653658" sldId="514"/>
            <ac:spMk id="330" creationId="{01351F3E-4DDB-48E3-9A8C-204539192391}"/>
          </ac:spMkLst>
        </pc:spChg>
        <pc:spChg chg="add mod">
          <ac:chgData name="Cristian Chilipirea" userId="34ab170da5908fc4" providerId="LiveId" clId="{51E1D80A-4A29-4E2A-B293-4232621C1517}" dt="2019-10-06T18:08:25.883" v="254" actId="1076"/>
          <ac:spMkLst>
            <pc:docMk/>
            <pc:sldMk cId="3181653658" sldId="514"/>
            <ac:spMk id="331" creationId="{59674229-1EB7-4EDC-BC24-DAA6194CC037}"/>
          </ac:spMkLst>
        </pc:spChg>
        <pc:spChg chg="add mod">
          <ac:chgData name="Cristian Chilipirea" userId="34ab170da5908fc4" providerId="LiveId" clId="{51E1D80A-4A29-4E2A-B293-4232621C1517}" dt="2019-10-06T18:08:25.883" v="254" actId="1076"/>
          <ac:spMkLst>
            <pc:docMk/>
            <pc:sldMk cId="3181653658" sldId="514"/>
            <ac:spMk id="332" creationId="{9942D803-D7D9-482E-A5C8-BBE478D60FB0}"/>
          </ac:spMkLst>
        </pc:spChg>
        <pc:spChg chg="add mod">
          <ac:chgData name="Cristian Chilipirea" userId="34ab170da5908fc4" providerId="LiveId" clId="{51E1D80A-4A29-4E2A-B293-4232621C1517}" dt="2019-10-06T18:08:25.883" v="254" actId="1076"/>
          <ac:spMkLst>
            <pc:docMk/>
            <pc:sldMk cId="3181653658" sldId="514"/>
            <ac:spMk id="333" creationId="{FE09FB33-1893-4E4C-A418-36CB50C6D94D}"/>
          </ac:spMkLst>
        </pc:spChg>
        <pc:spChg chg="add mod">
          <ac:chgData name="Cristian Chilipirea" userId="34ab170da5908fc4" providerId="LiveId" clId="{51E1D80A-4A29-4E2A-B293-4232621C1517}" dt="2019-10-06T18:08:25.883" v="254" actId="1076"/>
          <ac:spMkLst>
            <pc:docMk/>
            <pc:sldMk cId="3181653658" sldId="514"/>
            <ac:spMk id="334" creationId="{E8CD7DE8-00D7-4935-8E65-07B1F04A2888}"/>
          </ac:spMkLst>
        </pc:spChg>
        <pc:spChg chg="add mod">
          <ac:chgData name="Cristian Chilipirea" userId="34ab170da5908fc4" providerId="LiveId" clId="{51E1D80A-4A29-4E2A-B293-4232621C1517}" dt="2019-10-06T18:08:25.883" v="254" actId="1076"/>
          <ac:spMkLst>
            <pc:docMk/>
            <pc:sldMk cId="3181653658" sldId="514"/>
            <ac:spMk id="335" creationId="{4E2A240B-69EE-4E63-BF0C-83741B0B65BE}"/>
          </ac:spMkLst>
        </pc:spChg>
        <pc:spChg chg="add mod">
          <ac:chgData name="Cristian Chilipirea" userId="34ab170da5908fc4" providerId="LiveId" clId="{51E1D80A-4A29-4E2A-B293-4232621C1517}" dt="2019-10-06T18:08:25.883" v="254" actId="1076"/>
          <ac:spMkLst>
            <pc:docMk/>
            <pc:sldMk cId="3181653658" sldId="514"/>
            <ac:spMk id="336" creationId="{63656B8C-C3EA-4E76-980D-4CBF36C2860B}"/>
          </ac:spMkLst>
        </pc:spChg>
        <pc:spChg chg="add mod">
          <ac:chgData name="Cristian Chilipirea" userId="34ab170da5908fc4" providerId="LiveId" clId="{51E1D80A-4A29-4E2A-B293-4232621C1517}" dt="2019-10-06T18:08:25.883" v="254" actId="1076"/>
          <ac:spMkLst>
            <pc:docMk/>
            <pc:sldMk cId="3181653658" sldId="514"/>
            <ac:spMk id="337" creationId="{735370F3-7AC2-436E-8967-EB1795FD3EEC}"/>
          </ac:spMkLst>
        </pc:spChg>
        <pc:spChg chg="add mod">
          <ac:chgData name="Cristian Chilipirea" userId="34ab170da5908fc4" providerId="LiveId" clId="{51E1D80A-4A29-4E2A-B293-4232621C1517}" dt="2019-10-06T18:08:25.883" v="254" actId="1076"/>
          <ac:spMkLst>
            <pc:docMk/>
            <pc:sldMk cId="3181653658" sldId="514"/>
            <ac:spMk id="338" creationId="{2C0D967B-CA46-487E-AEB3-207624326F85}"/>
          </ac:spMkLst>
        </pc:spChg>
        <pc:spChg chg="add mod">
          <ac:chgData name="Cristian Chilipirea" userId="34ab170da5908fc4" providerId="LiveId" clId="{51E1D80A-4A29-4E2A-B293-4232621C1517}" dt="2019-10-06T18:08:25.883" v="254" actId="1076"/>
          <ac:spMkLst>
            <pc:docMk/>
            <pc:sldMk cId="3181653658" sldId="514"/>
            <ac:spMk id="339" creationId="{27E8287E-C43E-48CB-909C-00FD0173452A}"/>
          </ac:spMkLst>
        </pc:spChg>
        <pc:spChg chg="add mod">
          <ac:chgData name="Cristian Chilipirea" userId="34ab170da5908fc4" providerId="LiveId" clId="{51E1D80A-4A29-4E2A-B293-4232621C1517}" dt="2019-10-06T18:08:25.883" v="254" actId="1076"/>
          <ac:spMkLst>
            <pc:docMk/>
            <pc:sldMk cId="3181653658" sldId="514"/>
            <ac:spMk id="340" creationId="{FCD0A996-9E77-4F45-B064-867BA9586806}"/>
          </ac:spMkLst>
        </pc:spChg>
        <pc:spChg chg="add mod">
          <ac:chgData name="Cristian Chilipirea" userId="34ab170da5908fc4" providerId="LiveId" clId="{51E1D80A-4A29-4E2A-B293-4232621C1517}" dt="2019-10-06T18:08:25.883" v="254" actId="1076"/>
          <ac:spMkLst>
            <pc:docMk/>
            <pc:sldMk cId="3181653658" sldId="514"/>
            <ac:spMk id="341" creationId="{6DCEF82D-874A-415C-BFF9-C7BAD299227B}"/>
          </ac:spMkLst>
        </pc:spChg>
        <pc:spChg chg="add mod">
          <ac:chgData name="Cristian Chilipirea" userId="34ab170da5908fc4" providerId="LiveId" clId="{51E1D80A-4A29-4E2A-B293-4232621C1517}" dt="2019-10-06T18:08:25.883" v="254" actId="1076"/>
          <ac:spMkLst>
            <pc:docMk/>
            <pc:sldMk cId="3181653658" sldId="514"/>
            <ac:spMk id="342" creationId="{7CCBDB44-F52B-445F-A948-4107CF404DFB}"/>
          </ac:spMkLst>
        </pc:spChg>
        <pc:spChg chg="add mod">
          <ac:chgData name="Cristian Chilipirea" userId="34ab170da5908fc4" providerId="LiveId" clId="{51E1D80A-4A29-4E2A-B293-4232621C1517}" dt="2019-10-06T18:08:25.883" v="254" actId="1076"/>
          <ac:spMkLst>
            <pc:docMk/>
            <pc:sldMk cId="3181653658" sldId="514"/>
            <ac:spMk id="343" creationId="{9CD71700-9E43-4FB4-800D-18FCE21C6C5D}"/>
          </ac:spMkLst>
        </pc:spChg>
        <pc:spChg chg="add mod">
          <ac:chgData name="Cristian Chilipirea" userId="34ab170da5908fc4" providerId="LiveId" clId="{51E1D80A-4A29-4E2A-B293-4232621C1517}" dt="2019-10-06T18:08:25.883" v="254" actId="1076"/>
          <ac:spMkLst>
            <pc:docMk/>
            <pc:sldMk cId="3181653658" sldId="514"/>
            <ac:spMk id="344" creationId="{DAAEF012-12EC-48A3-9EF1-B28731DF784D}"/>
          </ac:spMkLst>
        </pc:spChg>
        <pc:spChg chg="add mod">
          <ac:chgData name="Cristian Chilipirea" userId="34ab170da5908fc4" providerId="LiveId" clId="{51E1D80A-4A29-4E2A-B293-4232621C1517}" dt="2019-10-06T18:08:25.883" v="254" actId="1076"/>
          <ac:spMkLst>
            <pc:docMk/>
            <pc:sldMk cId="3181653658" sldId="514"/>
            <ac:spMk id="345" creationId="{14FD1AC4-61C4-4ADC-A198-087DF2581033}"/>
          </ac:spMkLst>
        </pc:spChg>
        <pc:spChg chg="add mod">
          <ac:chgData name="Cristian Chilipirea" userId="34ab170da5908fc4" providerId="LiveId" clId="{51E1D80A-4A29-4E2A-B293-4232621C1517}" dt="2019-10-06T18:08:25.883" v="254" actId="1076"/>
          <ac:spMkLst>
            <pc:docMk/>
            <pc:sldMk cId="3181653658" sldId="514"/>
            <ac:spMk id="346" creationId="{8D4DE9B7-CEF1-4FE4-B0D0-3920D08FA1D2}"/>
          </ac:spMkLst>
        </pc:spChg>
        <pc:spChg chg="add mod">
          <ac:chgData name="Cristian Chilipirea" userId="34ab170da5908fc4" providerId="LiveId" clId="{51E1D80A-4A29-4E2A-B293-4232621C1517}" dt="2019-10-06T18:08:25.883" v="254" actId="1076"/>
          <ac:spMkLst>
            <pc:docMk/>
            <pc:sldMk cId="3181653658" sldId="514"/>
            <ac:spMk id="347" creationId="{89B0F2C5-4B49-4C51-B95C-C7FBE487579E}"/>
          </ac:spMkLst>
        </pc:spChg>
        <pc:spChg chg="add mod">
          <ac:chgData name="Cristian Chilipirea" userId="34ab170da5908fc4" providerId="LiveId" clId="{51E1D80A-4A29-4E2A-B293-4232621C1517}" dt="2019-10-06T18:08:25.883" v="254" actId="1076"/>
          <ac:spMkLst>
            <pc:docMk/>
            <pc:sldMk cId="3181653658" sldId="514"/>
            <ac:spMk id="348" creationId="{76E57E73-F5F3-43AC-BEFD-ACD3383C2189}"/>
          </ac:spMkLst>
        </pc:spChg>
        <pc:spChg chg="add mod">
          <ac:chgData name="Cristian Chilipirea" userId="34ab170da5908fc4" providerId="LiveId" clId="{51E1D80A-4A29-4E2A-B293-4232621C1517}" dt="2019-10-06T18:08:25.883" v="254" actId="1076"/>
          <ac:spMkLst>
            <pc:docMk/>
            <pc:sldMk cId="3181653658" sldId="514"/>
            <ac:spMk id="349" creationId="{A1967FAE-4195-4EAD-90A7-7D57D4D7281E}"/>
          </ac:spMkLst>
        </pc:spChg>
        <pc:spChg chg="add mod">
          <ac:chgData name="Cristian Chilipirea" userId="34ab170da5908fc4" providerId="LiveId" clId="{51E1D80A-4A29-4E2A-B293-4232621C1517}" dt="2019-10-06T18:08:25.883" v="254" actId="1076"/>
          <ac:spMkLst>
            <pc:docMk/>
            <pc:sldMk cId="3181653658" sldId="514"/>
            <ac:spMk id="350" creationId="{DAF34DC4-6D01-4C6B-9B56-4DB02C3A0322}"/>
          </ac:spMkLst>
        </pc:spChg>
        <pc:spChg chg="add mod">
          <ac:chgData name="Cristian Chilipirea" userId="34ab170da5908fc4" providerId="LiveId" clId="{51E1D80A-4A29-4E2A-B293-4232621C1517}" dt="2019-10-06T18:08:25.883" v="254" actId="1076"/>
          <ac:spMkLst>
            <pc:docMk/>
            <pc:sldMk cId="3181653658" sldId="514"/>
            <ac:spMk id="351" creationId="{67D2D88D-A336-46DD-B548-36BC58005C16}"/>
          </ac:spMkLst>
        </pc:spChg>
        <pc:spChg chg="add mod">
          <ac:chgData name="Cristian Chilipirea" userId="34ab170da5908fc4" providerId="LiveId" clId="{51E1D80A-4A29-4E2A-B293-4232621C1517}" dt="2019-10-06T18:08:25.883" v="254" actId="1076"/>
          <ac:spMkLst>
            <pc:docMk/>
            <pc:sldMk cId="3181653658" sldId="514"/>
            <ac:spMk id="352" creationId="{B2188A9C-4AF0-4828-BA4F-0021BE068BC1}"/>
          </ac:spMkLst>
        </pc:spChg>
        <pc:spChg chg="add mod">
          <ac:chgData name="Cristian Chilipirea" userId="34ab170da5908fc4" providerId="LiveId" clId="{51E1D80A-4A29-4E2A-B293-4232621C1517}" dt="2019-10-06T18:08:25.883" v="254" actId="1076"/>
          <ac:spMkLst>
            <pc:docMk/>
            <pc:sldMk cId="3181653658" sldId="514"/>
            <ac:spMk id="353" creationId="{B069FDA4-C063-4C56-B0DF-B407E06A3884}"/>
          </ac:spMkLst>
        </pc:spChg>
        <pc:spChg chg="add mod">
          <ac:chgData name="Cristian Chilipirea" userId="34ab170da5908fc4" providerId="LiveId" clId="{51E1D80A-4A29-4E2A-B293-4232621C1517}" dt="2019-10-06T18:08:25.883" v="254" actId="1076"/>
          <ac:spMkLst>
            <pc:docMk/>
            <pc:sldMk cId="3181653658" sldId="514"/>
            <ac:spMk id="354" creationId="{E210E63F-B520-47D5-B041-F1AACAA4E291}"/>
          </ac:spMkLst>
        </pc:spChg>
        <pc:spChg chg="add mod">
          <ac:chgData name="Cristian Chilipirea" userId="34ab170da5908fc4" providerId="LiveId" clId="{51E1D80A-4A29-4E2A-B293-4232621C1517}" dt="2019-10-06T18:08:25.883" v="254" actId="1076"/>
          <ac:spMkLst>
            <pc:docMk/>
            <pc:sldMk cId="3181653658" sldId="514"/>
            <ac:spMk id="355" creationId="{7FB01B8B-6C3D-4FBC-99CE-E4102E604F84}"/>
          </ac:spMkLst>
        </pc:spChg>
        <pc:spChg chg="add mod">
          <ac:chgData name="Cristian Chilipirea" userId="34ab170da5908fc4" providerId="LiveId" clId="{51E1D80A-4A29-4E2A-B293-4232621C1517}" dt="2019-10-06T18:08:25.883" v="254" actId="1076"/>
          <ac:spMkLst>
            <pc:docMk/>
            <pc:sldMk cId="3181653658" sldId="514"/>
            <ac:spMk id="356" creationId="{1B0832DB-D1D0-42E2-B99D-2119657D76B5}"/>
          </ac:spMkLst>
        </pc:spChg>
        <pc:spChg chg="add mod">
          <ac:chgData name="Cristian Chilipirea" userId="34ab170da5908fc4" providerId="LiveId" clId="{51E1D80A-4A29-4E2A-B293-4232621C1517}" dt="2019-10-06T18:08:25.883" v="254" actId="1076"/>
          <ac:spMkLst>
            <pc:docMk/>
            <pc:sldMk cId="3181653658" sldId="514"/>
            <ac:spMk id="357" creationId="{18302126-8A8E-4572-B347-A8E8E3A2BFE8}"/>
          </ac:spMkLst>
        </pc:spChg>
        <pc:spChg chg="add mod">
          <ac:chgData name="Cristian Chilipirea" userId="34ab170da5908fc4" providerId="LiveId" clId="{51E1D80A-4A29-4E2A-B293-4232621C1517}" dt="2019-10-06T18:08:25.883" v="254" actId="1076"/>
          <ac:spMkLst>
            <pc:docMk/>
            <pc:sldMk cId="3181653658" sldId="514"/>
            <ac:spMk id="358" creationId="{E183B44A-DB4B-43FB-A162-D3ED48F77EC1}"/>
          </ac:spMkLst>
        </pc:spChg>
        <pc:spChg chg="add mod">
          <ac:chgData name="Cristian Chilipirea" userId="34ab170da5908fc4" providerId="LiveId" clId="{51E1D80A-4A29-4E2A-B293-4232621C1517}" dt="2019-10-06T18:08:25.883" v="254" actId="1076"/>
          <ac:spMkLst>
            <pc:docMk/>
            <pc:sldMk cId="3181653658" sldId="514"/>
            <ac:spMk id="359" creationId="{A13534FB-87EE-444F-A098-FA4A76440E68}"/>
          </ac:spMkLst>
        </pc:spChg>
        <pc:spChg chg="add mod">
          <ac:chgData name="Cristian Chilipirea" userId="34ab170da5908fc4" providerId="LiveId" clId="{51E1D80A-4A29-4E2A-B293-4232621C1517}" dt="2019-10-06T18:08:25.883" v="254" actId="1076"/>
          <ac:spMkLst>
            <pc:docMk/>
            <pc:sldMk cId="3181653658" sldId="514"/>
            <ac:spMk id="360" creationId="{58510368-4C49-4161-9338-7A541B8ED80A}"/>
          </ac:spMkLst>
        </pc:spChg>
        <pc:spChg chg="add mod">
          <ac:chgData name="Cristian Chilipirea" userId="34ab170da5908fc4" providerId="LiveId" clId="{51E1D80A-4A29-4E2A-B293-4232621C1517}" dt="2019-10-06T18:08:25.883" v="254" actId="1076"/>
          <ac:spMkLst>
            <pc:docMk/>
            <pc:sldMk cId="3181653658" sldId="514"/>
            <ac:spMk id="361" creationId="{F4034F90-6ABD-4ED2-AF44-4F0171BEB874}"/>
          </ac:spMkLst>
        </pc:spChg>
        <pc:spChg chg="add mod">
          <ac:chgData name="Cristian Chilipirea" userId="34ab170da5908fc4" providerId="LiveId" clId="{51E1D80A-4A29-4E2A-B293-4232621C1517}" dt="2019-10-06T18:08:25.883" v="254" actId="1076"/>
          <ac:spMkLst>
            <pc:docMk/>
            <pc:sldMk cId="3181653658" sldId="514"/>
            <ac:spMk id="362" creationId="{36533006-AF13-4037-AA19-0192B9282FC8}"/>
          </ac:spMkLst>
        </pc:spChg>
        <pc:spChg chg="add mod">
          <ac:chgData name="Cristian Chilipirea" userId="34ab170da5908fc4" providerId="LiveId" clId="{51E1D80A-4A29-4E2A-B293-4232621C1517}" dt="2019-10-06T18:08:25.883" v="254" actId="1076"/>
          <ac:spMkLst>
            <pc:docMk/>
            <pc:sldMk cId="3181653658" sldId="514"/>
            <ac:spMk id="363" creationId="{20ECD912-2914-473D-9FE7-7F7B945E2135}"/>
          </ac:spMkLst>
        </pc:spChg>
        <pc:spChg chg="add mod">
          <ac:chgData name="Cristian Chilipirea" userId="34ab170da5908fc4" providerId="LiveId" clId="{51E1D80A-4A29-4E2A-B293-4232621C1517}" dt="2019-10-06T18:08:25.883" v="254" actId="1076"/>
          <ac:spMkLst>
            <pc:docMk/>
            <pc:sldMk cId="3181653658" sldId="514"/>
            <ac:spMk id="364" creationId="{1D12A967-4C9E-4152-B942-FD8D38B672B1}"/>
          </ac:spMkLst>
        </pc:spChg>
        <pc:spChg chg="add mod">
          <ac:chgData name="Cristian Chilipirea" userId="34ab170da5908fc4" providerId="LiveId" clId="{51E1D80A-4A29-4E2A-B293-4232621C1517}" dt="2019-10-06T18:08:25.883" v="254" actId="1076"/>
          <ac:spMkLst>
            <pc:docMk/>
            <pc:sldMk cId="3181653658" sldId="514"/>
            <ac:spMk id="365" creationId="{B8DC2273-C80B-434A-AAFE-265860C4C900}"/>
          </ac:spMkLst>
        </pc:spChg>
        <pc:spChg chg="add mod">
          <ac:chgData name="Cristian Chilipirea" userId="34ab170da5908fc4" providerId="LiveId" clId="{51E1D80A-4A29-4E2A-B293-4232621C1517}" dt="2019-10-06T18:08:25.883" v="254" actId="1076"/>
          <ac:spMkLst>
            <pc:docMk/>
            <pc:sldMk cId="3181653658" sldId="514"/>
            <ac:spMk id="366" creationId="{DF925ACC-5EFB-4F3A-96B9-F02206CC20BB}"/>
          </ac:spMkLst>
        </pc:spChg>
        <pc:spChg chg="add mod">
          <ac:chgData name="Cristian Chilipirea" userId="34ab170da5908fc4" providerId="LiveId" clId="{51E1D80A-4A29-4E2A-B293-4232621C1517}" dt="2019-10-06T18:08:25.883" v="254" actId="1076"/>
          <ac:spMkLst>
            <pc:docMk/>
            <pc:sldMk cId="3181653658" sldId="514"/>
            <ac:spMk id="367" creationId="{FE942D1C-F75B-4B04-BDCC-BF20B1EAA62C}"/>
          </ac:spMkLst>
        </pc:spChg>
        <pc:spChg chg="add mod">
          <ac:chgData name="Cristian Chilipirea" userId="34ab170da5908fc4" providerId="LiveId" clId="{51E1D80A-4A29-4E2A-B293-4232621C1517}" dt="2019-10-06T18:08:25.883" v="254" actId="1076"/>
          <ac:spMkLst>
            <pc:docMk/>
            <pc:sldMk cId="3181653658" sldId="514"/>
            <ac:spMk id="368" creationId="{93A816A6-A59B-46DB-BCDC-6CE8F623C7E0}"/>
          </ac:spMkLst>
        </pc:spChg>
        <pc:spChg chg="add mod">
          <ac:chgData name="Cristian Chilipirea" userId="34ab170da5908fc4" providerId="LiveId" clId="{51E1D80A-4A29-4E2A-B293-4232621C1517}" dt="2019-10-06T18:08:25.883" v="254" actId="1076"/>
          <ac:spMkLst>
            <pc:docMk/>
            <pc:sldMk cId="3181653658" sldId="514"/>
            <ac:spMk id="369" creationId="{8680E931-E31D-4E83-BEBE-9FC2AFED1DDB}"/>
          </ac:spMkLst>
        </pc:spChg>
        <pc:spChg chg="add mod">
          <ac:chgData name="Cristian Chilipirea" userId="34ab170da5908fc4" providerId="LiveId" clId="{51E1D80A-4A29-4E2A-B293-4232621C1517}" dt="2019-10-06T18:08:25.883" v="254" actId="1076"/>
          <ac:spMkLst>
            <pc:docMk/>
            <pc:sldMk cId="3181653658" sldId="514"/>
            <ac:spMk id="370" creationId="{F10F4EBA-22AB-4DAF-A978-D3162FED52B7}"/>
          </ac:spMkLst>
        </pc:spChg>
        <pc:spChg chg="add mod">
          <ac:chgData name="Cristian Chilipirea" userId="34ab170da5908fc4" providerId="LiveId" clId="{51E1D80A-4A29-4E2A-B293-4232621C1517}" dt="2019-10-06T18:08:25.883" v="254" actId="1076"/>
          <ac:spMkLst>
            <pc:docMk/>
            <pc:sldMk cId="3181653658" sldId="514"/>
            <ac:spMk id="371" creationId="{B222DB99-74DB-460D-9C2D-400D1BF3B573}"/>
          </ac:spMkLst>
        </pc:spChg>
        <pc:spChg chg="add mod">
          <ac:chgData name="Cristian Chilipirea" userId="34ab170da5908fc4" providerId="LiveId" clId="{51E1D80A-4A29-4E2A-B293-4232621C1517}" dt="2019-10-06T18:08:25.883" v="254" actId="1076"/>
          <ac:spMkLst>
            <pc:docMk/>
            <pc:sldMk cId="3181653658" sldId="514"/>
            <ac:spMk id="372" creationId="{74EC53DD-302B-4AA2-8BDE-0EC542285635}"/>
          </ac:spMkLst>
        </pc:spChg>
        <pc:spChg chg="add mod">
          <ac:chgData name="Cristian Chilipirea" userId="34ab170da5908fc4" providerId="LiveId" clId="{51E1D80A-4A29-4E2A-B293-4232621C1517}" dt="2019-10-06T18:08:25.883" v="254" actId="1076"/>
          <ac:spMkLst>
            <pc:docMk/>
            <pc:sldMk cId="3181653658" sldId="514"/>
            <ac:spMk id="373" creationId="{DF5CE4FE-95BD-43D5-9764-6B80490D432F}"/>
          </ac:spMkLst>
        </pc:spChg>
        <pc:spChg chg="add mod">
          <ac:chgData name="Cristian Chilipirea" userId="34ab170da5908fc4" providerId="LiveId" clId="{51E1D80A-4A29-4E2A-B293-4232621C1517}" dt="2019-10-06T18:08:25.883" v="254" actId="1076"/>
          <ac:spMkLst>
            <pc:docMk/>
            <pc:sldMk cId="3181653658" sldId="514"/>
            <ac:spMk id="374" creationId="{FEEB58F6-242E-4D4A-9DA6-6662A8096C41}"/>
          </ac:spMkLst>
        </pc:spChg>
        <pc:spChg chg="add mod">
          <ac:chgData name="Cristian Chilipirea" userId="34ab170da5908fc4" providerId="LiveId" clId="{51E1D80A-4A29-4E2A-B293-4232621C1517}" dt="2019-10-06T18:08:25.883" v="254" actId="1076"/>
          <ac:spMkLst>
            <pc:docMk/>
            <pc:sldMk cId="3181653658" sldId="514"/>
            <ac:spMk id="375" creationId="{10D395BE-2CA2-4D64-B93D-904651AA503C}"/>
          </ac:spMkLst>
        </pc:spChg>
        <pc:spChg chg="add mod">
          <ac:chgData name="Cristian Chilipirea" userId="34ab170da5908fc4" providerId="LiveId" clId="{51E1D80A-4A29-4E2A-B293-4232621C1517}" dt="2019-10-06T18:08:25.883" v="254" actId="1076"/>
          <ac:spMkLst>
            <pc:docMk/>
            <pc:sldMk cId="3181653658" sldId="514"/>
            <ac:spMk id="376" creationId="{C22440FE-9E81-4373-A238-86C24B68CBEE}"/>
          </ac:spMkLst>
        </pc:spChg>
        <pc:spChg chg="add mod">
          <ac:chgData name="Cristian Chilipirea" userId="34ab170da5908fc4" providerId="LiveId" clId="{51E1D80A-4A29-4E2A-B293-4232621C1517}" dt="2019-10-06T18:08:25.883" v="254" actId="1076"/>
          <ac:spMkLst>
            <pc:docMk/>
            <pc:sldMk cId="3181653658" sldId="514"/>
            <ac:spMk id="377" creationId="{B3ABE09E-2A83-4A09-9F9B-C02BF35A4DBC}"/>
          </ac:spMkLst>
        </pc:spChg>
        <pc:spChg chg="add mod">
          <ac:chgData name="Cristian Chilipirea" userId="34ab170da5908fc4" providerId="LiveId" clId="{51E1D80A-4A29-4E2A-B293-4232621C1517}" dt="2019-10-06T18:08:25.883" v="254" actId="1076"/>
          <ac:spMkLst>
            <pc:docMk/>
            <pc:sldMk cId="3181653658" sldId="514"/>
            <ac:spMk id="378" creationId="{B6CC6D74-8BBA-464E-AAE6-0BD1081AC71D}"/>
          </ac:spMkLst>
        </pc:spChg>
        <pc:spChg chg="add mod">
          <ac:chgData name="Cristian Chilipirea" userId="34ab170da5908fc4" providerId="LiveId" clId="{51E1D80A-4A29-4E2A-B293-4232621C1517}" dt="2019-10-06T18:08:25.883" v="254" actId="1076"/>
          <ac:spMkLst>
            <pc:docMk/>
            <pc:sldMk cId="3181653658" sldId="514"/>
            <ac:spMk id="379" creationId="{8931EC84-0BCC-46CA-8E4C-9AD89C6D0992}"/>
          </ac:spMkLst>
        </pc:spChg>
        <pc:spChg chg="add mod">
          <ac:chgData name="Cristian Chilipirea" userId="34ab170da5908fc4" providerId="LiveId" clId="{51E1D80A-4A29-4E2A-B293-4232621C1517}" dt="2019-10-06T18:08:25.883" v="254" actId="1076"/>
          <ac:spMkLst>
            <pc:docMk/>
            <pc:sldMk cId="3181653658" sldId="514"/>
            <ac:spMk id="380" creationId="{81FE65A6-AFA2-4A83-B52A-844077C629EB}"/>
          </ac:spMkLst>
        </pc:spChg>
        <pc:spChg chg="add mod">
          <ac:chgData name="Cristian Chilipirea" userId="34ab170da5908fc4" providerId="LiveId" clId="{51E1D80A-4A29-4E2A-B293-4232621C1517}" dt="2019-10-06T18:08:25.883" v="254" actId="1076"/>
          <ac:spMkLst>
            <pc:docMk/>
            <pc:sldMk cId="3181653658" sldId="514"/>
            <ac:spMk id="381" creationId="{3285D8C2-FD6F-48FD-837B-26F817844ABA}"/>
          </ac:spMkLst>
        </pc:spChg>
        <pc:spChg chg="add mod">
          <ac:chgData name="Cristian Chilipirea" userId="34ab170da5908fc4" providerId="LiveId" clId="{51E1D80A-4A29-4E2A-B293-4232621C1517}" dt="2019-10-06T18:08:25.883" v="254" actId="1076"/>
          <ac:spMkLst>
            <pc:docMk/>
            <pc:sldMk cId="3181653658" sldId="514"/>
            <ac:spMk id="382" creationId="{A05E0653-8A92-4709-9DD0-29AD3EC0D098}"/>
          </ac:spMkLst>
        </pc:spChg>
        <pc:spChg chg="add mod">
          <ac:chgData name="Cristian Chilipirea" userId="34ab170da5908fc4" providerId="LiveId" clId="{51E1D80A-4A29-4E2A-B293-4232621C1517}" dt="2019-10-06T18:08:25.883" v="254" actId="1076"/>
          <ac:spMkLst>
            <pc:docMk/>
            <pc:sldMk cId="3181653658" sldId="514"/>
            <ac:spMk id="383" creationId="{B0BFFFDA-9D6D-4374-80DD-8815CF6D7B1F}"/>
          </ac:spMkLst>
        </pc:spChg>
        <pc:spChg chg="add mod">
          <ac:chgData name="Cristian Chilipirea" userId="34ab170da5908fc4" providerId="LiveId" clId="{51E1D80A-4A29-4E2A-B293-4232621C1517}" dt="2019-10-06T18:08:25.883" v="254" actId="1076"/>
          <ac:spMkLst>
            <pc:docMk/>
            <pc:sldMk cId="3181653658" sldId="514"/>
            <ac:spMk id="384" creationId="{692EE5CB-5FB9-42E5-80B5-2A3D11FBCED5}"/>
          </ac:spMkLst>
        </pc:spChg>
        <pc:spChg chg="add mod">
          <ac:chgData name="Cristian Chilipirea" userId="34ab170da5908fc4" providerId="LiveId" clId="{51E1D80A-4A29-4E2A-B293-4232621C1517}" dt="2019-10-06T18:08:25.883" v="254" actId="1076"/>
          <ac:spMkLst>
            <pc:docMk/>
            <pc:sldMk cId="3181653658" sldId="514"/>
            <ac:spMk id="385" creationId="{8FEEF005-8EBA-4EDA-A110-414A0B7D73E5}"/>
          </ac:spMkLst>
        </pc:spChg>
        <pc:spChg chg="add mod">
          <ac:chgData name="Cristian Chilipirea" userId="34ab170da5908fc4" providerId="LiveId" clId="{51E1D80A-4A29-4E2A-B293-4232621C1517}" dt="2019-10-06T18:08:25.883" v="254" actId="1076"/>
          <ac:spMkLst>
            <pc:docMk/>
            <pc:sldMk cId="3181653658" sldId="514"/>
            <ac:spMk id="386" creationId="{07BBA4BB-A2B4-4DF0-9280-498BDF9ACD53}"/>
          </ac:spMkLst>
        </pc:spChg>
        <pc:spChg chg="add mod">
          <ac:chgData name="Cristian Chilipirea" userId="34ab170da5908fc4" providerId="LiveId" clId="{51E1D80A-4A29-4E2A-B293-4232621C1517}" dt="2019-10-06T18:08:25.883" v="254" actId="1076"/>
          <ac:spMkLst>
            <pc:docMk/>
            <pc:sldMk cId="3181653658" sldId="514"/>
            <ac:spMk id="387" creationId="{821C5718-982A-4D48-BF70-04A25AE213B1}"/>
          </ac:spMkLst>
        </pc:spChg>
        <pc:spChg chg="add mod">
          <ac:chgData name="Cristian Chilipirea" userId="34ab170da5908fc4" providerId="LiveId" clId="{51E1D80A-4A29-4E2A-B293-4232621C1517}" dt="2019-10-06T18:08:25.883" v="254" actId="1076"/>
          <ac:spMkLst>
            <pc:docMk/>
            <pc:sldMk cId="3181653658" sldId="514"/>
            <ac:spMk id="388" creationId="{9EC7A53E-EE28-48F2-B874-9C6575EC0D1D}"/>
          </ac:spMkLst>
        </pc:spChg>
        <pc:spChg chg="add mod">
          <ac:chgData name="Cristian Chilipirea" userId="34ab170da5908fc4" providerId="LiveId" clId="{51E1D80A-4A29-4E2A-B293-4232621C1517}" dt="2019-10-06T18:08:25.883" v="254" actId="1076"/>
          <ac:spMkLst>
            <pc:docMk/>
            <pc:sldMk cId="3181653658" sldId="514"/>
            <ac:spMk id="389" creationId="{BBE6937D-9065-4675-8E53-AB97336BDD60}"/>
          </ac:spMkLst>
        </pc:spChg>
        <pc:spChg chg="add mod">
          <ac:chgData name="Cristian Chilipirea" userId="34ab170da5908fc4" providerId="LiveId" clId="{51E1D80A-4A29-4E2A-B293-4232621C1517}" dt="2019-10-06T18:08:25.883" v="254" actId="1076"/>
          <ac:spMkLst>
            <pc:docMk/>
            <pc:sldMk cId="3181653658" sldId="514"/>
            <ac:spMk id="390" creationId="{8E02DE19-AF7F-46FC-ACC8-631257C6156F}"/>
          </ac:spMkLst>
        </pc:spChg>
        <pc:spChg chg="add mod">
          <ac:chgData name="Cristian Chilipirea" userId="34ab170da5908fc4" providerId="LiveId" clId="{51E1D80A-4A29-4E2A-B293-4232621C1517}" dt="2019-10-06T18:08:25.883" v="254" actId="1076"/>
          <ac:spMkLst>
            <pc:docMk/>
            <pc:sldMk cId="3181653658" sldId="514"/>
            <ac:spMk id="391" creationId="{2620A07E-D437-41F9-A605-504D946CED0E}"/>
          </ac:spMkLst>
        </pc:spChg>
        <pc:spChg chg="add mod">
          <ac:chgData name="Cristian Chilipirea" userId="34ab170da5908fc4" providerId="LiveId" clId="{51E1D80A-4A29-4E2A-B293-4232621C1517}" dt="2019-10-06T18:08:25.883" v="254" actId="1076"/>
          <ac:spMkLst>
            <pc:docMk/>
            <pc:sldMk cId="3181653658" sldId="514"/>
            <ac:spMk id="392" creationId="{00744926-7E6B-4257-A015-4761E03C4514}"/>
          </ac:spMkLst>
        </pc:spChg>
        <pc:spChg chg="add mod">
          <ac:chgData name="Cristian Chilipirea" userId="34ab170da5908fc4" providerId="LiveId" clId="{51E1D80A-4A29-4E2A-B293-4232621C1517}" dt="2019-10-06T18:08:25.883" v="254" actId="1076"/>
          <ac:spMkLst>
            <pc:docMk/>
            <pc:sldMk cId="3181653658" sldId="514"/>
            <ac:spMk id="393" creationId="{E45560D4-4997-4315-BE26-3DC17D78FE70}"/>
          </ac:spMkLst>
        </pc:spChg>
        <pc:spChg chg="add mod">
          <ac:chgData name="Cristian Chilipirea" userId="34ab170da5908fc4" providerId="LiveId" clId="{51E1D80A-4A29-4E2A-B293-4232621C1517}" dt="2019-10-06T18:08:25.883" v="254" actId="1076"/>
          <ac:spMkLst>
            <pc:docMk/>
            <pc:sldMk cId="3181653658" sldId="514"/>
            <ac:spMk id="394" creationId="{74861CC1-BF57-4EC3-98E5-550C2CFFE859}"/>
          </ac:spMkLst>
        </pc:spChg>
        <pc:spChg chg="add mod">
          <ac:chgData name="Cristian Chilipirea" userId="34ab170da5908fc4" providerId="LiveId" clId="{51E1D80A-4A29-4E2A-B293-4232621C1517}" dt="2019-10-06T18:08:25.883" v="254" actId="1076"/>
          <ac:spMkLst>
            <pc:docMk/>
            <pc:sldMk cId="3181653658" sldId="514"/>
            <ac:spMk id="395" creationId="{55311127-923E-4449-A98B-F68E76C86FAC}"/>
          </ac:spMkLst>
        </pc:spChg>
        <pc:spChg chg="add mod">
          <ac:chgData name="Cristian Chilipirea" userId="34ab170da5908fc4" providerId="LiveId" clId="{51E1D80A-4A29-4E2A-B293-4232621C1517}" dt="2019-10-06T18:08:25.883" v="254" actId="1076"/>
          <ac:spMkLst>
            <pc:docMk/>
            <pc:sldMk cId="3181653658" sldId="514"/>
            <ac:spMk id="396" creationId="{3B614018-24A4-4252-820B-F6379F921D68}"/>
          </ac:spMkLst>
        </pc:spChg>
        <pc:spChg chg="add mod">
          <ac:chgData name="Cristian Chilipirea" userId="34ab170da5908fc4" providerId="LiveId" clId="{51E1D80A-4A29-4E2A-B293-4232621C1517}" dt="2019-10-06T18:08:25.883" v="254" actId="1076"/>
          <ac:spMkLst>
            <pc:docMk/>
            <pc:sldMk cId="3181653658" sldId="514"/>
            <ac:spMk id="397" creationId="{BC208379-95C2-40C4-8E1B-CAF054687A83}"/>
          </ac:spMkLst>
        </pc:spChg>
        <pc:spChg chg="add mod">
          <ac:chgData name="Cristian Chilipirea" userId="34ab170da5908fc4" providerId="LiveId" clId="{51E1D80A-4A29-4E2A-B293-4232621C1517}" dt="2019-10-06T18:08:25.883" v="254" actId="1076"/>
          <ac:spMkLst>
            <pc:docMk/>
            <pc:sldMk cId="3181653658" sldId="514"/>
            <ac:spMk id="398" creationId="{26AD58FF-D82A-4921-A706-4246FF130C4B}"/>
          </ac:spMkLst>
        </pc:spChg>
        <pc:spChg chg="add mod">
          <ac:chgData name="Cristian Chilipirea" userId="34ab170da5908fc4" providerId="LiveId" clId="{51E1D80A-4A29-4E2A-B293-4232621C1517}" dt="2019-10-06T18:08:25.883" v="254" actId="1076"/>
          <ac:spMkLst>
            <pc:docMk/>
            <pc:sldMk cId="3181653658" sldId="514"/>
            <ac:spMk id="399" creationId="{A1A62ADC-27B2-42CC-AD41-ACD15878494A}"/>
          </ac:spMkLst>
        </pc:spChg>
        <pc:spChg chg="add mod">
          <ac:chgData name="Cristian Chilipirea" userId="34ab170da5908fc4" providerId="LiveId" clId="{51E1D80A-4A29-4E2A-B293-4232621C1517}" dt="2019-10-06T18:08:25.883" v="254" actId="1076"/>
          <ac:spMkLst>
            <pc:docMk/>
            <pc:sldMk cId="3181653658" sldId="514"/>
            <ac:spMk id="400" creationId="{3AF410FE-7644-4F72-8934-0B6C8F2DE427}"/>
          </ac:spMkLst>
        </pc:spChg>
        <pc:spChg chg="add mod">
          <ac:chgData name="Cristian Chilipirea" userId="34ab170da5908fc4" providerId="LiveId" clId="{51E1D80A-4A29-4E2A-B293-4232621C1517}" dt="2019-10-06T18:08:25.883" v="254" actId="1076"/>
          <ac:spMkLst>
            <pc:docMk/>
            <pc:sldMk cId="3181653658" sldId="514"/>
            <ac:spMk id="401" creationId="{4D3F341C-8324-44C5-A687-805FEFE14486}"/>
          </ac:spMkLst>
        </pc:spChg>
        <pc:spChg chg="add mod">
          <ac:chgData name="Cristian Chilipirea" userId="34ab170da5908fc4" providerId="LiveId" clId="{51E1D80A-4A29-4E2A-B293-4232621C1517}" dt="2019-10-06T18:08:25.883" v="254" actId="1076"/>
          <ac:spMkLst>
            <pc:docMk/>
            <pc:sldMk cId="3181653658" sldId="514"/>
            <ac:spMk id="402" creationId="{731AE8C6-F864-4148-B858-783CB4998162}"/>
          </ac:spMkLst>
        </pc:spChg>
        <pc:spChg chg="add mod">
          <ac:chgData name="Cristian Chilipirea" userId="34ab170da5908fc4" providerId="LiveId" clId="{51E1D80A-4A29-4E2A-B293-4232621C1517}" dt="2019-10-06T18:08:25.883" v="254" actId="1076"/>
          <ac:spMkLst>
            <pc:docMk/>
            <pc:sldMk cId="3181653658" sldId="514"/>
            <ac:spMk id="403" creationId="{E27CB52F-B234-4D4D-80CE-A5A3D77D4341}"/>
          </ac:spMkLst>
        </pc:spChg>
        <pc:spChg chg="add mod">
          <ac:chgData name="Cristian Chilipirea" userId="34ab170da5908fc4" providerId="LiveId" clId="{51E1D80A-4A29-4E2A-B293-4232621C1517}" dt="2019-10-06T18:08:25.883" v="254" actId="1076"/>
          <ac:spMkLst>
            <pc:docMk/>
            <pc:sldMk cId="3181653658" sldId="514"/>
            <ac:spMk id="404" creationId="{2E2C63E0-788D-4F4E-BAC5-9D292F2D781A}"/>
          </ac:spMkLst>
        </pc:spChg>
        <pc:spChg chg="add mod">
          <ac:chgData name="Cristian Chilipirea" userId="34ab170da5908fc4" providerId="LiveId" clId="{51E1D80A-4A29-4E2A-B293-4232621C1517}" dt="2019-10-06T18:08:25.883" v="254" actId="1076"/>
          <ac:spMkLst>
            <pc:docMk/>
            <pc:sldMk cId="3181653658" sldId="514"/>
            <ac:spMk id="405" creationId="{F527C628-97A6-4A45-8DC7-A187329E13B2}"/>
          </ac:spMkLst>
        </pc:spChg>
        <pc:spChg chg="add mod">
          <ac:chgData name="Cristian Chilipirea" userId="34ab170da5908fc4" providerId="LiveId" clId="{51E1D80A-4A29-4E2A-B293-4232621C1517}" dt="2019-10-06T18:08:25.883" v="254" actId="1076"/>
          <ac:spMkLst>
            <pc:docMk/>
            <pc:sldMk cId="3181653658" sldId="514"/>
            <ac:spMk id="406" creationId="{D9FEA384-4198-449B-BBE7-5D2D0A9FE033}"/>
          </ac:spMkLst>
        </pc:spChg>
        <pc:spChg chg="add mod">
          <ac:chgData name="Cristian Chilipirea" userId="34ab170da5908fc4" providerId="LiveId" clId="{51E1D80A-4A29-4E2A-B293-4232621C1517}" dt="2019-10-06T18:08:25.883" v="254" actId="1076"/>
          <ac:spMkLst>
            <pc:docMk/>
            <pc:sldMk cId="3181653658" sldId="514"/>
            <ac:spMk id="407" creationId="{35EA70DE-CDB9-439F-8289-8FCC7230BDAB}"/>
          </ac:spMkLst>
        </pc:spChg>
        <pc:spChg chg="add mod">
          <ac:chgData name="Cristian Chilipirea" userId="34ab170da5908fc4" providerId="LiveId" clId="{51E1D80A-4A29-4E2A-B293-4232621C1517}" dt="2019-10-06T18:08:25.883" v="254" actId="1076"/>
          <ac:spMkLst>
            <pc:docMk/>
            <pc:sldMk cId="3181653658" sldId="514"/>
            <ac:spMk id="408" creationId="{B8D5B4FA-BB3B-4DEC-93E9-4481CAA52D63}"/>
          </ac:spMkLst>
        </pc:spChg>
        <pc:spChg chg="add mod">
          <ac:chgData name="Cristian Chilipirea" userId="34ab170da5908fc4" providerId="LiveId" clId="{51E1D80A-4A29-4E2A-B293-4232621C1517}" dt="2019-10-06T18:08:25.883" v="254" actId="1076"/>
          <ac:spMkLst>
            <pc:docMk/>
            <pc:sldMk cId="3181653658" sldId="514"/>
            <ac:spMk id="409" creationId="{C751C3F7-C0E3-4820-BCC6-7B472F32DA43}"/>
          </ac:spMkLst>
        </pc:spChg>
        <pc:spChg chg="add mod">
          <ac:chgData name="Cristian Chilipirea" userId="34ab170da5908fc4" providerId="LiveId" clId="{51E1D80A-4A29-4E2A-B293-4232621C1517}" dt="2019-10-06T18:08:25.883" v="254" actId="1076"/>
          <ac:spMkLst>
            <pc:docMk/>
            <pc:sldMk cId="3181653658" sldId="514"/>
            <ac:spMk id="410" creationId="{B0DB95D2-C78C-411F-A262-C91115839465}"/>
          </ac:spMkLst>
        </pc:spChg>
        <pc:spChg chg="add mod">
          <ac:chgData name="Cristian Chilipirea" userId="34ab170da5908fc4" providerId="LiveId" clId="{51E1D80A-4A29-4E2A-B293-4232621C1517}" dt="2019-10-06T18:08:25.883" v="254" actId="1076"/>
          <ac:spMkLst>
            <pc:docMk/>
            <pc:sldMk cId="3181653658" sldId="514"/>
            <ac:spMk id="411" creationId="{676668D9-5F89-430D-B108-2E28D2E53F37}"/>
          </ac:spMkLst>
        </pc:spChg>
        <pc:spChg chg="add mod">
          <ac:chgData name="Cristian Chilipirea" userId="34ab170da5908fc4" providerId="LiveId" clId="{51E1D80A-4A29-4E2A-B293-4232621C1517}" dt="2019-10-06T18:08:25.883" v="254" actId="1076"/>
          <ac:spMkLst>
            <pc:docMk/>
            <pc:sldMk cId="3181653658" sldId="514"/>
            <ac:spMk id="412" creationId="{D3649476-7F88-4BCD-B2A0-D0AA5F89D74A}"/>
          </ac:spMkLst>
        </pc:spChg>
        <pc:spChg chg="add mod">
          <ac:chgData name="Cristian Chilipirea" userId="34ab170da5908fc4" providerId="LiveId" clId="{51E1D80A-4A29-4E2A-B293-4232621C1517}" dt="2019-10-06T18:08:25.883" v="254" actId="1076"/>
          <ac:spMkLst>
            <pc:docMk/>
            <pc:sldMk cId="3181653658" sldId="514"/>
            <ac:spMk id="413" creationId="{A586029E-596D-4252-9BED-B7E260593C8D}"/>
          </ac:spMkLst>
        </pc:spChg>
        <pc:spChg chg="add mod">
          <ac:chgData name="Cristian Chilipirea" userId="34ab170da5908fc4" providerId="LiveId" clId="{51E1D80A-4A29-4E2A-B293-4232621C1517}" dt="2019-10-06T18:08:25.883" v="254" actId="1076"/>
          <ac:spMkLst>
            <pc:docMk/>
            <pc:sldMk cId="3181653658" sldId="514"/>
            <ac:spMk id="414" creationId="{A18072FE-D677-482C-87A6-29154BE1EDD6}"/>
          </ac:spMkLst>
        </pc:spChg>
        <pc:spChg chg="add mod">
          <ac:chgData name="Cristian Chilipirea" userId="34ab170da5908fc4" providerId="LiveId" clId="{51E1D80A-4A29-4E2A-B293-4232621C1517}" dt="2019-10-06T18:08:25.883" v="254" actId="1076"/>
          <ac:spMkLst>
            <pc:docMk/>
            <pc:sldMk cId="3181653658" sldId="514"/>
            <ac:spMk id="415" creationId="{56B5D6E8-E66F-4C4B-BD6B-EEC0091D78B0}"/>
          </ac:spMkLst>
        </pc:spChg>
        <pc:spChg chg="add mod">
          <ac:chgData name="Cristian Chilipirea" userId="34ab170da5908fc4" providerId="LiveId" clId="{51E1D80A-4A29-4E2A-B293-4232621C1517}" dt="2019-10-06T18:08:25.883" v="254" actId="1076"/>
          <ac:spMkLst>
            <pc:docMk/>
            <pc:sldMk cId="3181653658" sldId="514"/>
            <ac:spMk id="416" creationId="{FBDC4341-DEA4-47AD-961D-C3E8428A1DE5}"/>
          </ac:spMkLst>
        </pc:spChg>
        <pc:spChg chg="add mod">
          <ac:chgData name="Cristian Chilipirea" userId="34ab170da5908fc4" providerId="LiveId" clId="{51E1D80A-4A29-4E2A-B293-4232621C1517}" dt="2019-10-06T18:08:25.883" v="254" actId="1076"/>
          <ac:spMkLst>
            <pc:docMk/>
            <pc:sldMk cId="3181653658" sldId="514"/>
            <ac:spMk id="417" creationId="{EF174D8E-71B7-4EEE-9198-38C0E7A6E6C6}"/>
          </ac:spMkLst>
        </pc:spChg>
        <pc:spChg chg="add mod">
          <ac:chgData name="Cristian Chilipirea" userId="34ab170da5908fc4" providerId="LiveId" clId="{51E1D80A-4A29-4E2A-B293-4232621C1517}" dt="2019-10-06T18:08:25.883" v="254" actId="1076"/>
          <ac:spMkLst>
            <pc:docMk/>
            <pc:sldMk cId="3181653658" sldId="514"/>
            <ac:spMk id="418" creationId="{3F8400CE-3D3E-49A3-A2A3-15E64E31098A}"/>
          </ac:spMkLst>
        </pc:spChg>
        <pc:spChg chg="add mod">
          <ac:chgData name="Cristian Chilipirea" userId="34ab170da5908fc4" providerId="LiveId" clId="{51E1D80A-4A29-4E2A-B293-4232621C1517}" dt="2019-10-06T18:08:25.883" v="254" actId="1076"/>
          <ac:spMkLst>
            <pc:docMk/>
            <pc:sldMk cId="3181653658" sldId="514"/>
            <ac:spMk id="419" creationId="{C84DF80C-EADD-4C19-BB0B-B8C423DF4B84}"/>
          </ac:spMkLst>
        </pc:spChg>
        <pc:spChg chg="add mod">
          <ac:chgData name="Cristian Chilipirea" userId="34ab170da5908fc4" providerId="LiveId" clId="{51E1D80A-4A29-4E2A-B293-4232621C1517}" dt="2019-10-06T18:08:25.883" v="254" actId="1076"/>
          <ac:spMkLst>
            <pc:docMk/>
            <pc:sldMk cId="3181653658" sldId="514"/>
            <ac:spMk id="420" creationId="{A6619732-0575-465E-9CE3-1F29DB232529}"/>
          </ac:spMkLst>
        </pc:spChg>
        <pc:spChg chg="add mod">
          <ac:chgData name="Cristian Chilipirea" userId="34ab170da5908fc4" providerId="LiveId" clId="{51E1D80A-4A29-4E2A-B293-4232621C1517}" dt="2019-10-06T18:08:25.883" v="254" actId="1076"/>
          <ac:spMkLst>
            <pc:docMk/>
            <pc:sldMk cId="3181653658" sldId="514"/>
            <ac:spMk id="421" creationId="{1F3B33F5-EB8E-41F8-A35B-27689DBED68C}"/>
          </ac:spMkLst>
        </pc:spChg>
        <pc:spChg chg="add mod">
          <ac:chgData name="Cristian Chilipirea" userId="34ab170da5908fc4" providerId="LiveId" clId="{51E1D80A-4A29-4E2A-B293-4232621C1517}" dt="2019-10-06T18:08:25.883" v="254" actId="1076"/>
          <ac:spMkLst>
            <pc:docMk/>
            <pc:sldMk cId="3181653658" sldId="514"/>
            <ac:spMk id="422" creationId="{B4E07012-C54F-40BD-BD0D-F3408F0A449F}"/>
          </ac:spMkLst>
        </pc:spChg>
        <pc:spChg chg="add mod">
          <ac:chgData name="Cristian Chilipirea" userId="34ab170da5908fc4" providerId="LiveId" clId="{51E1D80A-4A29-4E2A-B293-4232621C1517}" dt="2019-10-06T18:08:25.883" v="254" actId="1076"/>
          <ac:spMkLst>
            <pc:docMk/>
            <pc:sldMk cId="3181653658" sldId="514"/>
            <ac:spMk id="423" creationId="{BB0719B6-C287-4461-8F9C-68D705F7054B}"/>
          </ac:spMkLst>
        </pc:spChg>
        <pc:spChg chg="add mod">
          <ac:chgData name="Cristian Chilipirea" userId="34ab170da5908fc4" providerId="LiveId" clId="{51E1D80A-4A29-4E2A-B293-4232621C1517}" dt="2019-10-06T18:08:25.883" v="254" actId="1076"/>
          <ac:spMkLst>
            <pc:docMk/>
            <pc:sldMk cId="3181653658" sldId="514"/>
            <ac:spMk id="424" creationId="{626832E2-BC95-47E5-9A0A-68B7AC23073A}"/>
          </ac:spMkLst>
        </pc:spChg>
        <pc:spChg chg="add mod">
          <ac:chgData name="Cristian Chilipirea" userId="34ab170da5908fc4" providerId="LiveId" clId="{51E1D80A-4A29-4E2A-B293-4232621C1517}" dt="2019-10-06T18:08:25.883" v="254" actId="1076"/>
          <ac:spMkLst>
            <pc:docMk/>
            <pc:sldMk cId="3181653658" sldId="514"/>
            <ac:spMk id="425" creationId="{1A5BD796-BBB8-46F2-82DE-9B8B7A20B45F}"/>
          </ac:spMkLst>
        </pc:spChg>
        <pc:spChg chg="add mod">
          <ac:chgData name="Cristian Chilipirea" userId="34ab170da5908fc4" providerId="LiveId" clId="{51E1D80A-4A29-4E2A-B293-4232621C1517}" dt="2019-10-06T18:08:25.883" v="254" actId="1076"/>
          <ac:spMkLst>
            <pc:docMk/>
            <pc:sldMk cId="3181653658" sldId="514"/>
            <ac:spMk id="426" creationId="{1F460BA7-9A4F-427B-BD6A-5EE318A1F0EF}"/>
          </ac:spMkLst>
        </pc:spChg>
        <pc:spChg chg="add mod">
          <ac:chgData name="Cristian Chilipirea" userId="34ab170da5908fc4" providerId="LiveId" clId="{51E1D80A-4A29-4E2A-B293-4232621C1517}" dt="2019-10-06T18:08:25.883" v="254" actId="1076"/>
          <ac:spMkLst>
            <pc:docMk/>
            <pc:sldMk cId="3181653658" sldId="514"/>
            <ac:spMk id="427" creationId="{11F39620-567A-4086-9F9E-12FD3D025DCB}"/>
          </ac:spMkLst>
        </pc:spChg>
        <pc:spChg chg="add mod">
          <ac:chgData name="Cristian Chilipirea" userId="34ab170da5908fc4" providerId="LiveId" clId="{51E1D80A-4A29-4E2A-B293-4232621C1517}" dt="2019-10-06T18:08:25.883" v="254" actId="1076"/>
          <ac:spMkLst>
            <pc:docMk/>
            <pc:sldMk cId="3181653658" sldId="514"/>
            <ac:spMk id="428" creationId="{E2FF2080-B42F-4C87-BA67-0C0ACB1F81DC}"/>
          </ac:spMkLst>
        </pc:spChg>
        <pc:spChg chg="add mod">
          <ac:chgData name="Cristian Chilipirea" userId="34ab170da5908fc4" providerId="LiveId" clId="{51E1D80A-4A29-4E2A-B293-4232621C1517}" dt="2019-10-06T18:08:25.883" v="254" actId="1076"/>
          <ac:spMkLst>
            <pc:docMk/>
            <pc:sldMk cId="3181653658" sldId="514"/>
            <ac:spMk id="429" creationId="{2A5D3748-3A63-4976-954B-E3460F027D5F}"/>
          </ac:spMkLst>
        </pc:spChg>
        <pc:spChg chg="add mod">
          <ac:chgData name="Cristian Chilipirea" userId="34ab170da5908fc4" providerId="LiveId" clId="{51E1D80A-4A29-4E2A-B293-4232621C1517}" dt="2019-10-06T18:08:25.883" v="254" actId="1076"/>
          <ac:spMkLst>
            <pc:docMk/>
            <pc:sldMk cId="3181653658" sldId="514"/>
            <ac:spMk id="430" creationId="{280F6109-DE64-47AF-BF78-B1FA7D7AAA49}"/>
          </ac:spMkLst>
        </pc:spChg>
        <pc:spChg chg="add mod">
          <ac:chgData name="Cristian Chilipirea" userId="34ab170da5908fc4" providerId="LiveId" clId="{51E1D80A-4A29-4E2A-B293-4232621C1517}" dt="2019-10-06T18:08:25.883" v="254" actId="1076"/>
          <ac:spMkLst>
            <pc:docMk/>
            <pc:sldMk cId="3181653658" sldId="514"/>
            <ac:spMk id="431" creationId="{02ABC600-31B0-4002-9B7F-A811701FE151}"/>
          </ac:spMkLst>
        </pc:spChg>
        <pc:spChg chg="add mod">
          <ac:chgData name="Cristian Chilipirea" userId="34ab170da5908fc4" providerId="LiveId" clId="{51E1D80A-4A29-4E2A-B293-4232621C1517}" dt="2019-10-06T18:08:25.883" v="254" actId="1076"/>
          <ac:spMkLst>
            <pc:docMk/>
            <pc:sldMk cId="3181653658" sldId="514"/>
            <ac:spMk id="432" creationId="{A03EEBCF-29AB-496B-82A2-FBD53582AFA2}"/>
          </ac:spMkLst>
        </pc:spChg>
        <pc:spChg chg="add mod">
          <ac:chgData name="Cristian Chilipirea" userId="34ab170da5908fc4" providerId="LiveId" clId="{51E1D80A-4A29-4E2A-B293-4232621C1517}" dt="2019-10-06T18:08:25.883" v="254" actId="1076"/>
          <ac:spMkLst>
            <pc:docMk/>
            <pc:sldMk cId="3181653658" sldId="514"/>
            <ac:spMk id="433" creationId="{88A37782-E6CE-46CA-B11D-333943E4ED8F}"/>
          </ac:spMkLst>
        </pc:spChg>
        <pc:spChg chg="add mod">
          <ac:chgData name="Cristian Chilipirea" userId="34ab170da5908fc4" providerId="LiveId" clId="{51E1D80A-4A29-4E2A-B293-4232621C1517}" dt="2019-10-06T18:08:25.883" v="254" actId="1076"/>
          <ac:spMkLst>
            <pc:docMk/>
            <pc:sldMk cId="3181653658" sldId="514"/>
            <ac:spMk id="434" creationId="{1D76D825-2B33-4432-9FDC-524FB86B4246}"/>
          </ac:spMkLst>
        </pc:spChg>
        <pc:spChg chg="add mod">
          <ac:chgData name="Cristian Chilipirea" userId="34ab170da5908fc4" providerId="LiveId" clId="{51E1D80A-4A29-4E2A-B293-4232621C1517}" dt="2019-10-06T18:08:25.883" v="254" actId="1076"/>
          <ac:spMkLst>
            <pc:docMk/>
            <pc:sldMk cId="3181653658" sldId="514"/>
            <ac:spMk id="435" creationId="{24D1BDFA-1603-42FA-8AF5-AE31ECC04F81}"/>
          </ac:spMkLst>
        </pc:spChg>
        <pc:spChg chg="add mod">
          <ac:chgData name="Cristian Chilipirea" userId="34ab170da5908fc4" providerId="LiveId" clId="{51E1D80A-4A29-4E2A-B293-4232621C1517}" dt="2019-10-06T18:08:25.883" v="254" actId="1076"/>
          <ac:spMkLst>
            <pc:docMk/>
            <pc:sldMk cId="3181653658" sldId="514"/>
            <ac:spMk id="436" creationId="{066881C4-FBDB-411B-9CB6-ECFB6282C983}"/>
          </ac:spMkLst>
        </pc:spChg>
        <pc:spChg chg="add mod">
          <ac:chgData name="Cristian Chilipirea" userId="34ab170da5908fc4" providerId="LiveId" clId="{51E1D80A-4A29-4E2A-B293-4232621C1517}" dt="2019-10-06T18:08:25.883" v="254" actId="1076"/>
          <ac:spMkLst>
            <pc:docMk/>
            <pc:sldMk cId="3181653658" sldId="514"/>
            <ac:spMk id="437" creationId="{241DF173-18FA-4331-B863-3B91F6F79C84}"/>
          </ac:spMkLst>
        </pc:spChg>
        <pc:spChg chg="add mod">
          <ac:chgData name="Cristian Chilipirea" userId="34ab170da5908fc4" providerId="LiveId" clId="{51E1D80A-4A29-4E2A-B293-4232621C1517}" dt="2019-10-06T18:08:25.883" v="254" actId="1076"/>
          <ac:spMkLst>
            <pc:docMk/>
            <pc:sldMk cId="3181653658" sldId="514"/>
            <ac:spMk id="438" creationId="{605CFAC7-426B-474D-9A31-DF355611FAA8}"/>
          </ac:spMkLst>
        </pc:spChg>
        <pc:spChg chg="add mod">
          <ac:chgData name="Cristian Chilipirea" userId="34ab170da5908fc4" providerId="LiveId" clId="{51E1D80A-4A29-4E2A-B293-4232621C1517}" dt="2019-10-06T18:08:25.883" v="254" actId="1076"/>
          <ac:spMkLst>
            <pc:docMk/>
            <pc:sldMk cId="3181653658" sldId="514"/>
            <ac:spMk id="439" creationId="{6C9CEA8C-AD85-40CC-A94E-4F82B3BD652B}"/>
          </ac:spMkLst>
        </pc:spChg>
        <pc:spChg chg="add mod">
          <ac:chgData name="Cristian Chilipirea" userId="34ab170da5908fc4" providerId="LiveId" clId="{51E1D80A-4A29-4E2A-B293-4232621C1517}" dt="2019-10-06T18:08:25.883" v="254" actId="1076"/>
          <ac:spMkLst>
            <pc:docMk/>
            <pc:sldMk cId="3181653658" sldId="514"/>
            <ac:spMk id="440" creationId="{FE7F340D-D895-496E-BD84-DBCD34B0E17F}"/>
          </ac:spMkLst>
        </pc:spChg>
        <pc:spChg chg="add mod">
          <ac:chgData name="Cristian Chilipirea" userId="34ab170da5908fc4" providerId="LiveId" clId="{51E1D80A-4A29-4E2A-B293-4232621C1517}" dt="2019-10-06T18:08:25.883" v="254" actId="1076"/>
          <ac:spMkLst>
            <pc:docMk/>
            <pc:sldMk cId="3181653658" sldId="514"/>
            <ac:spMk id="441" creationId="{221924A5-A4D7-456E-B5F7-3D1640E33828}"/>
          </ac:spMkLst>
        </pc:spChg>
        <pc:spChg chg="add mod">
          <ac:chgData name="Cristian Chilipirea" userId="34ab170da5908fc4" providerId="LiveId" clId="{51E1D80A-4A29-4E2A-B293-4232621C1517}" dt="2019-10-06T18:08:25.883" v="254" actId="1076"/>
          <ac:spMkLst>
            <pc:docMk/>
            <pc:sldMk cId="3181653658" sldId="514"/>
            <ac:spMk id="442" creationId="{080DEBFD-BC43-4B4A-A320-09725F93976B}"/>
          </ac:spMkLst>
        </pc:spChg>
        <pc:spChg chg="add mod">
          <ac:chgData name="Cristian Chilipirea" userId="34ab170da5908fc4" providerId="LiveId" clId="{51E1D80A-4A29-4E2A-B293-4232621C1517}" dt="2019-10-06T18:08:25.883" v="254" actId="1076"/>
          <ac:spMkLst>
            <pc:docMk/>
            <pc:sldMk cId="3181653658" sldId="514"/>
            <ac:spMk id="443" creationId="{7039D7C3-508C-4F2A-9503-B987B1BE3936}"/>
          </ac:spMkLst>
        </pc:spChg>
        <pc:spChg chg="add mod">
          <ac:chgData name="Cristian Chilipirea" userId="34ab170da5908fc4" providerId="LiveId" clId="{51E1D80A-4A29-4E2A-B293-4232621C1517}" dt="2019-10-06T18:08:25.883" v="254" actId="1076"/>
          <ac:spMkLst>
            <pc:docMk/>
            <pc:sldMk cId="3181653658" sldId="514"/>
            <ac:spMk id="444" creationId="{2A16FAF2-E98A-4595-9D84-69517A50D84D}"/>
          </ac:spMkLst>
        </pc:spChg>
        <pc:spChg chg="add mod">
          <ac:chgData name="Cristian Chilipirea" userId="34ab170da5908fc4" providerId="LiveId" clId="{51E1D80A-4A29-4E2A-B293-4232621C1517}" dt="2019-10-06T18:08:25.883" v="254" actId="1076"/>
          <ac:spMkLst>
            <pc:docMk/>
            <pc:sldMk cId="3181653658" sldId="514"/>
            <ac:spMk id="445" creationId="{B24723E2-4AE5-4A25-81C5-E78887DFB572}"/>
          </ac:spMkLst>
        </pc:spChg>
        <pc:spChg chg="add mod">
          <ac:chgData name="Cristian Chilipirea" userId="34ab170da5908fc4" providerId="LiveId" clId="{51E1D80A-4A29-4E2A-B293-4232621C1517}" dt="2019-10-06T18:08:25.883" v="254" actId="1076"/>
          <ac:spMkLst>
            <pc:docMk/>
            <pc:sldMk cId="3181653658" sldId="514"/>
            <ac:spMk id="446" creationId="{A6B16966-AC2C-49AF-A85E-0B8C7AD7CD1F}"/>
          </ac:spMkLst>
        </pc:spChg>
        <pc:spChg chg="add mod">
          <ac:chgData name="Cristian Chilipirea" userId="34ab170da5908fc4" providerId="LiveId" clId="{51E1D80A-4A29-4E2A-B293-4232621C1517}" dt="2019-10-06T18:08:25.883" v="254" actId="1076"/>
          <ac:spMkLst>
            <pc:docMk/>
            <pc:sldMk cId="3181653658" sldId="514"/>
            <ac:spMk id="447" creationId="{BE8A56AE-3114-4F7A-9629-21C70090E683}"/>
          </ac:spMkLst>
        </pc:spChg>
        <pc:spChg chg="add mod">
          <ac:chgData name="Cristian Chilipirea" userId="34ab170da5908fc4" providerId="LiveId" clId="{51E1D80A-4A29-4E2A-B293-4232621C1517}" dt="2019-10-06T18:08:25.883" v="254" actId="1076"/>
          <ac:spMkLst>
            <pc:docMk/>
            <pc:sldMk cId="3181653658" sldId="514"/>
            <ac:spMk id="448" creationId="{8C3AA0C3-A727-4900-A557-A17ED07DC623}"/>
          </ac:spMkLst>
        </pc:spChg>
        <pc:spChg chg="add mod">
          <ac:chgData name="Cristian Chilipirea" userId="34ab170da5908fc4" providerId="LiveId" clId="{51E1D80A-4A29-4E2A-B293-4232621C1517}" dt="2019-10-06T18:08:25.883" v="254" actId="1076"/>
          <ac:spMkLst>
            <pc:docMk/>
            <pc:sldMk cId="3181653658" sldId="514"/>
            <ac:spMk id="449" creationId="{1BEE0C50-3F33-499A-A681-DCFE961FCFC2}"/>
          </ac:spMkLst>
        </pc:spChg>
        <pc:spChg chg="add mod">
          <ac:chgData name="Cristian Chilipirea" userId="34ab170da5908fc4" providerId="LiveId" clId="{51E1D80A-4A29-4E2A-B293-4232621C1517}" dt="2019-10-06T18:08:25.883" v="254" actId="1076"/>
          <ac:spMkLst>
            <pc:docMk/>
            <pc:sldMk cId="3181653658" sldId="514"/>
            <ac:spMk id="450" creationId="{211A1713-6893-46BF-9491-DD9A2AB1995A}"/>
          </ac:spMkLst>
        </pc:spChg>
        <pc:spChg chg="add mod">
          <ac:chgData name="Cristian Chilipirea" userId="34ab170da5908fc4" providerId="LiveId" clId="{51E1D80A-4A29-4E2A-B293-4232621C1517}" dt="2019-10-06T18:08:25.883" v="254" actId="1076"/>
          <ac:spMkLst>
            <pc:docMk/>
            <pc:sldMk cId="3181653658" sldId="514"/>
            <ac:spMk id="451" creationId="{528550DF-DD95-4726-B7E2-497DFA189579}"/>
          </ac:spMkLst>
        </pc:spChg>
        <pc:spChg chg="add mod">
          <ac:chgData name="Cristian Chilipirea" userId="34ab170da5908fc4" providerId="LiveId" clId="{51E1D80A-4A29-4E2A-B293-4232621C1517}" dt="2019-10-06T18:08:25.883" v="254" actId="1076"/>
          <ac:spMkLst>
            <pc:docMk/>
            <pc:sldMk cId="3181653658" sldId="514"/>
            <ac:spMk id="452" creationId="{83348F84-B3F9-42A0-80C2-F2937A25EC56}"/>
          </ac:spMkLst>
        </pc:spChg>
        <pc:spChg chg="add mod">
          <ac:chgData name="Cristian Chilipirea" userId="34ab170da5908fc4" providerId="LiveId" clId="{51E1D80A-4A29-4E2A-B293-4232621C1517}" dt="2019-10-06T18:08:25.883" v="254" actId="1076"/>
          <ac:spMkLst>
            <pc:docMk/>
            <pc:sldMk cId="3181653658" sldId="514"/>
            <ac:spMk id="453" creationId="{B35384A0-FF78-4C90-B5C4-6706F3B354C7}"/>
          </ac:spMkLst>
        </pc:spChg>
        <pc:spChg chg="add mod">
          <ac:chgData name="Cristian Chilipirea" userId="34ab170da5908fc4" providerId="LiveId" clId="{51E1D80A-4A29-4E2A-B293-4232621C1517}" dt="2019-10-06T18:08:25.883" v="254" actId="1076"/>
          <ac:spMkLst>
            <pc:docMk/>
            <pc:sldMk cId="3181653658" sldId="514"/>
            <ac:spMk id="454" creationId="{1BBA757E-B32B-4384-99B6-EF26759BB090}"/>
          </ac:spMkLst>
        </pc:spChg>
        <pc:spChg chg="add mod">
          <ac:chgData name="Cristian Chilipirea" userId="34ab170da5908fc4" providerId="LiveId" clId="{51E1D80A-4A29-4E2A-B293-4232621C1517}" dt="2019-10-06T18:08:25.883" v="254" actId="1076"/>
          <ac:spMkLst>
            <pc:docMk/>
            <pc:sldMk cId="3181653658" sldId="514"/>
            <ac:spMk id="455" creationId="{0A43BAA8-44CE-459F-8774-7D378354CA13}"/>
          </ac:spMkLst>
        </pc:spChg>
        <pc:spChg chg="add mod">
          <ac:chgData name="Cristian Chilipirea" userId="34ab170da5908fc4" providerId="LiveId" clId="{51E1D80A-4A29-4E2A-B293-4232621C1517}" dt="2019-10-06T18:08:25.883" v="254" actId="1076"/>
          <ac:spMkLst>
            <pc:docMk/>
            <pc:sldMk cId="3181653658" sldId="514"/>
            <ac:spMk id="456" creationId="{1E056112-FA10-4EBE-A668-5FCC5C301E8A}"/>
          </ac:spMkLst>
        </pc:spChg>
        <pc:spChg chg="add mod">
          <ac:chgData name="Cristian Chilipirea" userId="34ab170da5908fc4" providerId="LiveId" clId="{51E1D80A-4A29-4E2A-B293-4232621C1517}" dt="2019-10-06T18:08:25.883" v="254" actId="1076"/>
          <ac:spMkLst>
            <pc:docMk/>
            <pc:sldMk cId="3181653658" sldId="514"/>
            <ac:spMk id="457" creationId="{C36148EF-E1FE-4EE5-87F9-128323C4AB0A}"/>
          </ac:spMkLst>
        </pc:spChg>
        <pc:spChg chg="add mod">
          <ac:chgData name="Cristian Chilipirea" userId="34ab170da5908fc4" providerId="LiveId" clId="{51E1D80A-4A29-4E2A-B293-4232621C1517}" dt="2019-10-06T18:08:25.883" v="254" actId="1076"/>
          <ac:spMkLst>
            <pc:docMk/>
            <pc:sldMk cId="3181653658" sldId="514"/>
            <ac:spMk id="458" creationId="{3F0DD73C-A100-43E2-96EA-A200536F597E}"/>
          </ac:spMkLst>
        </pc:spChg>
        <pc:spChg chg="add mod">
          <ac:chgData name="Cristian Chilipirea" userId="34ab170da5908fc4" providerId="LiveId" clId="{51E1D80A-4A29-4E2A-B293-4232621C1517}" dt="2019-10-06T18:08:25.883" v="254" actId="1076"/>
          <ac:spMkLst>
            <pc:docMk/>
            <pc:sldMk cId="3181653658" sldId="514"/>
            <ac:spMk id="459" creationId="{8600F84A-D6A1-465D-83B2-600A54B892C8}"/>
          </ac:spMkLst>
        </pc:spChg>
        <pc:spChg chg="add mod">
          <ac:chgData name="Cristian Chilipirea" userId="34ab170da5908fc4" providerId="LiveId" clId="{51E1D80A-4A29-4E2A-B293-4232621C1517}" dt="2019-10-06T18:08:25.883" v="254" actId="1076"/>
          <ac:spMkLst>
            <pc:docMk/>
            <pc:sldMk cId="3181653658" sldId="514"/>
            <ac:spMk id="460" creationId="{22C69E79-50F1-4E70-9E23-1C3DC2C7EA11}"/>
          </ac:spMkLst>
        </pc:spChg>
        <pc:spChg chg="add mod">
          <ac:chgData name="Cristian Chilipirea" userId="34ab170da5908fc4" providerId="LiveId" clId="{51E1D80A-4A29-4E2A-B293-4232621C1517}" dt="2019-10-06T18:08:25.883" v="254" actId="1076"/>
          <ac:spMkLst>
            <pc:docMk/>
            <pc:sldMk cId="3181653658" sldId="514"/>
            <ac:spMk id="461" creationId="{2D0B0190-0941-4931-999A-4B56EA1C5706}"/>
          </ac:spMkLst>
        </pc:spChg>
        <pc:spChg chg="add mod">
          <ac:chgData name="Cristian Chilipirea" userId="34ab170da5908fc4" providerId="LiveId" clId="{51E1D80A-4A29-4E2A-B293-4232621C1517}" dt="2019-10-06T18:08:25.883" v="254" actId="1076"/>
          <ac:spMkLst>
            <pc:docMk/>
            <pc:sldMk cId="3181653658" sldId="514"/>
            <ac:spMk id="462" creationId="{083E538D-5536-44C0-A4C0-B799F6BD0F8A}"/>
          </ac:spMkLst>
        </pc:spChg>
        <pc:spChg chg="add mod">
          <ac:chgData name="Cristian Chilipirea" userId="34ab170da5908fc4" providerId="LiveId" clId="{51E1D80A-4A29-4E2A-B293-4232621C1517}" dt="2019-10-06T18:08:25.883" v="254" actId="1076"/>
          <ac:spMkLst>
            <pc:docMk/>
            <pc:sldMk cId="3181653658" sldId="514"/>
            <ac:spMk id="463" creationId="{03F73C04-9041-488D-AB1D-8AE999BEE3CB}"/>
          </ac:spMkLst>
        </pc:spChg>
        <pc:spChg chg="add mod">
          <ac:chgData name="Cristian Chilipirea" userId="34ab170da5908fc4" providerId="LiveId" clId="{51E1D80A-4A29-4E2A-B293-4232621C1517}" dt="2019-10-06T18:08:25.883" v="254" actId="1076"/>
          <ac:spMkLst>
            <pc:docMk/>
            <pc:sldMk cId="3181653658" sldId="514"/>
            <ac:spMk id="464" creationId="{38E5CE0E-0D5B-4750-A9D4-12175DEF2597}"/>
          </ac:spMkLst>
        </pc:spChg>
        <pc:spChg chg="add mod">
          <ac:chgData name="Cristian Chilipirea" userId="34ab170da5908fc4" providerId="LiveId" clId="{51E1D80A-4A29-4E2A-B293-4232621C1517}" dt="2019-10-06T18:08:25.883" v="254" actId="1076"/>
          <ac:spMkLst>
            <pc:docMk/>
            <pc:sldMk cId="3181653658" sldId="514"/>
            <ac:spMk id="465" creationId="{F2496754-956C-483B-B78C-3B81B98BA6C1}"/>
          </ac:spMkLst>
        </pc:spChg>
        <pc:spChg chg="add mod">
          <ac:chgData name="Cristian Chilipirea" userId="34ab170da5908fc4" providerId="LiveId" clId="{51E1D80A-4A29-4E2A-B293-4232621C1517}" dt="2019-10-06T18:08:25.883" v="254" actId="1076"/>
          <ac:spMkLst>
            <pc:docMk/>
            <pc:sldMk cId="3181653658" sldId="514"/>
            <ac:spMk id="466" creationId="{A481C66C-195C-4671-8147-BF7C01C3C184}"/>
          </ac:spMkLst>
        </pc:spChg>
        <pc:spChg chg="add mod">
          <ac:chgData name="Cristian Chilipirea" userId="34ab170da5908fc4" providerId="LiveId" clId="{51E1D80A-4A29-4E2A-B293-4232621C1517}" dt="2019-10-06T18:08:25.883" v="254" actId="1076"/>
          <ac:spMkLst>
            <pc:docMk/>
            <pc:sldMk cId="3181653658" sldId="514"/>
            <ac:spMk id="467" creationId="{3051840A-AF31-4713-8B47-00C4209D02EE}"/>
          </ac:spMkLst>
        </pc:spChg>
        <pc:spChg chg="add mod">
          <ac:chgData name="Cristian Chilipirea" userId="34ab170da5908fc4" providerId="LiveId" clId="{51E1D80A-4A29-4E2A-B293-4232621C1517}" dt="2019-10-06T18:08:25.883" v="254" actId="1076"/>
          <ac:spMkLst>
            <pc:docMk/>
            <pc:sldMk cId="3181653658" sldId="514"/>
            <ac:spMk id="468" creationId="{9A5E0D0A-9373-4497-BEF4-E5DD9BAEB42C}"/>
          </ac:spMkLst>
        </pc:spChg>
        <pc:spChg chg="add mod">
          <ac:chgData name="Cristian Chilipirea" userId="34ab170da5908fc4" providerId="LiveId" clId="{51E1D80A-4A29-4E2A-B293-4232621C1517}" dt="2019-10-06T18:08:25.883" v="254" actId="1076"/>
          <ac:spMkLst>
            <pc:docMk/>
            <pc:sldMk cId="3181653658" sldId="514"/>
            <ac:spMk id="469" creationId="{95B3F701-38F7-4CEC-998E-EF57AEA5483D}"/>
          </ac:spMkLst>
        </pc:spChg>
        <pc:spChg chg="add mod">
          <ac:chgData name="Cristian Chilipirea" userId="34ab170da5908fc4" providerId="LiveId" clId="{51E1D80A-4A29-4E2A-B293-4232621C1517}" dt="2019-10-06T18:08:25.883" v="254" actId="1076"/>
          <ac:spMkLst>
            <pc:docMk/>
            <pc:sldMk cId="3181653658" sldId="514"/>
            <ac:spMk id="470" creationId="{4C3D39CC-B7CF-43D5-B533-5D99754DF628}"/>
          </ac:spMkLst>
        </pc:spChg>
        <pc:spChg chg="add mod">
          <ac:chgData name="Cristian Chilipirea" userId="34ab170da5908fc4" providerId="LiveId" clId="{51E1D80A-4A29-4E2A-B293-4232621C1517}" dt="2019-10-06T18:08:25.883" v="254" actId="1076"/>
          <ac:spMkLst>
            <pc:docMk/>
            <pc:sldMk cId="3181653658" sldId="514"/>
            <ac:spMk id="471" creationId="{AC7A694D-19EC-441B-BEC8-2BD3E4401590}"/>
          </ac:spMkLst>
        </pc:spChg>
        <pc:spChg chg="add mod">
          <ac:chgData name="Cristian Chilipirea" userId="34ab170da5908fc4" providerId="LiveId" clId="{51E1D80A-4A29-4E2A-B293-4232621C1517}" dt="2019-10-06T18:08:25.883" v="254" actId="1076"/>
          <ac:spMkLst>
            <pc:docMk/>
            <pc:sldMk cId="3181653658" sldId="514"/>
            <ac:spMk id="472" creationId="{AA9CCF43-AB40-4CC9-BA49-5A4F00F9F3A6}"/>
          </ac:spMkLst>
        </pc:spChg>
        <pc:spChg chg="add mod">
          <ac:chgData name="Cristian Chilipirea" userId="34ab170da5908fc4" providerId="LiveId" clId="{51E1D80A-4A29-4E2A-B293-4232621C1517}" dt="2019-10-06T18:08:25.883" v="254" actId="1076"/>
          <ac:spMkLst>
            <pc:docMk/>
            <pc:sldMk cId="3181653658" sldId="514"/>
            <ac:spMk id="473" creationId="{DD879FCB-1821-44E2-871D-0F4889C019CD}"/>
          </ac:spMkLst>
        </pc:spChg>
        <pc:spChg chg="add mod">
          <ac:chgData name="Cristian Chilipirea" userId="34ab170da5908fc4" providerId="LiveId" clId="{51E1D80A-4A29-4E2A-B293-4232621C1517}" dt="2019-10-06T18:08:25.883" v="254" actId="1076"/>
          <ac:spMkLst>
            <pc:docMk/>
            <pc:sldMk cId="3181653658" sldId="514"/>
            <ac:spMk id="474" creationId="{D0128353-CEE7-4DBE-9622-3514024D9A07}"/>
          </ac:spMkLst>
        </pc:spChg>
        <pc:spChg chg="add mod">
          <ac:chgData name="Cristian Chilipirea" userId="34ab170da5908fc4" providerId="LiveId" clId="{51E1D80A-4A29-4E2A-B293-4232621C1517}" dt="2019-10-06T18:08:25.883" v="254" actId="1076"/>
          <ac:spMkLst>
            <pc:docMk/>
            <pc:sldMk cId="3181653658" sldId="514"/>
            <ac:spMk id="475" creationId="{E83057E4-4C6E-4EC4-AA6E-3A14F89C06CA}"/>
          </ac:spMkLst>
        </pc:spChg>
        <pc:spChg chg="add mod">
          <ac:chgData name="Cristian Chilipirea" userId="34ab170da5908fc4" providerId="LiveId" clId="{51E1D80A-4A29-4E2A-B293-4232621C1517}" dt="2019-10-06T18:08:25.883" v="254" actId="1076"/>
          <ac:spMkLst>
            <pc:docMk/>
            <pc:sldMk cId="3181653658" sldId="514"/>
            <ac:spMk id="476" creationId="{F5DD81E7-6D51-4471-9C8F-52357E18F20D}"/>
          </ac:spMkLst>
        </pc:spChg>
        <pc:spChg chg="add mod">
          <ac:chgData name="Cristian Chilipirea" userId="34ab170da5908fc4" providerId="LiveId" clId="{51E1D80A-4A29-4E2A-B293-4232621C1517}" dt="2019-10-06T18:08:25.883" v="254" actId="1076"/>
          <ac:spMkLst>
            <pc:docMk/>
            <pc:sldMk cId="3181653658" sldId="514"/>
            <ac:spMk id="477" creationId="{E35EEB82-726D-4D6F-AB88-1C5BC27AB8BA}"/>
          </ac:spMkLst>
        </pc:spChg>
        <pc:spChg chg="add mod">
          <ac:chgData name="Cristian Chilipirea" userId="34ab170da5908fc4" providerId="LiveId" clId="{51E1D80A-4A29-4E2A-B293-4232621C1517}" dt="2019-10-06T18:08:25.883" v="254" actId="1076"/>
          <ac:spMkLst>
            <pc:docMk/>
            <pc:sldMk cId="3181653658" sldId="514"/>
            <ac:spMk id="478" creationId="{8D589E75-7A3D-4398-8AE0-3FBF7D335717}"/>
          </ac:spMkLst>
        </pc:spChg>
        <pc:spChg chg="add mod">
          <ac:chgData name="Cristian Chilipirea" userId="34ab170da5908fc4" providerId="LiveId" clId="{51E1D80A-4A29-4E2A-B293-4232621C1517}" dt="2019-10-06T18:08:25.883" v="254" actId="1076"/>
          <ac:spMkLst>
            <pc:docMk/>
            <pc:sldMk cId="3181653658" sldId="514"/>
            <ac:spMk id="479" creationId="{DC7D031D-E83D-4278-BEFC-B18503D8143E}"/>
          </ac:spMkLst>
        </pc:spChg>
        <pc:spChg chg="add mod">
          <ac:chgData name="Cristian Chilipirea" userId="34ab170da5908fc4" providerId="LiveId" clId="{51E1D80A-4A29-4E2A-B293-4232621C1517}" dt="2019-10-06T18:08:25.883" v="254" actId="1076"/>
          <ac:spMkLst>
            <pc:docMk/>
            <pc:sldMk cId="3181653658" sldId="514"/>
            <ac:spMk id="480" creationId="{C8E347FE-B665-4FAA-9CBF-2ED2B2F68864}"/>
          </ac:spMkLst>
        </pc:spChg>
        <pc:spChg chg="add mod">
          <ac:chgData name="Cristian Chilipirea" userId="34ab170da5908fc4" providerId="LiveId" clId="{51E1D80A-4A29-4E2A-B293-4232621C1517}" dt="2019-10-06T18:08:25.883" v="254" actId="1076"/>
          <ac:spMkLst>
            <pc:docMk/>
            <pc:sldMk cId="3181653658" sldId="514"/>
            <ac:spMk id="481" creationId="{FF1FDCC9-BAD6-4603-B68B-1277A0317D78}"/>
          </ac:spMkLst>
        </pc:spChg>
        <pc:spChg chg="add mod">
          <ac:chgData name="Cristian Chilipirea" userId="34ab170da5908fc4" providerId="LiveId" clId="{51E1D80A-4A29-4E2A-B293-4232621C1517}" dt="2019-10-06T18:08:25.883" v="254" actId="1076"/>
          <ac:spMkLst>
            <pc:docMk/>
            <pc:sldMk cId="3181653658" sldId="514"/>
            <ac:spMk id="482" creationId="{FD13A0CC-5DBD-4C01-923D-258285BA779B}"/>
          </ac:spMkLst>
        </pc:spChg>
        <pc:spChg chg="add mod">
          <ac:chgData name="Cristian Chilipirea" userId="34ab170da5908fc4" providerId="LiveId" clId="{51E1D80A-4A29-4E2A-B293-4232621C1517}" dt="2019-10-06T18:08:25.883" v="254" actId="1076"/>
          <ac:spMkLst>
            <pc:docMk/>
            <pc:sldMk cId="3181653658" sldId="514"/>
            <ac:spMk id="483" creationId="{0CA32094-8B01-4917-91C2-6484B5717E88}"/>
          </ac:spMkLst>
        </pc:spChg>
        <pc:spChg chg="add mod">
          <ac:chgData name="Cristian Chilipirea" userId="34ab170da5908fc4" providerId="LiveId" clId="{51E1D80A-4A29-4E2A-B293-4232621C1517}" dt="2019-10-06T18:08:25.883" v="254" actId="1076"/>
          <ac:spMkLst>
            <pc:docMk/>
            <pc:sldMk cId="3181653658" sldId="514"/>
            <ac:spMk id="484" creationId="{B779D4E7-05C9-4486-AFC4-99935F1D05C9}"/>
          </ac:spMkLst>
        </pc:spChg>
        <pc:spChg chg="add mod">
          <ac:chgData name="Cristian Chilipirea" userId="34ab170da5908fc4" providerId="LiveId" clId="{51E1D80A-4A29-4E2A-B293-4232621C1517}" dt="2019-10-06T18:08:25.883" v="254" actId="1076"/>
          <ac:spMkLst>
            <pc:docMk/>
            <pc:sldMk cId="3181653658" sldId="514"/>
            <ac:spMk id="485" creationId="{863A6161-414B-4725-8D38-DB38B05C4A88}"/>
          </ac:spMkLst>
        </pc:spChg>
        <pc:spChg chg="add mod">
          <ac:chgData name="Cristian Chilipirea" userId="34ab170da5908fc4" providerId="LiveId" clId="{51E1D80A-4A29-4E2A-B293-4232621C1517}" dt="2019-10-06T18:08:25.883" v="254" actId="1076"/>
          <ac:spMkLst>
            <pc:docMk/>
            <pc:sldMk cId="3181653658" sldId="514"/>
            <ac:spMk id="486" creationId="{5B47B450-9EB2-4CDE-9CBA-EE69D4B7E539}"/>
          </ac:spMkLst>
        </pc:spChg>
        <pc:spChg chg="add mod">
          <ac:chgData name="Cristian Chilipirea" userId="34ab170da5908fc4" providerId="LiveId" clId="{51E1D80A-4A29-4E2A-B293-4232621C1517}" dt="2019-10-06T18:08:25.883" v="254" actId="1076"/>
          <ac:spMkLst>
            <pc:docMk/>
            <pc:sldMk cId="3181653658" sldId="514"/>
            <ac:spMk id="487" creationId="{CA3ED1B2-8BEA-4404-BBE2-51BCF5C12717}"/>
          </ac:spMkLst>
        </pc:spChg>
        <pc:spChg chg="add mod">
          <ac:chgData name="Cristian Chilipirea" userId="34ab170da5908fc4" providerId="LiveId" clId="{51E1D80A-4A29-4E2A-B293-4232621C1517}" dt="2019-10-06T18:08:25.883" v="254" actId="1076"/>
          <ac:spMkLst>
            <pc:docMk/>
            <pc:sldMk cId="3181653658" sldId="514"/>
            <ac:spMk id="488" creationId="{7EA008E9-5A0E-4207-9FF7-D5512143278A}"/>
          </ac:spMkLst>
        </pc:spChg>
        <pc:spChg chg="add mod">
          <ac:chgData name="Cristian Chilipirea" userId="34ab170da5908fc4" providerId="LiveId" clId="{51E1D80A-4A29-4E2A-B293-4232621C1517}" dt="2019-10-06T18:08:25.883" v="254" actId="1076"/>
          <ac:spMkLst>
            <pc:docMk/>
            <pc:sldMk cId="3181653658" sldId="514"/>
            <ac:spMk id="489" creationId="{B9631E26-EAF7-4DF2-BE41-A25AF2040CDF}"/>
          </ac:spMkLst>
        </pc:spChg>
        <pc:spChg chg="add mod">
          <ac:chgData name="Cristian Chilipirea" userId="34ab170da5908fc4" providerId="LiveId" clId="{51E1D80A-4A29-4E2A-B293-4232621C1517}" dt="2019-10-06T18:08:25.883" v="254" actId="1076"/>
          <ac:spMkLst>
            <pc:docMk/>
            <pc:sldMk cId="3181653658" sldId="514"/>
            <ac:spMk id="490" creationId="{08388760-A1FB-44F2-8489-B9F0F8B11F0D}"/>
          </ac:spMkLst>
        </pc:spChg>
        <pc:spChg chg="add mod">
          <ac:chgData name="Cristian Chilipirea" userId="34ab170da5908fc4" providerId="LiveId" clId="{51E1D80A-4A29-4E2A-B293-4232621C1517}" dt="2019-10-06T18:08:25.883" v="254" actId="1076"/>
          <ac:spMkLst>
            <pc:docMk/>
            <pc:sldMk cId="3181653658" sldId="514"/>
            <ac:spMk id="491" creationId="{DC526EE5-6337-4CB0-B4FA-8563E9808A8D}"/>
          </ac:spMkLst>
        </pc:spChg>
        <pc:spChg chg="add mod">
          <ac:chgData name="Cristian Chilipirea" userId="34ab170da5908fc4" providerId="LiveId" clId="{51E1D80A-4A29-4E2A-B293-4232621C1517}" dt="2019-10-06T18:08:25.883" v="254" actId="1076"/>
          <ac:spMkLst>
            <pc:docMk/>
            <pc:sldMk cId="3181653658" sldId="514"/>
            <ac:spMk id="492" creationId="{2AD3448F-56BF-4261-8E6D-F5AA9BE6789B}"/>
          </ac:spMkLst>
        </pc:spChg>
        <pc:spChg chg="add mod">
          <ac:chgData name="Cristian Chilipirea" userId="34ab170da5908fc4" providerId="LiveId" clId="{51E1D80A-4A29-4E2A-B293-4232621C1517}" dt="2019-10-06T18:08:25.883" v="254" actId="1076"/>
          <ac:spMkLst>
            <pc:docMk/>
            <pc:sldMk cId="3181653658" sldId="514"/>
            <ac:spMk id="493" creationId="{84D41E70-7BA5-4B8D-A33A-A2E9D62C7417}"/>
          </ac:spMkLst>
        </pc:spChg>
        <pc:spChg chg="add mod">
          <ac:chgData name="Cristian Chilipirea" userId="34ab170da5908fc4" providerId="LiveId" clId="{51E1D80A-4A29-4E2A-B293-4232621C1517}" dt="2019-10-06T18:08:25.883" v="254" actId="1076"/>
          <ac:spMkLst>
            <pc:docMk/>
            <pc:sldMk cId="3181653658" sldId="514"/>
            <ac:spMk id="494" creationId="{906DB155-264A-42DE-AE4B-23A78F14AF54}"/>
          </ac:spMkLst>
        </pc:spChg>
        <pc:spChg chg="add mod">
          <ac:chgData name="Cristian Chilipirea" userId="34ab170da5908fc4" providerId="LiveId" clId="{51E1D80A-4A29-4E2A-B293-4232621C1517}" dt="2019-10-06T18:08:25.883" v="254" actId="1076"/>
          <ac:spMkLst>
            <pc:docMk/>
            <pc:sldMk cId="3181653658" sldId="514"/>
            <ac:spMk id="495" creationId="{2D56E250-D5FE-41B2-9CDD-8F2971E2EDEC}"/>
          </ac:spMkLst>
        </pc:spChg>
        <pc:spChg chg="add mod">
          <ac:chgData name="Cristian Chilipirea" userId="34ab170da5908fc4" providerId="LiveId" clId="{51E1D80A-4A29-4E2A-B293-4232621C1517}" dt="2019-10-06T18:08:25.883" v="254" actId="1076"/>
          <ac:spMkLst>
            <pc:docMk/>
            <pc:sldMk cId="3181653658" sldId="514"/>
            <ac:spMk id="496" creationId="{230D6BD2-57CC-491A-95CE-95805C04BC48}"/>
          </ac:spMkLst>
        </pc:spChg>
        <pc:spChg chg="add mod">
          <ac:chgData name="Cristian Chilipirea" userId="34ab170da5908fc4" providerId="LiveId" clId="{51E1D80A-4A29-4E2A-B293-4232621C1517}" dt="2019-10-06T18:08:25.883" v="254" actId="1076"/>
          <ac:spMkLst>
            <pc:docMk/>
            <pc:sldMk cId="3181653658" sldId="514"/>
            <ac:spMk id="497" creationId="{F87C8CDF-A850-4B46-810B-BE543477FD11}"/>
          </ac:spMkLst>
        </pc:spChg>
        <pc:spChg chg="add mod">
          <ac:chgData name="Cristian Chilipirea" userId="34ab170da5908fc4" providerId="LiveId" clId="{51E1D80A-4A29-4E2A-B293-4232621C1517}" dt="2019-10-06T18:08:25.883" v="254" actId="1076"/>
          <ac:spMkLst>
            <pc:docMk/>
            <pc:sldMk cId="3181653658" sldId="514"/>
            <ac:spMk id="498" creationId="{56D1A00F-CA8A-4CAC-AD48-B4D05678F12F}"/>
          </ac:spMkLst>
        </pc:spChg>
        <pc:spChg chg="add mod">
          <ac:chgData name="Cristian Chilipirea" userId="34ab170da5908fc4" providerId="LiveId" clId="{51E1D80A-4A29-4E2A-B293-4232621C1517}" dt="2019-10-06T18:08:25.883" v="254" actId="1076"/>
          <ac:spMkLst>
            <pc:docMk/>
            <pc:sldMk cId="3181653658" sldId="514"/>
            <ac:spMk id="499" creationId="{A92F84DA-6BA7-4E5F-8275-AF063966B6E0}"/>
          </ac:spMkLst>
        </pc:spChg>
        <pc:spChg chg="add mod">
          <ac:chgData name="Cristian Chilipirea" userId="34ab170da5908fc4" providerId="LiveId" clId="{51E1D80A-4A29-4E2A-B293-4232621C1517}" dt="2019-10-06T18:08:25.883" v="254" actId="1076"/>
          <ac:spMkLst>
            <pc:docMk/>
            <pc:sldMk cId="3181653658" sldId="514"/>
            <ac:spMk id="500" creationId="{153BF036-A328-4903-939A-B720D1BE0081}"/>
          </ac:spMkLst>
        </pc:spChg>
        <pc:spChg chg="add mod">
          <ac:chgData name="Cristian Chilipirea" userId="34ab170da5908fc4" providerId="LiveId" clId="{51E1D80A-4A29-4E2A-B293-4232621C1517}" dt="2019-10-06T18:08:25.883" v="254" actId="1076"/>
          <ac:spMkLst>
            <pc:docMk/>
            <pc:sldMk cId="3181653658" sldId="514"/>
            <ac:spMk id="501" creationId="{6F27CB72-EF36-416A-B255-2CB16F51226D}"/>
          </ac:spMkLst>
        </pc:spChg>
        <pc:spChg chg="add mod">
          <ac:chgData name="Cristian Chilipirea" userId="34ab170da5908fc4" providerId="LiveId" clId="{51E1D80A-4A29-4E2A-B293-4232621C1517}" dt="2019-10-06T18:08:25.883" v="254" actId="1076"/>
          <ac:spMkLst>
            <pc:docMk/>
            <pc:sldMk cId="3181653658" sldId="514"/>
            <ac:spMk id="502" creationId="{12C97198-6158-40B9-90F1-0F0F9B5505D8}"/>
          </ac:spMkLst>
        </pc:spChg>
        <pc:spChg chg="add mod">
          <ac:chgData name="Cristian Chilipirea" userId="34ab170da5908fc4" providerId="LiveId" clId="{51E1D80A-4A29-4E2A-B293-4232621C1517}" dt="2019-10-06T18:08:25.883" v="254" actId="1076"/>
          <ac:spMkLst>
            <pc:docMk/>
            <pc:sldMk cId="3181653658" sldId="514"/>
            <ac:spMk id="503" creationId="{5C7BADF9-CCBE-4C1F-AB23-4BCA5155C516}"/>
          </ac:spMkLst>
        </pc:spChg>
        <pc:spChg chg="add mod">
          <ac:chgData name="Cristian Chilipirea" userId="34ab170da5908fc4" providerId="LiveId" clId="{51E1D80A-4A29-4E2A-B293-4232621C1517}" dt="2019-10-06T18:08:25.883" v="254" actId="1076"/>
          <ac:spMkLst>
            <pc:docMk/>
            <pc:sldMk cId="3181653658" sldId="514"/>
            <ac:spMk id="504" creationId="{D49973D8-537B-4C74-B2B1-5405849179D8}"/>
          </ac:spMkLst>
        </pc:spChg>
        <pc:spChg chg="add mod">
          <ac:chgData name="Cristian Chilipirea" userId="34ab170da5908fc4" providerId="LiveId" clId="{51E1D80A-4A29-4E2A-B293-4232621C1517}" dt="2019-10-06T18:08:25.883" v="254" actId="1076"/>
          <ac:spMkLst>
            <pc:docMk/>
            <pc:sldMk cId="3181653658" sldId="514"/>
            <ac:spMk id="505" creationId="{6B74914C-2ACA-47C7-B013-B09F102236CB}"/>
          </ac:spMkLst>
        </pc:spChg>
        <pc:spChg chg="add mod">
          <ac:chgData name="Cristian Chilipirea" userId="34ab170da5908fc4" providerId="LiveId" clId="{51E1D80A-4A29-4E2A-B293-4232621C1517}" dt="2019-10-06T18:08:25.883" v="254" actId="1076"/>
          <ac:spMkLst>
            <pc:docMk/>
            <pc:sldMk cId="3181653658" sldId="514"/>
            <ac:spMk id="506" creationId="{003489D7-5C94-425B-9282-5B09583942B5}"/>
          </ac:spMkLst>
        </pc:spChg>
        <pc:spChg chg="add mod">
          <ac:chgData name="Cristian Chilipirea" userId="34ab170da5908fc4" providerId="LiveId" clId="{51E1D80A-4A29-4E2A-B293-4232621C1517}" dt="2019-10-06T18:08:25.883" v="254" actId="1076"/>
          <ac:spMkLst>
            <pc:docMk/>
            <pc:sldMk cId="3181653658" sldId="514"/>
            <ac:spMk id="507" creationId="{83345C2B-D4CC-42C7-9FA4-27A312C1253D}"/>
          </ac:spMkLst>
        </pc:spChg>
        <pc:spChg chg="add mod">
          <ac:chgData name="Cristian Chilipirea" userId="34ab170da5908fc4" providerId="LiveId" clId="{51E1D80A-4A29-4E2A-B293-4232621C1517}" dt="2019-10-06T18:08:25.883" v="254" actId="1076"/>
          <ac:spMkLst>
            <pc:docMk/>
            <pc:sldMk cId="3181653658" sldId="514"/>
            <ac:spMk id="508" creationId="{AFF7C4AC-D4EC-49DE-8B10-328FE1164863}"/>
          </ac:spMkLst>
        </pc:spChg>
        <pc:spChg chg="add mod">
          <ac:chgData name="Cristian Chilipirea" userId="34ab170da5908fc4" providerId="LiveId" clId="{51E1D80A-4A29-4E2A-B293-4232621C1517}" dt="2019-10-06T18:08:25.883" v="254" actId="1076"/>
          <ac:spMkLst>
            <pc:docMk/>
            <pc:sldMk cId="3181653658" sldId="514"/>
            <ac:spMk id="509" creationId="{7A034FF5-0338-44F7-8199-5E2D13B7173E}"/>
          </ac:spMkLst>
        </pc:spChg>
        <pc:spChg chg="add mod">
          <ac:chgData name="Cristian Chilipirea" userId="34ab170da5908fc4" providerId="LiveId" clId="{51E1D80A-4A29-4E2A-B293-4232621C1517}" dt="2019-10-06T18:08:25.883" v="254" actId="1076"/>
          <ac:spMkLst>
            <pc:docMk/>
            <pc:sldMk cId="3181653658" sldId="514"/>
            <ac:spMk id="510" creationId="{C468B9EB-210C-47CC-B2AE-0B63171B5030}"/>
          </ac:spMkLst>
        </pc:spChg>
        <pc:spChg chg="add mod">
          <ac:chgData name="Cristian Chilipirea" userId="34ab170da5908fc4" providerId="LiveId" clId="{51E1D80A-4A29-4E2A-B293-4232621C1517}" dt="2019-10-06T18:08:25.883" v="254" actId="1076"/>
          <ac:spMkLst>
            <pc:docMk/>
            <pc:sldMk cId="3181653658" sldId="514"/>
            <ac:spMk id="511" creationId="{B8E19A6A-BBD2-473A-9633-ACCA43BC899E}"/>
          </ac:spMkLst>
        </pc:spChg>
        <pc:spChg chg="add mod">
          <ac:chgData name="Cristian Chilipirea" userId="34ab170da5908fc4" providerId="LiveId" clId="{51E1D80A-4A29-4E2A-B293-4232621C1517}" dt="2019-10-06T18:08:25.883" v="254" actId="1076"/>
          <ac:spMkLst>
            <pc:docMk/>
            <pc:sldMk cId="3181653658" sldId="514"/>
            <ac:spMk id="512" creationId="{944F31D6-C953-4BB3-A062-0EFDD4C57C63}"/>
          </ac:spMkLst>
        </pc:spChg>
        <pc:spChg chg="add mod">
          <ac:chgData name="Cristian Chilipirea" userId="34ab170da5908fc4" providerId="LiveId" clId="{51E1D80A-4A29-4E2A-B293-4232621C1517}" dt="2019-10-06T18:08:25.883" v="254" actId="1076"/>
          <ac:spMkLst>
            <pc:docMk/>
            <pc:sldMk cId="3181653658" sldId="514"/>
            <ac:spMk id="513" creationId="{453BF36D-1743-469B-BBAE-19737877BDBA}"/>
          </ac:spMkLst>
        </pc:spChg>
        <pc:spChg chg="add mod">
          <ac:chgData name="Cristian Chilipirea" userId="34ab170da5908fc4" providerId="LiveId" clId="{51E1D80A-4A29-4E2A-B293-4232621C1517}" dt="2019-10-06T18:08:25.883" v="254" actId="1076"/>
          <ac:spMkLst>
            <pc:docMk/>
            <pc:sldMk cId="3181653658" sldId="514"/>
            <ac:spMk id="514" creationId="{7EEE210B-3163-4E92-80B4-7B7294F9162C}"/>
          </ac:spMkLst>
        </pc:spChg>
        <pc:spChg chg="add mod">
          <ac:chgData name="Cristian Chilipirea" userId="34ab170da5908fc4" providerId="LiveId" clId="{51E1D80A-4A29-4E2A-B293-4232621C1517}" dt="2019-10-06T18:08:25.883" v="254" actId="1076"/>
          <ac:spMkLst>
            <pc:docMk/>
            <pc:sldMk cId="3181653658" sldId="514"/>
            <ac:spMk id="515" creationId="{711418C2-CB97-4D4D-9707-CFD86968112A}"/>
          </ac:spMkLst>
        </pc:spChg>
        <pc:spChg chg="add mod">
          <ac:chgData name="Cristian Chilipirea" userId="34ab170da5908fc4" providerId="LiveId" clId="{51E1D80A-4A29-4E2A-B293-4232621C1517}" dt="2019-10-06T18:08:25.883" v="254" actId="1076"/>
          <ac:spMkLst>
            <pc:docMk/>
            <pc:sldMk cId="3181653658" sldId="514"/>
            <ac:spMk id="516" creationId="{DF911D9E-53FB-4EA6-B996-0554591BF0AB}"/>
          </ac:spMkLst>
        </pc:spChg>
        <pc:spChg chg="add mod">
          <ac:chgData name="Cristian Chilipirea" userId="34ab170da5908fc4" providerId="LiveId" clId="{51E1D80A-4A29-4E2A-B293-4232621C1517}" dt="2019-10-06T18:08:25.883" v="254" actId="1076"/>
          <ac:spMkLst>
            <pc:docMk/>
            <pc:sldMk cId="3181653658" sldId="514"/>
            <ac:spMk id="517" creationId="{B865AF6A-2408-43A2-928A-30B7B6F3B2EB}"/>
          </ac:spMkLst>
        </pc:spChg>
        <pc:spChg chg="add mod">
          <ac:chgData name="Cristian Chilipirea" userId="34ab170da5908fc4" providerId="LiveId" clId="{51E1D80A-4A29-4E2A-B293-4232621C1517}" dt="2019-10-06T18:08:25.883" v="254" actId="1076"/>
          <ac:spMkLst>
            <pc:docMk/>
            <pc:sldMk cId="3181653658" sldId="514"/>
            <ac:spMk id="518" creationId="{629F2544-5607-4F3B-9AF1-891EBBAD418C}"/>
          </ac:spMkLst>
        </pc:spChg>
        <pc:spChg chg="add mod">
          <ac:chgData name="Cristian Chilipirea" userId="34ab170da5908fc4" providerId="LiveId" clId="{51E1D80A-4A29-4E2A-B293-4232621C1517}" dt="2019-10-06T18:08:25.883" v="254" actId="1076"/>
          <ac:spMkLst>
            <pc:docMk/>
            <pc:sldMk cId="3181653658" sldId="514"/>
            <ac:spMk id="519" creationId="{C65047F6-AA84-4ECF-937F-CC8E11D8F5FC}"/>
          </ac:spMkLst>
        </pc:spChg>
        <pc:spChg chg="add mod">
          <ac:chgData name="Cristian Chilipirea" userId="34ab170da5908fc4" providerId="LiveId" clId="{51E1D80A-4A29-4E2A-B293-4232621C1517}" dt="2019-10-06T18:08:25.883" v="254" actId="1076"/>
          <ac:spMkLst>
            <pc:docMk/>
            <pc:sldMk cId="3181653658" sldId="514"/>
            <ac:spMk id="520" creationId="{519E99C5-E985-483B-9274-B939C29D3010}"/>
          </ac:spMkLst>
        </pc:spChg>
        <pc:spChg chg="add mod">
          <ac:chgData name="Cristian Chilipirea" userId="34ab170da5908fc4" providerId="LiveId" clId="{51E1D80A-4A29-4E2A-B293-4232621C1517}" dt="2019-10-06T18:08:25.883" v="254" actId="1076"/>
          <ac:spMkLst>
            <pc:docMk/>
            <pc:sldMk cId="3181653658" sldId="514"/>
            <ac:spMk id="521" creationId="{164DCC7E-2128-4869-8358-A98B685FD0F6}"/>
          </ac:spMkLst>
        </pc:spChg>
        <pc:spChg chg="add mod">
          <ac:chgData name="Cristian Chilipirea" userId="34ab170da5908fc4" providerId="LiveId" clId="{51E1D80A-4A29-4E2A-B293-4232621C1517}" dt="2019-10-06T18:08:25.883" v="254" actId="1076"/>
          <ac:spMkLst>
            <pc:docMk/>
            <pc:sldMk cId="3181653658" sldId="514"/>
            <ac:spMk id="522" creationId="{17830576-B4D4-4DB6-9E27-82681ACD1F17}"/>
          </ac:spMkLst>
        </pc:spChg>
        <pc:spChg chg="add mod">
          <ac:chgData name="Cristian Chilipirea" userId="34ab170da5908fc4" providerId="LiveId" clId="{51E1D80A-4A29-4E2A-B293-4232621C1517}" dt="2019-10-06T18:08:25.883" v="254" actId="1076"/>
          <ac:spMkLst>
            <pc:docMk/>
            <pc:sldMk cId="3181653658" sldId="514"/>
            <ac:spMk id="523" creationId="{D4A5BFF5-C2F7-4597-BD20-A74AD9C773BE}"/>
          </ac:spMkLst>
        </pc:spChg>
        <pc:spChg chg="add mod">
          <ac:chgData name="Cristian Chilipirea" userId="34ab170da5908fc4" providerId="LiveId" clId="{51E1D80A-4A29-4E2A-B293-4232621C1517}" dt="2019-10-06T18:08:25.883" v="254" actId="1076"/>
          <ac:spMkLst>
            <pc:docMk/>
            <pc:sldMk cId="3181653658" sldId="514"/>
            <ac:spMk id="524" creationId="{A99AB12D-498C-4577-90DE-9208B314A4FD}"/>
          </ac:spMkLst>
        </pc:spChg>
        <pc:spChg chg="add mod">
          <ac:chgData name="Cristian Chilipirea" userId="34ab170da5908fc4" providerId="LiveId" clId="{51E1D80A-4A29-4E2A-B293-4232621C1517}" dt="2019-10-06T18:08:25.883" v="254" actId="1076"/>
          <ac:spMkLst>
            <pc:docMk/>
            <pc:sldMk cId="3181653658" sldId="514"/>
            <ac:spMk id="525" creationId="{BD6B8221-47F3-4723-87BD-B48822072814}"/>
          </ac:spMkLst>
        </pc:spChg>
        <pc:spChg chg="add mod">
          <ac:chgData name="Cristian Chilipirea" userId="34ab170da5908fc4" providerId="LiveId" clId="{51E1D80A-4A29-4E2A-B293-4232621C1517}" dt="2019-10-06T18:08:25.883" v="254" actId="1076"/>
          <ac:spMkLst>
            <pc:docMk/>
            <pc:sldMk cId="3181653658" sldId="514"/>
            <ac:spMk id="526" creationId="{08A94B96-F85E-454C-A92E-CC0F6F27EEA1}"/>
          </ac:spMkLst>
        </pc:spChg>
        <pc:spChg chg="add mod">
          <ac:chgData name="Cristian Chilipirea" userId="34ab170da5908fc4" providerId="LiveId" clId="{51E1D80A-4A29-4E2A-B293-4232621C1517}" dt="2019-10-06T18:08:25.883" v="254" actId="1076"/>
          <ac:spMkLst>
            <pc:docMk/>
            <pc:sldMk cId="3181653658" sldId="514"/>
            <ac:spMk id="527" creationId="{53696935-C62C-4B3E-AF18-CF34294A26EC}"/>
          </ac:spMkLst>
        </pc:spChg>
        <pc:spChg chg="add mod">
          <ac:chgData name="Cristian Chilipirea" userId="34ab170da5908fc4" providerId="LiveId" clId="{51E1D80A-4A29-4E2A-B293-4232621C1517}" dt="2019-10-06T18:08:25.883" v="254" actId="1076"/>
          <ac:spMkLst>
            <pc:docMk/>
            <pc:sldMk cId="3181653658" sldId="514"/>
            <ac:spMk id="528" creationId="{4FF56CB6-4542-4C27-8A40-0DAE2D977F29}"/>
          </ac:spMkLst>
        </pc:spChg>
        <pc:spChg chg="add mod">
          <ac:chgData name="Cristian Chilipirea" userId="34ab170da5908fc4" providerId="LiveId" clId="{51E1D80A-4A29-4E2A-B293-4232621C1517}" dt="2019-10-06T18:08:25.883" v="254" actId="1076"/>
          <ac:spMkLst>
            <pc:docMk/>
            <pc:sldMk cId="3181653658" sldId="514"/>
            <ac:spMk id="529" creationId="{8664E249-BE3F-4BC6-BB79-11FB1D9EE791}"/>
          </ac:spMkLst>
        </pc:spChg>
        <pc:spChg chg="add mod">
          <ac:chgData name="Cristian Chilipirea" userId="34ab170da5908fc4" providerId="LiveId" clId="{51E1D80A-4A29-4E2A-B293-4232621C1517}" dt="2019-10-06T18:08:25.883" v="254" actId="1076"/>
          <ac:spMkLst>
            <pc:docMk/>
            <pc:sldMk cId="3181653658" sldId="514"/>
            <ac:spMk id="530" creationId="{5C103ECD-B780-4051-8C84-8A26E39BEA62}"/>
          </ac:spMkLst>
        </pc:spChg>
        <pc:spChg chg="add mod">
          <ac:chgData name="Cristian Chilipirea" userId="34ab170da5908fc4" providerId="LiveId" clId="{51E1D80A-4A29-4E2A-B293-4232621C1517}" dt="2019-10-06T18:08:25.883" v="254" actId="1076"/>
          <ac:spMkLst>
            <pc:docMk/>
            <pc:sldMk cId="3181653658" sldId="514"/>
            <ac:spMk id="531" creationId="{D9AA84DF-E271-46AE-B498-AE556A06BEB9}"/>
          </ac:spMkLst>
        </pc:spChg>
        <pc:spChg chg="add mod">
          <ac:chgData name="Cristian Chilipirea" userId="34ab170da5908fc4" providerId="LiveId" clId="{51E1D80A-4A29-4E2A-B293-4232621C1517}" dt="2019-10-06T18:08:25.883" v="254" actId="1076"/>
          <ac:spMkLst>
            <pc:docMk/>
            <pc:sldMk cId="3181653658" sldId="514"/>
            <ac:spMk id="532" creationId="{FB1C73CC-D479-4139-839A-FCD12389C36C}"/>
          </ac:spMkLst>
        </pc:spChg>
        <pc:spChg chg="add mod">
          <ac:chgData name="Cristian Chilipirea" userId="34ab170da5908fc4" providerId="LiveId" clId="{51E1D80A-4A29-4E2A-B293-4232621C1517}" dt="2019-10-06T18:08:25.883" v="254" actId="1076"/>
          <ac:spMkLst>
            <pc:docMk/>
            <pc:sldMk cId="3181653658" sldId="514"/>
            <ac:spMk id="533" creationId="{5E83CC1E-4BE8-47B1-A30C-3DE6010B362A}"/>
          </ac:spMkLst>
        </pc:spChg>
        <pc:spChg chg="add mod">
          <ac:chgData name="Cristian Chilipirea" userId="34ab170da5908fc4" providerId="LiveId" clId="{51E1D80A-4A29-4E2A-B293-4232621C1517}" dt="2019-10-06T18:08:25.883" v="254" actId="1076"/>
          <ac:spMkLst>
            <pc:docMk/>
            <pc:sldMk cId="3181653658" sldId="514"/>
            <ac:spMk id="534" creationId="{EC1FC33C-DCB2-4FDA-93CB-B20F49CCB3B6}"/>
          </ac:spMkLst>
        </pc:spChg>
        <pc:spChg chg="add mod">
          <ac:chgData name="Cristian Chilipirea" userId="34ab170da5908fc4" providerId="LiveId" clId="{51E1D80A-4A29-4E2A-B293-4232621C1517}" dt="2019-10-06T18:08:25.883" v="254" actId="1076"/>
          <ac:spMkLst>
            <pc:docMk/>
            <pc:sldMk cId="3181653658" sldId="514"/>
            <ac:spMk id="535" creationId="{F91AA816-EBEA-4641-AE26-AFD86AA5A735}"/>
          </ac:spMkLst>
        </pc:spChg>
        <pc:spChg chg="add mod">
          <ac:chgData name="Cristian Chilipirea" userId="34ab170da5908fc4" providerId="LiveId" clId="{51E1D80A-4A29-4E2A-B293-4232621C1517}" dt="2019-10-06T18:08:25.883" v="254" actId="1076"/>
          <ac:spMkLst>
            <pc:docMk/>
            <pc:sldMk cId="3181653658" sldId="514"/>
            <ac:spMk id="536" creationId="{496D8848-459D-43F4-A26B-6BB62D67F9BD}"/>
          </ac:spMkLst>
        </pc:spChg>
        <pc:spChg chg="add mod">
          <ac:chgData name="Cristian Chilipirea" userId="34ab170da5908fc4" providerId="LiveId" clId="{51E1D80A-4A29-4E2A-B293-4232621C1517}" dt="2019-10-06T18:08:25.883" v="254" actId="1076"/>
          <ac:spMkLst>
            <pc:docMk/>
            <pc:sldMk cId="3181653658" sldId="514"/>
            <ac:spMk id="537" creationId="{F2F1BC25-24C0-4FEC-AD8D-7645E269D736}"/>
          </ac:spMkLst>
        </pc:spChg>
        <pc:spChg chg="add mod">
          <ac:chgData name="Cristian Chilipirea" userId="34ab170da5908fc4" providerId="LiveId" clId="{51E1D80A-4A29-4E2A-B293-4232621C1517}" dt="2019-10-06T18:08:25.883" v="254" actId="1076"/>
          <ac:spMkLst>
            <pc:docMk/>
            <pc:sldMk cId="3181653658" sldId="514"/>
            <ac:spMk id="538" creationId="{BF11D1E3-E72E-429B-855E-3ADEED454516}"/>
          </ac:spMkLst>
        </pc:spChg>
        <pc:spChg chg="add mod">
          <ac:chgData name="Cristian Chilipirea" userId="34ab170da5908fc4" providerId="LiveId" clId="{51E1D80A-4A29-4E2A-B293-4232621C1517}" dt="2019-10-06T18:08:25.883" v="254" actId="1076"/>
          <ac:spMkLst>
            <pc:docMk/>
            <pc:sldMk cId="3181653658" sldId="514"/>
            <ac:spMk id="539" creationId="{420D9E39-F430-4C36-AB2D-93A529190280}"/>
          </ac:spMkLst>
        </pc:spChg>
        <pc:spChg chg="add mod">
          <ac:chgData name="Cristian Chilipirea" userId="34ab170da5908fc4" providerId="LiveId" clId="{51E1D80A-4A29-4E2A-B293-4232621C1517}" dt="2019-10-06T18:08:25.883" v="254" actId="1076"/>
          <ac:spMkLst>
            <pc:docMk/>
            <pc:sldMk cId="3181653658" sldId="514"/>
            <ac:spMk id="540" creationId="{42F140EE-B6D8-4402-BC54-860413B5B869}"/>
          </ac:spMkLst>
        </pc:spChg>
        <pc:spChg chg="add mod">
          <ac:chgData name="Cristian Chilipirea" userId="34ab170da5908fc4" providerId="LiveId" clId="{51E1D80A-4A29-4E2A-B293-4232621C1517}" dt="2019-10-06T18:08:25.883" v="254" actId="1076"/>
          <ac:spMkLst>
            <pc:docMk/>
            <pc:sldMk cId="3181653658" sldId="514"/>
            <ac:spMk id="541" creationId="{E2FD9EFA-1B18-48CE-A29F-3E151EC2E68D}"/>
          </ac:spMkLst>
        </pc:spChg>
        <pc:spChg chg="add mod">
          <ac:chgData name="Cristian Chilipirea" userId="34ab170da5908fc4" providerId="LiveId" clId="{51E1D80A-4A29-4E2A-B293-4232621C1517}" dt="2019-10-06T18:08:25.883" v="254" actId="1076"/>
          <ac:spMkLst>
            <pc:docMk/>
            <pc:sldMk cId="3181653658" sldId="514"/>
            <ac:spMk id="542" creationId="{49FF6FA8-86A7-4EC5-B69D-40F11DB27A87}"/>
          </ac:spMkLst>
        </pc:spChg>
        <pc:spChg chg="add mod">
          <ac:chgData name="Cristian Chilipirea" userId="34ab170da5908fc4" providerId="LiveId" clId="{51E1D80A-4A29-4E2A-B293-4232621C1517}" dt="2019-10-06T18:08:25.883" v="254" actId="1076"/>
          <ac:spMkLst>
            <pc:docMk/>
            <pc:sldMk cId="3181653658" sldId="514"/>
            <ac:spMk id="543" creationId="{CA6DAD2B-AE06-4CE1-8848-23A8535F6712}"/>
          </ac:spMkLst>
        </pc:spChg>
        <pc:spChg chg="add mod">
          <ac:chgData name="Cristian Chilipirea" userId="34ab170da5908fc4" providerId="LiveId" clId="{51E1D80A-4A29-4E2A-B293-4232621C1517}" dt="2019-10-06T18:08:25.883" v="254" actId="1076"/>
          <ac:spMkLst>
            <pc:docMk/>
            <pc:sldMk cId="3181653658" sldId="514"/>
            <ac:spMk id="544" creationId="{AEEBF3F1-7D22-4E32-B50B-0326295CA579}"/>
          </ac:spMkLst>
        </pc:spChg>
        <pc:spChg chg="add mod">
          <ac:chgData name="Cristian Chilipirea" userId="34ab170da5908fc4" providerId="LiveId" clId="{51E1D80A-4A29-4E2A-B293-4232621C1517}" dt="2019-10-06T18:08:25.883" v="254" actId="1076"/>
          <ac:spMkLst>
            <pc:docMk/>
            <pc:sldMk cId="3181653658" sldId="514"/>
            <ac:spMk id="545" creationId="{F20ACCB2-FD23-434D-ACDE-FE124274B485}"/>
          </ac:spMkLst>
        </pc:spChg>
        <pc:spChg chg="add mod">
          <ac:chgData name="Cristian Chilipirea" userId="34ab170da5908fc4" providerId="LiveId" clId="{51E1D80A-4A29-4E2A-B293-4232621C1517}" dt="2019-10-06T18:08:25.883" v="254" actId="1076"/>
          <ac:spMkLst>
            <pc:docMk/>
            <pc:sldMk cId="3181653658" sldId="514"/>
            <ac:spMk id="546" creationId="{81AAAC26-93A2-405D-BF46-CABF54900EE5}"/>
          </ac:spMkLst>
        </pc:spChg>
        <pc:spChg chg="add mod">
          <ac:chgData name="Cristian Chilipirea" userId="34ab170da5908fc4" providerId="LiveId" clId="{51E1D80A-4A29-4E2A-B293-4232621C1517}" dt="2019-10-06T18:08:25.883" v="254" actId="1076"/>
          <ac:spMkLst>
            <pc:docMk/>
            <pc:sldMk cId="3181653658" sldId="514"/>
            <ac:spMk id="547" creationId="{51649EAA-4BCD-48D5-9485-C8B4E96A2B05}"/>
          </ac:spMkLst>
        </pc:spChg>
        <pc:spChg chg="add mod">
          <ac:chgData name="Cristian Chilipirea" userId="34ab170da5908fc4" providerId="LiveId" clId="{51E1D80A-4A29-4E2A-B293-4232621C1517}" dt="2019-10-06T18:08:25.883" v="254" actId="1076"/>
          <ac:spMkLst>
            <pc:docMk/>
            <pc:sldMk cId="3181653658" sldId="514"/>
            <ac:spMk id="548" creationId="{1878A040-AA8C-4600-A21E-2EA27BB07978}"/>
          </ac:spMkLst>
        </pc:spChg>
        <pc:spChg chg="add mod">
          <ac:chgData name="Cristian Chilipirea" userId="34ab170da5908fc4" providerId="LiveId" clId="{51E1D80A-4A29-4E2A-B293-4232621C1517}" dt="2019-10-06T18:08:25.883" v="254" actId="1076"/>
          <ac:spMkLst>
            <pc:docMk/>
            <pc:sldMk cId="3181653658" sldId="514"/>
            <ac:spMk id="549" creationId="{A35C5B15-0DEB-446B-BAF1-0CE045DF2640}"/>
          </ac:spMkLst>
        </pc:spChg>
        <pc:spChg chg="add mod">
          <ac:chgData name="Cristian Chilipirea" userId="34ab170da5908fc4" providerId="LiveId" clId="{51E1D80A-4A29-4E2A-B293-4232621C1517}" dt="2019-10-06T18:08:25.883" v="254" actId="1076"/>
          <ac:spMkLst>
            <pc:docMk/>
            <pc:sldMk cId="3181653658" sldId="514"/>
            <ac:spMk id="550" creationId="{B226938A-4790-4AA1-A190-C25818CE4485}"/>
          </ac:spMkLst>
        </pc:spChg>
        <pc:spChg chg="add mod">
          <ac:chgData name="Cristian Chilipirea" userId="34ab170da5908fc4" providerId="LiveId" clId="{51E1D80A-4A29-4E2A-B293-4232621C1517}" dt="2019-10-06T18:08:25.883" v="254" actId="1076"/>
          <ac:spMkLst>
            <pc:docMk/>
            <pc:sldMk cId="3181653658" sldId="514"/>
            <ac:spMk id="551" creationId="{5D05D01D-F259-4666-9D94-95794B6A40B3}"/>
          </ac:spMkLst>
        </pc:spChg>
        <pc:spChg chg="add mod">
          <ac:chgData name="Cristian Chilipirea" userId="34ab170da5908fc4" providerId="LiveId" clId="{51E1D80A-4A29-4E2A-B293-4232621C1517}" dt="2019-10-06T18:08:25.883" v="254" actId="1076"/>
          <ac:spMkLst>
            <pc:docMk/>
            <pc:sldMk cId="3181653658" sldId="514"/>
            <ac:spMk id="552" creationId="{F4C389B5-FEEB-4B93-BB5C-94A56442C716}"/>
          </ac:spMkLst>
        </pc:spChg>
        <pc:spChg chg="add mod">
          <ac:chgData name="Cristian Chilipirea" userId="34ab170da5908fc4" providerId="LiveId" clId="{51E1D80A-4A29-4E2A-B293-4232621C1517}" dt="2019-10-06T18:08:25.883" v="254" actId="1076"/>
          <ac:spMkLst>
            <pc:docMk/>
            <pc:sldMk cId="3181653658" sldId="514"/>
            <ac:spMk id="553" creationId="{F192A84A-C9CA-4A42-86A9-5B61F88E7628}"/>
          </ac:spMkLst>
        </pc:spChg>
        <pc:spChg chg="add mod">
          <ac:chgData name="Cristian Chilipirea" userId="34ab170da5908fc4" providerId="LiveId" clId="{51E1D80A-4A29-4E2A-B293-4232621C1517}" dt="2019-10-06T18:08:25.883" v="254" actId="1076"/>
          <ac:spMkLst>
            <pc:docMk/>
            <pc:sldMk cId="3181653658" sldId="514"/>
            <ac:spMk id="554" creationId="{2611C941-A1D0-4A31-925E-7555E4E1CF12}"/>
          </ac:spMkLst>
        </pc:spChg>
        <pc:spChg chg="add mod">
          <ac:chgData name="Cristian Chilipirea" userId="34ab170da5908fc4" providerId="LiveId" clId="{51E1D80A-4A29-4E2A-B293-4232621C1517}" dt="2019-10-06T18:08:25.883" v="254" actId="1076"/>
          <ac:spMkLst>
            <pc:docMk/>
            <pc:sldMk cId="3181653658" sldId="514"/>
            <ac:spMk id="555" creationId="{82303D61-B91A-46D7-A319-EB6E5AE8C5EF}"/>
          </ac:spMkLst>
        </pc:spChg>
        <pc:spChg chg="add mod">
          <ac:chgData name="Cristian Chilipirea" userId="34ab170da5908fc4" providerId="LiveId" clId="{51E1D80A-4A29-4E2A-B293-4232621C1517}" dt="2019-10-06T18:08:25.883" v="254" actId="1076"/>
          <ac:spMkLst>
            <pc:docMk/>
            <pc:sldMk cId="3181653658" sldId="514"/>
            <ac:spMk id="556" creationId="{EFCD06F2-AEE5-45C8-9FD5-AB5675B9DB32}"/>
          </ac:spMkLst>
        </pc:spChg>
        <pc:spChg chg="add mod">
          <ac:chgData name="Cristian Chilipirea" userId="34ab170da5908fc4" providerId="LiveId" clId="{51E1D80A-4A29-4E2A-B293-4232621C1517}" dt="2019-10-06T18:08:25.883" v="254" actId="1076"/>
          <ac:spMkLst>
            <pc:docMk/>
            <pc:sldMk cId="3181653658" sldId="514"/>
            <ac:spMk id="557" creationId="{A10248EC-3C70-4899-9661-0651487875B2}"/>
          </ac:spMkLst>
        </pc:spChg>
        <pc:spChg chg="add mod">
          <ac:chgData name="Cristian Chilipirea" userId="34ab170da5908fc4" providerId="LiveId" clId="{51E1D80A-4A29-4E2A-B293-4232621C1517}" dt="2019-10-06T18:08:25.883" v="254" actId="1076"/>
          <ac:spMkLst>
            <pc:docMk/>
            <pc:sldMk cId="3181653658" sldId="514"/>
            <ac:spMk id="558" creationId="{16896CE6-AC38-4D5E-B154-C080324B9AB2}"/>
          </ac:spMkLst>
        </pc:spChg>
        <pc:spChg chg="add mod">
          <ac:chgData name="Cristian Chilipirea" userId="34ab170da5908fc4" providerId="LiveId" clId="{51E1D80A-4A29-4E2A-B293-4232621C1517}" dt="2019-10-06T18:08:25.883" v="254" actId="1076"/>
          <ac:spMkLst>
            <pc:docMk/>
            <pc:sldMk cId="3181653658" sldId="514"/>
            <ac:spMk id="559" creationId="{C11DE987-50D5-47DA-86FC-4F6EC46A99AA}"/>
          </ac:spMkLst>
        </pc:spChg>
        <pc:spChg chg="add mod">
          <ac:chgData name="Cristian Chilipirea" userId="34ab170da5908fc4" providerId="LiveId" clId="{51E1D80A-4A29-4E2A-B293-4232621C1517}" dt="2019-10-06T18:08:25.883" v="254" actId="1076"/>
          <ac:spMkLst>
            <pc:docMk/>
            <pc:sldMk cId="3181653658" sldId="514"/>
            <ac:spMk id="560" creationId="{4C745DA8-4AB0-42E7-A234-2E386C359E56}"/>
          </ac:spMkLst>
        </pc:spChg>
        <pc:spChg chg="add mod">
          <ac:chgData name="Cristian Chilipirea" userId="34ab170da5908fc4" providerId="LiveId" clId="{51E1D80A-4A29-4E2A-B293-4232621C1517}" dt="2019-10-06T18:08:25.883" v="254" actId="1076"/>
          <ac:spMkLst>
            <pc:docMk/>
            <pc:sldMk cId="3181653658" sldId="514"/>
            <ac:spMk id="561" creationId="{26136E15-50DC-4AF2-86E0-9408F0683445}"/>
          </ac:spMkLst>
        </pc:spChg>
        <pc:spChg chg="add mod">
          <ac:chgData name="Cristian Chilipirea" userId="34ab170da5908fc4" providerId="LiveId" clId="{51E1D80A-4A29-4E2A-B293-4232621C1517}" dt="2019-10-06T18:08:25.883" v="254" actId="1076"/>
          <ac:spMkLst>
            <pc:docMk/>
            <pc:sldMk cId="3181653658" sldId="514"/>
            <ac:spMk id="562" creationId="{D482A3C8-63F4-4A3E-86D2-22E100FB482B}"/>
          </ac:spMkLst>
        </pc:spChg>
        <pc:spChg chg="add mod">
          <ac:chgData name="Cristian Chilipirea" userId="34ab170da5908fc4" providerId="LiveId" clId="{51E1D80A-4A29-4E2A-B293-4232621C1517}" dt="2019-10-06T18:08:25.883" v="254" actId="1076"/>
          <ac:spMkLst>
            <pc:docMk/>
            <pc:sldMk cId="3181653658" sldId="514"/>
            <ac:spMk id="563" creationId="{1D1C21FA-00CE-444E-8F64-CAD2D0D59A09}"/>
          </ac:spMkLst>
        </pc:spChg>
        <pc:spChg chg="add mod">
          <ac:chgData name="Cristian Chilipirea" userId="34ab170da5908fc4" providerId="LiveId" clId="{51E1D80A-4A29-4E2A-B293-4232621C1517}" dt="2019-10-06T18:08:25.883" v="254" actId="1076"/>
          <ac:spMkLst>
            <pc:docMk/>
            <pc:sldMk cId="3181653658" sldId="514"/>
            <ac:spMk id="564" creationId="{DB090843-36D5-4A23-B7DF-BEBEFEA66C2D}"/>
          </ac:spMkLst>
        </pc:spChg>
        <pc:spChg chg="add mod">
          <ac:chgData name="Cristian Chilipirea" userId="34ab170da5908fc4" providerId="LiveId" clId="{51E1D80A-4A29-4E2A-B293-4232621C1517}" dt="2019-10-06T18:08:25.883" v="254" actId="1076"/>
          <ac:spMkLst>
            <pc:docMk/>
            <pc:sldMk cId="3181653658" sldId="514"/>
            <ac:spMk id="565" creationId="{4A368EA0-8D09-46BF-980C-3A55B1B77C90}"/>
          </ac:spMkLst>
        </pc:spChg>
        <pc:spChg chg="add mod">
          <ac:chgData name="Cristian Chilipirea" userId="34ab170da5908fc4" providerId="LiveId" clId="{51E1D80A-4A29-4E2A-B293-4232621C1517}" dt="2019-10-06T18:08:25.883" v="254" actId="1076"/>
          <ac:spMkLst>
            <pc:docMk/>
            <pc:sldMk cId="3181653658" sldId="514"/>
            <ac:spMk id="566" creationId="{5F937900-98C3-4E5E-97F5-5BF3D7D97C37}"/>
          </ac:spMkLst>
        </pc:spChg>
        <pc:spChg chg="add mod">
          <ac:chgData name="Cristian Chilipirea" userId="34ab170da5908fc4" providerId="LiveId" clId="{51E1D80A-4A29-4E2A-B293-4232621C1517}" dt="2019-10-06T18:08:25.883" v="254" actId="1076"/>
          <ac:spMkLst>
            <pc:docMk/>
            <pc:sldMk cId="3181653658" sldId="514"/>
            <ac:spMk id="567" creationId="{720505D1-58E1-41FE-8974-8C87BFF473BE}"/>
          </ac:spMkLst>
        </pc:spChg>
        <pc:spChg chg="add mod">
          <ac:chgData name="Cristian Chilipirea" userId="34ab170da5908fc4" providerId="LiveId" clId="{51E1D80A-4A29-4E2A-B293-4232621C1517}" dt="2019-10-06T18:08:25.883" v="254" actId="1076"/>
          <ac:spMkLst>
            <pc:docMk/>
            <pc:sldMk cId="3181653658" sldId="514"/>
            <ac:spMk id="568" creationId="{87B4C229-A4D4-42C8-8506-6B542ECAD571}"/>
          </ac:spMkLst>
        </pc:spChg>
        <pc:spChg chg="add mod">
          <ac:chgData name="Cristian Chilipirea" userId="34ab170da5908fc4" providerId="LiveId" clId="{51E1D80A-4A29-4E2A-B293-4232621C1517}" dt="2019-10-06T18:08:25.883" v="254" actId="1076"/>
          <ac:spMkLst>
            <pc:docMk/>
            <pc:sldMk cId="3181653658" sldId="514"/>
            <ac:spMk id="569" creationId="{B79B9961-90A3-443C-85E0-5FB281640375}"/>
          </ac:spMkLst>
        </pc:spChg>
        <pc:spChg chg="add mod">
          <ac:chgData name="Cristian Chilipirea" userId="34ab170da5908fc4" providerId="LiveId" clId="{51E1D80A-4A29-4E2A-B293-4232621C1517}" dt="2019-10-06T18:08:25.883" v="254" actId="1076"/>
          <ac:spMkLst>
            <pc:docMk/>
            <pc:sldMk cId="3181653658" sldId="514"/>
            <ac:spMk id="570" creationId="{A9632813-1BC2-47B6-92FD-9E48101C18D7}"/>
          </ac:spMkLst>
        </pc:spChg>
        <pc:spChg chg="add mod">
          <ac:chgData name="Cristian Chilipirea" userId="34ab170da5908fc4" providerId="LiveId" clId="{51E1D80A-4A29-4E2A-B293-4232621C1517}" dt="2019-10-06T18:08:25.883" v="254" actId="1076"/>
          <ac:spMkLst>
            <pc:docMk/>
            <pc:sldMk cId="3181653658" sldId="514"/>
            <ac:spMk id="571" creationId="{2ECE6972-4404-41E9-9437-A84929F73CCC}"/>
          </ac:spMkLst>
        </pc:spChg>
        <pc:spChg chg="add mod">
          <ac:chgData name="Cristian Chilipirea" userId="34ab170da5908fc4" providerId="LiveId" clId="{51E1D80A-4A29-4E2A-B293-4232621C1517}" dt="2019-10-06T18:08:25.883" v="254" actId="1076"/>
          <ac:spMkLst>
            <pc:docMk/>
            <pc:sldMk cId="3181653658" sldId="514"/>
            <ac:spMk id="572" creationId="{1C496E97-2989-4C94-BAC1-F8E365FF2957}"/>
          </ac:spMkLst>
        </pc:spChg>
        <pc:spChg chg="add mod">
          <ac:chgData name="Cristian Chilipirea" userId="34ab170da5908fc4" providerId="LiveId" clId="{51E1D80A-4A29-4E2A-B293-4232621C1517}" dt="2019-10-06T18:08:25.883" v="254" actId="1076"/>
          <ac:spMkLst>
            <pc:docMk/>
            <pc:sldMk cId="3181653658" sldId="514"/>
            <ac:spMk id="573" creationId="{E0676AA1-A6C6-48D5-9951-4986825F8555}"/>
          </ac:spMkLst>
        </pc:spChg>
        <pc:spChg chg="add mod">
          <ac:chgData name="Cristian Chilipirea" userId="34ab170da5908fc4" providerId="LiveId" clId="{51E1D80A-4A29-4E2A-B293-4232621C1517}" dt="2019-10-06T18:08:25.883" v="254" actId="1076"/>
          <ac:spMkLst>
            <pc:docMk/>
            <pc:sldMk cId="3181653658" sldId="514"/>
            <ac:spMk id="574" creationId="{676A2F5D-62F4-402A-A6F0-16CE7A7350E0}"/>
          </ac:spMkLst>
        </pc:spChg>
        <pc:spChg chg="add mod">
          <ac:chgData name="Cristian Chilipirea" userId="34ab170da5908fc4" providerId="LiveId" clId="{51E1D80A-4A29-4E2A-B293-4232621C1517}" dt="2019-10-06T18:08:25.883" v="254" actId="1076"/>
          <ac:spMkLst>
            <pc:docMk/>
            <pc:sldMk cId="3181653658" sldId="514"/>
            <ac:spMk id="575" creationId="{676420C8-EB68-47C0-BF5C-E640BC63F0F2}"/>
          </ac:spMkLst>
        </pc:spChg>
        <pc:spChg chg="add mod">
          <ac:chgData name="Cristian Chilipirea" userId="34ab170da5908fc4" providerId="LiveId" clId="{51E1D80A-4A29-4E2A-B293-4232621C1517}" dt="2019-10-06T18:08:25.883" v="254" actId="1076"/>
          <ac:spMkLst>
            <pc:docMk/>
            <pc:sldMk cId="3181653658" sldId="514"/>
            <ac:spMk id="576" creationId="{C09DC062-54D7-4D1D-85AC-73AE57E3B586}"/>
          </ac:spMkLst>
        </pc:spChg>
        <pc:spChg chg="add mod">
          <ac:chgData name="Cristian Chilipirea" userId="34ab170da5908fc4" providerId="LiveId" clId="{51E1D80A-4A29-4E2A-B293-4232621C1517}" dt="2019-10-06T18:08:25.883" v="254" actId="1076"/>
          <ac:spMkLst>
            <pc:docMk/>
            <pc:sldMk cId="3181653658" sldId="514"/>
            <ac:spMk id="577" creationId="{C3241462-EEB1-4498-BC93-D845B6D4D81F}"/>
          </ac:spMkLst>
        </pc:spChg>
        <pc:spChg chg="add mod">
          <ac:chgData name="Cristian Chilipirea" userId="34ab170da5908fc4" providerId="LiveId" clId="{51E1D80A-4A29-4E2A-B293-4232621C1517}" dt="2019-10-06T18:08:25.883" v="254" actId="1076"/>
          <ac:spMkLst>
            <pc:docMk/>
            <pc:sldMk cId="3181653658" sldId="514"/>
            <ac:spMk id="578" creationId="{7D5F2910-C1BD-46B2-8CA1-FF75FE9916D2}"/>
          </ac:spMkLst>
        </pc:spChg>
        <pc:spChg chg="add mod">
          <ac:chgData name="Cristian Chilipirea" userId="34ab170da5908fc4" providerId="LiveId" clId="{51E1D80A-4A29-4E2A-B293-4232621C1517}" dt="2019-10-06T18:08:25.883" v="254" actId="1076"/>
          <ac:spMkLst>
            <pc:docMk/>
            <pc:sldMk cId="3181653658" sldId="514"/>
            <ac:spMk id="579" creationId="{EAB64258-B2B1-44DB-8B5B-B2EEE2E3EA51}"/>
          </ac:spMkLst>
        </pc:spChg>
        <pc:spChg chg="add mod">
          <ac:chgData name="Cristian Chilipirea" userId="34ab170da5908fc4" providerId="LiveId" clId="{51E1D80A-4A29-4E2A-B293-4232621C1517}" dt="2019-10-06T18:08:25.883" v="254" actId="1076"/>
          <ac:spMkLst>
            <pc:docMk/>
            <pc:sldMk cId="3181653658" sldId="514"/>
            <ac:spMk id="580" creationId="{498DE22A-05F2-47E2-91CD-38D4F1B1D0D0}"/>
          </ac:spMkLst>
        </pc:spChg>
        <pc:spChg chg="add mod">
          <ac:chgData name="Cristian Chilipirea" userId="34ab170da5908fc4" providerId="LiveId" clId="{51E1D80A-4A29-4E2A-B293-4232621C1517}" dt="2019-10-06T18:08:25.883" v="254" actId="1076"/>
          <ac:spMkLst>
            <pc:docMk/>
            <pc:sldMk cId="3181653658" sldId="514"/>
            <ac:spMk id="581" creationId="{136CAC99-3FE0-4CE2-B78A-66F40C9C42D3}"/>
          </ac:spMkLst>
        </pc:spChg>
        <pc:spChg chg="add mod">
          <ac:chgData name="Cristian Chilipirea" userId="34ab170da5908fc4" providerId="LiveId" clId="{51E1D80A-4A29-4E2A-B293-4232621C1517}" dt="2019-10-06T18:08:25.883" v="254" actId="1076"/>
          <ac:spMkLst>
            <pc:docMk/>
            <pc:sldMk cId="3181653658" sldId="514"/>
            <ac:spMk id="586" creationId="{E8BF52BD-7469-4C08-AE90-BA9BA06B25BB}"/>
          </ac:spMkLst>
        </pc:spChg>
        <pc:spChg chg="add mod">
          <ac:chgData name="Cristian Chilipirea" userId="34ab170da5908fc4" providerId="LiveId" clId="{51E1D80A-4A29-4E2A-B293-4232621C1517}" dt="2019-10-06T18:08:25.883" v="254" actId="1076"/>
          <ac:spMkLst>
            <pc:docMk/>
            <pc:sldMk cId="3181653658" sldId="514"/>
            <ac:spMk id="587" creationId="{62E267DB-6F2F-4E13-9BE4-75806ADE201D}"/>
          </ac:spMkLst>
        </pc:spChg>
        <pc:spChg chg="add mod">
          <ac:chgData name="Cristian Chilipirea" userId="34ab170da5908fc4" providerId="LiveId" clId="{51E1D80A-4A29-4E2A-B293-4232621C1517}" dt="2019-10-06T18:08:25.883" v="254" actId="1076"/>
          <ac:spMkLst>
            <pc:docMk/>
            <pc:sldMk cId="3181653658" sldId="514"/>
            <ac:spMk id="588" creationId="{CE041633-DBD6-46BF-92E3-1185EEE088D9}"/>
          </ac:spMkLst>
        </pc:spChg>
        <pc:spChg chg="add mod">
          <ac:chgData name="Cristian Chilipirea" userId="34ab170da5908fc4" providerId="LiveId" clId="{51E1D80A-4A29-4E2A-B293-4232621C1517}" dt="2019-10-06T18:08:25.883" v="254" actId="1076"/>
          <ac:spMkLst>
            <pc:docMk/>
            <pc:sldMk cId="3181653658" sldId="514"/>
            <ac:spMk id="589" creationId="{75FF4F42-010F-455A-8BC5-5333036D69DE}"/>
          </ac:spMkLst>
        </pc:spChg>
        <pc:cxnChg chg="add del">
          <ac:chgData name="Cristian Chilipirea" userId="34ab170da5908fc4" providerId="LiveId" clId="{51E1D80A-4A29-4E2A-B293-4232621C1517}" dt="2019-10-06T18:08:16.734" v="252"/>
          <ac:cxnSpMkLst>
            <pc:docMk/>
            <pc:sldMk cId="3181653658" sldId="514"/>
            <ac:cxnSpMk id="285" creationId="{204BAA91-9CF4-43B1-9A7B-E1755B7B8E7A}"/>
          </ac:cxnSpMkLst>
        </pc:cxnChg>
        <pc:cxnChg chg="add del">
          <ac:chgData name="Cristian Chilipirea" userId="34ab170da5908fc4" providerId="LiveId" clId="{51E1D80A-4A29-4E2A-B293-4232621C1517}" dt="2019-10-06T18:08:16.734" v="252"/>
          <ac:cxnSpMkLst>
            <pc:docMk/>
            <pc:sldMk cId="3181653658" sldId="514"/>
            <ac:cxnSpMk id="286" creationId="{CEDDA7A1-2FEA-4F4E-A1C1-F4E0964BAA39}"/>
          </ac:cxnSpMkLst>
        </pc:cxnChg>
        <pc:cxnChg chg="add del">
          <ac:chgData name="Cristian Chilipirea" userId="34ab170da5908fc4" providerId="LiveId" clId="{51E1D80A-4A29-4E2A-B293-4232621C1517}" dt="2019-10-06T18:08:16.734" v="252"/>
          <ac:cxnSpMkLst>
            <pc:docMk/>
            <pc:sldMk cId="3181653658" sldId="514"/>
            <ac:cxnSpMk id="287" creationId="{BD65A193-A360-406B-810B-F121386E684F}"/>
          </ac:cxnSpMkLst>
        </pc:cxnChg>
        <pc:cxnChg chg="add del">
          <ac:chgData name="Cristian Chilipirea" userId="34ab170da5908fc4" providerId="LiveId" clId="{51E1D80A-4A29-4E2A-B293-4232621C1517}" dt="2019-10-06T18:08:16.734" v="252"/>
          <ac:cxnSpMkLst>
            <pc:docMk/>
            <pc:sldMk cId="3181653658" sldId="514"/>
            <ac:cxnSpMk id="288" creationId="{9496BF87-E884-495D-A00C-AD5961EE77A8}"/>
          </ac:cxnSpMkLst>
        </pc:cxnChg>
        <pc:cxnChg chg="add del">
          <ac:chgData name="Cristian Chilipirea" userId="34ab170da5908fc4" providerId="LiveId" clId="{51E1D80A-4A29-4E2A-B293-4232621C1517}" dt="2019-10-06T18:08:16.734" v="252"/>
          <ac:cxnSpMkLst>
            <pc:docMk/>
            <pc:sldMk cId="3181653658" sldId="514"/>
            <ac:cxnSpMk id="293" creationId="{6BF8D03E-F347-4D55-85AF-02CF2BF6C02C}"/>
          </ac:cxnSpMkLst>
        </pc:cxnChg>
        <pc:cxnChg chg="add del">
          <ac:chgData name="Cristian Chilipirea" userId="34ab170da5908fc4" providerId="LiveId" clId="{51E1D80A-4A29-4E2A-B293-4232621C1517}" dt="2019-10-06T18:08:16.734" v="252"/>
          <ac:cxnSpMkLst>
            <pc:docMk/>
            <pc:sldMk cId="3181653658" sldId="514"/>
            <ac:cxnSpMk id="294" creationId="{E071584E-A4B9-4D73-9B66-C060FECD15B4}"/>
          </ac:cxnSpMkLst>
        </pc:cxnChg>
        <pc:cxnChg chg="add del">
          <ac:chgData name="Cristian Chilipirea" userId="34ab170da5908fc4" providerId="LiveId" clId="{51E1D80A-4A29-4E2A-B293-4232621C1517}" dt="2019-10-06T18:08:16.734" v="252"/>
          <ac:cxnSpMkLst>
            <pc:docMk/>
            <pc:sldMk cId="3181653658" sldId="514"/>
            <ac:cxnSpMk id="295" creationId="{589110BC-5703-4310-8F22-4E1B7D9D5D2E}"/>
          </ac:cxnSpMkLst>
        </pc:cxnChg>
        <pc:cxnChg chg="add del">
          <ac:chgData name="Cristian Chilipirea" userId="34ab170da5908fc4" providerId="LiveId" clId="{51E1D80A-4A29-4E2A-B293-4232621C1517}" dt="2019-10-06T18:08:16.734" v="252"/>
          <ac:cxnSpMkLst>
            <pc:docMk/>
            <pc:sldMk cId="3181653658" sldId="514"/>
            <ac:cxnSpMk id="296" creationId="{26FC06F9-EDAF-414B-A4C3-A4C573778FC9}"/>
          </ac:cxnSpMkLst>
        </pc:cxnChg>
        <pc:cxnChg chg="add del">
          <ac:chgData name="Cristian Chilipirea" userId="34ab170da5908fc4" providerId="LiveId" clId="{51E1D80A-4A29-4E2A-B293-4232621C1517}" dt="2019-10-06T18:08:16.734" v="252"/>
          <ac:cxnSpMkLst>
            <pc:docMk/>
            <pc:sldMk cId="3181653658" sldId="514"/>
            <ac:cxnSpMk id="297" creationId="{8A41EA91-FAFB-47EA-BFA2-E018E7A58099}"/>
          </ac:cxnSpMkLst>
        </pc:cxnChg>
        <pc:cxnChg chg="add del">
          <ac:chgData name="Cristian Chilipirea" userId="34ab170da5908fc4" providerId="LiveId" clId="{51E1D80A-4A29-4E2A-B293-4232621C1517}" dt="2019-10-06T18:08:16.734" v="252"/>
          <ac:cxnSpMkLst>
            <pc:docMk/>
            <pc:sldMk cId="3181653658" sldId="514"/>
            <ac:cxnSpMk id="298" creationId="{163C7C29-54D4-4D07-A0B3-08B4DA9AD52A}"/>
          </ac:cxnSpMkLst>
        </pc:cxnChg>
        <pc:cxnChg chg="add del">
          <ac:chgData name="Cristian Chilipirea" userId="34ab170da5908fc4" providerId="LiveId" clId="{51E1D80A-4A29-4E2A-B293-4232621C1517}" dt="2019-10-06T18:08:16.734" v="252"/>
          <ac:cxnSpMkLst>
            <pc:docMk/>
            <pc:sldMk cId="3181653658" sldId="514"/>
            <ac:cxnSpMk id="299" creationId="{AB3FFB5D-8C65-4D7C-A05A-42AAFA4A32FF}"/>
          </ac:cxnSpMkLst>
        </pc:cxnChg>
        <pc:cxnChg chg="add del">
          <ac:chgData name="Cristian Chilipirea" userId="34ab170da5908fc4" providerId="LiveId" clId="{51E1D80A-4A29-4E2A-B293-4232621C1517}" dt="2019-10-06T18:08:16.734" v="252"/>
          <ac:cxnSpMkLst>
            <pc:docMk/>
            <pc:sldMk cId="3181653658" sldId="514"/>
            <ac:cxnSpMk id="300" creationId="{F69D2372-86EC-4181-B5BC-8301E55627F9}"/>
          </ac:cxnSpMkLst>
        </pc:cxnChg>
        <pc:cxnChg chg="add mod">
          <ac:chgData name="Cristian Chilipirea" userId="34ab170da5908fc4" providerId="LiveId" clId="{51E1D80A-4A29-4E2A-B293-4232621C1517}" dt="2019-10-06T18:08:25.883" v="254" actId="1076"/>
          <ac:cxnSpMkLst>
            <pc:docMk/>
            <pc:sldMk cId="3181653658" sldId="514"/>
            <ac:cxnSpMk id="582" creationId="{7D44E634-764D-4B49-9850-D827D049DBE6}"/>
          </ac:cxnSpMkLst>
        </pc:cxnChg>
        <pc:cxnChg chg="add mod">
          <ac:chgData name="Cristian Chilipirea" userId="34ab170da5908fc4" providerId="LiveId" clId="{51E1D80A-4A29-4E2A-B293-4232621C1517}" dt="2019-10-06T18:08:25.883" v="254" actId="1076"/>
          <ac:cxnSpMkLst>
            <pc:docMk/>
            <pc:sldMk cId="3181653658" sldId="514"/>
            <ac:cxnSpMk id="583" creationId="{5E168DBD-15F6-4A69-865F-C0991FF55077}"/>
          </ac:cxnSpMkLst>
        </pc:cxnChg>
        <pc:cxnChg chg="add mod">
          <ac:chgData name="Cristian Chilipirea" userId="34ab170da5908fc4" providerId="LiveId" clId="{51E1D80A-4A29-4E2A-B293-4232621C1517}" dt="2019-10-06T18:08:25.883" v="254" actId="1076"/>
          <ac:cxnSpMkLst>
            <pc:docMk/>
            <pc:sldMk cId="3181653658" sldId="514"/>
            <ac:cxnSpMk id="584" creationId="{678DC146-C9D3-40A3-9867-4AABFA5A3728}"/>
          </ac:cxnSpMkLst>
        </pc:cxnChg>
        <pc:cxnChg chg="add mod">
          <ac:chgData name="Cristian Chilipirea" userId="34ab170da5908fc4" providerId="LiveId" clId="{51E1D80A-4A29-4E2A-B293-4232621C1517}" dt="2019-10-06T18:08:25.883" v="254" actId="1076"/>
          <ac:cxnSpMkLst>
            <pc:docMk/>
            <pc:sldMk cId="3181653658" sldId="514"/>
            <ac:cxnSpMk id="585" creationId="{F6F24C9C-D02D-43EE-8EA4-FA9FEEA9B81C}"/>
          </ac:cxnSpMkLst>
        </pc:cxnChg>
        <pc:cxnChg chg="add mod">
          <ac:chgData name="Cristian Chilipirea" userId="34ab170da5908fc4" providerId="LiveId" clId="{51E1D80A-4A29-4E2A-B293-4232621C1517}" dt="2019-10-06T18:08:25.883" v="254" actId="1076"/>
          <ac:cxnSpMkLst>
            <pc:docMk/>
            <pc:sldMk cId="3181653658" sldId="514"/>
            <ac:cxnSpMk id="590" creationId="{3038AF0F-39FD-48F1-9C4A-9674F12F446C}"/>
          </ac:cxnSpMkLst>
        </pc:cxnChg>
        <pc:cxnChg chg="add mod">
          <ac:chgData name="Cristian Chilipirea" userId="34ab170da5908fc4" providerId="LiveId" clId="{51E1D80A-4A29-4E2A-B293-4232621C1517}" dt="2019-10-06T18:08:25.883" v="254" actId="1076"/>
          <ac:cxnSpMkLst>
            <pc:docMk/>
            <pc:sldMk cId="3181653658" sldId="514"/>
            <ac:cxnSpMk id="591" creationId="{716AE1D9-48AB-4667-80B7-42BE5AF6D0A2}"/>
          </ac:cxnSpMkLst>
        </pc:cxnChg>
        <pc:cxnChg chg="add mod">
          <ac:chgData name="Cristian Chilipirea" userId="34ab170da5908fc4" providerId="LiveId" clId="{51E1D80A-4A29-4E2A-B293-4232621C1517}" dt="2019-10-06T18:08:25.883" v="254" actId="1076"/>
          <ac:cxnSpMkLst>
            <pc:docMk/>
            <pc:sldMk cId="3181653658" sldId="514"/>
            <ac:cxnSpMk id="592" creationId="{60433564-A1DF-436B-9494-C549931D68EF}"/>
          </ac:cxnSpMkLst>
        </pc:cxnChg>
        <pc:cxnChg chg="add mod">
          <ac:chgData name="Cristian Chilipirea" userId="34ab170da5908fc4" providerId="LiveId" clId="{51E1D80A-4A29-4E2A-B293-4232621C1517}" dt="2019-10-06T18:08:25.883" v="254" actId="1076"/>
          <ac:cxnSpMkLst>
            <pc:docMk/>
            <pc:sldMk cId="3181653658" sldId="514"/>
            <ac:cxnSpMk id="593" creationId="{98924820-A203-4FF8-9B02-F0ABDD89A4F1}"/>
          </ac:cxnSpMkLst>
        </pc:cxnChg>
        <pc:cxnChg chg="add mod">
          <ac:chgData name="Cristian Chilipirea" userId="34ab170da5908fc4" providerId="LiveId" clId="{51E1D80A-4A29-4E2A-B293-4232621C1517}" dt="2019-10-06T18:08:25.883" v="254" actId="1076"/>
          <ac:cxnSpMkLst>
            <pc:docMk/>
            <pc:sldMk cId="3181653658" sldId="514"/>
            <ac:cxnSpMk id="594" creationId="{4D9B2F99-6788-4F5E-AEEB-75D94497EB7F}"/>
          </ac:cxnSpMkLst>
        </pc:cxnChg>
        <pc:cxnChg chg="add mod">
          <ac:chgData name="Cristian Chilipirea" userId="34ab170da5908fc4" providerId="LiveId" clId="{51E1D80A-4A29-4E2A-B293-4232621C1517}" dt="2019-10-06T18:08:25.883" v="254" actId="1076"/>
          <ac:cxnSpMkLst>
            <pc:docMk/>
            <pc:sldMk cId="3181653658" sldId="514"/>
            <ac:cxnSpMk id="595" creationId="{C4BB01AB-B8AB-4020-8DFA-072B072DF861}"/>
          </ac:cxnSpMkLst>
        </pc:cxnChg>
        <pc:cxnChg chg="add mod">
          <ac:chgData name="Cristian Chilipirea" userId="34ab170da5908fc4" providerId="LiveId" clId="{51E1D80A-4A29-4E2A-B293-4232621C1517}" dt="2019-10-06T18:08:25.883" v="254" actId="1076"/>
          <ac:cxnSpMkLst>
            <pc:docMk/>
            <pc:sldMk cId="3181653658" sldId="514"/>
            <ac:cxnSpMk id="596" creationId="{1A2FB1C8-5445-4F23-A54A-D7ADEDD8AD3D}"/>
          </ac:cxnSpMkLst>
        </pc:cxnChg>
        <pc:cxnChg chg="add mod">
          <ac:chgData name="Cristian Chilipirea" userId="34ab170da5908fc4" providerId="LiveId" clId="{51E1D80A-4A29-4E2A-B293-4232621C1517}" dt="2019-10-06T18:08:25.883" v="254" actId="1076"/>
          <ac:cxnSpMkLst>
            <pc:docMk/>
            <pc:sldMk cId="3181653658" sldId="514"/>
            <ac:cxnSpMk id="597" creationId="{EBCF90F9-3DB1-4303-867A-A7EE30B09C15}"/>
          </ac:cxnSpMkLst>
        </pc:cxnChg>
      </pc:sldChg>
      <pc:sldChg chg="addSp delSp modSp add modAnim">
        <pc:chgData name="Cristian Chilipirea" userId="34ab170da5908fc4" providerId="LiveId" clId="{51E1D80A-4A29-4E2A-B293-4232621C1517}" dt="2019-10-06T18:08:52.976" v="263" actId="1076"/>
        <pc:sldMkLst>
          <pc:docMk/>
          <pc:sldMk cId="2957820623" sldId="515"/>
        </pc:sldMkLst>
        <pc:spChg chg="mod">
          <ac:chgData name="Cristian Chilipirea" userId="34ab170da5908fc4" providerId="LiveId" clId="{51E1D80A-4A29-4E2A-B293-4232621C1517}" dt="2019-10-06T18:08:35.109" v="256"/>
          <ac:spMkLst>
            <pc:docMk/>
            <pc:sldMk cId="2957820623" sldId="515"/>
            <ac:spMk id="2" creationId="{0B1478FA-519B-40CC-87CB-59FEED7049A5}"/>
          </ac:spMkLst>
        </pc:spChg>
        <pc:spChg chg="del">
          <ac:chgData name="Cristian Chilipirea" userId="34ab170da5908fc4" providerId="LiveId" clId="{51E1D80A-4A29-4E2A-B293-4232621C1517}" dt="2019-10-06T18:08:43.508" v="259" actId="478"/>
          <ac:spMkLst>
            <pc:docMk/>
            <pc:sldMk cId="2957820623" sldId="515"/>
            <ac:spMk id="3" creationId="{F16E676B-BCB6-478D-9AD7-3FCCA4E4B8B8}"/>
          </ac:spMkLst>
        </pc:spChg>
        <pc:spChg chg="add del">
          <ac:chgData name="Cristian Chilipirea" userId="34ab170da5908fc4" providerId="LiveId" clId="{51E1D80A-4A29-4E2A-B293-4232621C1517}" dt="2019-10-06T18:08:50.724" v="261"/>
          <ac:spMkLst>
            <pc:docMk/>
            <pc:sldMk cId="2957820623" sldId="515"/>
            <ac:spMk id="5" creationId="{BD8024DB-5E44-4805-80FE-A7C5616CFC30}"/>
          </ac:spMkLst>
        </pc:spChg>
        <pc:spChg chg="add del">
          <ac:chgData name="Cristian Chilipirea" userId="34ab170da5908fc4" providerId="LiveId" clId="{51E1D80A-4A29-4E2A-B293-4232621C1517}" dt="2019-10-06T18:08:50.724" v="261"/>
          <ac:spMkLst>
            <pc:docMk/>
            <pc:sldMk cId="2957820623" sldId="515"/>
            <ac:spMk id="53" creationId="{2E03899D-A8A6-4A4A-8512-009383EF70A4}"/>
          </ac:spMkLst>
        </pc:spChg>
        <pc:spChg chg="add mod">
          <ac:chgData name="Cristian Chilipirea" userId="34ab170da5908fc4" providerId="LiveId" clId="{51E1D80A-4A29-4E2A-B293-4232621C1517}" dt="2019-10-06T18:08:52.976" v="263" actId="1076"/>
          <ac:spMkLst>
            <pc:docMk/>
            <pc:sldMk cId="2957820623" sldId="515"/>
            <ac:spMk id="54" creationId="{0BB1FB4A-D25B-421A-AB36-0E83234C635B}"/>
          </ac:spMkLst>
        </pc:spChg>
        <pc:spChg chg="add mod">
          <ac:chgData name="Cristian Chilipirea" userId="34ab170da5908fc4" providerId="LiveId" clId="{51E1D80A-4A29-4E2A-B293-4232621C1517}" dt="2019-10-06T18:08:52.976" v="263" actId="1076"/>
          <ac:spMkLst>
            <pc:docMk/>
            <pc:sldMk cId="2957820623" sldId="515"/>
            <ac:spMk id="102" creationId="{ADFF8D05-A87E-40F0-A919-BAF7F5B12225}"/>
          </ac:spMkLst>
        </pc:spChg>
        <pc:grpChg chg="add del">
          <ac:chgData name="Cristian Chilipirea" userId="34ab170da5908fc4" providerId="LiveId" clId="{51E1D80A-4A29-4E2A-B293-4232621C1517}" dt="2019-10-06T18:08:50.724" v="261"/>
          <ac:grpSpMkLst>
            <pc:docMk/>
            <pc:sldMk cId="2957820623" sldId="515"/>
            <ac:grpSpMk id="6" creationId="{244782BA-854A-42E3-B970-B28C56EAC061}"/>
          </ac:grpSpMkLst>
        </pc:grpChg>
        <pc:grpChg chg="add del">
          <ac:chgData name="Cristian Chilipirea" userId="34ab170da5908fc4" providerId="LiveId" clId="{51E1D80A-4A29-4E2A-B293-4232621C1517}" dt="2019-10-06T18:08:50.724" v="261"/>
          <ac:grpSpMkLst>
            <pc:docMk/>
            <pc:sldMk cId="2957820623" sldId="515"/>
            <ac:grpSpMk id="9" creationId="{F5CD1FAA-1150-43A4-BB65-63CCFBFDCB65}"/>
          </ac:grpSpMkLst>
        </pc:grpChg>
        <pc:grpChg chg="add del">
          <ac:chgData name="Cristian Chilipirea" userId="34ab170da5908fc4" providerId="LiveId" clId="{51E1D80A-4A29-4E2A-B293-4232621C1517}" dt="2019-10-06T18:08:50.724" v="261"/>
          <ac:grpSpMkLst>
            <pc:docMk/>
            <pc:sldMk cId="2957820623" sldId="515"/>
            <ac:grpSpMk id="12" creationId="{DAD83DA1-0D6B-411C-A88B-5BE0C4C8FF0A}"/>
          </ac:grpSpMkLst>
        </pc:grpChg>
        <pc:grpChg chg="add del">
          <ac:chgData name="Cristian Chilipirea" userId="34ab170da5908fc4" providerId="LiveId" clId="{51E1D80A-4A29-4E2A-B293-4232621C1517}" dt="2019-10-06T18:08:50.724" v="261"/>
          <ac:grpSpMkLst>
            <pc:docMk/>
            <pc:sldMk cId="2957820623" sldId="515"/>
            <ac:grpSpMk id="18" creationId="{6A9C5E5A-0BC5-4CA6-8428-48DE3FAC9191}"/>
          </ac:grpSpMkLst>
        </pc:grpChg>
        <pc:grpChg chg="add del">
          <ac:chgData name="Cristian Chilipirea" userId="34ab170da5908fc4" providerId="LiveId" clId="{51E1D80A-4A29-4E2A-B293-4232621C1517}" dt="2019-10-06T18:08:50.724" v="261"/>
          <ac:grpSpMkLst>
            <pc:docMk/>
            <pc:sldMk cId="2957820623" sldId="515"/>
            <ac:grpSpMk id="24" creationId="{F68E58BA-D8FE-47A9-99BB-9B7DB838F91D}"/>
          </ac:grpSpMkLst>
        </pc:grpChg>
        <pc:grpChg chg="add del">
          <ac:chgData name="Cristian Chilipirea" userId="34ab170da5908fc4" providerId="LiveId" clId="{51E1D80A-4A29-4E2A-B293-4232621C1517}" dt="2019-10-06T18:08:50.724" v="261"/>
          <ac:grpSpMkLst>
            <pc:docMk/>
            <pc:sldMk cId="2957820623" sldId="515"/>
            <ac:grpSpMk id="30" creationId="{530128D0-2FF3-4AD5-B0FA-7A4E78B90F0B}"/>
          </ac:grpSpMkLst>
        </pc:grpChg>
        <pc:grpChg chg="add del">
          <ac:chgData name="Cristian Chilipirea" userId="34ab170da5908fc4" providerId="LiveId" clId="{51E1D80A-4A29-4E2A-B293-4232621C1517}" dt="2019-10-06T18:08:50.724" v="261"/>
          <ac:grpSpMkLst>
            <pc:docMk/>
            <pc:sldMk cId="2957820623" sldId="515"/>
            <ac:grpSpMk id="36" creationId="{D520E8BB-3BDA-400C-91DC-C4E7C1E4B054}"/>
          </ac:grpSpMkLst>
        </pc:grpChg>
        <pc:grpChg chg="add del">
          <ac:chgData name="Cristian Chilipirea" userId="34ab170da5908fc4" providerId="LiveId" clId="{51E1D80A-4A29-4E2A-B293-4232621C1517}" dt="2019-10-06T18:08:50.724" v="261"/>
          <ac:grpSpMkLst>
            <pc:docMk/>
            <pc:sldMk cId="2957820623" sldId="515"/>
            <ac:grpSpMk id="42" creationId="{DA38C3D1-4FB5-4044-8F93-00FBB56858E7}"/>
          </ac:grpSpMkLst>
        </pc:grpChg>
        <pc:grpChg chg="add mod">
          <ac:chgData name="Cristian Chilipirea" userId="34ab170da5908fc4" providerId="LiveId" clId="{51E1D80A-4A29-4E2A-B293-4232621C1517}" dt="2019-10-06T18:08:52.976" v="263" actId="1076"/>
          <ac:grpSpMkLst>
            <pc:docMk/>
            <pc:sldMk cId="2957820623" sldId="515"/>
            <ac:grpSpMk id="55" creationId="{902F4D9D-F3C8-4DA4-BE6E-DA6A4FF6304D}"/>
          </ac:grpSpMkLst>
        </pc:grpChg>
        <pc:grpChg chg="add mod">
          <ac:chgData name="Cristian Chilipirea" userId="34ab170da5908fc4" providerId="LiveId" clId="{51E1D80A-4A29-4E2A-B293-4232621C1517}" dt="2019-10-06T18:08:52.976" v="263" actId="1076"/>
          <ac:grpSpMkLst>
            <pc:docMk/>
            <pc:sldMk cId="2957820623" sldId="515"/>
            <ac:grpSpMk id="58" creationId="{CD406165-8E4E-4F5D-8B29-EC318B8303A5}"/>
          </ac:grpSpMkLst>
        </pc:grpChg>
        <pc:grpChg chg="add mod">
          <ac:chgData name="Cristian Chilipirea" userId="34ab170da5908fc4" providerId="LiveId" clId="{51E1D80A-4A29-4E2A-B293-4232621C1517}" dt="2019-10-06T18:08:52.976" v="263" actId="1076"/>
          <ac:grpSpMkLst>
            <pc:docMk/>
            <pc:sldMk cId="2957820623" sldId="515"/>
            <ac:grpSpMk id="61" creationId="{983DD69D-8A56-401C-B269-E96C4A58A971}"/>
          </ac:grpSpMkLst>
        </pc:grpChg>
        <pc:grpChg chg="mod">
          <ac:chgData name="Cristian Chilipirea" userId="34ab170da5908fc4" providerId="LiveId" clId="{51E1D80A-4A29-4E2A-B293-4232621C1517}" dt="2019-10-06T18:08:52.976" v="263" actId="1076"/>
          <ac:grpSpMkLst>
            <pc:docMk/>
            <pc:sldMk cId="2957820623" sldId="515"/>
            <ac:grpSpMk id="63" creationId="{0F1B2DDD-8FE7-4BD3-8159-54DE061A6F5E}"/>
          </ac:grpSpMkLst>
        </pc:grpChg>
        <pc:grpChg chg="add mod">
          <ac:chgData name="Cristian Chilipirea" userId="34ab170da5908fc4" providerId="LiveId" clId="{51E1D80A-4A29-4E2A-B293-4232621C1517}" dt="2019-10-06T18:08:52.976" v="263" actId="1076"/>
          <ac:grpSpMkLst>
            <pc:docMk/>
            <pc:sldMk cId="2957820623" sldId="515"/>
            <ac:grpSpMk id="67" creationId="{93CED286-1D28-443A-967F-5A4CB54B2A06}"/>
          </ac:grpSpMkLst>
        </pc:grpChg>
        <pc:grpChg chg="mod">
          <ac:chgData name="Cristian Chilipirea" userId="34ab170da5908fc4" providerId="LiveId" clId="{51E1D80A-4A29-4E2A-B293-4232621C1517}" dt="2019-10-06T18:08:52.976" v="263" actId="1076"/>
          <ac:grpSpMkLst>
            <pc:docMk/>
            <pc:sldMk cId="2957820623" sldId="515"/>
            <ac:grpSpMk id="69" creationId="{29307B48-1AC5-4C85-8891-D8EAF14E28EA}"/>
          </ac:grpSpMkLst>
        </pc:grpChg>
        <pc:grpChg chg="add mod">
          <ac:chgData name="Cristian Chilipirea" userId="34ab170da5908fc4" providerId="LiveId" clId="{51E1D80A-4A29-4E2A-B293-4232621C1517}" dt="2019-10-06T18:08:52.976" v="263" actId="1076"/>
          <ac:grpSpMkLst>
            <pc:docMk/>
            <pc:sldMk cId="2957820623" sldId="515"/>
            <ac:grpSpMk id="73" creationId="{BCF1F1B2-DFF6-487D-8E11-24EC0347277B}"/>
          </ac:grpSpMkLst>
        </pc:grpChg>
        <pc:grpChg chg="mod">
          <ac:chgData name="Cristian Chilipirea" userId="34ab170da5908fc4" providerId="LiveId" clId="{51E1D80A-4A29-4E2A-B293-4232621C1517}" dt="2019-10-06T18:08:52.976" v="263" actId="1076"/>
          <ac:grpSpMkLst>
            <pc:docMk/>
            <pc:sldMk cId="2957820623" sldId="515"/>
            <ac:grpSpMk id="74" creationId="{E6116226-73B7-4445-B56E-AF143D24BC4B}"/>
          </ac:grpSpMkLst>
        </pc:grpChg>
        <pc:grpChg chg="add mod">
          <ac:chgData name="Cristian Chilipirea" userId="34ab170da5908fc4" providerId="LiveId" clId="{51E1D80A-4A29-4E2A-B293-4232621C1517}" dt="2019-10-06T18:08:52.976" v="263" actId="1076"/>
          <ac:grpSpMkLst>
            <pc:docMk/>
            <pc:sldMk cId="2957820623" sldId="515"/>
            <ac:grpSpMk id="79" creationId="{2569070E-DF02-4047-B20C-FA4FDE1F2210}"/>
          </ac:grpSpMkLst>
        </pc:grpChg>
        <pc:grpChg chg="mod">
          <ac:chgData name="Cristian Chilipirea" userId="34ab170da5908fc4" providerId="LiveId" clId="{51E1D80A-4A29-4E2A-B293-4232621C1517}" dt="2019-10-06T18:08:52.976" v="263" actId="1076"/>
          <ac:grpSpMkLst>
            <pc:docMk/>
            <pc:sldMk cId="2957820623" sldId="515"/>
            <ac:grpSpMk id="80" creationId="{527F909E-8EC8-4991-B108-15E08E585730}"/>
          </ac:grpSpMkLst>
        </pc:grpChg>
        <pc:grpChg chg="add mod">
          <ac:chgData name="Cristian Chilipirea" userId="34ab170da5908fc4" providerId="LiveId" clId="{51E1D80A-4A29-4E2A-B293-4232621C1517}" dt="2019-10-06T18:08:52.976" v="263" actId="1076"/>
          <ac:grpSpMkLst>
            <pc:docMk/>
            <pc:sldMk cId="2957820623" sldId="515"/>
            <ac:grpSpMk id="85" creationId="{51C11E5D-6B4E-46A7-BBFA-077C60DB3AF7}"/>
          </ac:grpSpMkLst>
        </pc:grpChg>
        <pc:grpChg chg="mod">
          <ac:chgData name="Cristian Chilipirea" userId="34ab170da5908fc4" providerId="LiveId" clId="{51E1D80A-4A29-4E2A-B293-4232621C1517}" dt="2019-10-06T18:08:52.976" v="263" actId="1076"/>
          <ac:grpSpMkLst>
            <pc:docMk/>
            <pc:sldMk cId="2957820623" sldId="515"/>
            <ac:grpSpMk id="87" creationId="{41474432-F698-4FAA-B09D-A69F0211848B}"/>
          </ac:grpSpMkLst>
        </pc:grpChg>
        <pc:grpChg chg="add mod">
          <ac:chgData name="Cristian Chilipirea" userId="34ab170da5908fc4" providerId="LiveId" clId="{51E1D80A-4A29-4E2A-B293-4232621C1517}" dt="2019-10-06T18:08:52.976" v="263" actId="1076"/>
          <ac:grpSpMkLst>
            <pc:docMk/>
            <pc:sldMk cId="2957820623" sldId="515"/>
            <ac:grpSpMk id="91" creationId="{20593A8F-51D5-4219-B842-686205897C93}"/>
          </ac:grpSpMkLst>
        </pc:grpChg>
        <pc:grpChg chg="mod">
          <ac:chgData name="Cristian Chilipirea" userId="34ab170da5908fc4" providerId="LiveId" clId="{51E1D80A-4A29-4E2A-B293-4232621C1517}" dt="2019-10-06T18:08:52.976" v="263" actId="1076"/>
          <ac:grpSpMkLst>
            <pc:docMk/>
            <pc:sldMk cId="2957820623" sldId="515"/>
            <ac:grpSpMk id="93" creationId="{C65AF434-9181-4425-AC8A-316FBD40CFCE}"/>
          </ac:grpSpMkLst>
        </pc:grpChg>
        <pc:grpChg chg="mod">
          <ac:chgData name="Cristian Chilipirea" userId="34ab170da5908fc4" providerId="LiveId" clId="{51E1D80A-4A29-4E2A-B293-4232621C1517}" dt="2019-10-06T18:08:52.976" v="263" actId="1076"/>
          <ac:grpSpMkLst>
            <pc:docMk/>
            <pc:sldMk cId="2957820623" sldId="515"/>
            <ac:grpSpMk id="94" creationId="{159A2341-BC0E-4440-9D5C-0002012CD88B}"/>
          </ac:grpSpMkLst>
        </pc:grpChg>
        <pc:picChg chg="add mod">
          <ac:chgData name="Cristian Chilipirea" userId="34ab170da5908fc4" providerId="LiveId" clId="{51E1D80A-4A29-4E2A-B293-4232621C1517}" dt="2019-10-06T18:08:40.613" v="258" actId="1076"/>
          <ac:picMkLst>
            <pc:docMk/>
            <pc:sldMk cId="2957820623" sldId="515"/>
            <ac:picMk id="4" creationId="{4F62176D-0D7B-43A4-AE44-10ADC67C3365}"/>
          </ac:picMkLst>
        </pc:picChg>
        <pc:cxnChg chg="mod">
          <ac:chgData name="Cristian Chilipirea" userId="34ab170da5908fc4" providerId="LiveId" clId="{51E1D80A-4A29-4E2A-B293-4232621C1517}" dt="2019-10-06T18:08:52.976" v="263" actId="1076"/>
          <ac:cxnSpMkLst>
            <pc:docMk/>
            <pc:sldMk cId="2957820623" sldId="515"/>
            <ac:cxnSpMk id="62" creationId="{F0FB9614-A580-4670-9AE0-DF5D113C2611}"/>
          </ac:cxnSpMkLst>
        </pc:cxnChg>
        <pc:cxnChg chg="mod">
          <ac:chgData name="Cristian Chilipirea" userId="34ab170da5908fc4" providerId="LiveId" clId="{51E1D80A-4A29-4E2A-B293-4232621C1517}" dt="2019-10-06T18:08:52.976" v="263" actId="1076"/>
          <ac:cxnSpMkLst>
            <pc:docMk/>
            <pc:sldMk cId="2957820623" sldId="515"/>
            <ac:cxnSpMk id="68" creationId="{5379FA84-7E16-4562-A232-431647656839}"/>
          </ac:cxnSpMkLst>
        </pc:cxnChg>
        <pc:cxnChg chg="mod">
          <ac:chgData name="Cristian Chilipirea" userId="34ab170da5908fc4" providerId="LiveId" clId="{51E1D80A-4A29-4E2A-B293-4232621C1517}" dt="2019-10-06T18:08:52.976" v="263" actId="1076"/>
          <ac:cxnSpMkLst>
            <pc:docMk/>
            <pc:sldMk cId="2957820623" sldId="515"/>
            <ac:cxnSpMk id="75" creationId="{A0D43198-D5A6-42EE-926C-EA747E79E843}"/>
          </ac:cxnSpMkLst>
        </pc:cxnChg>
        <pc:cxnChg chg="mod">
          <ac:chgData name="Cristian Chilipirea" userId="34ab170da5908fc4" providerId="LiveId" clId="{51E1D80A-4A29-4E2A-B293-4232621C1517}" dt="2019-10-06T18:08:52.976" v="263" actId="1076"/>
          <ac:cxnSpMkLst>
            <pc:docMk/>
            <pc:sldMk cId="2957820623" sldId="515"/>
            <ac:cxnSpMk id="81" creationId="{0BDCD842-AA87-433D-903D-F1CB0064BE63}"/>
          </ac:cxnSpMkLst>
        </pc:cxnChg>
        <pc:cxnChg chg="mod">
          <ac:chgData name="Cristian Chilipirea" userId="34ab170da5908fc4" providerId="LiveId" clId="{51E1D80A-4A29-4E2A-B293-4232621C1517}" dt="2019-10-06T18:08:52.976" v="263" actId="1076"/>
          <ac:cxnSpMkLst>
            <pc:docMk/>
            <pc:sldMk cId="2957820623" sldId="515"/>
            <ac:cxnSpMk id="86" creationId="{B1AE178D-03E4-4B7C-BA53-985756DA4340}"/>
          </ac:cxnSpMkLst>
        </pc:cxnChg>
        <pc:cxnChg chg="mod">
          <ac:chgData name="Cristian Chilipirea" userId="34ab170da5908fc4" providerId="LiveId" clId="{51E1D80A-4A29-4E2A-B293-4232621C1517}" dt="2019-10-06T18:08:52.976" v="263" actId="1076"/>
          <ac:cxnSpMkLst>
            <pc:docMk/>
            <pc:sldMk cId="2957820623" sldId="515"/>
            <ac:cxnSpMk id="92" creationId="{6BBB431F-6127-4BC6-86C3-DC0BAE019177}"/>
          </ac:cxnSpMkLst>
        </pc:cxnChg>
        <pc:cxnChg chg="mod">
          <ac:chgData name="Cristian Chilipirea" userId="34ab170da5908fc4" providerId="LiveId" clId="{51E1D80A-4A29-4E2A-B293-4232621C1517}" dt="2019-10-06T18:08:52.976" v="263" actId="1076"/>
          <ac:cxnSpMkLst>
            <pc:docMk/>
            <pc:sldMk cId="2957820623" sldId="515"/>
            <ac:cxnSpMk id="95" creationId="{23632047-63D0-41DE-A530-65C3F97E75C2}"/>
          </ac:cxnSpMkLst>
        </pc:cxnChg>
      </pc:sldChg>
      <pc:sldChg chg="addSp delSp modSp add modAnim">
        <pc:chgData name="Cristian Chilipirea" userId="34ab170da5908fc4" providerId="LiveId" clId="{51E1D80A-4A29-4E2A-B293-4232621C1517}" dt="2019-10-06T18:09:14.083" v="271" actId="1076"/>
        <pc:sldMkLst>
          <pc:docMk/>
          <pc:sldMk cId="3525947301" sldId="516"/>
        </pc:sldMkLst>
        <pc:spChg chg="del">
          <ac:chgData name="Cristian Chilipirea" userId="34ab170da5908fc4" providerId="LiveId" clId="{51E1D80A-4A29-4E2A-B293-4232621C1517}" dt="2019-10-06T18:09:03.361" v="266" actId="478"/>
          <ac:spMkLst>
            <pc:docMk/>
            <pc:sldMk cId="3525947301" sldId="516"/>
            <ac:spMk id="2" creationId="{2A748F6C-576E-4EEF-A077-246D1B6B0B9A}"/>
          </ac:spMkLst>
        </pc:spChg>
        <pc:spChg chg="del">
          <ac:chgData name="Cristian Chilipirea" userId="34ab170da5908fc4" providerId="LiveId" clId="{51E1D80A-4A29-4E2A-B293-4232621C1517}" dt="2019-10-06T18:09:02.121" v="265" actId="478"/>
          <ac:spMkLst>
            <pc:docMk/>
            <pc:sldMk cId="3525947301" sldId="516"/>
            <ac:spMk id="3" creationId="{99AF0EFF-2275-4E10-AB64-A20FEA22FCFE}"/>
          </ac:spMkLst>
        </pc:spChg>
        <pc:spChg chg="add del">
          <ac:chgData name="Cristian Chilipirea" userId="34ab170da5908fc4" providerId="LiveId" clId="{51E1D80A-4A29-4E2A-B293-4232621C1517}" dt="2019-10-06T18:09:07.189" v="268"/>
          <ac:spMkLst>
            <pc:docMk/>
            <pc:sldMk cId="3525947301" sldId="516"/>
            <ac:spMk id="4" creationId="{81A48CF7-BA94-427D-A032-3611E82C682B}"/>
          </ac:spMkLst>
        </pc:spChg>
        <pc:spChg chg="add del">
          <ac:chgData name="Cristian Chilipirea" userId="34ab170da5908fc4" providerId="LiveId" clId="{51E1D80A-4A29-4E2A-B293-4232621C1517}" dt="2019-10-06T18:09:07.189" v="268"/>
          <ac:spMkLst>
            <pc:docMk/>
            <pc:sldMk cId="3525947301" sldId="516"/>
            <ac:spMk id="5" creationId="{A9238502-D450-4D2C-B6BD-5B9628142652}"/>
          </ac:spMkLst>
        </pc:spChg>
        <pc:spChg chg="add del">
          <ac:chgData name="Cristian Chilipirea" userId="34ab170da5908fc4" providerId="LiveId" clId="{51E1D80A-4A29-4E2A-B293-4232621C1517}" dt="2019-10-06T18:09:07.189" v="268"/>
          <ac:spMkLst>
            <pc:docMk/>
            <pc:sldMk cId="3525947301" sldId="516"/>
            <ac:spMk id="6" creationId="{4A6ACC1B-0D43-49C4-98EF-8336007E4A65}"/>
          </ac:spMkLst>
        </pc:spChg>
        <pc:spChg chg="add del">
          <ac:chgData name="Cristian Chilipirea" userId="34ab170da5908fc4" providerId="LiveId" clId="{51E1D80A-4A29-4E2A-B293-4232621C1517}" dt="2019-10-06T18:09:07.189" v="268"/>
          <ac:spMkLst>
            <pc:docMk/>
            <pc:sldMk cId="3525947301" sldId="516"/>
            <ac:spMk id="7" creationId="{E1648C15-5CFA-4120-96C1-4C4748DFC2E7}"/>
          </ac:spMkLst>
        </pc:spChg>
        <pc:spChg chg="add del">
          <ac:chgData name="Cristian Chilipirea" userId="34ab170da5908fc4" providerId="LiveId" clId="{51E1D80A-4A29-4E2A-B293-4232621C1517}" dt="2019-10-06T18:09:07.189" v="268"/>
          <ac:spMkLst>
            <pc:docMk/>
            <pc:sldMk cId="3525947301" sldId="516"/>
            <ac:spMk id="8" creationId="{7F446975-7F26-4E74-AF64-4331CA554502}"/>
          </ac:spMkLst>
        </pc:spChg>
        <pc:spChg chg="add del">
          <ac:chgData name="Cristian Chilipirea" userId="34ab170da5908fc4" providerId="LiveId" clId="{51E1D80A-4A29-4E2A-B293-4232621C1517}" dt="2019-10-06T18:09:07.189" v="268"/>
          <ac:spMkLst>
            <pc:docMk/>
            <pc:sldMk cId="3525947301" sldId="516"/>
            <ac:spMk id="9" creationId="{35BE88DE-7157-404D-8D42-68CCF60839A9}"/>
          </ac:spMkLst>
        </pc:spChg>
        <pc:spChg chg="add del">
          <ac:chgData name="Cristian Chilipirea" userId="34ab170da5908fc4" providerId="LiveId" clId="{51E1D80A-4A29-4E2A-B293-4232621C1517}" dt="2019-10-06T18:09:07.189" v="268"/>
          <ac:spMkLst>
            <pc:docMk/>
            <pc:sldMk cId="3525947301" sldId="516"/>
            <ac:spMk id="10" creationId="{9CD0BF56-358C-4C2B-B4D6-92ED014EF671}"/>
          </ac:spMkLst>
        </pc:spChg>
        <pc:spChg chg="add del">
          <ac:chgData name="Cristian Chilipirea" userId="34ab170da5908fc4" providerId="LiveId" clId="{51E1D80A-4A29-4E2A-B293-4232621C1517}" dt="2019-10-06T18:09:07.189" v="268"/>
          <ac:spMkLst>
            <pc:docMk/>
            <pc:sldMk cId="3525947301" sldId="516"/>
            <ac:spMk id="11" creationId="{A9C0C7D5-2D86-499B-930B-D13E3159E0EC}"/>
          </ac:spMkLst>
        </pc:spChg>
        <pc:spChg chg="add del">
          <ac:chgData name="Cristian Chilipirea" userId="34ab170da5908fc4" providerId="LiveId" clId="{51E1D80A-4A29-4E2A-B293-4232621C1517}" dt="2019-10-06T18:09:07.189" v="268"/>
          <ac:spMkLst>
            <pc:docMk/>
            <pc:sldMk cId="3525947301" sldId="516"/>
            <ac:spMk id="12" creationId="{9E2B0E80-1DAB-4115-B992-0264E4D0C659}"/>
          </ac:spMkLst>
        </pc:spChg>
        <pc:spChg chg="add del">
          <ac:chgData name="Cristian Chilipirea" userId="34ab170da5908fc4" providerId="LiveId" clId="{51E1D80A-4A29-4E2A-B293-4232621C1517}" dt="2019-10-06T18:09:07.189" v="268"/>
          <ac:spMkLst>
            <pc:docMk/>
            <pc:sldMk cId="3525947301" sldId="516"/>
            <ac:spMk id="13" creationId="{75EFB6C8-8F67-4B10-8D98-4178A26F10E8}"/>
          </ac:spMkLst>
        </pc:spChg>
        <pc:spChg chg="add del">
          <ac:chgData name="Cristian Chilipirea" userId="34ab170da5908fc4" providerId="LiveId" clId="{51E1D80A-4A29-4E2A-B293-4232621C1517}" dt="2019-10-06T18:09:07.189" v="268"/>
          <ac:spMkLst>
            <pc:docMk/>
            <pc:sldMk cId="3525947301" sldId="516"/>
            <ac:spMk id="14" creationId="{F8ED2A50-9310-4B3A-BF6B-BD5DF0076B4C}"/>
          </ac:spMkLst>
        </pc:spChg>
        <pc:spChg chg="add del">
          <ac:chgData name="Cristian Chilipirea" userId="34ab170da5908fc4" providerId="LiveId" clId="{51E1D80A-4A29-4E2A-B293-4232621C1517}" dt="2019-10-06T18:09:07.189" v="268"/>
          <ac:spMkLst>
            <pc:docMk/>
            <pc:sldMk cId="3525947301" sldId="516"/>
            <ac:spMk id="15" creationId="{A0C5BCD3-0A0D-4B0B-94F9-C8929B087960}"/>
          </ac:spMkLst>
        </pc:spChg>
        <pc:spChg chg="add del">
          <ac:chgData name="Cristian Chilipirea" userId="34ab170da5908fc4" providerId="LiveId" clId="{51E1D80A-4A29-4E2A-B293-4232621C1517}" dt="2019-10-06T18:09:07.189" v="268"/>
          <ac:spMkLst>
            <pc:docMk/>
            <pc:sldMk cId="3525947301" sldId="516"/>
            <ac:spMk id="16" creationId="{39CE95CC-3E49-4D3E-9BC5-6939E9D54095}"/>
          </ac:spMkLst>
        </pc:spChg>
        <pc:spChg chg="add del">
          <ac:chgData name="Cristian Chilipirea" userId="34ab170da5908fc4" providerId="LiveId" clId="{51E1D80A-4A29-4E2A-B293-4232621C1517}" dt="2019-10-06T18:09:07.189" v="268"/>
          <ac:spMkLst>
            <pc:docMk/>
            <pc:sldMk cId="3525947301" sldId="516"/>
            <ac:spMk id="17" creationId="{FAD6A5B4-CE13-49A8-85D8-C3B48FCD1A2F}"/>
          </ac:spMkLst>
        </pc:spChg>
        <pc:spChg chg="add del">
          <ac:chgData name="Cristian Chilipirea" userId="34ab170da5908fc4" providerId="LiveId" clId="{51E1D80A-4A29-4E2A-B293-4232621C1517}" dt="2019-10-06T18:09:07.189" v="268"/>
          <ac:spMkLst>
            <pc:docMk/>
            <pc:sldMk cId="3525947301" sldId="516"/>
            <ac:spMk id="18" creationId="{8B36F362-91C8-4DA2-8336-0E6DF1C3034A}"/>
          </ac:spMkLst>
        </pc:spChg>
        <pc:spChg chg="add del">
          <ac:chgData name="Cristian Chilipirea" userId="34ab170da5908fc4" providerId="LiveId" clId="{51E1D80A-4A29-4E2A-B293-4232621C1517}" dt="2019-10-06T18:09:07.189" v="268"/>
          <ac:spMkLst>
            <pc:docMk/>
            <pc:sldMk cId="3525947301" sldId="516"/>
            <ac:spMk id="19" creationId="{A19FD7FA-628A-44B4-BBD3-B4E41BBBE845}"/>
          </ac:spMkLst>
        </pc:spChg>
        <pc:spChg chg="add del">
          <ac:chgData name="Cristian Chilipirea" userId="34ab170da5908fc4" providerId="LiveId" clId="{51E1D80A-4A29-4E2A-B293-4232621C1517}" dt="2019-10-06T18:09:07.189" v="268"/>
          <ac:spMkLst>
            <pc:docMk/>
            <pc:sldMk cId="3525947301" sldId="516"/>
            <ac:spMk id="20" creationId="{7AEFBE68-DE84-494F-8EC8-F0BC133FB2BA}"/>
          </ac:spMkLst>
        </pc:spChg>
        <pc:spChg chg="add del">
          <ac:chgData name="Cristian Chilipirea" userId="34ab170da5908fc4" providerId="LiveId" clId="{51E1D80A-4A29-4E2A-B293-4232621C1517}" dt="2019-10-06T18:09:07.189" v="268"/>
          <ac:spMkLst>
            <pc:docMk/>
            <pc:sldMk cId="3525947301" sldId="516"/>
            <ac:spMk id="21" creationId="{41DAB0D9-474B-4D63-B4DF-74B546638093}"/>
          </ac:spMkLst>
        </pc:spChg>
        <pc:spChg chg="add del">
          <ac:chgData name="Cristian Chilipirea" userId="34ab170da5908fc4" providerId="LiveId" clId="{51E1D80A-4A29-4E2A-B293-4232621C1517}" dt="2019-10-06T18:09:07.189" v="268"/>
          <ac:spMkLst>
            <pc:docMk/>
            <pc:sldMk cId="3525947301" sldId="516"/>
            <ac:spMk id="22" creationId="{B133FF0A-2E5E-4246-9E61-BD059168BC94}"/>
          </ac:spMkLst>
        </pc:spChg>
        <pc:spChg chg="add del">
          <ac:chgData name="Cristian Chilipirea" userId="34ab170da5908fc4" providerId="LiveId" clId="{51E1D80A-4A29-4E2A-B293-4232621C1517}" dt="2019-10-06T18:09:07.189" v="268"/>
          <ac:spMkLst>
            <pc:docMk/>
            <pc:sldMk cId="3525947301" sldId="516"/>
            <ac:spMk id="23" creationId="{834900FD-8E26-483A-8DFA-E8C8FFB95D78}"/>
          </ac:spMkLst>
        </pc:spChg>
        <pc:spChg chg="add del">
          <ac:chgData name="Cristian Chilipirea" userId="34ab170da5908fc4" providerId="LiveId" clId="{51E1D80A-4A29-4E2A-B293-4232621C1517}" dt="2019-10-06T18:09:07.189" v="268"/>
          <ac:spMkLst>
            <pc:docMk/>
            <pc:sldMk cId="3525947301" sldId="516"/>
            <ac:spMk id="24" creationId="{C7845CDB-4F91-4193-8652-FF777DABC3BA}"/>
          </ac:spMkLst>
        </pc:spChg>
        <pc:spChg chg="add del">
          <ac:chgData name="Cristian Chilipirea" userId="34ab170da5908fc4" providerId="LiveId" clId="{51E1D80A-4A29-4E2A-B293-4232621C1517}" dt="2019-10-06T18:09:07.189" v="268"/>
          <ac:spMkLst>
            <pc:docMk/>
            <pc:sldMk cId="3525947301" sldId="516"/>
            <ac:spMk id="25" creationId="{5E3610C1-55BA-430F-B3D2-242208E1DD4F}"/>
          </ac:spMkLst>
        </pc:spChg>
        <pc:spChg chg="add del">
          <ac:chgData name="Cristian Chilipirea" userId="34ab170da5908fc4" providerId="LiveId" clId="{51E1D80A-4A29-4E2A-B293-4232621C1517}" dt="2019-10-06T18:09:07.189" v="268"/>
          <ac:spMkLst>
            <pc:docMk/>
            <pc:sldMk cId="3525947301" sldId="516"/>
            <ac:spMk id="26" creationId="{DD9AA4AB-AE85-40FF-B39F-21F4F886E622}"/>
          </ac:spMkLst>
        </pc:spChg>
        <pc:spChg chg="add del">
          <ac:chgData name="Cristian Chilipirea" userId="34ab170da5908fc4" providerId="LiveId" clId="{51E1D80A-4A29-4E2A-B293-4232621C1517}" dt="2019-10-06T18:09:07.189" v="268"/>
          <ac:spMkLst>
            <pc:docMk/>
            <pc:sldMk cId="3525947301" sldId="516"/>
            <ac:spMk id="27" creationId="{CE5D681C-CDEC-46E1-BAC6-6A00ADB7985A}"/>
          </ac:spMkLst>
        </pc:spChg>
        <pc:spChg chg="add del">
          <ac:chgData name="Cristian Chilipirea" userId="34ab170da5908fc4" providerId="LiveId" clId="{51E1D80A-4A29-4E2A-B293-4232621C1517}" dt="2019-10-06T18:09:07.189" v="268"/>
          <ac:spMkLst>
            <pc:docMk/>
            <pc:sldMk cId="3525947301" sldId="516"/>
            <ac:spMk id="28" creationId="{40E7ABEA-41B1-489E-9D2D-88ED6477B420}"/>
          </ac:spMkLst>
        </pc:spChg>
        <pc:spChg chg="add del">
          <ac:chgData name="Cristian Chilipirea" userId="34ab170da5908fc4" providerId="LiveId" clId="{51E1D80A-4A29-4E2A-B293-4232621C1517}" dt="2019-10-06T18:09:07.189" v="268"/>
          <ac:spMkLst>
            <pc:docMk/>
            <pc:sldMk cId="3525947301" sldId="516"/>
            <ac:spMk id="29" creationId="{F8B6E25F-C61D-4A77-97A1-22A1B228CD2F}"/>
          </ac:spMkLst>
        </pc:spChg>
        <pc:spChg chg="add del">
          <ac:chgData name="Cristian Chilipirea" userId="34ab170da5908fc4" providerId="LiveId" clId="{51E1D80A-4A29-4E2A-B293-4232621C1517}" dt="2019-10-06T18:09:07.189" v="268"/>
          <ac:spMkLst>
            <pc:docMk/>
            <pc:sldMk cId="3525947301" sldId="516"/>
            <ac:spMk id="30" creationId="{762FAA30-073A-4097-B6E5-303D17461473}"/>
          </ac:spMkLst>
        </pc:spChg>
        <pc:spChg chg="add del">
          <ac:chgData name="Cristian Chilipirea" userId="34ab170da5908fc4" providerId="LiveId" clId="{51E1D80A-4A29-4E2A-B293-4232621C1517}" dt="2019-10-06T18:09:07.189" v="268"/>
          <ac:spMkLst>
            <pc:docMk/>
            <pc:sldMk cId="3525947301" sldId="516"/>
            <ac:spMk id="31" creationId="{6FBEA0E9-F32D-4829-9866-4DDB31CC0DD0}"/>
          </ac:spMkLst>
        </pc:spChg>
        <pc:spChg chg="add del">
          <ac:chgData name="Cristian Chilipirea" userId="34ab170da5908fc4" providerId="LiveId" clId="{51E1D80A-4A29-4E2A-B293-4232621C1517}" dt="2019-10-06T18:09:07.189" v="268"/>
          <ac:spMkLst>
            <pc:docMk/>
            <pc:sldMk cId="3525947301" sldId="516"/>
            <ac:spMk id="32" creationId="{6C8CEC95-700E-4171-B2E0-8A855EB82F89}"/>
          </ac:spMkLst>
        </pc:spChg>
        <pc:spChg chg="add del">
          <ac:chgData name="Cristian Chilipirea" userId="34ab170da5908fc4" providerId="LiveId" clId="{51E1D80A-4A29-4E2A-B293-4232621C1517}" dt="2019-10-06T18:09:07.189" v="268"/>
          <ac:spMkLst>
            <pc:docMk/>
            <pc:sldMk cId="3525947301" sldId="516"/>
            <ac:spMk id="33" creationId="{6AD2E2EB-4331-4F75-A29D-B0DDDABAAA10}"/>
          </ac:spMkLst>
        </pc:spChg>
        <pc:spChg chg="add del">
          <ac:chgData name="Cristian Chilipirea" userId="34ab170da5908fc4" providerId="LiveId" clId="{51E1D80A-4A29-4E2A-B293-4232621C1517}" dt="2019-10-06T18:09:07.189" v="268"/>
          <ac:spMkLst>
            <pc:docMk/>
            <pc:sldMk cId="3525947301" sldId="516"/>
            <ac:spMk id="34" creationId="{A5F1E574-7BDE-455A-AA18-35D106715DA7}"/>
          </ac:spMkLst>
        </pc:spChg>
        <pc:spChg chg="add del">
          <ac:chgData name="Cristian Chilipirea" userId="34ab170da5908fc4" providerId="LiveId" clId="{51E1D80A-4A29-4E2A-B293-4232621C1517}" dt="2019-10-06T18:09:07.189" v="268"/>
          <ac:spMkLst>
            <pc:docMk/>
            <pc:sldMk cId="3525947301" sldId="516"/>
            <ac:spMk id="35" creationId="{F099494A-0D6E-4683-A1A8-6B090B266BAD}"/>
          </ac:spMkLst>
        </pc:spChg>
        <pc:spChg chg="add del">
          <ac:chgData name="Cristian Chilipirea" userId="34ab170da5908fc4" providerId="LiveId" clId="{51E1D80A-4A29-4E2A-B293-4232621C1517}" dt="2019-10-06T18:09:07.189" v="268"/>
          <ac:spMkLst>
            <pc:docMk/>
            <pc:sldMk cId="3525947301" sldId="516"/>
            <ac:spMk id="36" creationId="{FCBD196E-845B-4A52-AACE-C3401F0CC7CD}"/>
          </ac:spMkLst>
        </pc:spChg>
        <pc:spChg chg="add del">
          <ac:chgData name="Cristian Chilipirea" userId="34ab170da5908fc4" providerId="LiveId" clId="{51E1D80A-4A29-4E2A-B293-4232621C1517}" dt="2019-10-06T18:09:07.189" v="268"/>
          <ac:spMkLst>
            <pc:docMk/>
            <pc:sldMk cId="3525947301" sldId="516"/>
            <ac:spMk id="37" creationId="{6DDDEB95-6C55-47D5-9BA1-BAFDE6EFB7EB}"/>
          </ac:spMkLst>
        </pc:spChg>
        <pc:spChg chg="add del">
          <ac:chgData name="Cristian Chilipirea" userId="34ab170da5908fc4" providerId="LiveId" clId="{51E1D80A-4A29-4E2A-B293-4232621C1517}" dt="2019-10-06T18:09:07.189" v="268"/>
          <ac:spMkLst>
            <pc:docMk/>
            <pc:sldMk cId="3525947301" sldId="516"/>
            <ac:spMk id="38" creationId="{4D97FAB9-2289-4EDB-BEFC-006888FE9BA3}"/>
          </ac:spMkLst>
        </pc:spChg>
        <pc:spChg chg="add del">
          <ac:chgData name="Cristian Chilipirea" userId="34ab170da5908fc4" providerId="LiveId" clId="{51E1D80A-4A29-4E2A-B293-4232621C1517}" dt="2019-10-06T18:09:07.189" v="268"/>
          <ac:spMkLst>
            <pc:docMk/>
            <pc:sldMk cId="3525947301" sldId="516"/>
            <ac:spMk id="39" creationId="{BA4FA422-2FCA-4423-A78B-F9C409B9CAAC}"/>
          </ac:spMkLst>
        </pc:spChg>
        <pc:spChg chg="add del">
          <ac:chgData name="Cristian Chilipirea" userId="34ab170da5908fc4" providerId="LiveId" clId="{51E1D80A-4A29-4E2A-B293-4232621C1517}" dt="2019-10-06T18:09:07.189" v="268"/>
          <ac:spMkLst>
            <pc:docMk/>
            <pc:sldMk cId="3525947301" sldId="516"/>
            <ac:spMk id="40" creationId="{6038DC38-9FCE-40E6-9DDD-0B8EF820750D}"/>
          </ac:spMkLst>
        </pc:spChg>
        <pc:spChg chg="add del">
          <ac:chgData name="Cristian Chilipirea" userId="34ab170da5908fc4" providerId="LiveId" clId="{51E1D80A-4A29-4E2A-B293-4232621C1517}" dt="2019-10-06T18:09:07.189" v="268"/>
          <ac:spMkLst>
            <pc:docMk/>
            <pc:sldMk cId="3525947301" sldId="516"/>
            <ac:spMk id="41" creationId="{4350D071-DFAB-4EC7-BAA0-313F2BAA62BA}"/>
          </ac:spMkLst>
        </pc:spChg>
        <pc:spChg chg="add del">
          <ac:chgData name="Cristian Chilipirea" userId="34ab170da5908fc4" providerId="LiveId" clId="{51E1D80A-4A29-4E2A-B293-4232621C1517}" dt="2019-10-06T18:09:07.189" v="268"/>
          <ac:spMkLst>
            <pc:docMk/>
            <pc:sldMk cId="3525947301" sldId="516"/>
            <ac:spMk id="42" creationId="{ABD5B84E-9A21-40B0-ABB6-AEACC9DDC575}"/>
          </ac:spMkLst>
        </pc:spChg>
        <pc:spChg chg="add del">
          <ac:chgData name="Cristian Chilipirea" userId="34ab170da5908fc4" providerId="LiveId" clId="{51E1D80A-4A29-4E2A-B293-4232621C1517}" dt="2019-10-06T18:09:07.189" v="268"/>
          <ac:spMkLst>
            <pc:docMk/>
            <pc:sldMk cId="3525947301" sldId="516"/>
            <ac:spMk id="43" creationId="{FB03953E-3C4E-4A84-A40E-F152C9803F9B}"/>
          </ac:spMkLst>
        </pc:spChg>
        <pc:spChg chg="add del">
          <ac:chgData name="Cristian Chilipirea" userId="34ab170da5908fc4" providerId="LiveId" clId="{51E1D80A-4A29-4E2A-B293-4232621C1517}" dt="2019-10-06T18:09:07.189" v="268"/>
          <ac:spMkLst>
            <pc:docMk/>
            <pc:sldMk cId="3525947301" sldId="516"/>
            <ac:spMk id="44" creationId="{5841423F-7E82-458F-B0C7-4554DB5D4B47}"/>
          </ac:spMkLst>
        </pc:spChg>
        <pc:spChg chg="add del">
          <ac:chgData name="Cristian Chilipirea" userId="34ab170da5908fc4" providerId="LiveId" clId="{51E1D80A-4A29-4E2A-B293-4232621C1517}" dt="2019-10-06T18:09:07.189" v="268"/>
          <ac:spMkLst>
            <pc:docMk/>
            <pc:sldMk cId="3525947301" sldId="516"/>
            <ac:spMk id="45" creationId="{DA6C51E1-F59B-452C-B080-7429516F42A1}"/>
          </ac:spMkLst>
        </pc:spChg>
        <pc:spChg chg="add del">
          <ac:chgData name="Cristian Chilipirea" userId="34ab170da5908fc4" providerId="LiveId" clId="{51E1D80A-4A29-4E2A-B293-4232621C1517}" dt="2019-10-06T18:09:07.189" v="268"/>
          <ac:spMkLst>
            <pc:docMk/>
            <pc:sldMk cId="3525947301" sldId="516"/>
            <ac:spMk id="46" creationId="{878A2B50-2C63-4008-B986-1C158EBF12CA}"/>
          </ac:spMkLst>
        </pc:spChg>
        <pc:spChg chg="add del">
          <ac:chgData name="Cristian Chilipirea" userId="34ab170da5908fc4" providerId="LiveId" clId="{51E1D80A-4A29-4E2A-B293-4232621C1517}" dt="2019-10-06T18:09:07.189" v="268"/>
          <ac:spMkLst>
            <pc:docMk/>
            <pc:sldMk cId="3525947301" sldId="516"/>
            <ac:spMk id="47" creationId="{40EE6972-165F-43CB-AF3D-0CCC5AD0017D}"/>
          </ac:spMkLst>
        </pc:spChg>
        <pc:spChg chg="add del">
          <ac:chgData name="Cristian Chilipirea" userId="34ab170da5908fc4" providerId="LiveId" clId="{51E1D80A-4A29-4E2A-B293-4232621C1517}" dt="2019-10-06T18:09:07.189" v="268"/>
          <ac:spMkLst>
            <pc:docMk/>
            <pc:sldMk cId="3525947301" sldId="516"/>
            <ac:spMk id="48" creationId="{0F6782FC-F983-4D0F-B9C1-746FA92917D4}"/>
          </ac:spMkLst>
        </pc:spChg>
        <pc:spChg chg="add del">
          <ac:chgData name="Cristian Chilipirea" userId="34ab170da5908fc4" providerId="LiveId" clId="{51E1D80A-4A29-4E2A-B293-4232621C1517}" dt="2019-10-06T18:09:07.189" v="268"/>
          <ac:spMkLst>
            <pc:docMk/>
            <pc:sldMk cId="3525947301" sldId="516"/>
            <ac:spMk id="49" creationId="{AA8D9A28-D03D-429E-83D7-AF6889E3FE65}"/>
          </ac:spMkLst>
        </pc:spChg>
        <pc:spChg chg="add del">
          <ac:chgData name="Cristian Chilipirea" userId="34ab170da5908fc4" providerId="LiveId" clId="{51E1D80A-4A29-4E2A-B293-4232621C1517}" dt="2019-10-06T18:09:07.189" v="268"/>
          <ac:spMkLst>
            <pc:docMk/>
            <pc:sldMk cId="3525947301" sldId="516"/>
            <ac:spMk id="50" creationId="{82412677-596B-49A8-B315-94A3E9A9A86C}"/>
          </ac:spMkLst>
        </pc:spChg>
        <pc:spChg chg="add del">
          <ac:chgData name="Cristian Chilipirea" userId="34ab170da5908fc4" providerId="LiveId" clId="{51E1D80A-4A29-4E2A-B293-4232621C1517}" dt="2019-10-06T18:09:07.189" v="268"/>
          <ac:spMkLst>
            <pc:docMk/>
            <pc:sldMk cId="3525947301" sldId="516"/>
            <ac:spMk id="51" creationId="{A8EA4D11-FD5A-48AB-8A2C-A769887365FB}"/>
          </ac:spMkLst>
        </pc:spChg>
        <pc:spChg chg="add del">
          <ac:chgData name="Cristian Chilipirea" userId="34ab170da5908fc4" providerId="LiveId" clId="{51E1D80A-4A29-4E2A-B293-4232621C1517}" dt="2019-10-06T18:09:07.189" v="268"/>
          <ac:spMkLst>
            <pc:docMk/>
            <pc:sldMk cId="3525947301" sldId="516"/>
            <ac:spMk id="52" creationId="{22007F73-1A50-4E67-BA21-987BDA0AEE4D}"/>
          </ac:spMkLst>
        </pc:spChg>
        <pc:spChg chg="add del">
          <ac:chgData name="Cristian Chilipirea" userId="34ab170da5908fc4" providerId="LiveId" clId="{51E1D80A-4A29-4E2A-B293-4232621C1517}" dt="2019-10-06T18:09:07.189" v="268"/>
          <ac:spMkLst>
            <pc:docMk/>
            <pc:sldMk cId="3525947301" sldId="516"/>
            <ac:spMk id="53" creationId="{9083B12B-381E-457F-9467-E09EA9101C5D}"/>
          </ac:spMkLst>
        </pc:spChg>
        <pc:spChg chg="add del">
          <ac:chgData name="Cristian Chilipirea" userId="34ab170da5908fc4" providerId="LiveId" clId="{51E1D80A-4A29-4E2A-B293-4232621C1517}" dt="2019-10-06T18:09:07.189" v="268"/>
          <ac:spMkLst>
            <pc:docMk/>
            <pc:sldMk cId="3525947301" sldId="516"/>
            <ac:spMk id="54" creationId="{798CC410-152B-403C-9EF1-471B21CE9FD3}"/>
          </ac:spMkLst>
        </pc:spChg>
        <pc:spChg chg="add del">
          <ac:chgData name="Cristian Chilipirea" userId="34ab170da5908fc4" providerId="LiveId" clId="{51E1D80A-4A29-4E2A-B293-4232621C1517}" dt="2019-10-06T18:09:07.189" v="268"/>
          <ac:spMkLst>
            <pc:docMk/>
            <pc:sldMk cId="3525947301" sldId="516"/>
            <ac:spMk id="55" creationId="{0BA31093-3255-4C41-BDBA-B4C622318FB7}"/>
          </ac:spMkLst>
        </pc:spChg>
        <pc:spChg chg="add del">
          <ac:chgData name="Cristian Chilipirea" userId="34ab170da5908fc4" providerId="LiveId" clId="{51E1D80A-4A29-4E2A-B293-4232621C1517}" dt="2019-10-06T18:09:07.189" v="268"/>
          <ac:spMkLst>
            <pc:docMk/>
            <pc:sldMk cId="3525947301" sldId="516"/>
            <ac:spMk id="56" creationId="{B15BC17E-F166-4C82-A3E4-AD226F52EFCA}"/>
          </ac:spMkLst>
        </pc:spChg>
        <pc:spChg chg="add del">
          <ac:chgData name="Cristian Chilipirea" userId="34ab170da5908fc4" providerId="LiveId" clId="{51E1D80A-4A29-4E2A-B293-4232621C1517}" dt="2019-10-06T18:09:07.189" v="268"/>
          <ac:spMkLst>
            <pc:docMk/>
            <pc:sldMk cId="3525947301" sldId="516"/>
            <ac:spMk id="57" creationId="{6AF37779-C286-4220-83A2-DEE61FB86175}"/>
          </ac:spMkLst>
        </pc:spChg>
        <pc:spChg chg="add del">
          <ac:chgData name="Cristian Chilipirea" userId="34ab170da5908fc4" providerId="LiveId" clId="{51E1D80A-4A29-4E2A-B293-4232621C1517}" dt="2019-10-06T18:09:07.189" v="268"/>
          <ac:spMkLst>
            <pc:docMk/>
            <pc:sldMk cId="3525947301" sldId="516"/>
            <ac:spMk id="58" creationId="{6DE4AF7C-0220-47DC-93CF-EFC51EB470BA}"/>
          </ac:spMkLst>
        </pc:spChg>
        <pc:spChg chg="add del">
          <ac:chgData name="Cristian Chilipirea" userId="34ab170da5908fc4" providerId="LiveId" clId="{51E1D80A-4A29-4E2A-B293-4232621C1517}" dt="2019-10-06T18:09:07.189" v="268"/>
          <ac:spMkLst>
            <pc:docMk/>
            <pc:sldMk cId="3525947301" sldId="516"/>
            <ac:spMk id="59" creationId="{0425E2DD-FA57-40CF-833D-A89949F6E0A9}"/>
          </ac:spMkLst>
        </pc:spChg>
        <pc:spChg chg="add del">
          <ac:chgData name="Cristian Chilipirea" userId="34ab170da5908fc4" providerId="LiveId" clId="{51E1D80A-4A29-4E2A-B293-4232621C1517}" dt="2019-10-06T18:09:07.189" v="268"/>
          <ac:spMkLst>
            <pc:docMk/>
            <pc:sldMk cId="3525947301" sldId="516"/>
            <ac:spMk id="60" creationId="{7F5FF2C2-CEAC-445D-8AE1-111FB4733EE5}"/>
          </ac:spMkLst>
        </pc:spChg>
        <pc:spChg chg="add del">
          <ac:chgData name="Cristian Chilipirea" userId="34ab170da5908fc4" providerId="LiveId" clId="{51E1D80A-4A29-4E2A-B293-4232621C1517}" dt="2019-10-06T18:09:07.189" v="268"/>
          <ac:spMkLst>
            <pc:docMk/>
            <pc:sldMk cId="3525947301" sldId="516"/>
            <ac:spMk id="61" creationId="{B7F2B193-0349-44E2-A7C3-662955E8A1F3}"/>
          </ac:spMkLst>
        </pc:spChg>
        <pc:spChg chg="add del">
          <ac:chgData name="Cristian Chilipirea" userId="34ab170da5908fc4" providerId="LiveId" clId="{51E1D80A-4A29-4E2A-B293-4232621C1517}" dt="2019-10-06T18:09:07.189" v="268"/>
          <ac:spMkLst>
            <pc:docMk/>
            <pc:sldMk cId="3525947301" sldId="516"/>
            <ac:spMk id="62" creationId="{AD644220-2469-4AFF-B02C-E6618DDE9956}"/>
          </ac:spMkLst>
        </pc:spChg>
        <pc:spChg chg="add del">
          <ac:chgData name="Cristian Chilipirea" userId="34ab170da5908fc4" providerId="LiveId" clId="{51E1D80A-4A29-4E2A-B293-4232621C1517}" dt="2019-10-06T18:09:07.189" v="268"/>
          <ac:spMkLst>
            <pc:docMk/>
            <pc:sldMk cId="3525947301" sldId="516"/>
            <ac:spMk id="63" creationId="{F08E5167-DB0C-4AB3-8F1E-4FC1172BB82A}"/>
          </ac:spMkLst>
        </pc:spChg>
        <pc:spChg chg="add del">
          <ac:chgData name="Cristian Chilipirea" userId="34ab170da5908fc4" providerId="LiveId" clId="{51E1D80A-4A29-4E2A-B293-4232621C1517}" dt="2019-10-06T18:09:07.189" v="268"/>
          <ac:spMkLst>
            <pc:docMk/>
            <pc:sldMk cId="3525947301" sldId="516"/>
            <ac:spMk id="64" creationId="{38C2ABFD-751E-44AC-A69D-BC4466E366D9}"/>
          </ac:spMkLst>
        </pc:spChg>
        <pc:spChg chg="add del">
          <ac:chgData name="Cristian Chilipirea" userId="34ab170da5908fc4" providerId="LiveId" clId="{51E1D80A-4A29-4E2A-B293-4232621C1517}" dt="2019-10-06T18:09:07.189" v="268"/>
          <ac:spMkLst>
            <pc:docMk/>
            <pc:sldMk cId="3525947301" sldId="516"/>
            <ac:spMk id="65" creationId="{DAE2D47F-6E2E-4FFA-87E8-4D2C444105A9}"/>
          </ac:spMkLst>
        </pc:spChg>
        <pc:spChg chg="add del">
          <ac:chgData name="Cristian Chilipirea" userId="34ab170da5908fc4" providerId="LiveId" clId="{51E1D80A-4A29-4E2A-B293-4232621C1517}" dt="2019-10-06T18:09:07.189" v="268"/>
          <ac:spMkLst>
            <pc:docMk/>
            <pc:sldMk cId="3525947301" sldId="516"/>
            <ac:spMk id="66" creationId="{DA0AD413-31BE-4793-9CEB-633CF5103035}"/>
          </ac:spMkLst>
        </pc:spChg>
        <pc:spChg chg="add del">
          <ac:chgData name="Cristian Chilipirea" userId="34ab170da5908fc4" providerId="LiveId" clId="{51E1D80A-4A29-4E2A-B293-4232621C1517}" dt="2019-10-06T18:09:07.189" v="268"/>
          <ac:spMkLst>
            <pc:docMk/>
            <pc:sldMk cId="3525947301" sldId="516"/>
            <ac:spMk id="67" creationId="{4D123D2A-30F1-4A28-AB4C-267C3541DCED}"/>
          </ac:spMkLst>
        </pc:spChg>
        <pc:spChg chg="add del">
          <ac:chgData name="Cristian Chilipirea" userId="34ab170da5908fc4" providerId="LiveId" clId="{51E1D80A-4A29-4E2A-B293-4232621C1517}" dt="2019-10-06T18:09:07.189" v="268"/>
          <ac:spMkLst>
            <pc:docMk/>
            <pc:sldMk cId="3525947301" sldId="516"/>
            <ac:spMk id="68" creationId="{C584816D-DC72-4E3C-9A40-B5A31A5B86F9}"/>
          </ac:spMkLst>
        </pc:spChg>
        <pc:spChg chg="add del">
          <ac:chgData name="Cristian Chilipirea" userId="34ab170da5908fc4" providerId="LiveId" clId="{51E1D80A-4A29-4E2A-B293-4232621C1517}" dt="2019-10-06T18:09:07.189" v="268"/>
          <ac:spMkLst>
            <pc:docMk/>
            <pc:sldMk cId="3525947301" sldId="516"/>
            <ac:spMk id="69" creationId="{725C15D0-C86F-465A-A646-632D6E727DD9}"/>
          </ac:spMkLst>
        </pc:spChg>
        <pc:spChg chg="add del">
          <ac:chgData name="Cristian Chilipirea" userId="34ab170da5908fc4" providerId="LiveId" clId="{51E1D80A-4A29-4E2A-B293-4232621C1517}" dt="2019-10-06T18:09:07.189" v="268"/>
          <ac:spMkLst>
            <pc:docMk/>
            <pc:sldMk cId="3525947301" sldId="516"/>
            <ac:spMk id="70" creationId="{52688DDE-4306-4FD6-9F72-F303453D7502}"/>
          </ac:spMkLst>
        </pc:spChg>
        <pc:spChg chg="add del">
          <ac:chgData name="Cristian Chilipirea" userId="34ab170da5908fc4" providerId="LiveId" clId="{51E1D80A-4A29-4E2A-B293-4232621C1517}" dt="2019-10-06T18:09:07.189" v="268"/>
          <ac:spMkLst>
            <pc:docMk/>
            <pc:sldMk cId="3525947301" sldId="516"/>
            <ac:spMk id="71" creationId="{74FE7690-065A-43AF-8372-D1E5C3DBEF8F}"/>
          </ac:spMkLst>
        </pc:spChg>
        <pc:spChg chg="add del">
          <ac:chgData name="Cristian Chilipirea" userId="34ab170da5908fc4" providerId="LiveId" clId="{51E1D80A-4A29-4E2A-B293-4232621C1517}" dt="2019-10-06T18:09:07.189" v="268"/>
          <ac:spMkLst>
            <pc:docMk/>
            <pc:sldMk cId="3525947301" sldId="516"/>
            <ac:spMk id="72" creationId="{23D33980-6E50-4E9F-BDB4-D6164AE1AB15}"/>
          </ac:spMkLst>
        </pc:spChg>
        <pc:spChg chg="add del">
          <ac:chgData name="Cristian Chilipirea" userId="34ab170da5908fc4" providerId="LiveId" clId="{51E1D80A-4A29-4E2A-B293-4232621C1517}" dt="2019-10-06T18:09:07.189" v="268"/>
          <ac:spMkLst>
            <pc:docMk/>
            <pc:sldMk cId="3525947301" sldId="516"/>
            <ac:spMk id="73" creationId="{AF72E7E4-557A-4303-93ED-A2156E08FFBC}"/>
          </ac:spMkLst>
        </pc:spChg>
        <pc:spChg chg="add del">
          <ac:chgData name="Cristian Chilipirea" userId="34ab170da5908fc4" providerId="LiveId" clId="{51E1D80A-4A29-4E2A-B293-4232621C1517}" dt="2019-10-06T18:09:07.189" v="268"/>
          <ac:spMkLst>
            <pc:docMk/>
            <pc:sldMk cId="3525947301" sldId="516"/>
            <ac:spMk id="74" creationId="{861DDEF8-8BCE-437B-A01C-86C16AC5B4BC}"/>
          </ac:spMkLst>
        </pc:spChg>
        <pc:spChg chg="add del">
          <ac:chgData name="Cristian Chilipirea" userId="34ab170da5908fc4" providerId="LiveId" clId="{51E1D80A-4A29-4E2A-B293-4232621C1517}" dt="2019-10-06T18:09:07.189" v="268"/>
          <ac:spMkLst>
            <pc:docMk/>
            <pc:sldMk cId="3525947301" sldId="516"/>
            <ac:spMk id="75" creationId="{AB8B637D-681B-4D7A-800F-668BD1617B5C}"/>
          </ac:spMkLst>
        </pc:spChg>
        <pc:spChg chg="add del">
          <ac:chgData name="Cristian Chilipirea" userId="34ab170da5908fc4" providerId="LiveId" clId="{51E1D80A-4A29-4E2A-B293-4232621C1517}" dt="2019-10-06T18:09:07.189" v="268"/>
          <ac:spMkLst>
            <pc:docMk/>
            <pc:sldMk cId="3525947301" sldId="516"/>
            <ac:spMk id="76" creationId="{E449C947-564A-4D1C-B572-308A0B453821}"/>
          </ac:spMkLst>
        </pc:spChg>
        <pc:spChg chg="add del">
          <ac:chgData name="Cristian Chilipirea" userId="34ab170da5908fc4" providerId="LiveId" clId="{51E1D80A-4A29-4E2A-B293-4232621C1517}" dt="2019-10-06T18:09:07.189" v="268"/>
          <ac:spMkLst>
            <pc:docMk/>
            <pc:sldMk cId="3525947301" sldId="516"/>
            <ac:spMk id="77" creationId="{EFB8EB0C-78BC-4A67-9F3B-9F7987DE7E88}"/>
          </ac:spMkLst>
        </pc:spChg>
        <pc:spChg chg="add del">
          <ac:chgData name="Cristian Chilipirea" userId="34ab170da5908fc4" providerId="LiveId" clId="{51E1D80A-4A29-4E2A-B293-4232621C1517}" dt="2019-10-06T18:09:07.189" v="268"/>
          <ac:spMkLst>
            <pc:docMk/>
            <pc:sldMk cId="3525947301" sldId="516"/>
            <ac:spMk id="78" creationId="{1EBAD14B-AF4B-4B2B-A2F0-729A4B5A9656}"/>
          </ac:spMkLst>
        </pc:spChg>
        <pc:spChg chg="add del">
          <ac:chgData name="Cristian Chilipirea" userId="34ab170da5908fc4" providerId="LiveId" clId="{51E1D80A-4A29-4E2A-B293-4232621C1517}" dt="2019-10-06T18:09:07.189" v="268"/>
          <ac:spMkLst>
            <pc:docMk/>
            <pc:sldMk cId="3525947301" sldId="516"/>
            <ac:spMk id="79" creationId="{28CE7862-5867-4BC6-852D-719D45CF3ACF}"/>
          </ac:spMkLst>
        </pc:spChg>
        <pc:spChg chg="add del">
          <ac:chgData name="Cristian Chilipirea" userId="34ab170da5908fc4" providerId="LiveId" clId="{51E1D80A-4A29-4E2A-B293-4232621C1517}" dt="2019-10-06T18:09:07.189" v="268"/>
          <ac:spMkLst>
            <pc:docMk/>
            <pc:sldMk cId="3525947301" sldId="516"/>
            <ac:spMk id="80" creationId="{0AB615EF-217D-4508-A6DE-9E7E5B8D23F7}"/>
          </ac:spMkLst>
        </pc:spChg>
        <pc:spChg chg="add del">
          <ac:chgData name="Cristian Chilipirea" userId="34ab170da5908fc4" providerId="LiveId" clId="{51E1D80A-4A29-4E2A-B293-4232621C1517}" dt="2019-10-06T18:09:07.189" v="268"/>
          <ac:spMkLst>
            <pc:docMk/>
            <pc:sldMk cId="3525947301" sldId="516"/>
            <ac:spMk id="81" creationId="{3E6B8720-1EB5-4634-8815-AD663B6AC29A}"/>
          </ac:spMkLst>
        </pc:spChg>
        <pc:spChg chg="add del">
          <ac:chgData name="Cristian Chilipirea" userId="34ab170da5908fc4" providerId="LiveId" clId="{51E1D80A-4A29-4E2A-B293-4232621C1517}" dt="2019-10-06T18:09:07.189" v="268"/>
          <ac:spMkLst>
            <pc:docMk/>
            <pc:sldMk cId="3525947301" sldId="516"/>
            <ac:spMk id="82" creationId="{D9AC005D-6AB4-4737-827C-E71DF78A4D19}"/>
          </ac:spMkLst>
        </pc:spChg>
        <pc:spChg chg="add del">
          <ac:chgData name="Cristian Chilipirea" userId="34ab170da5908fc4" providerId="LiveId" clId="{51E1D80A-4A29-4E2A-B293-4232621C1517}" dt="2019-10-06T18:09:07.189" v="268"/>
          <ac:spMkLst>
            <pc:docMk/>
            <pc:sldMk cId="3525947301" sldId="516"/>
            <ac:spMk id="83" creationId="{93B8C0BE-86F8-497D-96D7-D8DA393A534D}"/>
          </ac:spMkLst>
        </pc:spChg>
        <pc:spChg chg="add del">
          <ac:chgData name="Cristian Chilipirea" userId="34ab170da5908fc4" providerId="LiveId" clId="{51E1D80A-4A29-4E2A-B293-4232621C1517}" dt="2019-10-06T18:09:07.189" v="268"/>
          <ac:spMkLst>
            <pc:docMk/>
            <pc:sldMk cId="3525947301" sldId="516"/>
            <ac:spMk id="84" creationId="{FE4ADDEB-A928-44BB-8202-303A3B55B9F5}"/>
          </ac:spMkLst>
        </pc:spChg>
        <pc:spChg chg="add del">
          <ac:chgData name="Cristian Chilipirea" userId="34ab170da5908fc4" providerId="LiveId" clId="{51E1D80A-4A29-4E2A-B293-4232621C1517}" dt="2019-10-06T18:09:07.189" v="268"/>
          <ac:spMkLst>
            <pc:docMk/>
            <pc:sldMk cId="3525947301" sldId="516"/>
            <ac:spMk id="85" creationId="{5E0F9BA6-A17C-4A40-B43A-78F9E51B3213}"/>
          </ac:spMkLst>
        </pc:spChg>
        <pc:spChg chg="add del">
          <ac:chgData name="Cristian Chilipirea" userId="34ab170da5908fc4" providerId="LiveId" clId="{51E1D80A-4A29-4E2A-B293-4232621C1517}" dt="2019-10-06T18:09:07.189" v="268"/>
          <ac:spMkLst>
            <pc:docMk/>
            <pc:sldMk cId="3525947301" sldId="516"/>
            <ac:spMk id="86" creationId="{95700E3C-6E19-4B4A-86C4-976BE1DF4120}"/>
          </ac:spMkLst>
        </pc:spChg>
        <pc:spChg chg="add del">
          <ac:chgData name="Cristian Chilipirea" userId="34ab170da5908fc4" providerId="LiveId" clId="{51E1D80A-4A29-4E2A-B293-4232621C1517}" dt="2019-10-06T18:09:07.189" v="268"/>
          <ac:spMkLst>
            <pc:docMk/>
            <pc:sldMk cId="3525947301" sldId="516"/>
            <ac:spMk id="87" creationId="{83E58426-C614-408A-AAD9-6857DA9B90E6}"/>
          </ac:spMkLst>
        </pc:spChg>
        <pc:spChg chg="add del">
          <ac:chgData name="Cristian Chilipirea" userId="34ab170da5908fc4" providerId="LiveId" clId="{51E1D80A-4A29-4E2A-B293-4232621C1517}" dt="2019-10-06T18:09:07.189" v="268"/>
          <ac:spMkLst>
            <pc:docMk/>
            <pc:sldMk cId="3525947301" sldId="516"/>
            <ac:spMk id="88" creationId="{2EF6F767-EF4C-436E-9D36-29846AAE5442}"/>
          </ac:spMkLst>
        </pc:spChg>
        <pc:spChg chg="add del">
          <ac:chgData name="Cristian Chilipirea" userId="34ab170da5908fc4" providerId="LiveId" clId="{51E1D80A-4A29-4E2A-B293-4232621C1517}" dt="2019-10-06T18:09:07.189" v="268"/>
          <ac:spMkLst>
            <pc:docMk/>
            <pc:sldMk cId="3525947301" sldId="516"/>
            <ac:spMk id="89" creationId="{961D7BA2-149B-41DF-AE4F-84226B31D380}"/>
          </ac:spMkLst>
        </pc:spChg>
        <pc:spChg chg="add del">
          <ac:chgData name="Cristian Chilipirea" userId="34ab170da5908fc4" providerId="LiveId" clId="{51E1D80A-4A29-4E2A-B293-4232621C1517}" dt="2019-10-06T18:09:07.189" v="268"/>
          <ac:spMkLst>
            <pc:docMk/>
            <pc:sldMk cId="3525947301" sldId="516"/>
            <ac:spMk id="90" creationId="{866BE810-73E8-47AC-B540-FEDB03E107F6}"/>
          </ac:spMkLst>
        </pc:spChg>
        <pc:spChg chg="add del">
          <ac:chgData name="Cristian Chilipirea" userId="34ab170da5908fc4" providerId="LiveId" clId="{51E1D80A-4A29-4E2A-B293-4232621C1517}" dt="2019-10-06T18:09:07.189" v="268"/>
          <ac:spMkLst>
            <pc:docMk/>
            <pc:sldMk cId="3525947301" sldId="516"/>
            <ac:spMk id="91" creationId="{FC1C9537-25E8-42D3-B24D-EF6C23F7B5D7}"/>
          </ac:spMkLst>
        </pc:spChg>
        <pc:spChg chg="add del">
          <ac:chgData name="Cristian Chilipirea" userId="34ab170da5908fc4" providerId="LiveId" clId="{51E1D80A-4A29-4E2A-B293-4232621C1517}" dt="2019-10-06T18:09:07.189" v="268"/>
          <ac:spMkLst>
            <pc:docMk/>
            <pc:sldMk cId="3525947301" sldId="516"/>
            <ac:spMk id="92" creationId="{1F6D6307-0161-4B5E-ACC8-BC5E237841D8}"/>
          </ac:spMkLst>
        </pc:spChg>
        <pc:spChg chg="add del">
          <ac:chgData name="Cristian Chilipirea" userId="34ab170da5908fc4" providerId="LiveId" clId="{51E1D80A-4A29-4E2A-B293-4232621C1517}" dt="2019-10-06T18:09:07.189" v="268"/>
          <ac:spMkLst>
            <pc:docMk/>
            <pc:sldMk cId="3525947301" sldId="516"/>
            <ac:spMk id="93" creationId="{943B8CB6-61C8-48F9-97F8-4428E31AD2DD}"/>
          </ac:spMkLst>
        </pc:spChg>
        <pc:spChg chg="add del">
          <ac:chgData name="Cristian Chilipirea" userId="34ab170da5908fc4" providerId="LiveId" clId="{51E1D80A-4A29-4E2A-B293-4232621C1517}" dt="2019-10-06T18:09:07.189" v="268"/>
          <ac:spMkLst>
            <pc:docMk/>
            <pc:sldMk cId="3525947301" sldId="516"/>
            <ac:spMk id="94" creationId="{77D5C087-A9FA-4070-A30A-68B50A2322CB}"/>
          </ac:spMkLst>
        </pc:spChg>
        <pc:spChg chg="add del">
          <ac:chgData name="Cristian Chilipirea" userId="34ab170da5908fc4" providerId="LiveId" clId="{51E1D80A-4A29-4E2A-B293-4232621C1517}" dt="2019-10-06T18:09:07.189" v="268"/>
          <ac:spMkLst>
            <pc:docMk/>
            <pc:sldMk cId="3525947301" sldId="516"/>
            <ac:spMk id="95" creationId="{EFAA5BF2-4A32-45B9-B47E-932627189D9D}"/>
          </ac:spMkLst>
        </pc:spChg>
        <pc:spChg chg="add del">
          <ac:chgData name="Cristian Chilipirea" userId="34ab170da5908fc4" providerId="LiveId" clId="{51E1D80A-4A29-4E2A-B293-4232621C1517}" dt="2019-10-06T18:09:07.189" v="268"/>
          <ac:spMkLst>
            <pc:docMk/>
            <pc:sldMk cId="3525947301" sldId="516"/>
            <ac:spMk id="96" creationId="{10DB065D-2C22-4147-BDBC-8BFF26F03CD6}"/>
          </ac:spMkLst>
        </pc:spChg>
        <pc:spChg chg="add del">
          <ac:chgData name="Cristian Chilipirea" userId="34ab170da5908fc4" providerId="LiveId" clId="{51E1D80A-4A29-4E2A-B293-4232621C1517}" dt="2019-10-06T18:09:07.189" v="268"/>
          <ac:spMkLst>
            <pc:docMk/>
            <pc:sldMk cId="3525947301" sldId="516"/>
            <ac:spMk id="97" creationId="{D6ADD4EE-F068-4E33-B802-72C5940CC916}"/>
          </ac:spMkLst>
        </pc:spChg>
        <pc:spChg chg="add del">
          <ac:chgData name="Cristian Chilipirea" userId="34ab170da5908fc4" providerId="LiveId" clId="{51E1D80A-4A29-4E2A-B293-4232621C1517}" dt="2019-10-06T18:09:07.189" v="268"/>
          <ac:spMkLst>
            <pc:docMk/>
            <pc:sldMk cId="3525947301" sldId="516"/>
            <ac:spMk id="98" creationId="{82FB27AD-452E-4FDF-BF19-D96BB9AB148D}"/>
          </ac:spMkLst>
        </pc:spChg>
        <pc:spChg chg="add del">
          <ac:chgData name="Cristian Chilipirea" userId="34ab170da5908fc4" providerId="LiveId" clId="{51E1D80A-4A29-4E2A-B293-4232621C1517}" dt="2019-10-06T18:09:07.189" v="268"/>
          <ac:spMkLst>
            <pc:docMk/>
            <pc:sldMk cId="3525947301" sldId="516"/>
            <ac:spMk id="99" creationId="{ABACE598-AC16-49F3-B126-C4B4AE8637EB}"/>
          </ac:spMkLst>
        </pc:spChg>
        <pc:spChg chg="add del">
          <ac:chgData name="Cristian Chilipirea" userId="34ab170da5908fc4" providerId="LiveId" clId="{51E1D80A-4A29-4E2A-B293-4232621C1517}" dt="2019-10-06T18:09:07.189" v="268"/>
          <ac:spMkLst>
            <pc:docMk/>
            <pc:sldMk cId="3525947301" sldId="516"/>
            <ac:spMk id="100" creationId="{720B29E4-1E57-4D85-BDEF-005800AA919B}"/>
          </ac:spMkLst>
        </pc:spChg>
        <pc:spChg chg="add del">
          <ac:chgData name="Cristian Chilipirea" userId="34ab170da5908fc4" providerId="LiveId" clId="{51E1D80A-4A29-4E2A-B293-4232621C1517}" dt="2019-10-06T18:09:07.189" v="268"/>
          <ac:spMkLst>
            <pc:docMk/>
            <pc:sldMk cId="3525947301" sldId="516"/>
            <ac:spMk id="101" creationId="{64FFC63C-EAF3-4948-8A6C-B5F1E8F58C9A}"/>
          </ac:spMkLst>
        </pc:spChg>
        <pc:spChg chg="add del">
          <ac:chgData name="Cristian Chilipirea" userId="34ab170da5908fc4" providerId="LiveId" clId="{51E1D80A-4A29-4E2A-B293-4232621C1517}" dt="2019-10-06T18:09:07.189" v="268"/>
          <ac:spMkLst>
            <pc:docMk/>
            <pc:sldMk cId="3525947301" sldId="516"/>
            <ac:spMk id="102" creationId="{A0C981B0-5BA2-484F-B9DC-02023BFAB6A3}"/>
          </ac:spMkLst>
        </pc:spChg>
        <pc:spChg chg="add del">
          <ac:chgData name="Cristian Chilipirea" userId="34ab170da5908fc4" providerId="LiveId" clId="{51E1D80A-4A29-4E2A-B293-4232621C1517}" dt="2019-10-06T18:09:07.189" v="268"/>
          <ac:spMkLst>
            <pc:docMk/>
            <pc:sldMk cId="3525947301" sldId="516"/>
            <ac:spMk id="103" creationId="{59BF895C-1885-4FF6-AF30-86D90062413B}"/>
          </ac:spMkLst>
        </pc:spChg>
        <pc:spChg chg="add del">
          <ac:chgData name="Cristian Chilipirea" userId="34ab170da5908fc4" providerId="LiveId" clId="{51E1D80A-4A29-4E2A-B293-4232621C1517}" dt="2019-10-06T18:09:07.189" v="268"/>
          <ac:spMkLst>
            <pc:docMk/>
            <pc:sldMk cId="3525947301" sldId="516"/>
            <ac:spMk id="104" creationId="{25C8366F-0FD7-41C6-BDE0-284085182556}"/>
          </ac:spMkLst>
        </pc:spChg>
        <pc:spChg chg="add del">
          <ac:chgData name="Cristian Chilipirea" userId="34ab170da5908fc4" providerId="LiveId" clId="{51E1D80A-4A29-4E2A-B293-4232621C1517}" dt="2019-10-06T18:09:07.189" v="268"/>
          <ac:spMkLst>
            <pc:docMk/>
            <pc:sldMk cId="3525947301" sldId="516"/>
            <ac:spMk id="105" creationId="{78724964-8F6E-44DE-9869-90CD04BD38DD}"/>
          </ac:spMkLst>
        </pc:spChg>
        <pc:spChg chg="add del">
          <ac:chgData name="Cristian Chilipirea" userId="34ab170da5908fc4" providerId="LiveId" clId="{51E1D80A-4A29-4E2A-B293-4232621C1517}" dt="2019-10-06T18:09:07.189" v="268"/>
          <ac:spMkLst>
            <pc:docMk/>
            <pc:sldMk cId="3525947301" sldId="516"/>
            <ac:spMk id="106" creationId="{B60B6127-A15F-4993-9A9B-7BC117ACCB05}"/>
          </ac:spMkLst>
        </pc:spChg>
        <pc:spChg chg="add del">
          <ac:chgData name="Cristian Chilipirea" userId="34ab170da5908fc4" providerId="LiveId" clId="{51E1D80A-4A29-4E2A-B293-4232621C1517}" dt="2019-10-06T18:09:07.189" v="268"/>
          <ac:spMkLst>
            <pc:docMk/>
            <pc:sldMk cId="3525947301" sldId="516"/>
            <ac:spMk id="107" creationId="{32F8982B-6C49-4E5A-9851-AB60E3AC6AF4}"/>
          </ac:spMkLst>
        </pc:spChg>
        <pc:spChg chg="add del">
          <ac:chgData name="Cristian Chilipirea" userId="34ab170da5908fc4" providerId="LiveId" clId="{51E1D80A-4A29-4E2A-B293-4232621C1517}" dt="2019-10-06T18:09:07.189" v="268"/>
          <ac:spMkLst>
            <pc:docMk/>
            <pc:sldMk cId="3525947301" sldId="516"/>
            <ac:spMk id="108" creationId="{5C8D1857-2D3A-45F2-ACC6-4D9EA0D7504D}"/>
          </ac:spMkLst>
        </pc:spChg>
        <pc:spChg chg="add del">
          <ac:chgData name="Cristian Chilipirea" userId="34ab170da5908fc4" providerId="LiveId" clId="{51E1D80A-4A29-4E2A-B293-4232621C1517}" dt="2019-10-06T18:09:07.189" v="268"/>
          <ac:spMkLst>
            <pc:docMk/>
            <pc:sldMk cId="3525947301" sldId="516"/>
            <ac:spMk id="109" creationId="{AB31751C-7EDF-4451-8D04-6CCFC2AE2C48}"/>
          </ac:spMkLst>
        </pc:spChg>
        <pc:spChg chg="add del">
          <ac:chgData name="Cristian Chilipirea" userId="34ab170da5908fc4" providerId="LiveId" clId="{51E1D80A-4A29-4E2A-B293-4232621C1517}" dt="2019-10-06T18:09:07.189" v="268"/>
          <ac:spMkLst>
            <pc:docMk/>
            <pc:sldMk cId="3525947301" sldId="516"/>
            <ac:spMk id="110" creationId="{13D9E67E-D473-4927-B16D-5ACAFAA8DEA1}"/>
          </ac:spMkLst>
        </pc:spChg>
        <pc:spChg chg="add del">
          <ac:chgData name="Cristian Chilipirea" userId="34ab170da5908fc4" providerId="LiveId" clId="{51E1D80A-4A29-4E2A-B293-4232621C1517}" dt="2019-10-06T18:09:07.189" v="268"/>
          <ac:spMkLst>
            <pc:docMk/>
            <pc:sldMk cId="3525947301" sldId="516"/>
            <ac:spMk id="111" creationId="{8CC3911D-523F-45E8-A6BF-E4E2952C1671}"/>
          </ac:spMkLst>
        </pc:spChg>
        <pc:spChg chg="add del">
          <ac:chgData name="Cristian Chilipirea" userId="34ab170da5908fc4" providerId="LiveId" clId="{51E1D80A-4A29-4E2A-B293-4232621C1517}" dt="2019-10-06T18:09:07.189" v="268"/>
          <ac:spMkLst>
            <pc:docMk/>
            <pc:sldMk cId="3525947301" sldId="516"/>
            <ac:spMk id="112" creationId="{E98E5713-6C79-40B0-8C30-743DE475B266}"/>
          </ac:spMkLst>
        </pc:spChg>
        <pc:spChg chg="add del">
          <ac:chgData name="Cristian Chilipirea" userId="34ab170da5908fc4" providerId="LiveId" clId="{51E1D80A-4A29-4E2A-B293-4232621C1517}" dt="2019-10-06T18:09:07.189" v="268"/>
          <ac:spMkLst>
            <pc:docMk/>
            <pc:sldMk cId="3525947301" sldId="516"/>
            <ac:spMk id="113" creationId="{0E11F2B7-97EA-4238-B9D7-A70FA3AF7D22}"/>
          </ac:spMkLst>
        </pc:spChg>
        <pc:spChg chg="add del">
          <ac:chgData name="Cristian Chilipirea" userId="34ab170da5908fc4" providerId="LiveId" clId="{51E1D80A-4A29-4E2A-B293-4232621C1517}" dt="2019-10-06T18:09:07.189" v="268"/>
          <ac:spMkLst>
            <pc:docMk/>
            <pc:sldMk cId="3525947301" sldId="516"/>
            <ac:spMk id="114" creationId="{54E48675-4449-4E51-BB2E-26FC5E6DD763}"/>
          </ac:spMkLst>
        </pc:spChg>
        <pc:spChg chg="add del">
          <ac:chgData name="Cristian Chilipirea" userId="34ab170da5908fc4" providerId="LiveId" clId="{51E1D80A-4A29-4E2A-B293-4232621C1517}" dt="2019-10-06T18:09:07.189" v="268"/>
          <ac:spMkLst>
            <pc:docMk/>
            <pc:sldMk cId="3525947301" sldId="516"/>
            <ac:spMk id="115" creationId="{C6DDE6E8-EA87-414A-928B-F7FD89D71E9C}"/>
          </ac:spMkLst>
        </pc:spChg>
        <pc:spChg chg="add del">
          <ac:chgData name="Cristian Chilipirea" userId="34ab170da5908fc4" providerId="LiveId" clId="{51E1D80A-4A29-4E2A-B293-4232621C1517}" dt="2019-10-06T18:09:07.189" v="268"/>
          <ac:spMkLst>
            <pc:docMk/>
            <pc:sldMk cId="3525947301" sldId="516"/>
            <ac:spMk id="116" creationId="{D177A783-609A-4FFF-B5F6-9D9BCED04C61}"/>
          </ac:spMkLst>
        </pc:spChg>
        <pc:spChg chg="add del">
          <ac:chgData name="Cristian Chilipirea" userId="34ab170da5908fc4" providerId="LiveId" clId="{51E1D80A-4A29-4E2A-B293-4232621C1517}" dt="2019-10-06T18:09:07.189" v="268"/>
          <ac:spMkLst>
            <pc:docMk/>
            <pc:sldMk cId="3525947301" sldId="516"/>
            <ac:spMk id="117" creationId="{7EA910D5-9509-4DB1-A728-BAFF49C37C09}"/>
          </ac:spMkLst>
        </pc:spChg>
        <pc:spChg chg="add del">
          <ac:chgData name="Cristian Chilipirea" userId="34ab170da5908fc4" providerId="LiveId" clId="{51E1D80A-4A29-4E2A-B293-4232621C1517}" dt="2019-10-06T18:09:07.189" v="268"/>
          <ac:spMkLst>
            <pc:docMk/>
            <pc:sldMk cId="3525947301" sldId="516"/>
            <ac:spMk id="118" creationId="{98E52453-9570-4D88-A1F8-3A94507C9B4F}"/>
          </ac:spMkLst>
        </pc:spChg>
        <pc:spChg chg="add del">
          <ac:chgData name="Cristian Chilipirea" userId="34ab170da5908fc4" providerId="LiveId" clId="{51E1D80A-4A29-4E2A-B293-4232621C1517}" dt="2019-10-06T18:09:07.189" v="268"/>
          <ac:spMkLst>
            <pc:docMk/>
            <pc:sldMk cId="3525947301" sldId="516"/>
            <ac:spMk id="119" creationId="{A16AE2A3-CC0D-41A7-924E-9B598552FF41}"/>
          </ac:spMkLst>
        </pc:spChg>
        <pc:spChg chg="add del">
          <ac:chgData name="Cristian Chilipirea" userId="34ab170da5908fc4" providerId="LiveId" clId="{51E1D80A-4A29-4E2A-B293-4232621C1517}" dt="2019-10-06T18:09:07.189" v="268"/>
          <ac:spMkLst>
            <pc:docMk/>
            <pc:sldMk cId="3525947301" sldId="516"/>
            <ac:spMk id="120" creationId="{17E9E778-A417-4850-8318-61E84787EA1C}"/>
          </ac:spMkLst>
        </pc:spChg>
        <pc:spChg chg="add del">
          <ac:chgData name="Cristian Chilipirea" userId="34ab170da5908fc4" providerId="LiveId" clId="{51E1D80A-4A29-4E2A-B293-4232621C1517}" dt="2019-10-06T18:09:07.189" v="268"/>
          <ac:spMkLst>
            <pc:docMk/>
            <pc:sldMk cId="3525947301" sldId="516"/>
            <ac:spMk id="121" creationId="{873855A0-69EF-4B58-9133-DE27AEE9AF4F}"/>
          </ac:spMkLst>
        </pc:spChg>
        <pc:spChg chg="add del">
          <ac:chgData name="Cristian Chilipirea" userId="34ab170da5908fc4" providerId="LiveId" clId="{51E1D80A-4A29-4E2A-B293-4232621C1517}" dt="2019-10-06T18:09:07.189" v="268"/>
          <ac:spMkLst>
            <pc:docMk/>
            <pc:sldMk cId="3525947301" sldId="516"/>
            <ac:spMk id="122" creationId="{1C52FBCB-AA60-4EF4-A995-4B29FFB8E92E}"/>
          </ac:spMkLst>
        </pc:spChg>
        <pc:spChg chg="add del">
          <ac:chgData name="Cristian Chilipirea" userId="34ab170da5908fc4" providerId="LiveId" clId="{51E1D80A-4A29-4E2A-B293-4232621C1517}" dt="2019-10-06T18:09:07.189" v="268"/>
          <ac:spMkLst>
            <pc:docMk/>
            <pc:sldMk cId="3525947301" sldId="516"/>
            <ac:spMk id="123" creationId="{81ECCF7B-23B9-4412-8E64-7D080D4843F0}"/>
          </ac:spMkLst>
        </pc:spChg>
        <pc:spChg chg="add del">
          <ac:chgData name="Cristian Chilipirea" userId="34ab170da5908fc4" providerId="LiveId" clId="{51E1D80A-4A29-4E2A-B293-4232621C1517}" dt="2019-10-06T18:09:07.189" v="268"/>
          <ac:spMkLst>
            <pc:docMk/>
            <pc:sldMk cId="3525947301" sldId="516"/>
            <ac:spMk id="124" creationId="{8C0203B4-FE51-4C13-B395-F834B24FA480}"/>
          </ac:spMkLst>
        </pc:spChg>
        <pc:spChg chg="add del">
          <ac:chgData name="Cristian Chilipirea" userId="34ab170da5908fc4" providerId="LiveId" clId="{51E1D80A-4A29-4E2A-B293-4232621C1517}" dt="2019-10-06T18:09:07.189" v="268"/>
          <ac:spMkLst>
            <pc:docMk/>
            <pc:sldMk cId="3525947301" sldId="516"/>
            <ac:spMk id="125" creationId="{AF9448D8-3AD9-4070-B2DF-BD0BBA2201E5}"/>
          </ac:spMkLst>
        </pc:spChg>
        <pc:spChg chg="add del">
          <ac:chgData name="Cristian Chilipirea" userId="34ab170da5908fc4" providerId="LiveId" clId="{51E1D80A-4A29-4E2A-B293-4232621C1517}" dt="2019-10-06T18:09:07.189" v="268"/>
          <ac:spMkLst>
            <pc:docMk/>
            <pc:sldMk cId="3525947301" sldId="516"/>
            <ac:spMk id="126" creationId="{1D47D114-923C-4786-8889-BFE5C702C8E0}"/>
          </ac:spMkLst>
        </pc:spChg>
        <pc:spChg chg="add del">
          <ac:chgData name="Cristian Chilipirea" userId="34ab170da5908fc4" providerId="LiveId" clId="{51E1D80A-4A29-4E2A-B293-4232621C1517}" dt="2019-10-06T18:09:07.189" v="268"/>
          <ac:spMkLst>
            <pc:docMk/>
            <pc:sldMk cId="3525947301" sldId="516"/>
            <ac:spMk id="127" creationId="{4E55EF62-649C-4711-9727-B7CA5B9529CE}"/>
          </ac:spMkLst>
        </pc:spChg>
        <pc:spChg chg="add del">
          <ac:chgData name="Cristian Chilipirea" userId="34ab170da5908fc4" providerId="LiveId" clId="{51E1D80A-4A29-4E2A-B293-4232621C1517}" dt="2019-10-06T18:09:07.189" v="268"/>
          <ac:spMkLst>
            <pc:docMk/>
            <pc:sldMk cId="3525947301" sldId="516"/>
            <ac:spMk id="128" creationId="{8E7C89BD-527D-4BBD-8B6E-633F0CB3226A}"/>
          </ac:spMkLst>
        </pc:spChg>
        <pc:spChg chg="add del">
          <ac:chgData name="Cristian Chilipirea" userId="34ab170da5908fc4" providerId="LiveId" clId="{51E1D80A-4A29-4E2A-B293-4232621C1517}" dt="2019-10-06T18:09:07.189" v="268"/>
          <ac:spMkLst>
            <pc:docMk/>
            <pc:sldMk cId="3525947301" sldId="516"/>
            <ac:spMk id="129" creationId="{B0461DAA-B3F0-48AC-A832-7CF3D5F9CAB7}"/>
          </ac:spMkLst>
        </pc:spChg>
        <pc:spChg chg="add del">
          <ac:chgData name="Cristian Chilipirea" userId="34ab170da5908fc4" providerId="LiveId" clId="{51E1D80A-4A29-4E2A-B293-4232621C1517}" dt="2019-10-06T18:09:07.189" v="268"/>
          <ac:spMkLst>
            <pc:docMk/>
            <pc:sldMk cId="3525947301" sldId="516"/>
            <ac:spMk id="130" creationId="{45829A2A-10D2-4D68-8072-7E4CA74BA73F}"/>
          </ac:spMkLst>
        </pc:spChg>
        <pc:spChg chg="add del">
          <ac:chgData name="Cristian Chilipirea" userId="34ab170da5908fc4" providerId="LiveId" clId="{51E1D80A-4A29-4E2A-B293-4232621C1517}" dt="2019-10-06T18:09:07.189" v="268"/>
          <ac:spMkLst>
            <pc:docMk/>
            <pc:sldMk cId="3525947301" sldId="516"/>
            <ac:spMk id="131" creationId="{2483B2C8-2AF0-4A2F-8B1D-EA2BB6A02FA5}"/>
          </ac:spMkLst>
        </pc:spChg>
        <pc:spChg chg="add del">
          <ac:chgData name="Cristian Chilipirea" userId="34ab170da5908fc4" providerId="LiveId" clId="{51E1D80A-4A29-4E2A-B293-4232621C1517}" dt="2019-10-06T18:09:07.189" v="268"/>
          <ac:spMkLst>
            <pc:docMk/>
            <pc:sldMk cId="3525947301" sldId="516"/>
            <ac:spMk id="132" creationId="{1A327CC3-251E-4740-A19D-9051DD4C0FC6}"/>
          </ac:spMkLst>
        </pc:spChg>
        <pc:spChg chg="add del">
          <ac:chgData name="Cristian Chilipirea" userId="34ab170da5908fc4" providerId="LiveId" clId="{51E1D80A-4A29-4E2A-B293-4232621C1517}" dt="2019-10-06T18:09:07.189" v="268"/>
          <ac:spMkLst>
            <pc:docMk/>
            <pc:sldMk cId="3525947301" sldId="516"/>
            <ac:spMk id="133" creationId="{7B80C8E5-D5D4-4C0D-AB65-104370594260}"/>
          </ac:spMkLst>
        </pc:spChg>
        <pc:spChg chg="add del">
          <ac:chgData name="Cristian Chilipirea" userId="34ab170da5908fc4" providerId="LiveId" clId="{51E1D80A-4A29-4E2A-B293-4232621C1517}" dt="2019-10-06T18:09:07.189" v="268"/>
          <ac:spMkLst>
            <pc:docMk/>
            <pc:sldMk cId="3525947301" sldId="516"/>
            <ac:spMk id="134" creationId="{DB61C84A-B497-4276-BB1E-392F59C3A59E}"/>
          </ac:spMkLst>
        </pc:spChg>
        <pc:spChg chg="add del">
          <ac:chgData name="Cristian Chilipirea" userId="34ab170da5908fc4" providerId="LiveId" clId="{51E1D80A-4A29-4E2A-B293-4232621C1517}" dt="2019-10-06T18:09:07.189" v="268"/>
          <ac:spMkLst>
            <pc:docMk/>
            <pc:sldMk cId="3525947301" sldId="516"/>
            <ac:spMk id="135" creationId="{45778B5E-00D1-4C36-BC79-486FDAF48121}"/>
          </ac:spMkLst>
        </pc:spChg>
        <pc:spChg chg="add del">
          <ac:chgData name="Cristian Chilipirea" userId="34ab170da5908fc4" providerId="LiveId" clId="{51E1D80A-4A29-4E2A-B293-4232621C1517}" dt="2019-10-06T18:09:07.189" v="268"/>
          <ac:spMkLst>
            <pc:docMk/>
            <pc:sldMk cId="3525947301" sldId="516"/>
            <ac:spMk id="136" creationId="{621C3011-1436-4A35-A1FD-3E62B42CD25E}"/>
          </ac:spMkLst>
        </pc:spChg>
        <pc:spChg chg="add del">
          <ac:chgData name="Cristian Chilipirea" userId="34ab170da5908fc4" providerId="LiveId" clId="{51E1D80A-4A29-4E2A-B293-4232621C1517}" dt="2019-10-06T18:09:07.189" v="268"/>
          <ac:spMkLst>
            <pc:docMk/>
            <pc:sldMk cId="3525947301" sldId="516"/>
            <ac:spMk id="137" creationId="{3FAD86C1-663F-40EC-BB9F-F3DAEC7C69D6}"/>
          </ac:spMkLst>
        </pc:spChg>
        <pc:spChg chg="add del">
          <ac:chgData name="Cristian Chilipirea" userId="34ab170da5908fc4" providerId="LiveId" clId="{51E1D80A-4A29-4E2A-B293-4232621C1517}" dt="2019-10-06T18:09:07.189" v="268"/>
          <ac:spMkLst>
            <pc:docMk/>
            <pc:sldMk cId="3525947301" sldId="516"/>
            <ac:spMk id="138" creationId="{85282E73-8F89-42C4-991D-F9A7E1729653}"/>
          </ac:spMkLst>
        </pc:spChg>
        <pc:spChg chg="add del">
          <ac:chgData name="Cristian Chilipirea" userId="34ab170da5908fc4" providerId="LiveId" clId="{51E1D80A-4A29-4E2A-B293-4232621C1517}" dt="2019-10-06T18:09:07.189" v="268"/>
          <ac:spMkLst>
            <pc:docMk/>
            <pc:sldMk cId="3525947301" sldId="516"/>
            <ac:spMk id="139" creationId="{F2962331-DA28-4005-A232-925B3931EF4E}"/>
          </ac:spMkLst>
        </pc:spChg>
        <pc:spChg chg="add del">
          <ac:chgData name="Cristian Chilipirea" userId="34ab170da5908fc4" providerId="LiveId" clId="{51E1D80A-4A29-4E2A-B293-4232621C1517}" dt="2019-10-06T18:09:07.189" v="268"/>
          <ac:spMkLst>
            <pc:docMk/>
            <pc:sldMk cId="3525947301" sldId="516"/>
            <ac:spMk id="140" creationId="{FBDB3DD9-B3C1-4077-B32D-E6BA68FA6B8B}"/>
          </ac:spMkLst>
        </pc:spChg>
        <pc:spChg chg="add del">
          <ac:chgData name="Cristian Chilipirea" userId="34ab170da5908fc4" providerId="LiveId" clId="{51E1D80A-4A29-4E2A-B293-4232621C1517}" dt="2019-10-06T18:09:07.189" v="268"/>
          <ac:spMkLst>
            <pc:docMk/>
            <pc:sldMk cId="3525947301" sldId="516"/>
            <ac:spMk id="141" creationId="{9F55D5AA-284B-4AF6-9919-43070B998415}"/>
          </ac:spMkLst>
        </pc:spChg>
        <pc:spChg chg="add del">
          <ac:chgData name="Cristian Chilipirea" userId="34ab170da5908fc4" providerId="LiveId" clId="{51E1D80A-4A29-4E2A-B293-4232621C1517}" dt="2019-10-06T18:09:07.189" v="268"/>
          <ac:spMkLst>
            <pc:docMk/>
            <pc:sldMk cId="3525947301" sldId="516"/>
            <ac:spMk id="142" creationId="{4B144694-D3F8-4A32-973E-1631476CEBA6}"/>
          </ac:spMkLst>
        </pc:spChg>
        <pc:spChg chg="add del">
          <ac:chgData name="Cristian Chilipirea" userId="34ab170da5908fc4" providerId="LiveId" clId="{51E1D80A-4A29-4E2A-B293-4232621C1517}" dt="2019-10-06T18:09:07.189" v="268"/>
          <ac:spMkLst>
            <pc:docMk/>
            <pc:sldMk cId="3525947301" sldId="516"/>
            <ac:spMk id="143" creationId="{458A36B6-E535-49F9-8BF6-438E36B7A408}"/>
          </ac:spMkLst>
        </pc:spChg>
        <pc:spChg chg="add del">
          <ac:chgData name="Cristian Chilipirea" userId="34ab170da5908fc4" providerId="LiveId" clId="{51E1D80A-4A29-4E2A-B293-4232621C1517}" dt="2019-10-06T18:09:07.189" v="268"/>
          <ac:spMkLst>
            <pc:docMk/>
            <pc:sldMk cId="3525947301" sldId="516"/>
            <ac:spMk id="144" creationId="{F9405AFD-262D-492D-B21F-4B71AE202C32}"/>
          </ac:spMkLst>
        </pc:spChg>
        <pc:spChg chg="add del">
          <ac:chgData name="Cristian Chilipirea" userId="34ab170da5908fc4" providerId="LiveId" clId="{51E1D80A-4A29-4E2A-B293-4232621C1517}" dt="2019-10-06T18:09:07.189" v="268"/>
          <ac:spMkLst>
            <pc:docMk/>
            <pc:sldMk cId="3525947301" sldId="516"/>
            <ac:spMk id="145" creationId="{184896E7-7000-4C6C-BBA6-2102C5E5A74D}"/>
          </ac:spMkLst>
        </pc:spChg>
        <pc:spChg chg="add del">
          <ac:chgData name="Cristian Chilipirea" userId="34ab170da5908fc4" providerId="LiveId" clId="{51E1D80A-4A29-4E2A-B293-4232621C1517}" dt="2019-10-06T18:09:07.189" v="268"/>
          <ac:spMkLst>
            <pc:docMk/>
            <pc:sldMk cId="3525947301" sldId="516"/>
            <ac:spMk id="146" creationId="{7E652A70-539C-4121-AE0B-8F9F2DFA4390}"/>
          </ac:spMkLst>
        </pc:spChg>
        <pc:spChg chg="add del">
          <ac:chgData name="Cristian Chilipirea" userId="34ab170da5908fc4" providerId="LiveId" clId="{51E1D80A-4A29-4E2A-B293-4232621C1517}" dt="2019-10-06T18:09:07.189" v="268"/>
          <ac:spMkLst>
            <pc:docMk/>
            <pc:sldMk cId="3525947301" sldId="516"/>
            <ac:spMk id="147" creationId="{698DBA92-A5E0-41D5-8BD6-A1900C913DEC}"/>
          </ac:spMkLst>
        </pc:spChg>
        <pc:spChg chg="add del">
          <ac:chgData name="Cristian Chilipirea" userId="34ab170da5908fc4" providerId="LiveId" clId="{51E1D80A-4A29-4E2A-B293-4232621C1517}" dt="2019-10-06T18:09:07.189" v="268"/>
          <ac:spMkLst>
            <pc:docMk/>
            <pc:sldMk cId="3525947301" sldId="516"/>
            <ac:spMk id="148" creationId="{70B0D057-B7D8-49B5-930E-28DB51BC2F7C}"/>
          </ac:spMkLst>
        </pc:spChg>
        <pc:spChg chg="add del">
          <ac:chgData name="Cristian Chilipirea" userId="34ab170da5908fc4" providerId="LiveId" clId="{51E1D80A-4A29-4E2A-B293-4232621C1517}" dt="2019-10-06T18:09:07.189" v="268"/>
          <ac:spMkLst>
            <pc:docMk/>
            <pc:sldMk cId="3525947301" sldId="516"/>
            <ac:spMk id="149" creationId="{C0502EE0-A3FC-469E-9CC5-CC5E738E63C9}"/>
          </ac:spMkLst>
        </pc:spChg>
        <pc:spChg chg="add del">
          <ac:chgData name="Cristian Chilipirea" userId="34ab170da5908fc4" providerId="LiveId" clId="{51E1D80A-4A29-4E2A-B293-4232621C1517}" dt="2019-10-06T18:09:07.189" v="268"/>
          <ac:spMkLst>
            <pc:docMk/>
            <pc:sldMk cId="3525947301" sldId="516"/>
            <ac:spMk id="150" creationId="{EEC247DD-27A9-4888-8B01-B4DCF1EBCD0B}"/>
          </ac:spMkLst>
        </pc:spChg>
        <pc:spChg chg="add del">
          <ac:chgData name="Cristian Chilipirea" userId="34ab170da5908fc4" providerId="LiveId" clId="{51E1D80A-4A29-4E2A-B293-4232621C1517}" dt="2019-10-06T18:09:07.189" v="268"/>
          <ac:spMkLst>
            <pc:docMk/>
            <pc:sldMk cId="3525947301" sldId="516"/>
            <ac:spMk id="151" creationId="{4B69BAB3-9033-4948-9BE5-1281FEAFBB01}"/>
          </ac:spMkLst>
        </pc:spChg>
        <pc:spChg chg="add del">
          <ac:chgData name="Cristian Chilipirea" userId="34ab170da5908fc4" providerId="LiveId" clId="{51E1D80A-4A29-4E2A-B293-4232621C1517}" dt="2019-10-06T18:09:07.189" v="268"/>
          <ac:spMkLst>
            <pc:docMk/>
            <pc:sldMk cId="3525947301" sldId="516"/>
            <ac:spMk id="152" creationId="{67534385-4359-41E1-90CC-1547DD2DA757}"/>
          </ac:spMkLst>
        </pc:spChg>
        <pc:spChg chg="add del">
          <ac:chgData name="Cristian Chilipirea" userId="34ab170da5908fc4" providerId="LiveId" clId="{51E1D80A-4A29-4E2A-B293-4232621C1517}" dt="2019-10-06T18:09:07.189" v="268"/>
          <ac:spMkLst>
            <pc:docMk/>
            <pc:sldMk cId="3525947301" sldId="516"/>
            <ac:spMk id="153" creationId="{F12481CE-5976-41F7-8107-4728B0019C67}"/>
          </ac:spMkLst>
        </pc:spChg>
        <pc:spChg chg="add del">
          <ac:chgData name="Cristian Chilipirea" userId="34ab170da5908fc4" providerId="LiveId" clId="{51E1D80A-4A29-4E2A-B293-4232621C1517}" dt="2019-10-06T18:09:07.189" v="268"/>
          <ac:spMkLst>
            <pc:docMk/>
            <pc:sldMk cId="3525947301" sldId="516"/>
            <ac:spMk id="154" creationId="{5F1FDCEE-3BAB-41B7-8EDE-4D49A5EA8232}"/>
          </ac:spMkLst>
        </pc:spChg>
        <pc:spChg chg="add del">
          <ac:chgData name="Cristian Chilipirea" userId="34ab170da5908fc4" providerId="LiveId" clId="{51E1D80A-4A29-4E2A-B293-4232621C1517}" dt="2019-10-06T18:09:07.189" v="268"/>
          <ac:spMkLst>
            <pc:docMk/>
            <pc:sldMk cId="3525947301" sldId="516"/>
            <ac:spMk id="155" creationId="{C9CE92FF-2148-4B7F-B74D-F54EAC20DD02}"/>
          </ac:spMkLst>
        </pc:spChg>
        <pc:spChg chg="add del">
          <ac:chgData name="Cristian Chilipirea" userId="34ab170da5908fc4" providerId="LiveId" clId="{51E1D80A-4A29-4E2A-B293-4232621C1517}" dt="2019-10-06T18:09:07.189" v="268"/>
          <ac:spMkLst>
            <pc:docMk/>
            <pc:sldMk cId="3525947301" sldId="516"/>
            <ac:spMk id="156" creationId="{87316CF7-3609-43B9-B158-B4A3992223DC}"/>
          </ac:spMkLst>
        </pc:spChg>
        <pc:spChg chg="add del">
          <ac:chgData name="Cristian Chilipirea" userId="34ab170da5908fc4" providerId="LiveId" clId="{51E1D80A-4A29-4E2A-B293-4232621C1517}" dt="2019-10-06T18:09:07.189" v="268"/>
          <ac:spMkLst>
            <pc:docMk/>
            <pc:sldMk cId="3525947301" sldId="516"/>
            <ac:spMk id="157" creationId="{4C2A7B3E-5BE8-489D-905A-1E15C1CCD2B4}"/>
          </ac:spMkLst>
        </pc:spChg>
        <pc:spChg chg="add del">
          <ac:chgData name="Cristian Chilipirea" userId="34ab170da5908fc4" providerId="LiveId" clId="{51E1D80A-4A29-4E2A-B293-4232621C1517}" dt="2019-10-06T18:09:07.189" v="268"/>
          <ac:spMkLst>
            <pc:docMk/>
            <pc:sldMk cId="3525947301" sldId="516"/>
            <ac:spMk id="158" creationId="{711F4555-C236-4A58-8FFC-580874688549}"/>
          </ac:spMkLst>
        </pc:spChg>
        <pc:spChg chg="add del">
          <ac:chgData name="Cristian Chilipirea" userId="34ab170da5908fc4" providerId="LiveId" clId="{51E1D80A-4A29-4E2A-B293-4232621C1517}" dt="2019-10-06T18:09:07.189" v="268"/>
          <ac:spMkLst>
            <pc:docMk/>
            <pc:sldMk cId="3525947301" sldId="516"/>
            <ac:spMk id="159" creationId="{7816D3AC-A5C4-456C-9B73-2681EEF64BF4}"/>
          </ac:spMkLst>
        </pc:spChg>
        <pc:spChg chg="add del">
          <ac:chgData name="Cristian Chilipirea" userId="34ab170da5908fc4" providerId="LiveId" clId="{51E1D80A-4A29-4E2A-B293-4232621C1517}" dt="2019-10-06T18:09:07.189" v="268"/>
          <ac:spMkLst>
            <pc:docMk/>
            <pc:sldMk cId="3525947301" sldId="516"/>
            <ac:spMk id="160" creationId="{232CEE18-53A7-4FE1-8452-7265E46F2549}"/>
          </ac:spMkLst>
        </pc:spChg>
        <pc:spChg chg="add del">
          <ac:chgData name="Cristian Chilipirea" userId="34ab170da5908fc4" providerId="LiveId" clId="{51E1D80A-4A29-4E2A-B293-4232621C1517}" dt="2019-10-06T18:09:07.189" v="268"/>
          <ac:spMkLst>
            <pc:docMk/>
            <pc:sldMk cId="3525947301" sldId="516"/>
            <ac:spMk id="161" creationId="{24A32EEB-080C-4828-9E85-D7CDA3B02925}"/>
          </ac:spMkLst>
        </pc:spChg>
        <pc:spChg chg="add del">
          <ac:chgData name="Cristian Chilipirea" userId="34ab170da5908fc4" providerId="LiveId" clId="{51E1D80A-4A29-4E2A-B293-4232621C1517}" dt="2019-10-06T18:09:07.189" v="268"/>
          <ac:spMkLst>
            <pc:docMk/>
            <pc:sldMk cId="3525947301" sldId="516"/>
            <ac:spMk id="162" creationId="{898F5362-DE0D-4B62-8D2B-9459F6D897B2}"/>
          </ac:spMkLst>
        </pc:spChg>
        <pc:spChg chg="add del">
          <ac:chgData name="Cristian Chilipirea" userId="34ab170da5908fc4" providerId="LiveId" clId="{51E1D80A-4A29-4E2A-B293-4232621C1517}" dt="2019-10-06T18:09:07.189" v="268"/>
          <ac:spMkLst>
            <pc:docMk/>
            <pc:sldMk cId="3525947301" sldId="516"/>
            <ac:spMk id="163" creationId="{C47F7FE5-4D07-4940-9316-3A3EA9DD9111}"/>
          </ac:spMkLst>
        </pc:spChg>
        <pc:spChg chg="add del">
          <ac:chgData name="Cristian Chilipirea" userId="34ab170da5908fc4" providerId="LiveId" clId="{51E1D80A-4A29-4E2A-B293-4232621C1517}" dt="2019-10-06T18:09:07.189" v="268"/>
          <ac:spMkLst>
            <pc:docMk/>
            <pc:sldMk cId="3525947301" sldId="516"/>
            <ac:spMk id="164" creationId="{454CC8D2-4347-4E51-8CBF-3ED6C9821674}"/>
          </ac:spMkLst>
        </pc:spChg>
        <pc:spChg chg="add del">
          <ac:chgData name="Cristian Chilipirea" userId="34ab170da5908fc4" providerId="LiveId" clId="{51E1D80A-4A29-4E2A-B293-4232621C1517}" dt="2019-10-06T18:09:07.189" v="268"/>
          <ac:spMkLst>
            <pc:docMk/>
            <pc:sldMk cId="3525947301" sldId="516"/>
            <ac:spMk id="165" creationId="{090CE0F3-5270-4173-84DB-41D97E52D2AF}"/>
          </ac:spMkLst>
        </pc:spChg>
        <pc:spChg chg="add del">
          <ac:chgData name="Cristian Chilipirea" userId="34ab170da5908fc4" providerId="LiveId" clId="{51E1D80A-4A29-4E2A-B293-4232621C1517}" dt="2019-10-06T18:09:07.189" v="268"/>
          <ac:spMkLst>
            <pc:docMk/>
            <pc:sldMk cId="3525947301" sldId="516"/>
            <ac:spMk id="166" creationId="{B22ACCB6-3981-43DF-BB6D-DD93F48D92E5}"/>
          </ac:spMkLst>
        </pc:spChg>
        <pc:spChg chg="add del">
          <ac:chgData name="Cristian Chilipirea" userId="34ab170da5908fc4" providerId="LiveId" clId="{51E1D80A-4A29-4E2A-B293-4232621C1517}" dt="2019-10-06T18:09:07.189" v="268"/>
          <ac:spMkLst>
            <pc:docMk/>
            <pc:sldMk cId="3525947301" sldId="516"/>
            <ac:spMk id="167" creationId="{A09D1A9C-9C80-437C-8DB0-181460DF61C2}"/>
          </ac:spMkLst>
        </pc:spChg>
        <pc:spChg chg="add del">
          <ac:chgData name="Cristian Chilipirea" userId="34ab170da5908fc4" providerId="LiveId" clId="{51E1D80A-4A29-4E2A-B293-4232621C1517}" dt="2019-10-06T18:09:07.189" v="268"/>
          <ac:spMkLst>
            <pc:docMk/>
            <pc:sldMk cId="3525947301" sldId="516"/>
            <ac:spMk id="168" creationId="{BBA3DC2A-E309-4663-8D89-A4D4A2D6E508}"/>
          </ac:spMkLst>
        </pc:spChg>
        <pc:spChg chg="add del">
          <ac:chgData name="Cristian Chilipirea" userId="34ab170da5908fc4" providerId="LiveId" clId="{51E1D80A-4A29-4E2A-B293-4232621C1517}" dt="2019-10-06T18:09:07.189" v="268"/>
          <ac:spMkLst>
            <pc:docMk/>
            <pc:sldMk cId="3525947301" sldId="516"/>
            <ac:spMk id="169" creationId="{E4028849-81F6-44F9-93CF-3FB95CEAE4A0}"/>
          </ac:spMkLst>
        </pc:spChg>
        <pc:spChg chg="add del">
          <ac:chgData name="Cristian Chilipirea" userId="34ab170da5908fc4" providerId="LiveId" clId="{51E1D80A-4A29-4E2A-B293-4232621C1517}" dt="2019-10-06T18:09:07.189" v="268"/>
          <ac:spMkLst>
            <pc:docMk/>
            <pc:sldMk cId="3525947301" sldId="516"/>
            <ac:spMk id="170" creationId="{C22FBD1F-73B6-44A0-A960-9716CA3DCEA8}"/>
          </ac:spMkLst>
        </pc:spChg>
        <pc:spChg chg="add del">
          <ac:chgData name="Cristian Chilipirea" userId="34ab170da5908fc4" providerId="LiveId" clId="{51E1D80A-4A29-4E2A-B293-4232621C1517}" dt="2019-10-06T18:09:07.189" v="268"/>
          <ac:spMkLst>
            <pc:docMk/>
            <pc:sldMk cId="3525947301" sldId="516"/>
            <ac:spMk id="171" creationId="{BAEC08BA-D848-47D0-9994-F6933FD3B3AC}"/>
          </ac:spMkLst>
        </pc:spChg>
        <pc:spChg chg="add del">
          <ac:chgData name="Cristian Chilipirea" userId="34ab170da5908fc4" providerId="LiveId" clId="{51E1D80A-4A29-4E2A-B293-4232621C1517}" dt="2019-10-06T18:09:07.189" v="268"/>
          <ac:spMkLst>
            <pc:docMk/>
            <pc:sldMk cId="3525947301" sldId="516"/>
            <ac:spMk id="172" creationId="{B6F50CDD-9392-4290-94C9-C81F86F3C24F}"/>
          </ac:spMkLst>
        </pc:spChg>
        <pc:spChg chg="add del">
          <ac:chgData name="Cristian Chilipirea" userId="34ab170da5908fc4" providerId="LiveId" clId="{51E1D80A-4A29-4E2A-B293-4232621C1517}" dt="2019-10-06T18:09:07.189" v="268"/>
          <ac:spMkLst>
            <pc:docMk/>
            <pc:sldMk cId="3525947301" sldId="516"/>
            <ac:spMk id="173" creationId="{603EF574-1DD6-48D6-B33F-C75108D08043}"/>
          </ac:spMkLst>
        </pc:spChg>
        <pc:spChg chg="add del">
          <ac:chgData name="Cristian Chilipirea" userId="34ab170da5908fc4" providerId="LiveId" clId="{51E1D80A-4A29-4E2A-B293-4232621C1517}" dt="2019-10-06T18:09:07.189" v="268"/>
          <ac:spMkLst>
            <pc:docMk/>
            <pc:sldMk cId="3525947301" sldId="516"/>
            <ac:spMk id="174" creationId="{7CCF4671-FB19-4766-845B-4F0A3A7CD986}"/>
          </ac:spMkLst>
        </pc:spChg>
        <pc:spChg chg="add del">
          <ac:chgData name="Cristian Chilipirea" userId="34ab170da5908fc4" providerId="LiveId" clId="{51E1D80A-4A29-4E2A-B293-4232621C1517}" dt="2019-10-06T18:09:07.189" v="268"/>
          <ac:spMkLst>
            <pc:docMk/>
            <pc:sldMk cId="3525947301" sldId="516"/>
            <ac:spMk id="175" creationId="{862BBD6F-2DAE-42ED-BC71-82ACA16DF568}"/>
          </ac:spMkLst>
        </pc:spChg>
        <pc:spChg chg="add del">
          <ac:chgData name="Cristian Chilipirea" userId="34ab170da5908fc4" providerId="LiveId" clId="{51E1D80A-4A29-4E2A-B293-4232621C1517}" dt="2019-10-06T18:09:07.189" v="268"/>
          <ac:spMkLst>
            <pc:docMk/>
            <pc:sldMk cId="3525947301" sldId="516"/>
            <ac:spMk id="176" creationId="{3F081821-827A-414E-97B5-EEA73012FD47}"/>
          </ac:spMkLst>
        </pc:spChg>
        <pc:spChg chg="add del">
          <ac:chgData name="Cristian Chilipirea" userId="34ab170da5908fc4" providerId="LiveId" clId="{51E1D80A-4A29-4E2A-B293-4232621C1517}" dt="2019-10-06T18:09:07.189" v="268"/>
          <ac:spMkLst>
            <pc:docMk/>
            <pc:sldMk cId="3525947301" sldId="516"/>
            <ac:spMk id="177" creationId="{2C7653D8-11D2-46F2-BD04-3151CC55B103}"/>
          </ac:spMkLst>
        </pc:spChg>
        <pc:spChg chg="add del">
          <ac:chgData name="Cristian Chilipirea" userId="34ab170da5908fc4" providerId="LiveId" clId="{51E1D80A-4A29-4E2A-B293-4232621C1517}" dt="2019-10-06T18:09:07.189" v="268"/>
          <ac:spMkLst>
            <pc:docMk/>
            <pc:sldMk cId="3525947301" sldId="516"/>
            <ac:spMk id="178" creationId="{8F6E4D88-4672-4C9D-A655-E6A3487AA58B}"/>
          </ac:spMkLst>
        </pc:spChg>
        <pc:spChg chg="add del">
          <ac:chgData name="Cristian Chilipirea" userId="34ab170da5908fc4" providerId="LiveId" clId="{51E1D80A-4A29-4E2A-B293-4232621C1517}" dt="2019-10-06T18:09:07.189" v="268"/>
          <ac:spMkLst>
            <pc:docMk/>
            <pc:sldMk cId="3525947301" sldId="516"/>
            <ac:spMk id="179" creationId="{628886E6-83A4-4F45-88A4-A7A8EDAB91DC}"/>
          </ac:spMkLst>
        </pc:spChg>
        <pc:spChg chg="add del">
          <ac:chgData name="Cristian Chilipirea" userId="34ab170da5908fc4" providerId="LiveId" clId="{51E1D80A-4A29-4E2A-B293-4232621C1517}" dt="2019-10-06T18:09:07.189" v="268"/>
          <ac:spMkLst>
            <pc:docMk/>
            <pc:sldMk cId="3525947301" sldId="516"/>
            <ac:spMk id="180" creationId="{FBDE10EC-7F27-4DB1-8FB2-00D2B1AF6919}"/>
          </ac:spMkLst>
        </pc:spChg>
        <pc:spChg chg="add del">
          <ac:chgData name="Cristian Chilipirea" userId="34ab170da5908fc4" providerId="LiveId" clId="{51E1D80A-4A29-4E2A-B293-4232621C1517}" dt="2019-10-06T18:09:07.189" v="268"/>
          <ac:spMkLst>
            <pc:docMk/>
            <pc:sldMk cId="3525947301" sldId="516"/>
            <ac:spMk id="181" creationId="{6001140F-252F-4CC2-8642-ED4F40E2F50F}"/>
          </ac:spMkLst>
        </pc:spChg>
        <pc:spChg chg="add del">
          <ac:chgData name="Cristian Chilipirea" userId="34ab170da5908fc4" providerId="LiveId" clId="{51E1D80A-4A29-4E2A-B293-4232621C1517}" dt="2019-10-06T18:09:07.189" v="268"/>
          <ac:spMkLst>
            <pc:docMk/>
            <pc:sldMk cId="3525947301" sldId="516"/>
            <ac:spMk id="182" creationId="{C28F83D0-47E0-4A44-9771-4CFF5A63E696}"/>
          </ac:spMkLst>
        </pc:spChg>
        <pc:spChg chg="add del">
          <ac:chgData name="Cristian Chilipirea" userId="34ab170da5908fc4" providerId="LiveId" clId="{51E1D80A-4A29-4E2A-B293-4232621C1517}" dt="2019-10-06T18:09:07.189" v="268"/>
          <ac:spMkLst>
            <pc:docMk/>
            <pc:sldMk cId="3525947301" sldId="516"/>
            <ac:spMk id="183" creationId="{45029169-04BC-4667-B578-148AE6D5345C}"/>
          </ac:spMkLst>
        </pc:spChg>
        <pc:spChg chg="add del">
          <ac:chgData name="Cristian Chilipirea" userId="34ab170da5908fc4" providerId="LiveId" clId="{51E1D80A-4A29-4E2A-B293-4232621C1517}" dt="2019-10-06T18:09:07.189" v="268"/>
          <ac:spMkLst>
            <pc:docMk/>
            <pc:sldMk cId="3525947301" sldId="516"/>
            <ac:spMk id="184" creationId="{EF9C57C2-5A09-438F-9D26-D64D4743FB5F}"/>
          </ac:spMkLst>
        </pc:spChg>
        <pc:spChg chg="add del">
          <ac:chgData name="Cristian Chilipirea" userId="34ab170da5908fc4" providerId="LiveId" clId="{51E1D80A-4A29-4E2A-B293-4232621C1517}" dt="2019-10-06T18:09:07.189" v="268"/>
          <ac:spMkLst>
            <pc:docMk/>
            <pc:sldMk cId="3525947301" sldId="516"/>
            <ac:spMk id="185" creationId="{3AB1C0E5-84F0-4E96-9D6C-1EEC9AC3540F}"/>
          </ac:spMkLst>
        </pc:spChg>
        <pc:spChg chg="add del">
          <ac:chgData name="Cristian Chilipirea" userId="34ab170da5908fc4" providerId="LiveId" clId="{51E1D80A-4A29-4E2A-B293-4232621C1517}" dt="2019-10-06T18:09:07.189" v="268"/>
          <ac:spMkLst>
            <pc:docMk/>
            <pc:sldMk cId="3525947301" sldId="516"/>
            <ac:spMk id="186" creationId="{4DC7E910-7C51-46D8-AFA2-F9DD0587665B}"/>
          </ac:spMkLst>
        </pc:spChg>
        <pc:spChg chg="add del">
          <ac:chgData name="Cristian Chilipirea" userId="34ab170da5908fc4" providerId="LiveId" clId="{51E1D80A-4A29-4E2A-B293-4232621C1517}" dt="2019-10-06T18:09:07.189" v="268"/>
          <ac:spMkLst>
            <pc:docMk/>
            <pc:sldMk cId="3525947301" sldId="516"/>
            <ac:spMk id="187" creationId="{920D58C6-E672-4B36-9CE0-8793B0D071F7}"/>
          </ac:spMkLst>
        </pc:spChg>
        <pc:spChg chg="add del">
          <ac:chgData name="Cristian Chilipirea" userId="34ab170da5908fc4" providerId="LiveId" clId="{51E1D80A-4A29-4E2A-B293-4232621C1517}" dt="2019-10-06T18:09:07.189" v="268"/>
          <ac:spMkLst>
            <pc:docMk/>
            <pc:sldMk cId="3525947301" sldId="516"/>
            <ac:spMk id="188" creationId="{07CEC326-F1CB-4F4A-A244-852093FE189A}"/>
          </ac:spMkLst>
        </pc:spChg>
        <pc:spChg chg="add del">
          <ac:chgData name="Cristian Chilipirea" userId="34ab170da5908fc4" providerId="LiveId" clId="{51E1D80A-4A29-4E2A-B293-4232621C1517}" dt="2019-10-06T18:09:07.189" v="268"/>
          <ac:spMkLst>
            <pc:docMk/>
            <pc:sldMk cId="3525947301" sldId="516"/>
            <ac:spMk id="189" creationId="{3E82EEF0-894E-489A-A512-779F574F8126}"/>
          </ac:spMkLst>
        </pc:spChg>
        <pc:spChg chg="add del">
          <ac:chgData name="Cristian Chilipirea" userId="34ab170da5908fc4" providerId="LiveId" clId="{51E1D80A-4A29-4E2A-B293-4232621C1517}" dt="2019-10-06T18:09:07.189" v="268"/>
          <ac:spMkLst>
            <pc:docMk/>
            <pc:sldMk cId="3525947301" sldId="516"/>
            <ac:spMk id="190" creationId="{17A505C7-7724-4B63-99A4-1463CC003FF8}"/>
          </ac:spMkLst>
        </pc:spChg>
        <pc:spChg chg="add del">
          <ac:chgData name="Cristian Chilipirea" userId="34ab170da5908fc4" providerId="LiveId" clId="{51E1D80A-4A29-4E2A-B293-4232621C1517}" dt="2019-10-06T18:09:07.189" v="268"/>
          <ac:spMkLst>
            <pc:docMk/>
            <pc:sldMk cId="3525947301" sldId="516"/>
            <ac:spMk id="191" creationId="{3F11C3B1-910B-4EB3-8070-1DBC2B0B46B2}"/>
          </ac:spMkLst>
        </pc:spChg>
        <pc:spChg chg="add del">
          <ac:chgData name="Cristian Chilipirea" userId="34ab170da5908fc4" providerId="LiveId" clId="{51E1D80A-4A29-4E2A-B293-4232621C1517}" dt="2019-10-06T18:09:07.189" v="268"/>
          <ac:spMkLst>
            <pc:docMk/>
            <pc:sldMk cId="3525947301" sldId="516"/>
            <ac:spMk id="192" creationId="{1999D326-8F0E-4FD6-89FF-1C342AC7ACC5}"/>
          </ac:spMkLst>
        </pc:spChg>
        <pc:spChg chg="add del">
          <ac:chgData name="Cristian Chilipirea" userId="34ab170da5908fc4" providerId="LiveId" clId="{51E1D80A-4A29-4E2A-B293-4232621C1517}" dt="2019-10-06T18:09:07.189" v="268"/>
          <ac:spMkLst>
            <pc:docMk/>
            <pc:sldMk cId="3525947301" sldId="516"/>
            <ac:spMk id="193" creationId="{88DE643E-2EEE-4441-9151-48120F3D9B2F}"/>
          </ac:spMkLst>
        </pc:spChg>
        <pc:spChg chg="add del">
          <ac:chgData name="Cristian Chilipirea" userId="34ab170da5908fc4" providerId="LiveId" clId="{51E1D80A-4A29-4E2A-B293-4232621C1517}" dt="2019-10-06T18:09:07.189" v="268"/>
          <ac:spMkLst>
            <pc:docMk/>
            <pc:sldMk cId="3525947301" sldId="516"/>
            <ac:spMk id="194" creationId="{7B733A88-8F9C-4122-85A1-DA0046C7A95A}"/>
          </ac:spMkLst>
        </pc:spChg>
        <pc:spChg chg="add del">
          <ac:chgData name="Cristian Chilipirea" userId="34ab170da5908fc4" providerId="LiveId" clId="{51E1D80A-4A29-4E2A-B293-4232621C1517}" dt="2019-10-06T18:09:07.189" v="268"/>
          <ac:spMkLst>
            <pc:docMk/>
            <pc:sldMk cId="3525947301" sldId="516"/>
            <ac:spMk id="195" creationId="{831E323C-3929-410F-9B63-8A6D5435BC95}"/>
          </ac:spMkLst>
        </pc:spChg>
        <pc:spChg chg="add del">
          <ac:chgData name="Cristian Chilipirea" userId="34ab170da5908fc4" providerId="LiveId" clId="{51E1D80A-4A29-4E2A-B293-4232621C1517}" dt="2019-10-06T18:09:07.189" v="268"/>
          <ac:spMkLst>
            <pc:docMk/>
            <pc:sldMk cId="3525947301" sldId="516"/>
            <ac:spMk id="196" creationId="{8330C72B-ED08-46DA-8673-CCF89F63E062}"/>
          </ac:spMkLst>
        </pc:spChg>
        <pc:spChg chg="add del">
          <ac:chgData name="Cristian Chilipirea" userId="34ab170da5908fc4" providerId="LiveId" clId="{51E1D80A-4A29-4E2A-B293-4232621C1517}" dt="2019-10-06T18:09:07.189" v="268"/>
          <ac:spMkLst>
            <pc:docMk/>
            <pc:sldMk cId="3525947301" sldId="516"/>
            <ac:spMk id="197" creationId="{4613D1CE-ECEF-4839-AA54-06AD17FC0E08}"/>
          </ac:spMkLst>
        </pc:spChg>
        <pc:spChg chg="add del">
          <ac:chgData name="Cristian Chilipirea" userId="34ab170da5908fc4" providerId="LiveId" clId="{51E1D80A-4A29-4E2A-B293-4232621C1517}" dt="2019-10-06T18:09:07.189" v="268"/>
          <ac:spMkLst>
            <pc:docMk/>
            <pc:sldMk cId="3525947301" sldId="516"/>
            <ac:spMk id="198" creationId="{9F4750EE-A3DE-467C-8F8E-5D19B53AB0E0}"/>
          </ac:spMkLst>
        </pc:spChg>
        <pc:spChg chg="add del">
          <ac:chgData name="Cristian Chilipirea" userId="34ab170da5908fc4" providerId="LiveId" clId="{51E1D80A-4A29-4E2A-B293-4232621C1517}" dt="2019-10-06T18:09:07.189" v="268"/>
          <ac:spMkLst>
            <pc:docMk/>
            <pc:sldMk cId="3525947301" sldId="516"/>
            <ac:spMk id="199" creationId="{4463CC68-97DE-4537-98E6-C65FF11F2030}"/>
          </ac:spMkLst>
        </pc:spChg>
        <pc:spChg chg="add del">
          <ac:chgData name="Cristian Chilipirea" userId="34ab170da5908fc4" providerId="LiveId" clId="{51E1D80A-4A29-4E2A-B293-4232621C1517}" dt="2019-10-06T18:09:07.189" v="268"/>
          <ac:spMkLst>
            <pc:docMk/>
            <pc:sldMk cId="3525947301" sldId="516"/>
            <ac:spMk id="200" creationId="{C6A858AB-D5A0-4253-BF67-3E6A2FEA04DD}"/>
          </ac:spMkLst>
        </pc:spChg>
        <pc:spChg chg="add del">
          <ac:chgData name="Cristian Chilipirea" userId="34ab170da5908fc4" providerId="LiveId" clId="{51E1D80A-4A29-4E2A-B293-4232621C1517}" dt="2019-10-06T18:09:07.189" v="268"/>
          <ac:spMkLst>
            <pc:docMk/>
            <pc:sldMk cId="3525947301" sldId="516"/>
            <ac:spMk id="201" creationId="{DA6AD364-CC0A-457D-A676-636929BF4FEF}"/>
          </ac:spMkLst>
        </pc:spChg>
        <pc:spChg chg="add del">
          <ac:chgData name="Cristian Chilipirea" userId="34ab170da5908fc4" providerId="LiveId" clId="{51E1D80A-4A29-4E2A-B293-4232621C1517}" dt="2019-10-06T18:09:07.189" v="268"/>
          <ac:spMkLst>
            <pc:docMk/>
            <pc:sldMk cId="3525947301" sldId="516"/>
            <ac:spMk id="202" creationId="{D3D5BD0F-6EB2-49BA-A194-92757BA43E70}"/>
          </ac:spMkLst>
        </pc:spChg>
        <pc:spChg chg="add del">
          <ac:chgData name="Cristian Chilipirea" userId="34ab170da5908fc4" providerId="LiveId" clId="{51E1D80A-4A29-4E2A-B293-4232621C1517}" dt="2019-10-06T18:09:07.189" v="268"/>
          <ac:spMkLst>
            <pc:docMk/>
            <pc:sldMk cId="3525947301" sldId="516"/>
            <ac:spMk id="203" creationId="{79CC2A87-8D30-45AE-9AEA-1FABC111D3D1}"/>
          </ac:spMkLst>
        </pc:spChg>
        <pc:spChg chg="add del">
          <ac:chgData name="Cristian Chilipirea" userId="34ab170da5908fc4" providerId="LiveId" clId="{51E1D80A-4A29-4E2A-B293-4232621C1517}" dt="2019-10-06T18:09:07.189" v="268"/>
          <ac:spMkLst>
            <pc:docMk/>
            <pc:sldMk cId="3525947301" sldId="516"/>
            <ac:spMk id="204" creationId="{79E910F4-F930-4321-BC04-E1EEC84EAB72}"/>
          </ac:spMkLst>
        </pc:spChg>
        <pc:spChg chg="add del">
          <ac:chgData name="Cristian Chilipirea" userId="34ab170da5908fc4" providerId="LiveId" clId="{51E1D80A-4A29-4E2A-B293-4232621C1517}" dt="2019-10-06T18:09:07.189" v="268"/>
          <ac:spMkLst>
            <pc:docMk/>
            <pc:sldMk cId="3525947301" sldId="516"/>
            <ac:spMk id="205" creationId="{8DFF64B0-F439-4584-A789-70DA59AA9005}"/>
          </ac:spMkLst>
        </pc:spChg>
        <pc:spChg chg="add del">
          <ac:chgData name="Cristian Chilipirea" userId="34ab170da5908fc4" providerId="LiveId" clId="{51E1D80A-4A29-4E2A-B293-4232621C1517}" dt="2019-10-06T18:09:07.189" v="268"/>
          <ac:spMkLst>
            <pc:docMk/>
            <pc:sldMk cId="3525947301" sldId="516"/>
            <ac:spMk id="206" creationId="{DEC0BA5B-18EC-4927-95B7-BAB86A00E769}"/>
          </ac:spMkLst>
        </pc:spChg>
        <pc:spChg chg="add del">
          <ac:chgData name="Cristian Chilipirea" userId="34ab170da5908fc4" providerId="LiveId" clId="{51E1D80A-4A29-4E2A-B293-4232621C1517}" dt="2019-10-06T18:09:07.189" v="268"/>
          <ac:spMkLst>
            <pc:docMk/>
            <pc:sldMk cId="3525947301" sldId="516"/>
            <ac:spMk id="207" creationId="{9230E7E9-4183-427B-9356-12DF8330579D}"/>
          </ac:spMkLst>
        </pc:spChg>
        <pc:spChg chg="add del">
          <ac:chgData name="Cristian Chilipirea" userId="34ab170da5908fc4" providerId="LiveId" clId="{51E1D80A-4A29-4E2A-B293-4232621C1517}" dt="2019-10-06T18:09:07.189" v="268"/>
          <ac:spMkLst>
            <pc:docMk/>
            <pc:sldMk cId="3525947301" sldId="516"/>
            <ac:spMk id="208" creationId="{1A2C90FB-51FB-4C3D-8A32-29BAD87CA295}"/>
          </ac:spMkLst>
        </pc:spChg>
        <pc:spChg chg="add del">
          <ac:chgData name="Cristian Chilipirea" userId="34ab170da5908fc4" providerId="LiveId" clId="{51E1D80A-4A29-4E2A-B293-4232621C1517}" dt="2019-10-06T18:09:07.189" v="268"/>
          <ac:spMkLst>
            <pc:docMk/>
            <pc:sldMk cId="3525947301" sldId="516"/>
            <ac:spMk id="209" creationId="{6CD76310-B0F0-4E71-80AC-AEB0ACC85220}"/>
          </ac:spMkLst>
        </pc:spChg>
        <pc:spChg chg="add del">
          <ac:chgData name="Cristian Chilipirea" userId="34ab170da5908fc4" providerId="LiveId" clId="{51E1D80A-4A29-4E2A-B293-4232621C1517}" dt="2019-10-06T18:09:07.189" v="268"/>
          <ac:spMkLst>
            <pc:docMk/>
            <pc:sldMk cId="3525947301" sldId="516"/>
            <ac:spMk id="210" creationId="{73473965-351E-4329-9EFC-69E6E23060DB}"/>
          </ac:spMkLst>
        </pc:spChg>
        <pc:spChg chg="add del">
          <ac:chgData name="Cristian Chilipirea" userId="34ab170da5908fc4" providerId="LiveId" clId="{51E1D80A-4A29-4E2A-B293-4232621C1517}" dt="2019-10-06T18:09:07.189" v="268"/>
          <ac:spMkLst>
            <pc:docMk/>
            <pc:sldMk cId="3525947301" sldId="516"/>
            <ac:spMk id="211" creationId="{4F3ECC05-B96A-4DA9-A75E-705BF57C8986}"/>
          </ac:spMkLst>
        </pc:spChg>
        <pc:spChg chg="add del">
          <ac:chgData name="Cristian Chilipirea" userId="34ab170da5908fc4" providerId="LiveId" clId="{51E1D80A-4A29-4E2A-B293-4232621C1517}" dt="2019-10-06T18:09:07.189" v="268"/>
          <ac:spMkLst>
            <pc:docMk/>
            <pc:sldMk cId="3525947301" sldId="516"/>
            <ac:spMk id="212" creationId="{D0DDD6C2-4EEE-45F9-B434-79E3EE5D98FB}"/>
          </ac:spMkLst>
        </pc:spChg>
        <pc:spChg chg="add del">
          <ac:chgData name="Cristian Chilipirea" userId="34ab170da5908fc4" providerId="LiveId" clId="{51E1D80A-4A29-4E2A-B293-4232621C1517}" dt="2019-10-06T18:09:07.189" v="268"/>
          <ac:spMkLst>
            <pc:docMk/>
            <pc:sldMk cId="3525947301" sldId="516"/>
            <ac:spMk id="213" creationId="{59D391A4-5A80-4F1A-B85A-AFF06C94C3F2}"/>
          </ac:spMkLst>
        </pc:spChg>
        <pc:spChg chg="add del">
          <ac:chgData name="Cristian Chilipirea" userId="34ab170da5908fc4" providerId="LiveId" clId="{51E1D80A-4A29-4E2A-B293-4232621C1517}" dt="2019-10-06T18:09:07.189" v="268"/>
          <ac:spMkLst>
            <pc:docMk/>
            <pc:sldMk cId="3525947301" sldId="516"/>
            <ac:spMk id="214" creationId="{7B1EF564-488C-4E1C-8E76-1DA9C44EBACC}"/>
          </ac:spMkLst>
        </pc:spChg>
        <pc:spChg chg="add del">
          <ac:chgData name="Cristian Chilipirea" userId="34ab170da5908fc4" providerId="LiveId" clId="{51E1D80A-4A29-4E2A-B293-4232621C1517}" dt="2019-10-06T18:09:07.189" v="268"/>
          <ac:spMkLst>
            <pc:docMk/>
            <pc:sldMk cId="3525947301" sldId="516"/>
            <ac:spMk id="215" creationId="{CB996DA9-3DA9-4EC0-A2EA-069D6358EF9E}"/>
          </ac:spMkLst>
        </pc:spChg>
        <pc:spChg chg="add del">
          <ac:chgData name="Cristian Chilipirea" userId="34ab170da5908fc4" providerId="LiveId" clId="{51E1D80A-4A29-4E2A-B293-4232621C1517}" dt="2019-10-06T18:09:07.189" v="268"/>
          <ac:spMkLst>
            <pc:docMk/>
            <pc:sldMk cId="3525947301" sldId="516"/>
            <ac:spMk id="216" creationId="{87731CD6-245E-4A1F-A382-4648552B023F}"/>
          </ac:spMkLst>
        </pc:spChg>
        <pc:spChg chg="add del">
          <ac:chgData name="Cristian Chilipirea" userId="34ab170da5908fc4" providerId="LiveId" clId="{51E1D80A-4A29-4E2A-B293-4232621C1517}" dt="2019-10-06T18:09:07.189" v="268"/>
          <ac:spMkLst>
            <pc:docMk/>
            <pc:sldMk cId="3525947301" sldId="516"/>
            <ac:spMk id="217" creationId="{443B7559-D259-4B39-9BF0-60B480EB2C28}"/>
          </ac:spMkLst>
        </pc:spChg>
        <pc:spChg chg="add del">
          <ac:chgData name="Cristian Chilipirea" userId="34ab170da5908fc4" providerId="LiveId" clId="{51E1D80A-4A29-4E2A-B293-4232621C1517}" dt="2019-10-06T18:09:07.189" v="268"/>
          <ac:spMkLst>
            <pc:docMk/>
            <pc:sldMk cId="3525947301" sldId="516"/>
            <ac:spMk id="218" creationId="{9567EB7B-A563-4D0B-AAE1-BB058ABD88A0}"/>
          </ac:spMkLst>
        </pc:spChg>
        <pc:spChg chg="add del">
          <ac:chgData name="Cristian Chilipirea" userId="34ab170da5908fc4" providerId="LiveId" clId="{51E1D80A-4A29-4E2A-B293-4232621C1517}" dt="2019-10-06T18:09:07.189" v="268"/>
          <ac:spMkLst>
            <pc:docMk/>
            <pc:sldMk cId="3525947301" sldId="516"/>
            <ac:spMk id="219" creationId="{107A4304-47BD-48D0-B4AB-995BC3C5A860}"/>
          </ac:spMkLst>
        </pc:spChg>
        <pc:spChg chg="add del">
          <ac:chgData name="Cristian Chilipirea" userId="34ab170da5908fc4" providerId="LiveId" clId="{51E1D80A-4A29-4E2A-B293-4232621C1517}" dt="2019-10-06T18:09:07.189" v="268"/>
          <ac:spMkLst>
            <pc:docMk/>
            <pc:sldMk cId="3525947301" sldId="516"/>
            <ac:spMk id="220" creationId="{A0FDB02B-BDBC-44EA-BBE8-976AA1AE0673}"/>
          </ac:spMkLst>
        </pc:spChg>
        <pc:spChg chg="add del">
          <ac:chgData name="Cristian Chilipirea" userId="34ab170da5908fc4" providerId="LiveId" clId="{51E1D80A-4A29-4E2A-B293-4232621C1517}" dt="2019-10-06T18:09:07.189" v="268"/>
          <ac:spMkLst>
            <pc:docMk/>
            <pc:sldMk cId="3525947301" sldId="516"/>
            <ac:spMk id="221" creationId="{594B9448-28C6-4415-BA25-47AC53E5D78E}"/>
          </ac:spMkLst>
        </pc:spChg>
        <pc:spChg chg="add del">
          <ac:chgData name="Cristian Chilipirea" userId="34ab170da5908fc4" providerId="LiveId" clId="{51E1D80A-4A29-4E2A-B293-4232621C1517}" dt="2019-10-06T18:09:07.189" v="268"/>
          <ac:spMkLst>
            <pc:docMk/>
            <pc:sldMk cId="3525947301" sldId="516"/>
            <ac:spMk id="222" creationId="{DDBA99F9-CED5-434D-939E-D02B75C7A556}"/>
          </ac:spMkLst>
        </pc:spChg>
        <pc:spChg chg="add del">
          <ac:chgData name="Cristian Chilipirea" userId="34ab170da5908fc4" providerId="LiveId" clId="{51E1D80A-4A29-4E2A-B293-4232621C1517}" dt="2019-10-06T18:09:07.189" v="268"/>
          <ac:spMkLst>
            <pc:docMk/>
            <pc:sldMk cId="3525947301" sldId="516"/>
            <ac:spMk id="223" creationId="{E7F67EE9-AF1A-49EA-8BF6-CB2F1A9315A4}"/>
          </ac:spMkLst>
        </pc:spChg>
        <pc:spChg chg="add del">
          <ac:chgData name="Cristian Chilipirea" userId="34ab170da5908fc4" providerId="LiveId" clId="{51E1D80A-4A29-4E2A-B293-4232621C1517}" dt="2019-10-06T18:09:07.189" v="268"/>
          <ac:spMkLst>
            <pc:docMk/>
            <pc:sldMk cId="3525947301" sldId="516"/>
            <ac:spMk id="224" creationId="{F6400533-EE3A-41A5-A831-54C591436041}"/>
          </ac:spMkLst>
        </pc:spChg>
        <pc:spChg chg="add del">
          <ac:chgData name="Cristian Chilipirea" userId="34ab170da5908fc4" providerId="LiveId" clId="{51E1D80A-4A29-4E2A-B293-4232621C1517}" dt="2019-10-06T18:09:07.189" v="268"/>
          <ac:spMkLst>
            <pc:docMk/>
            <pc:sldMk cId="3525947301" sldId="516"/>
            <ac:spMk id="225" creationId="{A05C6BD3-19A9-4FE6-B41B-4041852FE7AE}"/>
          </ac:spMkLst>
        </pc:spChg>
        <pc:spChg chg="add del">
          <ac:chgData name="Cristian Chilipirea" userId="34ab170da5908fc4" providerId="LiveId" clId="{51E1D80A-4A29-4E2A-B293-4232621C1517}" dt="2019-10-06T18:09:07.189" v="268"/>
          <ac:spMkLst>
            <pc:docMk/>
            <pc:sldMk cId="3525947301" sldId="516"/>
            <ac:spMk id="226" creationId="{5ADA1507-54FB-4858-B34A-8823AAACCA0B}"/>
          </ac:spMkLst>
        </pc:spChg>
        <pc:spChg chg="add del">
          <ac:chgData name="Cristian Chilipirea" userId="34ab170da5908fc4" providerId="LiveId" clId="{51E1D80A-4A29-4E2A-B293-4232621C1517}" dt="2019-10-06T18:09:07.189" v="268"/>
          <ac:spMkLst>
            <pc:docMk/>
            <pc:sldMk cId="3525947301" sldId="516"/>
            <ac:spMk id="227" creationId="{1071154D-DE08-40A2-8E2C-EA54393FF9DB}"/>
          </ac:spMkLst>
        </pc:spChg>
        <pc:spChg chg="add del">
          <ac:chgData name="Cristian Chilipirea" userId="34ab170da5908fc4" providerId="LiveId" clId="{51E1D80A-4A29-4E2A-B293-4232621C1517}" dt="2019-10-06T18:09:07.189" v="268"/>
          <ac:spMkLst>
            <pc:docMk/>
            <pc:sldMk cId="3525947301" sldId="516"/>
            <ac:spMk id="228" creationId="{75383E84-A893-488B-944C-F7E442CB4F8F}"/>
          </ac:spMkLst>
        </pc:spChg>
        <pc:spChg chg="add del">
          <ac:chgData name="Cristian Chilipirea" userId="34ab170da5908fc4" providerId="LiveId" clId="{51E1D80A-4A29-4E2A-B293-4232621C1517}" dt="2019-10-06T18:09:07.189" v="268"/>
          <ac:spMkLst>
            <pc:docMk/>
            <pc:sldMk cId="3525947301" sldId="516"/>
            <ac:spMk id="229" creationId="{F1D89715-1CCC-4CA1-B8E3-A1E342799F44}"/>
          </ac:spMkLst>
        </pc:spChg>
        <pc:spChg chg="add del">
          <ac:chgData name="Cristian Chilipirea" userId="34ab170da5908fc4" providerId="LiveId" clId="{51E1D80A-4A29-4E2A-B293-4232621C1517}" dt="2019-10-06T18:09:07.189" v="268"/>
          <ac:spMkLst>
            <pc:docMk/>
            <pc:sldMk cId="3525947301" sldId="516"/>
            <ac:spMk id="230" creationId="{80C453BF-B0E7-4A73-BCCC-D7F1121FCE1A}"/>
          </ac:spMkLst>
        </pc:spChg>
        <pc:spChg chg="add del">
          <ac:chgData name="Cristian Chilipirea" userId="34ab170da5908fc4" providerId="LiveId" clId="{51E1D80A-4A29-4E2A-B293-4232621C1517}" dt="2019-10-06T18:09:07.189" v="268"/>
          <ac:spMkLst>
            <pc:docMk/>
            <pc:sldMk cId="3525947301" sldId="516"/>
            <ac:spMk id="231" creationId="{6C3B78AD-AEF0-4483-B9BE-CE303C5A1822}"/>
          </ac:spMkLst>
        </pc:spChg>
        <pc:spChg chg="add del">
          <ac:chgData name="Cristian Chilipirea" userId="34ab170da5908fc4" providerId="LiveId" clId="{51E1D80A-4A29-4E2A-B293-4232621C1517}" dt="2019-10-06T18:09:07.189" v="268"/>
          <ac:spMkLst>
            <pc:docMk/>
            <pc:sldMk cId="3525947301" sldId="516"/>
            <ac:spMk id="232" creationId="{235C5158-FAD5-4C36-B646-F40FBB2A5A48}"/>
          </ac:spMkLst>
        </pc:spChg>
        <pc:spChg chg="add del">
          <ac:chgData name="Cristian Chilipirea" userId="34ab170da5908fc4" providerId="LiveId" clId="{51E1D80A-4A29-4E2A-B293-4232621C1517}" dt="2019-10-06T18:09:07.189" v="268"/>
          <ac:spMkLst>
            <pc:docMk/>
            <pc:sldMk cId="3525947301" sldId="516"/>
            <ac:spMk id="233" creationId="{85F84444-350E-4F64-9544-905B7A0623CF}"/>
          </ac:spMkLst>
        </pc:spChg>
        <pc:spChg chg="add del">
          <ac:chgData name="Cristian Chilipirea" userId="34ab170da5908fc4" providerId="LiveId" clId="{51E1D80A-4A29-4E2A-B293-4232621C1517}" dt="2019-10-06T18:09:07.189" v="268"/>
          <ac:spMkLst>
            <pc:docMk/>
            <pc:sldMk cId="3525947301" sldId="516"/>
            <ac:spMk id="234" creationId="{217188DB-1589-41B6-845C-A5B578949DF8}"/>
          </ac:spMkLst>
        </pc:spChg>
        <pc:spChg chg="add del">
          <ac:chgData name="Cristian Chilipirea" userId="34ab170da5908fc4" providerId="LiveId" clId="{51E1D80A-4A29-4E2A-B293-4232621C1517}" dt="2019-10-06T18:09:07.189" v="268"/>
          <ac:spMkLst>
            <pc:docMk/>
            <pc:sldMk cId="3525947301" sldId="516"/>
            <ac:spMk id="235" creationId="{501B9ABF-EF46-422C-8967-C0C1AB81BFC0}"/>
          </ac:spMkLst>
        </pc:spChg>
        <pc:spChg chg="add del">
          <ac:chgData name="Cristian Chilipirea" userId="34ab170da5908fc4" providerId="LiveId" clId="{51E1D80A-4A29-4E2A-B293-4232621C1517}" dt="2019-10-06T18:09:07.189" v="268"/>
          <ac:spMkLst>
            <pc:docMk/>
            <pc:sldMk cId="3525947301" sldId="516"/>
            <ac:spMk id="236" creationId="{C9A39D04-34ED-4094-A7C2-3AD141DEE5DD}"/>
          </ac:spMkLst>
        </pc:spChg>
        <pc:spChg chg="add del">
          <ac:chgData name="Cristian Chilipirea" userId="34ab170da5908fc4" providerId="LiveId" clId="{51E1D80A-4A29-4E2A-B293-4232621C1517}" dt="2019-10-06T18:09:07.189" v="268"/>
          <ac:spMkLst>
            <pc:docMk/>
            <pc:sldMk cId="3525947301" sldId="516"/>
            <ac:spMk id="237" creationId="{BBBF9217-5B90-4909-9025-9141BC489C32}"/>
          </ac:spMkLst>
        </pc:spChg>
        <pc:spChg chg="add del">
          <ac:chgData name="Cristian Chilipirea" userId="34ab170da5908fc4" providerId="LiveId" clId="{51E1D80A-4A29-4E2A-B293-4232621C1517}" dt="2019-10-06T18:09:07.189" v="268"/>
          <ac:spMkLst>
            <pc:docMk/>
            <pc:sldMk cId="3525947301" sldId="516"/>
            <ac:spMk id="238" creationId="{E0C6C855-2189-4FED-AADB-CAC180C00F53}"/>
          </ac:spMkLst>
        </pc:spChg>
        <pc:spChg chg="add del">
          <ac:chgData name="Cristian Chilipirea" userId="34ab170da5908fc4" providerId="LiveId" clId="{51E1D80A-4A29-4E2A-B293-4232621C1517}" dt="2019-10-06T18:09:07.189" v="268"/>
          <ac:spMkLst>
            <pc:docMk/>
            <pc:sldMk cId="3525947301" sldId="516"/>
            <ac:spMk id="239" creationId="{064C3C11-99A3-413D-886C-2AB43596E2D3}"/>
          </ac:spMkLst>
        </pc:spChg>
        <pc:spChg chg="add del">
          <ac:chgData name="Cristian Chilipirea" userId="34ab170da5908fc4" providerId="LiveId" clId="{51E1D80A-4A29-4E2A-B293-4232621C1517}" dt="2019-10-06T18:09:07.189" v="268"/>
          <ac:spMkLst>
            <pc:docMk/>
            <pc:sldMk cId="3525947301" sldId="516"/>
            <ac:spMk id="240" creationId="{CBAD9CFF-A991-4BE5-B327-D752DB445FAF}"/>
          </ac:spMkLst>
        </pc:spChg>
        <pc:spChg chg="add del">
          <ac:chgData name="Cristian Chilipirea" userId="34ab170da5908fc4" providerId="LiveId" clId="{51E1D80A-4A29-4E2A-B293-4232621C1517}" dt="2019-10-06T18:09:07.189" v="268"/>
          <ac:spMkLst>
            <pc:docMk/>
            <pc:sldMk cId="3525947301" sldId="516"/>
            <ac:spMk id="241" creationId="{A69817C5-1817-45EE-BEA6-2152FFC5B6CB}"/>
          </ac:spMkLst>
        </pc:spChg>
        <pc:spChg chg="add del">
          <ac:chgData name="Cristian Chilipirea" userId="34ab170da5908fc4" providerId="LiveId" clId="{51E1D80A-4A29-4E2A-B293-4232621C1517}" dt="2019-10-06T18:09:07.189" v="268"/>
          <ac:spMkLst>
            <pc:docMk/>
            <pc:sldMk cId="3525947301" sldId="516"/>
            <ac:spMk id="242" creationId="{F33B8298-D0E8-4429-AF2A-A5551E4BC970}"/>
          </ac:spMkLst>
        </pc:spChg>
        <pc:spChg chg="add del">
          <ac:chgData name="Cristian Chilipirea" userId="34ab170da5908fc4" providerId="LiveId" clId="{51E1D80A-4A29-4E2A-B293-4232621C1517}" dt="2019-10-06T18:09:07.189" v="268"/>
          <ac:spMkLst>
            <pc:docMk/>
            <pc:sldMk cId="3525947301" sldId="516"/>
            <ac:spMk id="243" creationId="{FADF9D40-F684-4DDB-A48F-54439DD21A56}"/>
          </ac:spMkLst>
        </pc:spChg>
        <pc:spChg chg="add del">
          <ac:chgData name="Cristian Chilipirea" userId="34ab170da5908fc4" providerId="LiveId" clId="{51E1D80A-4A29-4E2A-B293-4232621C1517}" dt="2019-10-06T18:09:07.189" v="268"/>
          <ac:spMkLst>
            <pc:docMk/>
            <pc:sldMk cId="3525947301" sldId="516"/>
            <ac:spMk id="244" creationId="{A4537FF7-BCAE-446F-BD8E-699FB16AA51E}"/>
          </ac:spMkLst>
        </pc:spChg>
        <pc:spChg chg="add del">
          <ac:chgData name="Cristian Chilipirea" userId="34ab170da5908fc4" providerId="LiveId" clId="{51E1D80A-4A29-4E2A-B293-4232621C1517}" dt="2019-10-06T18:09:07.189" v="268"/>
          <ac:spMkLst>
            <pc:docMk/>
            <pc:sldMk cId="3525947301" sldId="516"/>
            <ac:spMk id="245" creationId="{2F73FA0E-8068-4487-8544-AC265F86BA2D}"/>
          </ac:spMkLst>
        </pc:spChg>
        <pc:spChg chg="add del">
          <ac:chgData name="Cristian Chilipirea" userId="34ab170da5908fc4" providerId="LiveId" clId="{51E1D80A-4A29-4E2A-B293-4232621C1517}" dt="2019-10-06T18:09:07.189" v="268"/>
          <ac:spMkLst>
            <pc:docMk/>
            <pc:sldMk cId="3525947301" sldId="516"/>
            <ac:spMk id="246" creationId="{8E3710D6-7933-4183-85F9-51FEAD1CD94F}"/>
          </ac:spMkLst>
        </pc:spChg>
        <pc:spChg chg="add del">
          <ac:chgData name="Cristian Chilipirea" userId="34ab170da5908fc4" providerId="LiveId" clId="{51E1D80A-4A29-4E2A-B293-4232621C1517}" dt="2019-10-06T18:09:07.189" v="268"/>
          <ac:spMkLst>
            <pc:docMk/>
            <pc:sldMk cId="3525947301" sldId="516"/>
            <ac:spMk id="247" creationId="{0C767098-E44D-4EE8-998A-0D32AE1A8D02}"/>
          </ac:spMkLst>
        </pc:spChg>
        <pc:spChg chg="add del">
          <ac:chgData name="Cristian Chilipirea" userId="34ab170da5908fc4" providerId="LiveId" clId="{51E1D80A-4A29-4E2A-B293-4232621C1517}" dt="2019-10-06T18:09:07.189" v="268"/>
          <ac:spMkLst>
            <pc:docMk/>
            <pc:sldMk cId="3525947301" sldId="516"/>
            <ac:spMk id="248" creationId="{D7E45FF7-DE4A-4D9B-BB68-90B503EFF39B}"/>
          </ac:spMkLst>
        </pc:spChg>
        <pc:spChg chg="add del">
          <ac:chgData name="Cristian Chilipirea" userId="34ab170da5908fc4" providerId="LiveId" clId="{51E1D80A-4A29-4E2A-B293-4232621C1517}" dt="2019-10-06T18:09:07.189" v="268"/>
          <ac:spMkLst>
            <pc:docMk/>
            <pc:sldMk cId="3525947301" sldId="516"/>
            <ac:spMk id="249" creationId="{2D8D03E9-AB0B-4997-AF69-F3B816111CB3}"/>
          </ac:spMkLst>
        </pc:spChg>
        <pc:spChg chg="add del">
          <ac:chgData name="Cristian Chilipirea" userId="34ab170da5908fc4" providerId="LiveId" clId="{51E1D80A-4A29-4E2A-B293-4232621C1517}" dt="2019-10-06T18:09:07.189" v="268"/>
          <ac:spMkLst>
            <pc:docMk/>
            <pc:sldMk cId="3525947301" sldId="516"/>
            <ac:spMk id="250" creationId="{338EC33D-018F-4AEC-94FB-DFF799975A2E}"/>
          </ac:spMkLst>
        </pc:spChg>
        <pc:spChg chg="add del">
          <ac:chgData name="Cristian Chilipirea" userId="34ab170da5908fc4" providerId="LiveId" clId="{51E1D80A-4A29-4E2A-B293-4232621C1517}" dt="2019-10-06T18:09:07.189" v="268"/>
          <ac:spMkLst>
            <pc:docMk/>
            <pc:sldMk cId="3525947301" sldId="516"/>
            <ac:spMk id="251" creationId="{8E85E32D-CE41-489A-8DAC-3E699B00F2FF}"/>
          </ac:spMkLst>
        </pc:spChg>
        <pc:spChg chg="add del">
          <ac:chgData name="Cristian Chilipirea" userId="34ab170da5908fc4" providerId="LiveId" clId="{51E1D80A-4A29-4E2A-B293-4232621C1517}" dt="2019-10-06T18:09:07.189" v="268"/>
          <ac:spMkLst>
            <pc:docMk/>
            <pc:sldMk cId="3525947301" sldId="516"/>
            <ac:spMk id="252" creationId="{927E7E21-A30B-4979-8E89-85A2519C1A44}"/>
          </ac:spMkLst>
        </pc:spChg>
        <pc:spChg chg="add del">
          <ac:chgData name="Cristian Chilipirea" userId="34ab170da5908fc4" providerId="LiveId" clId="{51E1D80A-4A29-4E2A-B293-4232621C1517}" dt="2019-10-06T18:09:07.189" v="268"/>
          <ac:spMkLst>
            <pc:docMk/>
            <pc:sldMk cId="3525947301" sldId="516"/>
            <ac:spMk id="253" creationId="{19531482-7D84-4366-AF6D-C05C016F8D87}"/>
          </ac:spMkLst>
        </pc:spChg>
        <pc:spChg chg="add del">
          <ac:chgData name="Cristian Chilipirea" userId="34ab170da5908fc4" providerId="LiveId" clId="{51E1D80A-4A29-4E2A-B293-4232621C1517}" dt="2019-10-06T18:09:07.189" v="268"/>
          <ac:spMkLst>
            <pc:docMk/>
            <pc:sldMk cId="3525947301" sldId="516"/>
            <ac:spMk id="254" creationId="{816CCA29-A3F4-4B6B-BD93-87C62CECEAE0}"/>
          </ac:spMkLst>
        </pc:spChg>
        <pc:spChg chg="add del">
          <ac:chgData name="Cristian Chilipirea" userId="34ab170da5908fc4" providerId="LiveId" clId="{51E1D80A-4A29-4E2A-B293-4232621C1517}" dt="2019-10-06T18:09:07.189" v="268"/>
          <ac:spMkLst>
            <pc:docMk/>
            <pc:sldMk cId="3525947301" sldId="516"/>
            <ac:spMk id="255" creationId="{8A478ACE-DE44-408B-AD2D-BAECB4A168B0}"/>
          </ac:spMkLst>
        </pc:spChg>
        <pc:spChg chg="add del">
          <ac:chgData name="Cristian Chilipirea" userId="34ab170da5908fc4" providerId="LiveId" clId="{51E1D80A-4A29-4E2A-B293-4232621C1517}" dt="2019-10-06T18:09:07.189" v="268"/>
          <ac:spMkLst>
            <pc:docMk/>
            <pc:sldMk cId="3525947301" sldId="516"/>
            <ac:spMk id="256" creationId="{B49FE86E-2298-494C-B6DB-610ECD23896E}"/>
          </ac:spMkLst>
        </pc:spChg>
        <pc:spChg chg="add del">
          <ac:chgData name="Cristian Chilipirea" userId="34ab170da5908fc4" providerId="LiveId" clId="{51E1D80A-4A29-4E2A-B293-4232621C1517}" dt="2019-10-06T18:09:07.189" v="268"/>
          <ac:spMkLst>
            <pc:docMk/>
            <pc:sldMk cId="3525947301" sldId="516"/>
            <ac:spMk id="257" creationId="{101A2438-A8F3-4BA2-AAB0-ECC36A0DC42F}"/>
          </ac:spMkLst>
        </pc:spChg>
        <pc:spChg chg="add del">
          <ac:chgData name="Cristian Chilipirea" userId="34ab170da5908fc4" providerId="LiveId" clId="{51E1D80A-4A29-4E2A-B293-4232621C1517}" dt="2019-10-06T18:09:07.189" v="268"/>
          <ac:spMkLst>
            <pc:docMk/>
            <pc:sldMk cId="3525947301" sldId="516"/>
            <ac:spMk id="258" creationId="{7B875E37-32A4-48CD-B09B-F91F35A6F003}"/>
          </ac:spMkLst>
        </pc:spChg>
        <pc:spChg chg="add del">
          <ac:chgData name="Cristian Chilipirea" userId="34ab170da5908fc4" providerId="LiveId" clId="{51E1D80A-4A29-4E2A-B293-4232621C1517}" dt="2019-10-06T18:09:07.189" v="268"/>
          <ac:spMkLst>
            <pc:docMk/>
            <pc:sldMk cId="3525947301" sldId="516"/>
            <ac:spMk id="259" creationId="{6012F3C7-1DCA-4D8C-9D5D-6BF0EB03B44F}"/>
          </ac:spMkLst>
        </pc:spChg>
        <pc:spChg chg="add del">
          <ac:chgData name="Cristian Chilipirea" userId="34ab170da5908fc4" providerId="LiveId" clId="{51E1D80A-4A29-4E2A-B293-4232621C1517}" dt="2019-10-06T18:09:07.189" v="268"/>
          <ac:spMkLst>
            <pc:docMk/>
            <pc:sldMk cId="3525947301" sldId="516"/>
            <ac:spMk id="260" creationId="{3311D094-79A2-4ABD-9100-CBB3BE7455D9}"/>
          </ac:spMkLst>
        </pc:spChg>
        <pc:spChg chg="add del">
          <ac:chgData name="Cristian Chilipirea" userId="34ab170da5908fc4" providerId="LiveId" clId="{51E1D80A-4A29-4E2A-B293-4232621C1517}" dt="2019-10-06T18:09:07.189" v="268"/>
          <ac:spMkLst>
            <pc:docMk/>
            <pc:sldMk cId="3525947301" sldId="516"/>
            <ac:spMk id="261" creationId="{C3B0CF39-A4C4-432C-ACE2-CE12D366F189}"/>
          </ac:spMkLst>
        </pc:spChg>
        <pc:spChg chg="add del">
          <ac:chgData name="Cristian Chilipirea" userId="34ab170da5908fc4" providerId="LiveId" clId="{51E1D80A-4A29-4E2A-B293-4232621C1517}" dt="2019-10-06T18:09:07.189" v="268"/>
          <ac:spMkLst>
            <pc:docMk/>
            <pc:sldMk cId="3525947301" sldId="516"/>
            <ac:spMk id="262" creationId="{F74F4336-1AAB-4D03-9695-2BB884E2E18D}"/>
          </ac:spMkLst>
        </pc:spChg>
        <pc:spChg chg="add del">
          <ac:chgData name="Cristian Chilipirea" userId="34ab170da5908fc4" providerId="LiveId" clId="{51E1D80A-4A29-4E2A-B293-4232621C1517}" dt="2019-10-06T18:09:07.189" v="268"/>
          <ac:spMkLst>
            <pc:docMk/>
            <pc:sldMk cId="3525947301" sldId="516"/>
            <ac:spMk id="263" creationId="{60F13C6B-D6E2-4742-8E76-C9919D45D3D8}"/>
          </ac:spMkLst>
        </pc:spChg>
        <pc:spChg chg="add del">
          <ac:chgData name="Cristian Chilipirea" userId="34ab170da5908fc4" providerId="LiveId" clId="{51E1D80A-4A29-4E2A-B293-4232621C1517}" dt="2019-10-06T18:09:07.189" v="268"/>
          <ac:spMkLst>
            <pc:docMk/>
            <pc:sldMk cId="3525947301" sldId="516"/>
            <ac:spMk id="264" creationId="{6D7AD568-3976-46FB-95C5-E1EFCBE63E4A}"/>
          </ac:spMkLst>
        </pc:spChg>
        <pc:spChg chg="add del">
          <ac:chgData name="Cristian Chilipirea" userId="34ab170da5908fc4" providerId="LiveId" clId="{51E1D80A-4A29-4E2A-B293-4232621C1517}" dt="2019-10-06T18:09:07.189" v="268"/>
          <ac:spMkLst>
            <pc:docMk/>
            <pc:sldMk cId="3525947301" sldId="516"/>
            <ac:spMk id="265" creationId="{2A9DB968-7AB1-4D52-AC6D-17EDAFDBE721}"/>
          </ac:spMkLst>
        </pc:spChg>
        <pc:spChg chg="add del">
          <ac:chgData name="Cristian Chilipirea" userId="34ab170da5908fc4" providerId="LiveId" clId="{51E1D80A-4A29-4E2A-B293-4232621C1517}" dt="2019-10-06T18:09:07.189" v="268"/>
          <ac:spMkLst>
            <pc:docMk/>
            <pc:sldMk cId="3525947301" sldId="516"/>
            <ac:spMk id="266" creationId="{7CE655D3-B098-4B7B-BB93-3ECB63FFC854}"/>
          </ac:spMkLst>
        </pc:spChg>
        <pc:spChg chg="add del">
          <ac:chgData name="Cristian Chilipirea" userId="34ab170da5908fc4" providerId="LiveId" clId="{51E1D80A-4A29-4E2A-B293-4232621C1517}" dt="2019-10-06T18:09:07.189" v="268"/>
          <ac:spMkLst>
            <pc:docMk/>
            <pc:sldMk cId="3525947301" sldId="516"/>
            <ac:spMk id="267" creationId="{21AB9914-76F7-4F8E-B23F-51F015E714A6}"/>
          </ac:spMkLst>
        </pc:spChg>
        <pc:spChg chg="add del">
          <ac:chgData name="Cristian Chilipirea" userId="34ab170da5908fc4" providerId="LiveId" clId="{51E1D80A-4A29-4E2A-B293-4232621C1517}" dt="2019-10-06T18:09:07.189" v="268"/>
          <ac:spMkLst>
            <pc:docMk/>
            <pc:sldMk cId="3525947301" sldId="516"/>
            <ac:spMk id="284" creationId="{C255FD57-0E2C-4979-9587-4F8AA3A6240E}"/>
          </ac:spMkLst>
        </pc:spChg>
        <pc:spChg chg="add del">
          <ac:chgData name="Cristian Chilipirea" userId="34ab170da5908fc4" providerId="LiveId" clId="{51E1D80A-4A29-4E2A-B293-4232621C1517}" dt="2019-10-06T18:09:07.189" v="268"/>
          <ac:spMkLst>
            <pc:docMk/>
            <pc:sldMk cId="3525947301" sldId="516"/>
            <ac:spMk id="285" creationId="{3FC03159-66AD-4E60-AE4B-DBA5C57321AE}"/>
          </ac:spMkLst>
        </pc:spChg>
        <pc:spChg chg="add mod">
          <ac:chgData name="Cristian Chilipirea" userId="34ab170da5908fc4" providerId="LiveId" clId="{51E1D80A-4A29-4E2A-B293-4232621C1517}" dt="2019-10-06T18:09:14.083" v="271" actId="1076"/>
          <ac:spMkLst>
            <pc:docMk/>
            <pc:sldMk cId="3525947301" sldId="516"/>
            <ac:spMk id="293" creationId="{D3ABCD70-B52B-4438-B773-6C30B8ED37CE}"/>
          </ac:spMkLst>
        </pc:spChg>
        <pc:spChg chg="add mod">
          <ac:chgData name="Cristian Chilipirea" userId="34ab170da5908fc4" providerId="LiveId" clId="{51E1D80A-4A29-4E2A-B293-4232621C1517}" dt="2019-10-06T18:09:14.083" v="271" actId="1076"/>
          <ac:spMkLst>
            <pc:docMk/>
            <pc:sldMk cId="3525947301" sldId="516"/>
            <ac:spMk id="294" creationId="{C9562B8C-1758-481A-B980-95C5F1BA3E48}"/>
          </ac:spMkLst>
        </pc:spChg>
        <pc:spChg chg="add mod">
          <ac:chgData name="Cristian Chilipirea" userId="34ab170da5908fc4" providerId="LiveId" clId="{51E1D80A-4A29-4E2A-B293-4232621C1517}" dt="2019-10-06T18:09:14.083" v="271" actId="1076"/>
          <ac:spMkLst>
            <pc:docMk/>
            <pc:sldMk cId="3525947301" sldId="516"/>
            <ac:spMk id="295" creationId="{531B7E1D-5FE3-4E8B-AA1E-182DFB121284}"/>
          </ac:spMkLst>
        </pc:spChg>
        <pc:spChg chg="add mod">
          <ac:chgData name="Cristian Chilipirea" userId="34ab170da5908fc4" providerId="LiveId" clId="{51E1D80A-4A29-4E2A-B293-4232621C1517}" dt="2019-10-06T18:09:14.083" v="271" actId="1076"/>
          <ac:spMkLst>
            <pc:docMk/>
            <pc:sldMk cId="3525947301" sldId="516"/>
            <ac:spMk id="296" creationId="{BD2479D2-7A53-4D08-9AE5-EFD5C8CB14F5}"/>
          </ac:spMkLst>
        </pc:spChg>
        <pc:spChg chg="add mod">
          <ac:chgData name="Cristian Chilipirea" userId="34ab170da5908fc4" providerId="LiveId" clId="{51E1D80A-4A29-4E2A-B293-4232621C1517}" dt="2019-10-06T18:09:14.083" v="271" actId="1076"/>
          <ac:spMkLst>
            <pc:docMk/>
            <pc:sldMk cId="3525947301" sldId="516"/>
            <ac:spMk id="297" creationId="{50B494AC-C8B1-403D-B19E-40A9BD21EA95}"/>
          </ac:spMkLst>
        </pc:spChg>
        <pc:spChg chg="add mod">
          <ac:chgData name="Cristian Chilipirea" userId="34ab170da5908fc4" providerId="LiveId" clId="{51E1D80A-4A29-4E2A-B293-4232621C1517}" dt="2019-10-06T18:09:14.083" v="271" actId="1076"/>
          <ac:spMkLst>
            <pc:docMk/>
            <pc:sldMk cId="3525947301" sldId="516"/>
            <ac:spMk id="298" creationId="{766027D2-ACC3-4F69-9AB0-3626CBAC373F}"/>
          </ac:spMkLst>
        </pc:spChg>
        <pc:spChg chg="add mod">
          <ac:chgData name="Cristian Chilipirea" userId="34ab170da5908fc4" providerId="LiveId" clId="{51E1D80A-4A29-4E2A-B293-4232621C1517}" dt="2019-10-06T18:09:14.083" v="271" actId="1076"/>
          <ac:spMkLst>
            <pc:docMk/>
            <pc:sldMk cId="3525947301" sldId="516"/>
            <ac:spMk id="299" creationId="{FD243E9F-380C-46F6-BA6E-43516CF6D65B}"/>
          </ac:spMkLst>
        </pc:spChg>
        <pc:spChg chg="add mod">
          <ac:chgData name="Cristian Chilipirea" userId="34ab170da5908fc4" providerId="LiveId" clId="{51E1D80A-4A29-4E2A-B293-4232621C1517}" dt="2019-10-06T18:09:14.083" v="271" actId="1076"/>
          <ac:spMkLst>
            <pc:docMk/>
            <pc:sldMk cId="3525947301" sldId="516"/>
            <ac:spMk id="300" creationId="{BAE50188-DE5C-4765-9DD1-BA40DE4A6A6A}"/>
          </ac:spMkLst>
        </pc:spChg>
        <pc:spChg chg="add mod">
          <ac:chgData name="Cristian Chilipirea" userId="34ab170da5908fc4" providerId="LiveId" clId="{51E1D80A-4A29-4E2A-B293-4232621C1517}" dt="2019-10-06T18:09:14.083" v="271" actId="1076"/>
          <ac:spMkLst>
            <pc:docMk/>
            <pc:sldMk cId="3525947301" sldId="516"/>
            <ac:spMk id="301" creationId="{4A2700F3-D804-489F-8890-BC610FE0644B}"/>
          </ac:spMkLst>
        </pc:spChg>
        <pc:spChg chg="add mod">
          <ac:chgData name="Cristian Chilipirea" userId="34ab170da5908fc4" providerId="LiveId" clId="{51E1D80A-4A29-4E2A-B293-4232621C1517}" dt="2019-10-06T18:09:14.083" v="271" actId="1076"/>
          <ac:spMkLst>
            <pc:docMk/>
            <pc:sldMk cId="3525947301" sldId="516"/>
            <ac:spMk id="302" creationId="{986F1E9D-CF78-4B06-9E38-C0943C52327A}"/>
          </ac:spMkLst>
        </pc:spChg>
        <pc:spChg chg="add mod">
          <ac:chgData name="Cristian Chilipirea" userId="34ab170da5908fc4" providerId="LiveId" clId="{51E1D80A-4A29-4E2A-B293-4232621C1517}" dt="2019-10-06T18:09:14.083" v="271" actId="1076"/>
          <ac:spMkLst>
            <pc:docMk/>
            <pc:sldMk cId="3525947301" sldId="516"/>
            <ac:spMk id="303" creationId="{0CADB311-D8B2-42A7-853C-1CDF7E561E9E}"/>
          </ac:spMkLst>
        </pc:spChg>
        <pc:spChg chg="add mod">
          <ac:chgData name="Cristian Chilipirea" userId="34ab170da5908fc4" providerId="LiveId" clId="{51E1D80A-4A29-4E2A-B293-4232621C1517}" dt="2019-10-06T18:09:14.083" v="271" actId="1076"/>
          <ac:spMkLst>
            <pc:docMk/>
            <pc:sldMk cId="3525947301" sldId="516"/>
            <ac:spMk id="304" creationId="{ABE2C825-8E78-405A-AC34-7DDBFBF81B71}"/>
          </ac:spMkLst>
        </pc:spChg>
        <pc:spChg chg="add mod">
          <ac:chgData name="Cristian Chilipirea" userId="34ab170da5908fc4" providerId="LiveId" clId="{51E1D80A-4A29-4E2A-B293-4232621C1517}" dt="2019-10-06T18:09:14.083" v="271" actId="1076"/>
          <ac:spMkLst>
            <pc:docMk/>
            <pc:sldMk cId="3525947301" sldId="516"/>
            <ac:spMk id="305" creationId="{30E976E7-CA71-4159-9C36-22D6225A9649}"/>
          </ac:spMkLst>
        </pc:spChg>
        <pc:spChg chg="add mod">
          <ac:chgData name="Cristian Chilipirea" userId="34ab170da5908fc4" providerId="LiveId" clId="{51E1D80A-4A29-4E2A-B293-4232621C1517}" dt="2019-10-06T18:09:14.083" v="271" actId="1076"/>
          <ac:spMkLst>
            <pc:docMk/>
            <pc:sldMk cId="3525947301" sldId="516"/>
            <ac:spMk id="306" creationId="{1497C852-4818-4613-95FE-10D999946259}"/>
          </ac:spMkLst>
        </pc:spChg>
        <pc:spChg chg="add mod">
          <ac:chgData name="Cristian Chilipirea" userId="34ab170da5908fc4" providerId="LiveId" clId="{51E1D80A-4A29-4E2A-B293-4232621C1517}" dt="2019-10-06T18:09:14.083" v="271" actId="1076"/>
          <ac:spMkLst>
            <pc:docMk/>
            <pc:sldMk cId="3525947301" sldId="516"/>
            <ac:spMk id="307" creationId="{D8D49D3C-6279-42DB-95FA-F722721A5E10}"/>
          </ac:spMkLst>
        </pc:spChg>
        <pc:spChg chg="add mod">
          <ac:chgData name="Cristian Chilipirea" userId="34ab170da5908fc4" providerId="LiveId" clId="{51E1D80A-4A29-4E2A-B293-4232621C1517}" dt="2019-10-06T18:09:14.083" v="271" actId="1076"/>
          <ac:spMkLst>
            <pc:docMk/>
            <pc:sldMk cId="3525947301" sldId="516"/>
            <ac:spMk id="308" creationId="{16E799F7-07B5-4CA3-975F-C7BE75F504BD}"/>
          </ac:spMkLst>
        </pc:spChg>
        <pc:spChg chg="add mod">
          <ac:chgData name="Cristian Chilipirea" userId="34ab170da5908fc4" providerId="LiveId" clId="{51E1D80A-4A29-4E2A-B293-4232621C1517}" dt="2019-10-06T18:09:14.083" v="271" actId="1076"/>
          <ac:spMkLst>
            <pc:docMk/>
            <pc:sldMk cId="3525947301" sldId="516"/>
            <ac:spMk id="309" creationId="{91E0EACE-5AA6-4BF3-BC65-247A387274BD}"/>
          </ac:spMkLst>
        </pc:spChg>
        <pc:spChg chg="add mod">
          <ac:chgData name="Cristian Chilipirea" userId="34ab170da5908fc4" providerId="LiveId" clId="{51E1D80A-4A29-4E2A-B293-4232621C1517}" dt="2019-10-06T18:09:14.083" v="271" actId="1076"/>
          <ac:spMkLst>
            <pc:docMk/>
            <pc:sldMk cId="3525947301" sldId="516"/>
            <ac:spMk id="310" creationId="{BF279A61-2B66-4C43-957B-816879678524}"/>
          </ac:spMkLst>
        </pc:spChg>
        <pc:spChg chg="add mod">
          <ac:chgData name="Cristian Chilipirea" userId="34ab170da5908fc4" providerId="LiveId" clId="{51E1D80A-4A29-4E2A-B293-4232621C1517}" dt="2019-10-06T18:09:14.083" v="271" actId="1076"/>
          <ac:spMkLst>
            <pc:docMk/>
            <pc:sldMk cId="3525947301" sldId="516"/>
            <ac:spMk id="311" creationId="{769F18BC-FE97-43E5-9C95-93F3FEB4AB3B}"/>
          </ac:spMkLst>
        </pc:spChg>
        <pc:spChg chg="add mod">
          <ac:chgData name="Cristian Chilipirea" userId="34ab170da5908fc4" providerId="LiveId" clId="{51E1D80A-4A29-4E2A-B293-4232621C1517}" dt="2019-10-06T18:09:14.083" v="271" actId="1076"/>
          <ac:spMkLst>
            <pc:docMk/>
            <pc:sldMk cId="3525947301" sldId="516"/>
            <ac:spMk id="312" creationId="{A02AC055-D6CA-4556-9BB9-BA97035617E4}"/>
          </ac:spMkLst>
        </pc:spChg>
        <pc:spChg chg="add mod">
          <ac:chgData name="Cristian Chilipirea" userId="34ab170da5908fc4" providerId="LiveId" clId="{51E1D80A-4A29-4E2A-B293-4232621C1517}" dt="2019-10-06T18:09:14.083" v="271" actId="1076"/>
          <ac:spMkLst>
            <pc:docMk/>
            <pc:sldMk cId="3525947301" sldId="516"/>
            <ac:spMk id="313" creationId="{F1049ED6-BD98-429C-9B1B-1CB74A607A10}"/>
          </ac:spMkLst>
        </pc:spChg>
        <pc:spChg chg="add mod">
          <ac:chgData name="Cristian Chilipirea" userId="34ab170da5908fc4" providerId="LiveId" clId="{51E1D80A-4A29-4E2A-B293-4232621C1517}" dt="2019-10-06T18:09:14.083" v="271" actId="1076"/>
          <ac:spMkLst>
            <pc:docMk/>
            <pc:sldMk cId="3525947301" sldId="516"/>
            <ac:spMk id="314" creationId="{EA29B457-E526-4FA4-8C11-2256669D47BC}"/>
          </ac:spMkLst>
        </pc:spChg>
        <pc:spChg chg="add mod">
          <ac:chgData name="Cristian Chilipirea" userId="34ab170da5908fc4" providerId="LiveId" clId="{51E1D80A-4A29-4E2A-B293-4232621C1517}" dt="2019-10-06T18:09:14.083" v="271" actId="1076"/>
          <ac:spMkLst>
            <pc:docMk/>
            <pc:sldMk cId="3525947301" sldId="516"/>
            <ac:spMk id="315" creationId="{48538280-9EED-45C8-A661-54320B43CE6F}"/>
          </ac:spMkLst>
        </pc:spChg>
        <pc:spChg chg="add mod">
          <ac:chgData name="Cristian Chilipirea" userId="34ab170da5908fc4" providerId="LiveId" clId="{51E1D80A-4A29-4E2A-B293-4232621C1517}" dt="2019-10-06T18:09:14.083" v="271" actId="1076"/>
          <ac:spMkLst>
            <pc:docMk/>
            <pc:sldMk cId="3525947301" sldId="516"/>
            <ac:spMk id="316" creationId="{872AB9F1-5E36-46DF-BA73-604362D8E2CE}"/>
          </ac:spMkLst>
        </pc:spChg>
        <pc:spChg chg="add mod">
          <ac:chgData name="Cristian Chilipirea" userId="34ab170da5908fc4" providerId="LiveId" clId="{51E1D80A-4A29-4E2A-B293-4232621C1517}" dt="2019-10-06T18:09:14.083" v="271" actId="1076"/>
          <ac:spMkLst>
            <pc:docMk/>
            <pc:sldMk cId="3525947301" sldId="516"/>
            <ac:spMk id="317" creationId="{647F9789-77CB-432B-A3B6-6CF4F8A771DD}"/>
          </ac:spMkLst>
        </pc:spChg>
        <pc:spChg chg="add mod">
          <ac:chgData name="Cristian Chilipirea" userId="34ab170da5908fc4" providerId="LiveId" clId="{51E1D80A-4A29-4E2A-B293-4232621C1517}" dt="2019-10-06T18:09:14.083" v="271" actId="1076"/>
          <ac:spMkLst>
            <pc:docMk/>
            <pc:sldMk cId="3525947301" sldId="516"/>
            <ac:spMk id="318" creationId="{E4E092D1-2F35-4C62-8C23-085013F0C605}"/>
          </ac:spMkLst>
        </pc:spChg>
        <pc:spChg chg="add mod">
          <ac:chgData name="Cristian Chilipirea" userId="34ab170da5908fc4" providerId="LiveId" clId="{51E1D80A-4A29-4E2A-B293-4232621C1517}" dt="2019-10-06T18:09:14.083" v="271" actId="1076"/>
          <ac:spMkLst>
            <pc:docMk/>
            <pc:sldMk cId="3525947301" sldId="516"/>
            <ac:spMk id="319" creationId="{43EB5D7B-C143-4B4F-A122-1852623FD0E5}"/>
          </ac:spMkLst>
        </pc:spChg>
        <pc:spChg chg="add mod">
          <ac:chgData name="Cristian Chilipirea" userId="34ab170da5908fc4" providerId="LiveId" clId="{51E1D80A-4A29-4E2A-B293-4232621C1517}" dt="2019-10-06T18:09:14.083" v="271" actId="1076"/>
          <ac:spMkLst>
            <pc:docMk/>
            <pc:sldMk cId="3525947301" sldId="516"/>
            <ac:spMk id="320" creationId="{EE7B42E7-96C0-4A93-AA59-5510C63CCC7E}"/>
          </ac:spMkLst>
        </pc:spChg>
        <pc:spChg chg="add mod">
          <ac:chgData name="Cristian Chilipirea" userId="34ab170da5908fc4" providerId="LiveId" clId="{51E1D80A-4A29-4E2A-B293-4232621C1517}" dt="2019-10-06T18:09:14.083" v="271" actId="1076"/>
          <ac:spMkLst>
            <pc:docMk/>
            <pc:sldMk cId="3525947301" sldId="516"/>
            <ac:spMk id="321" creationId="{6900023D-187C-4E62-94A7-C4A026DF6305}"/>
          </ac:spMkLst>
        </pc:spChg>
        <pc:spChg chg="add mod">
          <ac:chgData name="Cristian Chilipirea" userId="34ab170da5908fc4" providerId="LiveId" clId="{51E1D80A-4A29-4E2A-B293-4232621C1517}" dt="2019-10-06T18:09:14.083" v="271" actId="1076"/>
          <ac:spMkLst>
            <pc:docMk/>
            <pc:sldMk cId="3525947301" sldId="516"/>
            <ac:spMk id="322" creationId="{F195A0C0-7B68-4F8E-9ECA-D40F7AA7F95F}"/>
          </ac:spMkLst>
        </pc:spChg>
        <pc:spChg chg="add mod">
          <ac:chgData name="Cristian Chilipirea" userId="34ab170da5908fc4" providerId="LiveId" clId="{51E1D80A-4A29-4E2A-B293-4232621C1517}" dt="2019-10-06T18:09:14.083" v="271" actId="1076"/>
          <ac:spMkLst>
            <pc:docMk/>
            <pc:sldMk cId="3525947301" sldId="516"/>
            <ac:spMk id="323" creationId="{AD40EAC7-DF7D-4054-A006-2BC1C258437B}"/>
          </ac:spMkLst>
        </pc:spChg>
        <pc:spChg chg="add mod">
          <ac:chgData name="Cristian Chilipirea" userId="34ab170da5908fc4" providerId="LiveId" clId="{51E1D80A-4A29-4E2A-B293-4232621C1517}" dt="2019-10-06T18:09:14.083" v="271" actId="1076"/>
          <ac:spMkLst>
            <pc:docMk/>
            <pc:sldMk cId="3525947301" sldId="516"/>
            <ac:spMk id="324" creationId="{97908BA1-0115-4789-AEDA-D49A1DD10C74}"/>
          </ac:spMkLst>
        </pc:spChg>
        <pc:spChg chg="add mod">
          <ac:chgData name="Cristian Chilipirea" userId="34ab170da5908fc4" providerId="LiveId" clId="{51E1D80A-4A29-4E2A-B293-4232621C1517}" dt="2019-10-06T18:09:14.083" v="271" actId="1076"/>
          <ac:spMkLst>
            <pc:docMk/>
            <pc:sldMk cId="3525947301" sldId="516"/>
            <ac:spMk id="325" creationId="{824A1EDB-3CBE-4C5B-A235-099661C528DB}"/>
          </ac:spMkLst>
        </pc:spChg>
        <pc:spChg chg="add mod">
          <ac:chgData name="Cristian Chilipirea" userId="34ab170da5908fc4" providerId="LiveId" clId="{51E1D80A-4A29-4E2A-B293-4232621C1517}" dt="2019-10-06T18:09:14.083" v="271" actId="1076"/>
          <ac:spMkLst>
            <pc:docMk/>
            <pc:sldMk cId="3525947301" sldId="516"/>
            <ac:spMk id="326" creationId="{50905CDD-84A0-460D-BDC6-66856BD6FAA4}"/>
          </ac:spMkLst>
        </pc:spChg>
        <pc:spChg chg="add mod">
          <ac:chgData name="Cristian Chilipirea" userId="34ab170da5908fc4" providerId="LiveId" clId="{51E1D80A-4A29-4E2A-B293-4232621C1517}" dt="2019-10-06T18:09:14.083" v="271" actId="1076"/>
          <ac:spMkLst>
            <pc:docMk/>
            <pc:sldMk cId="3525947301" sldId="516"/>
            <ac:spMk id="327" creationId="{84F03CED-8927-4A02-8C8B-92703E7EABD9}"/>
          </ac:spMkLst>
        </pc:spChg>
        <pc:spChg chg="add mod">
          <ac:chgData name="Cristian Chilipirea" userId="34ab170da5908fc4" providerId="LiveId" clId="{51E1D80A-4A29-4E2A-B293-4232621C1517}" dt="2019-10-06T18:09:14.083" v="271" actId="1076"/>
          <ac:spMkLst>
            <pc:docMk/>
            <pc:sldMk cId="3525947301" sldId="516"/>
            <ac:spMk id="328" creationId="{D6441353-5743-4F81-BAD0-5A680915F325}"/>
          </ac:spMkLst>
        </pc:spChg>
        <pc:spChg chg="add mod">
          <ac:chgData name="Cristian Chilipirea" userId="34ab170da5908fc4" providerId="LiveId" clId="{51E1D80A-4A29-4E2A-B293-4232621C1517}" dt="2019-10-06T18:09:14.083" v="271" actId="1076"/>
          <ac:spMkLst>
            <pc:docMk/>
            <pc:sldMk cId="3525947301" sldId="516"/>
            <ac:spMk id="329" creationId="{91BE08C7-2C2E-41E7-91DB-3FBF67E9BA13}"/>
          </ac:spMkLst>
        </pc:spChg>
        <pc:spChg chg="add mod">
          <ac:chgData name="Cristian Chilipirea" userId="34ab170da5908fc4" providerId="LiveId" clId="{51E1D80A-4A29-4E2A-B293-4232621C1517}" dt="2019-10-06T18:09:14.083" v="271" actId="1076"/>
          <ac:spMkLst>
            <pc:docMk/>
            <pc:sldMk cId="3525947301" sldId="516"/>
            <ac:spMk id="330" creationId="{90752B01-E7AD-4C0E-B90A-3592B8D55520}"/>
          </ac:spMkLst>
        </pc:spChg>
        <pc:spChg chg="add mod">
          <ac:chgData name="Cristian Chilipirea" userId="34ab170da5908fc4" providerId="LiveId" clId="{51E1D80A-4A29-4E2A-B293-4232621C1517}" dt="2019-10-06T18:09:14.083" v="271" actId="1076"/>
          <ac:spMkLst>
            <pc:docMk/>
            <pc:sldMk cId="3525947301" sldId="516"/>
            <ac:spMk id="331" creationId="{DA9E2792-8E91-495C-848A-7E57B3F54ECF}"/>
          </ac:spMkLst>
        </pc:spChg>
        <pc:spChg chg="add mod">
          <ac:chgData name="Cristian Chilipirea" userId="34ab170da5908fc4" providerId="LiveId" clId="{51E1D80A-4A29-4E2A-B293-4232621C1517}" dt="2019-10-06T18:09:14.083" v="271" actId="1076"/>
          <ac:spMkLst>
            <pc:docMk/>
            <pc:sldMk cId="3525947301" sldId="516"/>
            <ac:spMk id="332" creationId="{79E1E981-CE75-498C-8C62-452E77482FAC}"/>
          </ac:spMkLst>
        </pc:spChg>
        <pc:spChg chg="add mod">
          <ac:chgData name="Cristian Chilipirea" userId="34ab170da5908fc4" providerId="LiveId" clId="{51E1D80A-4A29-4E2A-B293-4232621C1517}" dt="2019-10-06T18:09:14.083" v="271" actId="1076"/>
          <ac:spMkLst>
            <pc:docMk/>
            <pc:sldMk cId="3525947301" sldId="516"/>
            <ac:spMk id="333" creationId="{1566CA56-42B9-48A3-B489-4DCAFFADD874}"/>
          </ac:spMkLst>
        </pc:spChg>
        <pc:spChg chg="add mod">
          <ac:chgData name="Cristian Chilipirea" userId="34ab170da5908fc4" providerId="LiveId" clId="{51E1D80A-4A29-4E2A-B293-4232621C1517}" dt="2019-10-06T18:09:14.083" v="271" actId="1076"/>
          <ac:spMkLst>
            <pc:docMk/>
            <pc:sldMk cId="3525947301" sldId="516"/>
            <ac:spMk id="334" creationId="{0D1A67CD-88D9-47D4-9FA7-17C25484AA4C}"/>
          </ac:spMkLst>
        </pc:spChg>
        <pc:spChg chg="add mod">
          <ac:chgData name="Cristian Chilipirea" userId="34ab170da5908fc4" providerId="LiveId" clId="{51E1D80A-4A29-4E2A-B293-4232621C1517}" dt="2019-10-06T18:09:14.083" v="271" actId="1076"/>
          <ac:spMkLst>
            <pc:docMk/>
            <pc:sldMk cId="3525947301" sldId="516"/>
            <ac:spMk id="335" creationId="{E87450D9-9340-4FFC-BC2A-51063FEAE838}"/>
          </ac:spMkLst>
        </pc:spChg>
        <pc:spChg chg="add mod">
          <ac:chgData name="Cristian Chilipirea" userId="34ab170da5908fc4" providerId="LiveId" clId="{51E1D80A-4A29-4E2A-B293-4232621C1517}" dt="2019-10-06T18:09:14.083" v="271" actId="1076"/>
          <ac:spMkLst>
            <pc:docMk/>
            <pc:sldMk cId="3525947301" sldId="516"/>
            <ac:spMk id="336" creationId="{0266D525-A2A0-478E-80E0-EA447482B06F}"/>
          </ac:spMkLst>
        </pc:spChg>
        <pc:spChg chg="add mod">
          <ac:chgData name="Cristian Chilipirea" userId="34ab170da5908fc4" providerId="LiveId" clId="{51E1D80A-4A29-4E2A-B293-4232621C1517}" dt="2019-10-06T18:09:14.083" v="271" actId="1076"/>
          <ac:spMkLst>
            <pc:docMk/>
            <pc:sldMk cId="3525947301" sldId="516"/>
            <ac:spMk id="337" creationId="{AF9669BC-3251-4743-880B-589469DCF2B8}"/>
          </ac:spMkLst>
        </pc:spChg>
        <pc:spChg chg="add mod">
          <ac:chgData name="Cristian Chilipirea" userId="34ab170da5908fc4" providerId="LiveId" clId="{51E1D80A-4A29-4E2A-B293-4232621C1517}" dt="2019-10-06T18:09:14.083" v="271" actId="1076"/>
          <ac:spMkLst>
            <pc:docMk/>
            <pc:sldMk cId="3525947301" sldId="516"/>
            <ac:spMk id="338" creationId="{6C7B6BFA-F569-4B17-9032-27FB37016DD2}"/>
          </ac:spMkLst>
        </pc:spChg>
        <pc:spChg chg="add mod">
          <ac:chgData name="Cristian Chilipirea" userId="34ab170da5908fc4" providerId="LiveId" clId="{51E1D80A-4A29-4E2A-B293-4232621C1517}" dt="2019-10-06T18:09:14.083" v="271" actId="1076"/>
          <ac:spMkLst>
            <pc:docMk/>
            <pc:sldMk cId="3525947301" sldId="516"/>
            <ac:spMk id="339" creationId="{9B8BBE96-CAC5-4F64-BAC1-7FA5C69DE875}"/>
          </ac:spMkLst>
        </pc:spChg>
        <pc:spChg chg="add mod">
          <ac:chgData name="Cristian Chilipirea" userId="34ab170da5908fc4" providerId="LiveId" clId="{51E1D80A-4A29-4E2A-B293-4232621C1517}" dt="2019-10-06T18:09:14.083" v="271" actId="1076"/>
          <ac:spMkLst>
            <pc:docMk/>
            <pc:sldMk cId="3525947301" sldId="516"/>
            <ac:spMk id="340" creationId="{1882EED7-8217-45A6-8D16-0591A8B06579}"/>
          </ac:spMkLst>
        </pc:spChg>
        <pc:spChg chg="add mod">
          <ac:chgData name="Cristian Chilipirea" userId="34ab170da5908fc4" providerId="LiveId" clId="{51E1D80A-4A29-4E2A-B293-4232621C1517}" dt="2019-10-06T18:09:14.083" v="271" actId="1076"/>
          <ac:spMkLst>
            <pc:docMk/>
            <pc:sldMk cId="3525947301" sldId="516"/>
            <ac:spMk id="341" creationId="{CFF66DF4-E6A5-42B4-A251-F976C5C174EB}"/>
          </ac:spMkLst>
        </pc:spChg>
        <pc:spChg chg="add mod">
          <ac:chgData name="Cristian Chilipirea" userId="34ab170da5908fc4" providerId="LiveId" clId="{51E1D80A-4A29-4E2A-B293-4232621C1517}" dt="2019-10-06T18:09:14.083" v="271" actId="1076"/>
          <ac:spMkLst>
            <pc:docMk/>
            <pc:sldMk cId="3525947301" sldId="516"/>
            <ac:spMk id="342" creationId="{B45B9585-B34D-476F-9A70-D172E920A7C7}"/>
          </ac:spMkLst>
        </pc:spChg>
        <pc:spChg chg="add mod">
          <ac:chgData name="Cristian Chilipirea" userId="34ab170da5908fc4" providerId="LiveId" clId="{51E1D80A-4A29-4E2A-B293-4232621C1517}" dt="2019-10-06T18:09:14.083" v="271" actId="1076"/>
          <ac:spMkLst>
            <pc:docMk/>
            <pc:sldMk cId="3525947301" sldId="516"/>
            <ac:spMk id="343" creationId="{ACCA2E0F-75A7-4D0F-B92F-D5ECA38D20B0}"/>
          </ac:spMkLst>
        </pc:spChg>
        <pc:spChg chg="add mod">
          <ac:chgData name="Cristian Chilipirea" userId="34ab170da5908fc4" providerId="LiveId" clId="{51E1D80A-4A29-4E2A-B293-4232621C1517}" dt="2019-10-06T18:09:14.083" v="271" actId="1076"/>
          <ac:spMkLst>
            <pc:docMk/>
            <pc:sldMk cId="3525947301" sldId="516"/>
            <ac:spMk id="344" creationId="{04612F36-C31E-4DF9-B837-19211E4F4C29}"/>
          </ac:spMkLst>
        </pc:spChg>
        <pc:spChg chg="add mod">
          <ac:chgData name="Cristian Chilipirea" userId="34ab170da5908fc4" providerId="LiveId" clId="{51E1D80A-4A29-4E2A-B293-4232621C1517}" dt="2019-10-06T18:09:14.083" v="271" actId="1076"/>
          <ac:spMkLst>
            <pc:docMk/>
            <pc:sldMk cId="3525947301" sldId="516"/>
            <ac:spMk id="345" creationId="{12E93DDC-70E6-42EE-B459-E072EF7EB264}"/>
          </ac:spMkLst>
        </pc:spChg>
        <pc:spChg chg="add mod">
          <ac:chgData name="Cristian Chilipirea" userId="34ab170da5908fc4" providerId="LiveId" clId="{51E1D80A-4A29-4E2A-B293-4232621C1517}" dt="2019-10-06T18:09:14.083" v="271" actId="1076"/>
          <ac:spMkLst>
            <pc:docMk/>
            <pc:sldMk cId="3525947301" sldId="516"/>
            <ac:spMk id="346" creationId="{42251CF2-248C-46A7-84D5-32C5F20A055C}"/>
          </ac:spMkLst>
        </pc:spChg>
        <pc:spChg chg="add mod">
          <ac:chgData name="Cristian Chilipirea" userId="34ab170da5908fc4" providerId="LiveId" clId="{51E1D80A-4A29-4E2A-B293-4232621C1517}" dt="2019-10-06T18:09:14.083" v="271" actId="1076"/>
          <ac:spMkLst>
            <pc:docMk/>
            <pc:sldMk cId="3525947301" sldId="516"/>
            <ac:spMk id="347" creationId="{84CB6185-271F-4429-8C25-7A5017119072}"/>
          </ac:spMkLst>
        </pc:spChg>
        <pc:spChg chg="add mod">
          <ac:chgData name="Cristian Chilipirea" userId="34ab170da5908fc4" providerId="LiveId" clId="{51E1D80A-4A29-4E2A-B293-4232621C1517}" dt="2019-10-06T18:09:14.083" v="271" actId="1076"/>
          <ac:spMkLst>
            <pc:docMk/>
            <pc:sldMk cId="3525947301" sldId="516"/>
            <ac:spMk id="348" creationId="{CBB4A82B-9D83-42BC-A203-901D778CDE2E}"/>
          </ac:spMkLst>
        </pc:spChg>
        <pc:spChg chg="add mod">
          <ac:chgData name="Cristian Chilipirea" userId="34ab170da5908fc4" providerId="LiveId" clId="{51E1D80A-4A29-4E2A-B293-4232621C1517}" dt="2019-10-06T18:09:14.083" v="271" actId="1076"/>
          <ac:spMkLst>
            <pc:docMk/>
            <pc:sldMk cId="3525947301" sldId="516"/>
            <ac:spMk id="349" creationId="{DE7651EA-0792-4AE2-B798-8ECE4F6EEB03}"/>
          </ac:spMkLst>
        </pc:spChg>
        <pc:spChg chg="add mod">
          <ac:chgData name="Cristian Chilipirea" userId="34ab170da5908fc4" providerId="LiveId" clId="{51E1D80A-4A29-4E2A-B293-4232621C1517}" dt="2019-10-06T18:09:14.083" v="271" actId="1076"/>
          <ac:spMkLst>
            <pc:docMk/>
            <pc:sldMk cId="3525947301" sldId="516"/>
            <ac:spMk id="350" creationId="{57BB4E06-C071-43C3-A66A-3393C170374A}"/>
          </ac:spMkLst>
        </pc:spChg>
        <pc:spChg chg="add mod">
          <ac:chgData name="Cristian Chilipirea" userId="34ab170da5908fc4" providerId="LiveId" clId="{51E1D80A-4A29-4E2A-B293-4232621C1517}" dt="2019-10-06T18:09:14.083" v="271" actId="1076"/>
          <ac:spMkLst>
            <pc:docMk/>
            <pc:sldMk cId="3525947301" sldId="516"/>
            <ac:spMk id="351" creationId="{F09DE2AF-84C9-48BB-A5DB-E561C50FBD66}"/>
          </ac:spMkLst>
        </pc:spChg>
        <pc:spChg chg="add mod">
          <ac:chgData name="Cristian Chilipirea" userId="34ab170da5908fc4" providerId="LiveId" clId="{51E1D80A-4A29-4E2A-B293-4232621C1517}" dt="2019-10-06T18:09:14.083" v="271" actId="1076"/>
          <ac:spMkLst>
            <pc:docMk/>
            <pc:sldMk cId="3525947301" sldId="516"/>
            <ac:spMk id="352" creationId="{475C0C76-712E-478C-A805-AFE9A1CB743C}"/>
          </ac:spMkLst>
        </pc:spChg>
        <pc:spChg chg="add mod">
          <ac:chgData name="Cristian Chilipirea" userId="34ab170da5908fc4" providerId="LiveId" clId="{51E1D80A-4A29-4E2A-B293-4232621C1517}" dt="2019-10-06T18:09:14.083" v="271" actId="1076"/>
          <ac:spMkLst>
            <pc:docMk/>
            <pc:sldMk cId="3525947301" sldId="516"/>
            <ac:spMk id="353" creationId="{952D462C-F8D9-4A3A-BB40-AB1EA7434FC5}"/>
          </ac:spMkLst>
        </pc:spChg>
        <pc:spChg chg="add mod">
          <ac:chgData name="Cristian Chilipirea" userId="34ab170da5908fc4" providerId="LiveId" clId="{51E1D80A-4A29-4E2A-B293-4232621C1517}" dt="2019-10-06T18:09:14.083" v="271" actId="1076"/>
          <ac:spMkLst>
            <pc:docMk/>
            <pc:sldMk cId="3525947301" sldId="516"/>
            <ac:spMk id="354" creationId="{079E3815-C59A-4ECC-877E-FDDD8ED531E6}"/>
          </ac:spMkLst>
        </pc:spChg>
        <pc:spChg chg="add mod">
          <ac:chgData name="Cristian Chilipirea" userId="34ab170da5908fc4" providerId="LiveId" clId="{51E1D80A-4A29-4E2A-B293-4232621C1517}" dt="2019-10-06T18:09:14.083" v="271" actId="1076"/>
          <ac:spMkLst>
            <pc:docMk/>
            <pc:sldMk cId="3525947301" sldId="516"/>
            <ac:spMk id="355" creationId="{B0C078AC-99DB-4024-A4F2-746455E77D62}"/>
          </ac:spMkLst>
        </pc:spChg>
        <pc:spChg chg="add mod">
          <ac:chgData name="Cristian Chilipirea" userId="34ab170da5908fc4" providerId="LiveId" clId="{51E1D80A-4A29-4E2A-B293-4232621C1517}" dt="2019-10-06T18:09:14.083" v="271" actId="1076"/>
          <ac:spMkLst>
            <pc:docMk/>
            <pc:sldMk cId="3525947301" sldId="516"/>
            <ac:spMk id="356" creationId="{D9D80C56-A286-4AB1-85FF-AC8F041FCAAF}"/>
          </ac:spMkLst>
        </pc:spChg>
        <pc:spChg chg="add mod">
          <ac:chgData name="Cristian Chilipirea" userId="34ab170da5908fc4" providerId="LiveId" clId="{51E1D80A-4A29-4E2A-B293-4232621C1517}" dt="2019-10-06T18:09:14.083" v="271" actId="1076"/>
          <ac:spMkLst>
            <pc:docMk/>
            <pc:sldMk cId="3525947301" sldId="516"/>
            <ac:spMk id="357" creationId="{37634065-89F4-43CC-898E-D00EC440C5C7}"/>
          </ac:spMkLst>
        </pc:spChg>
        <pc:spChg chg="add mod">
          <ac:chgData name="Cristian Chilipirea" userId="34ab170da5908fc4" providerId="LiveId" clId="{51E1D80A-4A29-4E2A-B293-4232621C1517}" dt="2019-10-06T18:09:14.083" v="271" actId="1076"/>
          <ac:spMkLst>
            <pc:docMk/>
            <pc:sldMk cId="3525947301" sldId="516"/>
            <ac:spMk id="358" creationId="{BE392BB6-6B2E-4885-AA4A-6EB0EA2536C1}"/>
          </ac:spMkLst>
        </pc:spChg>
        <pc:spChg chg="add mod">
          <ac:chgData name="Cristian Chilipirea" userId="34ab170da5908fc4" providerId="LiveId" clId="{51E1D80A-4A29-4E2A-B293-4232621C1517}" dt="2019-10-06T18:09:14.083" v="271" actId="1076"/>
          <ac:spMkLst>
            <pc:docMk/>
            <pc:sldMk cId="3525947301" sldId="516"/>
            <ac:spMk id="359" creationId="{7641DD30-ABA7-4088-88B0-AF6BC9748CE7}"/>
          </ac:spMkLst>
        </pc:spChg>
        <pc:spChg chg="add mod">
          <ac:chgData name="Cristian Chilipirea" userId="34ab170da5908fc4" providerId="LiveId" clId="{51E1D80A-4A29-4E2A-B293-4232621C1517}" dt="2019-10-06T18:09:14.083" v="271" actId="1076"/>
          <ac:spMkLst>
            <pc:docMk/>
            <pc:sldMk cId="3525947301" sldId="516"/>
            <ac:spMk id="360" creationId="{CEAA486A-104C-41E4-8672-BDA9A57F18C9}"/>
          </ac:spMkLst>
        </pc:spChg>
        <pc:spChg chg="add mod">
          <ac:chgData name="Cristian Chilipirea" userId="34ab170da5908fc4" providerId="LiveId" clId="{51E1D80A-4A29-4E2A-B293-4232621C1517}" dt="2019-10-06T18:09:14.083" v="271" actId="1076"/>
          <ac:spMkLst>
            <pc:docMk/>
            <pc:sldMk cId="3525947301" sldId="516"/>
            <ac:spMk id="361" creationId="{4F7B2FB4-65B2-45D8-84AE-013A611AA4EE}"/>
          </ac:spMkLst>
        </pc:spChg>
        <pc:spChg chg="add mod">
          <ac:chgData name="Cristian Chilipirea" userId="34ab170da5908fc4" providerId="LiveId" clId="{51E1D80A-4A29-4E2A-B293-4232621C1517}" dt="2019-10-06T18:09:14.083" v="271" actId="1076"/>
          <ac:spMkLst>
            <pc:docMk/>
            <pc:sldMk cId="3525947301" sldId="516"/>
            <ac:spMk id="362" creationId="{2775F469-8C50-448D-9FCC-87DB59CBE055}"/>
          </ac:spMkLst>
        </pc:spChg>
        <pc:spChg chg="add mod">
          <ac:chgData name="Cristian Chilipirea" userId="34ab170da5908fc4" providerId="LiveId" clId="{51E1D80A-4A29-4E2A-B293-4232621C1517}" dt="2019-10-06T18:09:14.083" v="271" actId="1076"/>
          <ac:spMkLst>
            <pc:docMk/>
            <pc:sldMk cId="3525947301" sldId="516"/>
            <ac:spMk id="363" creationId="{66A9261B-BC49-402B-8E9D-C71F9AC3D5DA}"/>
          </ac:spMkLst>
        </pc:spChg>
        <pc:spChg chg="add mod">
          <ac:chgData name="Cristian Chilipirea" userId="34ab170da5908fc4" providerId="LiveId" clId="{51E1D80A-4A29-4E2A-B293-4232621C1517}" dt="2019-10-06T18:09:14.083" v="271" actId="1076"/>
          <ac:spMkLst>
            <pc:docMk/>
            <pc:sldMk cId="3525947301" sldId="516"/>
            <ac:spMk id="364" creationId="{87A7D1F2-1F88-4DCA-9EE2-F4987DC6C1EF}"/>
          </ac:spMkLst>
        </pc:spChg>
        <pc:spChg chg="add mod">
          <ac:chgData name="Cristian Chilipirea" userId="34ab170da5908fc4" providerId="LiveId" clId="{51E1D80A-4A29-4E2A-B293-4232621C1517}" dt="2019-10-06T18:09:14.083" v="271" actId="1076"/>
          <ac:spMkLst>
            <pc:docMk/>
            <pc:sldMk cId="3525947301" sldId="516"/>
            <ac:spMk id="365" creationId="{92F031E6-E094-4544-A086-C1A7CBFDFBB9}"/>
          </ac:spMkLst>
        </pc:spChg>
        <pc:spChg chg="add mod">
          <ac:chgData name="Cristian Chilipirea" userId="34ab170da5908fc4" providerId="LiveId" clId="{51E1D80A-4A29-4E2A-B293-4232621C1517}" dt="2019-10-06T18:09:14.083" v="271" actId="1076"/>
          <ac:spMkLst>
            <pc:docMk/>
            <pc:sldMk cId="3525947301" sldId="516"/>
            <ac:spMk id="366" creationId="{923E3D4B-BF46-40C3-820B-3C5C9D020F78}"/>
          </ac:spMkLst>
        </pc:spChg>
        <pc:spChg chg="add mod">
          <ac:chgData name="Cristian Chilipirea" userId="34ab170da5908fc4" providerId="LiveId" clId="{51E1D80A-4A29-4E2A-B293-4232621C1517}" dt="2019-10-06T18:09:14.083" v="271" actId="1076"/>
          <ac:spMkLst>
            <pc:docMk/>
            <pc:sldMk cId="3525947301" sldId="516"/>
            <ac:spMk id="367" creationId="{3CB18ACC-BDE9-4E8D-B9E5-8FBD8B3D4C7F}"/>
          </ac:spMkLst>
        </pc:spChg>
        <pc:spChg chg="add mod">
          <ac:chgData name="Cristian Chilipirea" userId="34ab170da5908fc4" providerId="LiveId" clId="{51E1D80A-4A29-4E2A-B293-4232621C1517}" dt="2019-10-06T18:09:14.083" v="271" actId="1076"/>
          <ac:spMkLst>
            <pc:docMk/>
            <pc:sldMk cId="3525947301" sldId="516"/>
            <ac:spMk id="368" creationId="{94AC22DD-C342-4C3F-9DAE-25BF03757688}"/>
          </ac:spMkLst>
        </pc:spChg>
        <pc:spChg chg="add mod">
          <ac:chgData name="Cristian Chilipirea" userId="34ab170da5908fc4" providerId="LiveId" clId="{51E1D80A-4A29-4E2A-B293-4232621C1517}" dt="2019-10-06T18:09:14.083" v="271" actId="1076"/>
          <ac:spMkLst>
            <pc:docMk/>
            <pc:sldMk cId="3525947301" sldId="516"/>
            <ac:spMk id="369" creationId="{9D65080E-15D8-4E3C-AEC6-9B8522ADD74F}"/>
          </ac:spMkLst>
        </pc:spChg>
        <pc:spChg chg="add mod">
          <ac:chgData name="Cristian Chilipirea" userId="34ab170da5908fc4" providerId="LiveId" clId="{51E1D80A-4A29-4E2A-B293-4232621C1517}" dt="2019-10-06T18:09:14.083" v="271" actId="1076"/>
          <ac:spMkLst>
            <pc:docMk/>
            <pc:sldMk cId="3525947301" sldId="516"/>
            <ac:spMk id="370" creationId="{D3C1DC97-EE95-4D87-AF8E-A6363F5C47A8}"/>
          </ac:spMkLst>
        </pc:spChg>
        <pc:spChg chg="add mod">
          <ac:chgData name="Cristian Chilipirea" userId="34ab170da5908fc4" providerId="LiveId" clId="{51E1D80A-4A29-4E2A-B293-4232621C1517}" dt="2019-10-06T18:09:14.083" v="271" actId="1076"/>
          <ac:spMkLst>
            <pc:docMk/>
            <pc:sldMk cId="3525947301" sldId="516"/>
            <ac:spMk id="371" creationId="{6AC39C8F-7457-44BB-B9CE-14A8C1C6CF97}"/>
          </ac:spMkLst>
        </pc:spChg>
        <pc:spChg chg="add mod">
          <ac:chgData name="Cristian Chilipirea" userId="34ab170da5908fc4" providerId="LiveId" clId="{51E1D80A-4A29-4E2A-B293-4232621C1517}" dt="2019-10-06T18:09:14.083" v="271" actId="1076"/>
          <ac:spMkLst>
            <pc:docMk/>
            <pc:sldMk cId="3525947301" sldId="516"/>
            <ac:spMk id="372" creationId="{3660D8A5-C965-4FAC-9C63-AA102DE4B2B4}"/>
          </ac:spMkLst>
        </pc:spChg>
        <pc:spChg chg="add mod">
          <ac:chgData name="Cristian Chilipirea" userId="34ab170da5908fc4" providerId="LiveId" clId="{51E1D80A-4A29-4E2A-B293-4232621C1517}" dt="2019-10-06T18:09:14.083" v="271" actId="1076"/>
          <ac:spMkLst>
            <pc:docMk/>
            <pc:sldMk cId="3525947301" sldId="516"/>
            <ac:spMk id="373" creationId="{C4001725-28DA-476B-BD6B-E6334EF5FA71}"/>
          </ac:spMkLst>
        </pc:spChg>
        <pc:spChg chg="add mod">
          <ac:chgData name="Cristian Chilipirea" userId="34ab170da5908fc4" providerId="LiveId" clId="{51E1D80A-4A29-4E2A-B293-4232621C1517}" dt="2019-10-06T18:09:14.083" v="271" actId="1076"/>
          <ac:spMkLst>
            <pc:docMk/>
            <pc:sldMk cId="3525947301" sldId="516"/>
            <ac:spMk id="374" creationId="{9F4B013A-6BB4-4015-9066-F54928D85E6A}"/>
          </ac:spMkLst>
        </pc:spChg>
        <pc:spChg chg="add mod">
          <ac:chgData name="Cristian Chilipirea" userId="34ab170da5908fc4" providerId="LiveId" clId="{51E1D80A-4A29-4E2A-B293-4232621C1517}" dt="2019-10-06T18:09:14.083" v="271" actId="1076"/>
          <ac:spMkLst>
            <pc:docMk/>
            <pc:sldMk cId="3525947301" sldId="516"/>
            <ac:spMk id="375" creationId="{939536A0-4E4D-4671-819B-347544A62749}"/>
          </ac:spMkLst>
        </pc:spChg>
        <pc:spChg chg="add mod">
          <ac:chgData name="Cristian Chilipirea" userId="34ab170da5908fc4" providerId="LiveId" clId="{51E1D80A-4A29-4E2A-B293-4232621C1517}" dt="2019-10-06T18:09:14.083" v="271" actId="1076"/>
          <ac:spMkLst>
            <pc:docMk/>
            <pc:sldMk cId="3525947301" sldId="516"/>
            <ac:spMk id="376" creationId="{73C7F6E0-EF16-4923-9339-71397AFF810B}"/>
          </ac:spMkLst>
        </pc:spChg>
        <pc:spChg chg="add mod">
          <ac:chgData name="Cristian Chilipirea" userId="34ab170da5908fc4" providerId="LiveId" clId="{51E1D80A-4A29-4E2A-B293-4232621C1517}" dt="2019-10-06T18:09:14.083" v="271" actId="1076"/>
          <ac:spMkLst>
            <pc:docMk/>
            <pc:sldMk cId="3525947301" sldId="516"/>
            <ac:spMk id="377" creationId="{D2B18B18-D3B1-4927-BD59-137255122648}"/>
          </ac:spMkLst>
        </pc:spChg>
        <pc:spChg chg="add mod">
          <ac:chgData name="Cristian Chilipirea" userId="34ab170da5908fc4" providerId="LiveId" clId="{51E1D80A-4A29-4E2A-B293-4232621C1517}" dt="2019-10-06T18:09:14.083" v="271" actId="1076"/>
          <ac:spMkLst>
            <pc:docMk/>
            <pc:sldMk cId="3525947301" sldId="516"/>
            <ac:spMk id="378" creationId="{302E7747-D5FA-4A38-BFDE-2A6B030FF6C8}"/>
          </ac:spMkLst>
        </pc:spChg>
        <pc:spChg chg="add mod">
          <ac:chgData name="Cristian Chilipirea" userId="34ab170da5908fc4" providerId="LiveId" clId="{51E1D80A-4A29-4E2A-B293-4232621C1517}" dt="2019-10-06T18:09:14.083" v="271" actId="1076"/>
          <ac:spMkLst>
            <pc:docMk/>
            <pc:sldMk cId="3525947301" sldId="516"/>
            <ac:spMk id="379" creationId="{A77E5496-F4DE-486B-AC81-37641077E528}"/>
          </ac:spMkLst>
        </pc:spChg>
        <pc:spChg chg="add mod">
          <ac:chgData name="Cristian Chilipirea" userId="34ab170da5908fc4" providerId="LiveId" clId="{51E1D80A-4A29-4E2A-B293-4232621C1517}" dt="2019-10-06T18:09:14.083" v="271" actId="1076"/>
          <ac:spMkLst>
            <pc:docMk/>
            <pc:sldMk cId="3525947301" sldId="516"/>
            <ac:spMk id="380" creationId="{7EA7CD67-8865-4C46-80F1-A5864FBF93CE}"/>
          </ac:spMkLst>
        </pc:spChg>
        <pc:spChg chg="add mod">
          <ac:chgData name="Cristian Chilipirea" userId="34ab170da5908fc4" providerId="LiveId" clId="{51E1D80A-4A29-4E2A-B293-4232621C1517}" dt="2019-10-06T18:09:14.083" v="271" actId="1076"/>
          <ac:spMkLst>
            <pc:docMk/>
            <pc:sldMk cId="3525947301" sldId="516"/>
            <ac:spMk id="381" creationId="{0F25C129-DF83-4F59-A418-398621FEDC28}"/>
          </ac:spMkLst>
        </pc:spChg>
        <pc:spChg chg="add mod">
          <ac:chgData name="Cristian Chilipirea" userId="34ab170da5908fc4" providerId="LiveId" clId="{51E1D80A-4A29-4E2A-B293-4232621C1517}" dt="2019-10-06T18:09:14.083" v="271" actId="1076"/>
          <ac:spMkLst>
            <pc:docMk/>
            <pc:sldMk cId="3525947301" sldId="516"/>
            <ac:spMk id="382" creationId="{2EE2D5B5-7261-4563-9A72-DA6092D472A2}"/>
          </ac:spMkLst>
        </pc:spChg>
        <pc:spChg chg="add mod">
          <ac:chgData name="Cristian Chilipirea" userId="34ab170da5908fc4" providerId="LiveId" clId="{51E1D80A-4A29-4E2A-B293-4232621C1517}" dt="2019-10-06T18:09:14.083" v="271" actId="1076"/>
          <ac:spMkLst>
            <pc:docMk/>
            <pc:sldMk cId="3525947301" sldId="516"/>
            <ac:spMk id="383" creationId="{A0541395-F44F-4745-8AAD-E63F116BD35D}"/>
          </ac:spMkLst>
        </pc:spChg>
        <pc:spChg chg="add mod">
          <ac:chgData name="Cristian Chilipirea" userId="34ab170da5908fc4" providerId="LiveId" clId="{51E1D80A-4A29-4E2A-B293-4232621C1517}" dt="2019-10-06T18:09:14.083" v="271" actId="1076"/>
          <ac:spMkLst>
            <pc:docMk/>
            <pc:sldMk cId="3525947301" sldId="516"/>
            <ac:spMk id="384" creationId="{53D736D1-1E9D-4FC5-842F-FEF572BFD23D}"/>
          </ac:spMkLst>
        </pc:spChg>
        <pc:spChg chg="add mod">
          <ac:chgData name="Cristian Chilipirea" userId="34ab170da5908fc4" providerId="LiveId" clId="{51E1D80A-4A29-4E2A-B293-4232621C1517}" dt="2019-10-06T18:09:14.083" v="271" actId="1076"/>
          <ac:spMkLst>
            <pc:docMk/>
            <pc:sldMk cId="3525947301" sldId="516"/>
            <ac:spMk id="385" creationId="{8B52B910-DFBF-4024-ACB3-CCB79EFA9C57}"/>
          </ac:spMkLst>
        </pc:spChg>
        <pc:spChg chg="add mod">
          <ac:chgData name="Cristian Chilipirea" userId="34ab170da5908fc4" providerId="LiveId" clId="{51E1D80A-4A29-4E2A-B293-4232621C1517}" dt="2019-10-06T18:09:14.083" v="271" actId="1076"/>
          <ac:spMkLst>
            <pc:docMk/>
            <pc:sldMk cId="3525947301" sldId="516"/>
            <ac:spMk id="386" creationId="{B3BDA6CC-7223-4F69-807C-09CC0781344A}"/>
          </ac:spMkLst>
        </pc:spChg>
        <pc:spChg chg="add mod">
          <ac:chgData name="Cristian Chilipirea" userId="34ab170da5908fc4" providerId="LiveId" clId="{51E1D80A-4A29-4E2A-B293-4232621C1517}" dt="2019-10-06T18:09:14.083" v="271" actId="1076"/>
          <ac:spMkLst>
            <pc:docMk/>
            <pc:sldMk cId="3525947301" sldId="516"/>
            <ac:spMk id="387" creationId="{99716744-C7CE-4718-93C7-65D71AF937DD}"/>
          </ac:spMkLst>
        </pc:spChg>
        <pc:spChg chg="add mod">
          <ac:chgData name="Cristian Chilipirea" userId="34ab170da5908fc4" providerId="LiveId" clId="{51E1D80A-4A29-4E2A-B293-4232621C1517}" dt="2019-10-06T18:09:14.083" v="271" actId="1076"/>
          <ac:spMkLst>
            <pc:docMk/>
            <pc:sldMk cId="3525947301" sldId="516"/>
            <ac:spMk id="388" creationId="{C973A68F-77DD-4B97-A642-C304FD1B4657}"/>
          </ac:spMkLst>
        </pc:spChg>
        <pc:spChg chg="add mod">
          <ac:chgData name="Cristian Chilipirea" userId="34ab170da5908fc4" providerId="LiveId" clId="{51E1D80A-4A29-4E2A-B293-4232621C1517}" dt="2019-10-06T18:09:14.083" v="271" actId="1076"/>
          <ac:spMkLst>
            <pc:docMk/>
            <pc:sldMk cId="3525947301" sldId="516"/>
            <ac:spMk id="389" creationId="{5FF94D23-701B-484F-B82E-7FE718EBE1F7}"/>
          </ac:spMkLst>
        </pc:spChg>
        <pc:spChg chg="add mod">
          <ac:chgData name="Cristian Chilipirea" userId="34ab170da5908fc4" providerId="LiveId" clId="{51E1D80A-4A29-4E2A-B293-4232621C1517}" dt="2019-10-06T18:09:14.083" v="271" actId="1076"/>
          <ac:spMkLst>
            <pc:docMk/>
            <pc:sldMk cId="3525947301" sldId="516"/>
            <ac:spMk id="390" creationId="{B89C1665-D029-4B01-9408-44170557C34C}"/>
          </ac:spMkLst>
        </pc:spChg>
        <pc:spChg chg="add mod">
          <ac:chgData name="Cristian Chilipirea" userId="34ab170da5908fc4" providerId="LiveId" clId="{51E1D80A-4A29-4E2A-B293-4232621C1517}" dt="2019-10-06T18:09:14.083" v="271" actId="1076"/>
          <ac:spMkLst>
            <pc:docMk/>
            <pc:sldMk cId="3525947301" sldId="516"/>
            <ac:spMk id="391" creationId="{E41BBD4B-EEA3-4E6B-93EE-C8037F046C53}"/>
          </ac:spMkLst>
        </pc:spChg>
        <pc:spChg chg="add mod">
          <ac:chgData name="Cristian Chilipirea" userId="34ab170da5908fc4" providerId="LiveId" clId="{51E1D80A-4A29-4E2A-B293-4232621C1517}" dt="2019-10-06T18:09:14.083" v="271" actId="1076"/>
          <ac:spMkLst>
            <pc:docMk/>
            <pc:sldMk cId="3525947301" sldId="516"/>
            <ac:spMk id="392" creationId="{4BBC8F6C-281E-45A7-9D12-205165216054}"/>
          </ac:spMkLst>
        </pc:spChg>
        <pc:spChg chg="add mod">
          <ac:chgData name="Cristian Chilipirea" userId="34ab170da5908fc4" providerId="LiveId" clId="{51E1D80A-4A29-4E2A-B293-4232621C1517}" dt="2019-10-06T18:09:14.083" v="271" actId="1076"/>
          <ac:spMkLst>
            <pc:docMk/>
            <pc:sldMk cId="3525947301" sldId="516"/>
            <ac:spMk id="393" creationId="{3A477688-102F-4131-A1E5-1001C718C67F}"/>
          </ac:spMkLst>
        </pc:spChg>
        <pc:spChg chg="add mod">
          <ac:chgData name="Cristian Chilipirea" userId="34ab170da5908fc4" providerId="LiveId" clId="{51E1D80A-4A29-4E2A-B293-4232621C1517}" dt="2019-10-06T18:09:14.083" v="271" actId="1076"/>
          <ac:spMkLst>
            <pc:docMk/>
            <pc:sldMk cId="3525947301" sldId="516"/>
            <ac:spMk id="394" creationId="{23E2AB37-70B6-4EBC-912E-496313DC1424}"/>
          </ac:spMkLst>
        </pc:spChg>
        <pc:spChg chg="add mod">
          <ac:chgData name="Cristian Chilipirea" userId="34ab170da5908fc4" providerId="LiveId" clId="{51E1D80A-4A29-4E2A-B293-4232621C1517}" dt="2019-10-06T18:09:14.083" v="271" actId="1076"/>
          <ac:spMkLst>
            <pc:docMk/>
            <pc:sldMk cId="3525947301" sldId="516"/>
            <ac:spMk id="395" creationId="{EC3939B8-0536-424A-ACAD-C6654F8C00A7}"/>
          </ac:spMkLst>
        </pc:spChg>
        <pc:spChg chg="add mod">
          <ac:chgData name="Cristian Chilipirea" userId="34ab170da5908fc4" providerId="LiveId" clId="{51E1D80A-4A29-4E2A-B293-4232621C1517}" dt="2019-10-06T18:09:14.083" v="271" actId="1076"/>
          <ac:spMkLst>
            <pc:docMk/>
            <pc:sldMk cId="3525947301" sldId="516"/>
            <ac:spMk id="396" creationId="{C182B545-D4A4-4726-BB5F-D448564665C8}"/>
          </ac:spMkLst>
        </pc:spChg>
        <pc:spChg chg="add mod">
          <ac:chgData name="Cristian Chilipirea" userId="34ab170da5908fc4" providerId="LiveId" clId="{51E1D80A-4A29-4E2A-B293-4232621C1517}" dt="2019-10-06T18:09:14.083" v="271" actId="1076"/>
          <ac:spMkLst>
            <pc:docMk/>
            <pc:sldMk cId="3525947301" sldId="516"/>
            <ac:spMk id="397" creationId="{2B028849-F02D-43F4-BB8C-1C89D796AD00}"/>
          </ac:spMkLst>
        </pc:spChg>
        <pc:spChg chg="add mod">
          <ac:chgData name="Cristian Chilipirea" userId="34ab170da5908fc4" providerId="LiveId" clId="{51E1D80A-4A29-4E2A-B293-4232621C1517}" dt="2019-10-06T18:09:14.083" v="271" actId="1076"/>
          <ac:spMkLst>
            <pc:docMk/>
            <pc:sldMk cId="3525947301" sldId="516"/>
            <ac:spMk id="398" creationId="{81CB8298-44CE-46FD-A753-7E838BAD8957}"/>
          </ac:spMkLst>
        </pc:spChg>
        <pc:spChg chg="add mod">
          <ac:chgData name="Cristian Chilipirea" userId="34ab170da5908fc4" providerId="LiveId" clId="{51E1D80A-4A29-4E2A-B293-4232621C1517}" dt="2019-10-06T18:09:14.083" v="271" actId="1076"/>
          <ac:spMkLst>
            <pc:docMk/>
            <pc:sldMk cId="3525947301" sldId="516"/>
            <ac:spMk id="399" creationId="{7FA1C522-F3B3-4B27-8A39-26FBB5702E5E}"/>
          </ac:spMkLst>
        </pc:spChg>
        <pc:spChg chg="add mod">
          <ac:chgData name="Cristian Chilipirea" userId="34ab170da5908fc4" providerId="LiveId" clId="{51E1D80A-4A29-4E2A-B293-4232621C1517}" dt="2019-10-06T18:09:14.083" v="271" actId="1076"/>
          <ac:spMkLst>
            <pc:docMk/>
            <pc:sldMk cId="3525947301" sldId="516"/>
            <ac:spMk id="400" creationId="{A0159010-B016-44C8-B5DF-2B63EE866F37}"/>
          </ac:spMkLst>
        </pc:spChg>
        <pc:spChg chg="add mod">
          <ac:chgData name="Cristian Chilipirea" userId="34ab170da5908fc4" providerId="LiveId" clId="{51E1D80A-4A29-4E2A-B293-4232621C1517}" dt="2019-10-06T18:09:14.083" v="271" actId="1076"/>
          <ac:spMkLst>
            <pc:docMk/>
            <pc:sldMk cId="3525947301" sldId="516"/>
            <ac:spMk id="401" creationId="{B76F06C8-14C3-4EA2-82F6-0B5F429AC3E3}"/>
          </ac:spMkLst>
        </pc:spChg>
        <pc:spChg chg="add mod">
          <ac:chgData name="Cristian Chilipirea" userId="34ab170da5908fc4" providerId="LiveId" clId="{51E1D80A-4A29-4E2A-B293-4232621C1517}" dt="2019-10-06T18:09:14.083" v="271" actId="1076"/>
          <ac:spMkLst>
            <pc:docMk/>
            <pc:sldMk cId="3525947301" sldId="516"/>
            <ac:spMk id="402" creationId="{D3BE6DE5-C539-4775-9361-C4CEF8686ABB}"/>
          </ac:spMkLst>
        </pc:spChg>
        <pc:spChg chg="add mod">
          <ac:chgData name="Cristian Chilipirea" userId="34ab170da5908fc4" providerId="LiveId" clId="{51E1D80A-4A29-4E2A-B293-4232621C1517}" dt="2019-10-06T18:09:14.083" v="271" actId="1076"/>
          <ac:spMkLst>
            <pc:docMk/>
            <pc:sldMk cId="3525947301" sldId="516"/>
            <ac:spMk id="403" creationId="{2FA6C427-EC9C-4BB0-9565-749C3811E418}"/>
          </ac:spMkLst>
        </pc:spChg>
        <pc:spChg chg="add mod">
          <ac:chgData name="Cristian Chilipirea" userId="34ab170da5908fc4" providerId="LiveId" clId="{51E1D80A-4A29-4E2A-B293-4232621C1517}" dt="2019-10-06T18:09:14.083" v="271" actId="1076"/>
          <ac:spMkLst>
            <pc:docMk/>
            <pc:sldMk cId="3525947301" sldId="516"/>
            <ac:spMk id="404" creationId="{90ACFEA6-B597-4DA1-B0E6-DC41953C4C78}"/>
          </ac:spMkLst>
        </pc:spChg>
        <pc:spChg chg="add mod">
          <ac:chgData name="Cristian Chilipirea" userId="34ab170da5908fc4" providerId="LiveId" clId="{51E1D80A-4A29-4E2A-B293-4232621C1517}" dt="2019-10-06T18:09:14.083" v="271" actId="1076"/>
          <ac:spMkLst>
            <pc:docMk/>
            <pc:sldMk cId="3525947301" sldId="516"/>
            <ac:spMk id="405" creationId="{7FAB46F4-10A1-4CB7-BD47-0E05671577F5}"/>
          </ac:spMkLst>
        </pc:spChg>
        <pc:spChg chg="add mod">
          <ac:chgData name="Cristian Chilipirea" userId="34ab170da5908fc4" providerId="LiveId" clId="{51E1D80A-4A29-4E2A-B293-4232621C1517}" dt="2019-10-06T18:09:14.083" v="271" actId="1076"/>
          <ac:spMkLst>
            <pc:docMk/>
            <pc:sldMk cId="3525947301" sldId="516"/>
            <ac:spMk id="406" creationId="{6043DC8A-B904-4468-BFC7-CEA26AF166EA}"/>
          </ac:spMkLst>
        </pc:spChg>
        <pc:spChg chg="add mod">
          <ac:chgData name="Cristian Chilipirea" userId="34ab170da5908fc4" providerId="LiveId" clId="{51E1D80A-4A29-4E2A-B293-4232621C1517}" dt="2019-10-06T18:09:14.083" v="271" actId="1076"/>
          <ac:spMkLst>
            <pc:docMk/>
            <pc:sldMk cId="3525947301" sldId="516"/>
            <ac:spMk id="407" creationId="{F51DF309-C7CD-4636-BFB0-804EFE8890A1}"/>
          </ac:spMkLst>
        </pc:spChg>
        <pc:spChg chg="add mod">
          <ac:chgData name="Cristian Chilipirea" userId="34ab170da5908fc4" providerId="LiveId" clId="{51E1D80A-4A29-4E2A-B293-4232621C1517}" dt="2019-10-06T18:09:14.083" v="271" actId="1076"/>
          <ac:spMkLst>
            <pc:docMk/>
            <pc:sldMk cId="3525947301" sldId="516"/>
            <ac:spMk id="408" creationId="{CD1FFD28-9D93-419B-974F-63DF82268279}"/>
          </ac:spMkLst>
        </pc:spChg>
        <pc:spChg chg="add mod">
          <ac:chgData name="Cristian Chilipirea" userId="34ab170da5908fc4" providerId="LiveId" clId="{51E1D80A-4A29-4E2A-B293-4232621C1517}" dt="2019-10-06T18:09:14.083" v="271" actId="1076"/>
          <ac:spMkLst>
            <pc:docMk/>
            <pc:sldMk cId="3525947301" sldId="516"/>
            <ac:spMk id="409" creationId="{CD2C7A81-BAC4-4CD8-A76E-9D79273D7CB3}"/>
          </ac:spMkLst>
        </pc:spChg>
        <pc:spChg chg="add mod">
          <ac:chgData name="Cristian Chilipirea" userId="34ab170da5908fc4" providerId="LiveId" clId="{51E1D80A-4A29-4E2A-B293-4232621C1517}" dt="2019-10-06T18:09:14.083" v="271" actId="1076"/>
          <ac:spMkLst>
            <pc:docMk/>
            <pc:sldMk cId="3525947301" sldId="516"/>
            <ac:spMk id="410" creationId="{0E806EB1-B447-484B-89EB-F2BABBD21B18}"/>
          </ac:spMkLst>
        </pc:spChg>
        <pc:spChg chg="add mod">
          <ac:chgData name="Cristian Chilipirea" userId="34ab170da5908fc4" providerId="LiveId" clId="{51E1D80A-4A29-4E2A-B293-4232621C1517}" dt="2019-10-06T18:09:14.083" v="271" actId="1076"/>
          <ac:spMkLst>
            <pc:docMk/>
            <pc:sldMk cId="3525947301" sldId="516"/>
            <ac:spMk id="411" creationId="{B830357E-F22C-4F02-9BBB-AC28CCADE3A2}"/>
          </ac:spMkLst>
        </pc:spChg>
        <pc:spChg chg="add mod">
          <ac:chgData name="Cristian Chilipirea" userId="34ab170da5908fc4" providerId="LiveId" clId="{51E1D80A-4A29-4E2A-B293-4232621C1517}" dt="2019-10-06T18:09:14.083" v="271" actId="1076"/>
          <ac:spMkLst>
            <pc:docMk/>
            <pc:sldMk cId="3525947301" sldId="516"/>
            <ac:spMk id="412" creationId="{8783D9FB-CD32-4F0B-A5ED-D16C51436B85}"/>
          </ac:spMkLst>
        </pc:spChg>
        <pc:spChg chg="add mod">
          <ac:chgData name="Cristian Chilipirea" userId="34ab170da5908fc4" providerId="LiveId" clId="{51E1D80A-4A29-4E2A-B293-4232621C1517}" dt="2019-10-06T18:09:14.083" v="271" actId="1076"/>
          <ac:spMkLst>
            <pc:docMk/>
            <pc:sldMk cId="3525947301" sldId="516"/>
            <ac:spMk id="413" creationId="{2C5565B0-E58B-422E-9757-EFFF5A2C0BDB}"/>
          </ac:spMkLst>
        </pc:spChg>
        <pc:spChg chg="add mod">
          <ac:chgData name="Cristian Chilipirea" userId="34ab170da5908fc4" providerId="LiveId" clId="{51E1D80A-4A29-4E2A-B293-4232621C1517}" dt="2019-10-06T18:09:14.083" v="271" actId="1076"/>
          <ac:spMkLst>
            <pc:docMk/>
            <pc:sldMk cId="3525947301" sldId="516"/>
            <ac:spMk id="414" creationId="{BC8622ED-7C7C-49D9-9834-A00999AB6685}"/>
          </ac:spMkLst>
        </pc:spChg>
        <pc:spChg chg="add mod">
          <ac:chgData name="Cristian Chilipirea" userId="34ab170da5908fc4" providerId="LiveId" clId="{51E1D80A-4A29-4E2A-B293-4232621C1517}" dt="2019-10-06T18:09:14.083" v="271" actId="1076"/>
          <ac:spMkLst>
            <pc:docMk/>
            <pc:sldMk cId="3525947301" sldId="516"/>
            <ac:spMk id="415" creationId="{C099CE6D-7F61-4E1B-8379-DEB76AAA0C3A}"/>
          </ac:spMkLst>
        </pc:spChg>
        <pc:spChg chg="add mod">
          <ac:chgData name="Cristian Chilipirea" userId="34ab170da5908fc4" providerId="LiveId" clId="{51E1D80A-4A29-4E2A-B293-4232621C1517}" dt="2019-10-06T18:09:14.083" v="271" actId="1076"/>
          <ac:spMkLst>
            <pc:docMk/>
            <pc:sldMk cId="3525947301" sldId="516"/>
            <ac:spMk id="416" creationId="{F9DD69CB-C535-467B-8B9D-5B0A5BBA3C69}"/>
          </ac:spMkLst>
        </pc:spChg>
        <pc:spChg chg="add mod">
          <ac:chgData name="Cristian Chilipirea" userId="34ab170da5908fc4" providerId="LiveId" clId="{51E1D80A-4A29-4E2A-B293-4232621C1517}" dt="2019-10-06T18:09:14.083" v="271" actId="1076"/>
          <ac:spMkLst>
            <pc:docMk/>
            <pc:sldMk cId="3525947301" sldId="516"/>
            <ac:spMk id="417" creationId="{05962FAF-7D8D-4628-A0AC-69E56FFB118C}"/>
          </ac:spMkLst>
        </pc:spChg>
        <pc:spChg chg="add mod">
          <ac:chgData name="Cristian Chilipirea" userId="34ab170da5908fc4" providerId="LiveId" clId="{51E1D80A-4A29-4E2A-B293-4232621C1517}" dt="2019-10-06T18:09:14.083" v="271" actId="1076"/>
          <ac:spMkLst>
            <pc:docMk/>
            <pc:sldMk cId="3525947301" sldId="516"/>
            <ac:spMk id="418" creationId="{6CA27E85-8F93-4723-9538-0976A5797127}"/>
          </ac:spMkLst>
        </pc:spChg>
        <pc:spChg chg="add mod">
          <ac:chgData name="Cristian Chilipirea" userId="34ab170da5908fc4" providerId="LiveId" clId="{51E1D80A-4A29-4E2A-B293-4232621C1517}" dt="2019-10-06T18:09:14.083" v="271" actId="1076"/>
          <ac:spMkLst>
            <pc:docMk/>
            <pc:sldMk cId="3525947301" sldId="516"/>
            <ac:spMk id="419" creationId="{38FC0875-2FC5-4227-9BE1-62A7762341D0}"/>
          </ac:spMkLst>
        </pc:spChg>
        <pc:spChg chg="add mod">
          <ac:chgData name="Cristian Chilipirea" userId="34ab170da5908fc4" providerId="LiveId" clId="{51E1D80A-4A29-4E2A-B293-4232621C1517}" dt="2019-10-06T18:09:14.083" v="271" actId="1076"/>
          <ac:spMkLst>
            <pc:docMk/>
            <pc:sldMk cId="3525947301" sldId="516"/>
            <ac:spMk id="420" creationId="{D16B5D00-5AF1-4176-BE7D-A7210628048E}"/>
          </ac:spMkLst>
        </pc:spChg>
        <pc:spChg chg="add mod">
          <ac:chgData name="Cristian Chilipirea" userId="34ab170da5908fc4" providerId="LiveId" clId="{51E1D80A-4A29-4E2A-B293-4232621C1517}" dt="2019-10-06T18:09:14.083" v="271" actId="1076"/>
          <ac:spMkLst>
            <pc:docMk/>
            <pc:sldMk cId="3525947301" sldId="516"/>
            <ac:spMk id="421" creationId="{F2A4A9CA-888F-4B96-A1DB-8D13AC72631E}"/>
          </ac:spMkLst>
        </pc:spChg>
        <pc:spChg chg="add mod">
          <ac:chgData name="Cristian Chilipirea" userId="34ab170da5908fc4" providerId="LiveId" clId="{51E1D80A-4A29-4E2A-B293-4232621C1517}" dt="2019-10-06T18:09:14.083" v="271" actId="1076"/>
          <ac:spMkLst>
            <pc:docMk/>
            <pc:sldMk cId="3525947301" sldId="516"/>
            <ac:spMk id="422" creationId="{6C125D9B-1A4D-4BA0-9B2F-453B157EF996}"/>
          </ac:spMkLst>
        </pc:spChg>
        <pc:spChg chg="add mod">
          <ac:chgData name="Cristian Chilipirea" userId="34ab170da5908fc4" providerId="LiveId" clId="{51E1D80A-4A29-4E2A-B293-4232621C1517}" dt="2019-10-06T18:09:14.083" v="271" actId="1076"/>
          <ac:spMkLst>
            <pc:docMk/>
            <pc:sldMk cId="3525947301" sldId="516"/>
            <ac:spMk id="423" creationId="{171D76BB-AD94-42BD-9A8B-E96955D9DC03}"/>
          </ac:spMkLst>
        </pc:spChg>
        <pc:spChg chg="add mod">
          <ac:chgData name="Cristian Chilipirea" userId="34ab170da5908fc4" providerId="LiveId" clId="{51E1D80A-4A29-4E2A-B293-4232621C1517}" dt="2019-10-06T18:09:14.083" v="271" actId="1076"/>
          <ac:spMkLst>
            <pc:docMk/>
            <pc:sldMk cId="3525947301" sldId="516"/>
            <ac:spMk id="424" creationId="{41568C42-FAED-4B7A-899D-B464FF5E9B38}"/>
          </ac:spMkLst>
        </pc:spChg>
        <pc:spChg chg="add mod">
          <ac:chgData name="Cristian Chilipirea" userId="34ab170da5908fc4" providerId="LiveId" clId="{51E1D80A-4A29-4E2A-B293-4232621C1517}" dt="2019-10-06T18:09:14.083" v="271" actId="1076"/>
          <ac:spMkLst>
            <pc:docMk/>
            <pc:sldMk cId="3525947301" sldId="516"/>
            <ac:spMk id="425" creationId="{B5D4DD2E-75F4-4D0F-87AE-F2271409512B}"/>
          </ac:spMkLst>
        </pc:spChg>
        <pc:spChg chg="add mod">
          <ac:chgData name="Cristian Chilipirea" userId="34ab170da5908fc4" providerId="LiveId" clId="{51E1D80A-4A29-4E2A-B293-4232621C1517}" dt="2019-10-06T18:09:14.083" v="271" actId="1076"/>
          <ac:spMkLst>
            <pc:docMk/>
            <pc:sldMk cId="3525947301" sldId="516"/>
            <ac:spMk id="426" creationId="{44BAF615-715F-4875-9B16-E20851B0743E}"/>
          </ac:spMkLst>
        </pc:spChg>
        <pc:spChg chg="add mod">
          <ac:chgData name="Cristian Chilipirea" userId="34ab170da5908fc4" providerId="LiveId" clId="{51E1D80A-4A29-4E2A-B293-4232621C1517}" dt="2019-10-06T18:09:14.083" v="271" actId="1076"/>
          <ac:spMkLst>
            <pc:docMk/>
            <pc:sldMk cId="3525947301" sldId="516"/>
            <ac:spMk id="427" creationId="{DBCE81CC-23E6-423E-A973-EBFA37CD7F42}"/>
          </ac:spMkLst>
        </pc:spChg>
        <pc:spChg chg="add mod">
          <ac:chgData name="Cristian Chilipirea" userId="34ab170da5908fc4" providerId="LiveId" clId="{51E1D80A-4A29-4E2A-B293-4232621C1517}" dt="2019-10-06T18:09:14.083" v="271" actId="1076"/>
          <ac:spMkLst>
            <pc:docMk/>
            <pc:sldMk cId="3525947301" sldId="516"/>
            <ac:spMk id="428" creationId="{16936C4A-6E02-4367-A92E-62B62221D334}"/>
          </ac:spMkLst>
        </pc:spChg>
        <pc:spChg chg="add mod">
          <ac:chgData name="Cristian Chilipirea" userId="34ab170da5908fc4" providerId="LiveId" clId="{51E1D80A-4A29-4E2A-B293-4232621C1517}" dt="2019-10-06T18:09:14.083" v="271" actId="1076"/>
          <ac:spMkLst>
            <pc:docMk/>
            <pc:sldMk cId="3525947301" sldId="516"/>
            <ac:spMk id="429" creationId="{81AEB018-5243-4908-B611-FD7FB70D49B0}"/>
          </ac:spMkLst>
        </pc:spChg>
        <pc:spChg chg="add mod">
          <ac:chgData name="Cristian Chilipirea" userId="34ab170da5908fc4" providerId="LiveId" clId="{51E1D80A-4A29-4E2A-B293-4232621C1517}" dt="2019-10-06T18:09:14.083" v="271" actId="1076"/>
          <ac:spMkLst>
            <pc:docMk/>
            <pc:sldMk cId="3525947301" sldId="516"/>
            <ac:spMk id="430" creationId="{F16EB7B4-4CFC-4B12-8577-443916E3F014}"/>
          </ac:spMkLst>
        </pc:spChg>
        <pc:spChg chg="add mod">
          <ac:chgData name="Cristian Chilipirea" userId="34ab170da5908fc4" providerId="LiveId" clId="{51E1D80A-4A29-4E2A-B293-4232621C1517}" dt="2019-10-06T18:09:14.083" v="271" actId="1076"/>
          <ac:spMkLst>
            <pc:docMk/>
            <pc:sldMk cId="3525947301" sldId="516"/>
            <ac:spMk id="431" creationId="{4D347F11-29DE-41F7-873C-48EE4717339A}"/>
          </ac:spMkLst>
        </pc:spChg>
        <pc:spChg chg="add mod">
          <ac:chgData name="Cristian Chilipirea" userId="34ab170da5908fc4" providerId="LiveId" clId="{51E1D80A-4A29-4E2A-B293-4232621C1517}" dt="2019-10-06T18:09:14.083" v="271" actId="1076"/>
          <ac:spMkLst>
            <pc:docMk/>
            <pc:sldMk cId="3525947301" sldId="516"/>
            <ac:spMk id="432" creationId="{3910CB63-EF71-4A52-ACD8-CFEB68B05853}"/>
          </ac:spMkLst>
        </pc:spChg>
        <pc:spChg chg="add mod">
          <ac:chgData name="Cristian Chilipirea" userId="34ab170da5908fc4" providerId="LiveId" clId="{51E1D80A-4A29-4E2A-B293-4232621C1517}" dt="2019-10-06T18:09:14.083" v="271" actId="1076"/>
          <ac:spMkLst>
            <pc:docMk/>
            <pc:sldMk cId="3525947301" sldId="516"/>
            <ac:spMk id="433" creationId="{73E52E6A-FD56-4482-9B13-56309DD5ACFE}"/>
          </ac:spMkLst>
        </pc:spChg>
        <pc:spChg chg="add mod">
          <ac:chgData name="Cristian Chilipirea" userId="34ab170da5908fc4" providerId="LiveId" clId="{51E1D80A-4A29-4E2A-B293-4232621C1517}" dt="2019-10-06T18:09:14.083" v="271" actId="1076"/>
          <ac:spMkLst>
            <pc:docMk/>
            <pc:sldMk cId="3525947301" sldId="516"/>
            <ac:spMk id="434" creationId="{C2ACEF03-0955-4676-A9BD-A5E35FE875EB}"/>
          </ac:spMkLst>
        </pc:spChg>
        <pc:spChg chg="add mod">
          <ac:chgData name="Cristian Chilipirea" userId="34ab170da5908fc4" providerId="LiveId" clId="{51E1D80A-4A29-4E2A-B293-4232621C1517}" dt="2019-10-06T18:09:14.083" v="271" actId="1076"/>
          <ac:spMkLst>
            <pc:docMk/>
            <pc:sldMk cId="3525947301" sldId="516"/>
            <ac:spMk id="435" creationId="{1FD9E56D-1209-49A9-8D7F-B99B6549E4F0}"/>
          </ac:spMkLst>
        </pc:spChg>
        <pc:spChg chg="add mod">
          <ac:chgData name="Cristian Chilipirea" userId="34ab170da5908fc4" providerId="LiveId" clId="{51E1D80A-4A29-4E2A-B293-4232621C1517}" dt="2019-10-06T18:09:14.083" v="271" actId="1076"/>
          <ac:spMkLst>
            <pc:docMk/>
            <pc:sldMk cId="3525947301" sldId="516"/>
            <ac:spMk id="436" creationId="{EA8050F3-A2D2-41B8-9849-38CB1C98D058}"/>
          </ac:spMkLst>
        </pc:spChg>
        <pc:spChg chg="add mod">
          <ac:chgData name="Cristian Chilipirea" userId="34ab170da5908fc4" providerId="LiveId" clId="{51E1D80A-4A29-4E2A-B293-4232621C1517}" dt="2019-10-06T18:09:14.083" v="271" actId="1076"/>
          <ac:spMkLst>
            <pc:docMk/>
            <pc:sldMk cId="3525947301" sldId="516"/>
            <ac:spMk id="437" creationId="{50237815-5987-492D-881E-EBCA7B1B52E6}"/>
          </ac:spMkLst>
        </pc:spChg>
        <pc:spChg chg="add mod">
          <ac:chgData name="Cristian Chilipirea" userId="34ab170da5908fc4" providerId="LiveId" clId="{51E1D80A-4A29-4E2A-B293-4232621C1517}" dt="2019-10-06T18:09:14.083" v="271" actId="1076"/>
          <ac:spMkLst>
            <pc:docMk/>
            <pc:sldMk cId="3525947301" sldId="516"/>
            <ac:spMk id="438" creationId="{11901605-264E-4B09-9E23-2C88698163EA}"/>
          </ac:spMkLst>
        </pc:spChg>
        <pc:spChg chg="add mod">
          <ac:chgData name="Cristian Chilipirea" userId="34ab170da5908fc4" providerId="LiveId" clId="{51E1D80A-4A29-4E2A-B293-4232621C1517}" dt="2019-10-06T18:09:14.083" v="271" actId="1076"/>
          <ac:spMkLst>
            <pc:docMk/>
            <pc:sldMk cId="3525947301" sldId="516"/>
            <ac:spMk id="439" creationId="{219D412A-3DA9-48EA-A2B2-B1487677909F}"/>
          </ac:spMkLst>
        </pc:spChg>
        <pc:spChg chg="add mod">
          <ac:chgData name="Cristian Chilipirea" userId="34ab170da5908fc4" providerId="LiveId" clId="{51E1D80A-4A29-4E2A-B293-4232621C1517}" dt="2019-10-06T18:09:14.083" v="271" actId="1076"/>
          <ac:spMkLst>
            <pc:docMk/>
            <pc:sldMk cId="3525947301" sldId="516"/>
            <ac:spMk id="440" creationId="{45DD43DF-CD31-4E04-ACFE-60EBD2432C8D}"/>
          </ac:spMkLst>
        </pc:spChg>
        <pc:spChg chg="add mod">
          <ac:chgData name="Cristian Chilipirea" userId="34ab170da5908fc4" providerId="LiveId" clId="{51E1D80A-4A29-4E2A-B293-4232621C1517}" dt="2019-10-06T18:09:14.083" v="271" actId="1076"/>
          <ac:spMkLst>
            <pc:docMk/>
            <pc:sldMk cId="3525947301" sldId="516"/>
            <ac:spMk id="441" creationId="{DDB51E4C-42FE-4361-8919-85BFAE6720D9}"/>
          </ac:spMkLst>
        </pc:spChg>
        <pc:spChg chg="add mod">
          <ac:chgData name="Cristian Chilipirea" userId="34ab170da5908fc4" providerId="LiveId" clId="{51E1D80A-4A29-4E2A-B293-4232621C1517}" dt="2019-10-06T18:09:14.083" v="271" actId="1076"/>
          <ac:spMkLst>
            <pc:docMk/>
            <pc:sldMk cId="3525947301" sldId="516"/>
            <ac:spMk id="442" creationId="{322FB403-3B95-4F0B-913E-911E566D56CE}"/>
          </ac:spMkLst>
        </pc:spChg>
        <pc:spChg chg="add mod">
          <ac:chgData name="Cristian Chilipirea" userId="34ab170da5908fc4" providerId="LiveId" clId="{51E1D80A-4A29-4E2A-B293-4232621C1517}" dt="2019-10-06T18:09:14.083" v="271" actId="1076"/>
          <ac:spMkLst>
            <pc:docMk/>
            <pc:sldMk cId="3525947301" sldId="516"/>
            <ac:spMk id="443" creationId="{A02CD37A-005E-4A53-80E6-DA9503DD3DCB}"/>
          </ac:spMkLst>
        </pc:spChg>
        <pc:spChg chg="add mod">
          <ac:chgData name="Cristian Chilipirea" userId="34ab170da5908fc4" providerId="LiveId" clId="{51E1D80A-4A29-4E2A-B293-4232621C1517}" dt="2019-10-06T18:09:14.083" v="271" actId="1076"/>
          <ac:spMkLst>
            <pc:docMk/>
            <pc:sldMk cId="3525947301" sldId="516"/>
            <ac:spMk id="444" creationId="{A0FD4544-9125-4E29-B4CA-917C1A767698}"/>
          </ac:spMkLst>
        </pc:spChg>
        <pc:spChg chg="add mod">
          <ac:chgData name="Cristian Chilipirea" userId="34ab170da5908fc4" providerId="LiveId" clId="{51E1D80A-4A29-4E2A-B293-4232621C1517}" dt="2019-10-06T18:09:14.083" v="271" actId="1076"/>
          <ac:spMkLst>
            <pc:docMk/>
            <pc:sldMk cId="3525947301" sldId="516"/>
            <ac:spMk id="445" creationId="{864C57ED-2D12-4F16-9DD6-4E0160AF54C8}"/>
          </ac:spMkLst>
        </pc:spChg>
        <pc:spChg chg="add mod">
          <ac:chgData name="Cristian Chilipirea" userId="34ab170da5908fc4" providerId="LiveId" clId="{51E1D80A-4A29-4E2A-B293-4232621C1517}" dt="2019-10-06T18:09:14.083" v="271" actId="1076"/>
          <ac:spMkLst>
            <pc:docMk/>
            <pc:sldMk cId="3525947301" sldId="516"/>
            <ac:spMk id="446" creationId="{B56F61A1-EE12-4ED0-B603-37E411ED2CDB}"/>
          </ac:spMkLst>
        </pc:spChg>
        <pc:spChg chg="add mod">
          <ac:chgData name="Cristian Chilipirea" userId="34ab170da5908fc4" providerId="LiveId" clId="{51E1D80A-4A29-4E2A-B293-4232621C1517}" dt="2019-10-06T18:09:14.083" v="271" actId="1076"/>
          <ac:spMkLst>
            <pc:docMk/>
            <pc:sldMk cId="3525947301" sldId="516"/>
            <ac:spMk id="447" creationId="{7D162ED6-46F0-4447-A4E4-2170B9948ED8}"/>
          </ac:spMkLst>
        </pc:spChg>
        <pc:spChg chg="add mod">
          <ac:chgData name="Cristian Chilipirea" userId="34ab170da5908fc4" providerId="LiveId" clId="{51E1D80A-4A29-4E2A-B293-4232621C1517}" dt="2019-10-06T18:09:14.083" v="271" actId="1076"/>
          <ac:spMkLst>
            <pc:docMk/>
            <pc:sldMk cId="3525947301" sldId="516"/>
            <ac:spMk id="448" creationId="{BB006F4C-4127-4D61-BCA0-2BD9FD83AC43}"/>
          </ac:spMkLst>
        </pc:spChg>
        <pc:spChg chg="add mod">
          <ac:chgData name="Cristian Chilipirea" userId="34ab170da5908fc4" providerId="LiveId" clId="{51E1D80A-4A29-4E2A-B293-4232621C1517}" dt="2019-10-06T18:09:14.083" v="271" actId="1076"/>
          <ac:spMkLst>
            <pc:docMk/>
            <pc:sldMk cId="3525947301" sldId="516"/>
            <ac:spMk id="449" creationId="{96F2008B-0260-47F2-82D0-D5EB0CCA92EB}"/>
          </ac:spMkLst>
        </pc:spChg>
        <pc:spChg chg="add mod">
          <ac:chgData name="Cristian Chilipirea" userId="34ab170da5908fc4" providerId="LiveId" clId="{51E1D80A-4A29-4E2A-B293-4232621C1517}" dt="2019-10-06T18:09:14.083" v="271" actId="1076"/>
          <ac:spMkLst>
            <pc:docMk/>
            <pc:sldMk cId="3525947301" sldId="516"/>
            <ac:spMk id="450" creationId="{EEE141D4-B608-475C-BE47-AEC2BF841A65}"/>
          </ac:spMkLst>
        </pc:spChg>
        <pc:spChg chg="add mod">
          <ac:chgData name="Cristian Chilipirea" userId="34ab170da5908fc4" providerId="LiveId" clId="{51E1D80A-4A29-4E2A-B293-4232621C1517}" dt="2019-10-06T18:09:14.083" v="271" actId="1076"/>
          <ac:spMkLst>
            <pc:docMk/>
            <pc:sldMk cId="3525947301" sldId="516"/>
            <ac:spMk id="451" creationId="{E8DD020B-36C8-4E16-B1B6-9CF7FD53C59E}"/>
          </ac:spMkLst>
        </pc:spChg>
        <pc:spChg chg="add mod">
          <ac:chgData name="Cristian Chilipirea" userId="34ab170da5908fc4" providerId="LiveId" clId="{51E1D80A-4A29-4E2A-B293-4232621C1517}" dt="2019-10-06T18:09:14.083" v="271" actId="1076"/>
          <ac:spMkLst>
            <pc:docMk/>
            <pc:sldMk cId="3525947301" sldId="516"/>
            <ac:spMk id="452" creationId="{FCB97F8C-3A85-4ED4-8CF4-3E2439459AA5}"/>
          </ac:spMkLst>
        </pc:spChg>
        <pc:spChg chg="add mod">
          <ac:chgData name="Cristian Chilipirea" userId="34ab170da5908fc4" providerId="LiveId" clId="{51E1D80A-4A29-4E2A-B293-4232621C1517}" dt="2019-10-06T18:09:14.083" v="271" actId="1076"/>
          <ac:spMkLst>
            <pc:docMk/>
            <pc:sldMk cId="3525947301" sldId="516"/>
            <ac:spMk id="453" creationId="{C6C06913-EB99-431C-9DDD-3188E1374A92}"/>
          </ac:spMkLst>
        </pc:spChg>
        <pc:spChg chg="add mod">
          <ac:chgData name="Cristian Chilipirea" userId="34ab170da5908fc4" providerId="LiveId" clId="{51E1D80A-4A29-4E2A-B293-4232621C1517}" dt="2019-10-06T18:09:14.083" v="271" actId="1076"/>
          <ac:spMkLst>
            <pc:docMk/>
            <pc:sldMk cId="3525947301" sldId="516"/>
            <ac:spMk id="454" creationId="{49744BF4-A8C4-479C-AF25-2A84A06B216D}"/>
          </ac:spMkLst>
        </pc:spChg>
        <pc:spChg chg="add mod">
          <ac:chgData name="Cristian Chilipirea" userId="34ab170da5908fc4" providerId="LiveId" clId="{51E1D80A-4A29-4E2A-B293-4232621C1517}" dt="2019-10-06T18:09:14.083" v="271" actId="1076"/>
          <ac:spMkLst>
            <pc:docMk/>
            <pc:sldMk cId="3525947301" sldId="516"/>
            <ac:spMk id="455" creationId="{64E51593-A9AE-43A2-93D6-58E51CB3EBE3}"/>
          </ac:spMkLst>
        </pc:spChg>
        <pc:spChg chg="add mod">
          <ac:chgData name="Cristian Chilipirea" userId="34ab170da5908fc4" providerId="LiveId" clId="{51E1D80A-4A29-4E2A-B293-4232621C1517}" dt="2019-10-06T18:09:14.083" v="271" actId="1076"/>
          <ac:spMkLst>
            <pc:docMk/>
            <pc:sldMk cId="3525947301" sldId="516"/>
            <ac:spMk id="456" creationId="{27B047D8-1222-433F-A325-E6C5C40ABC39}"/>
          </ac:spMkLst>
        </pc:spChg>
        <pc:spChg chg="add mod">
          <ac:chgData name="Cristian Chilipirea" userId="34ab170da5908fc4" providerId="LiveId" clId="{51E1D80A-4A29-4E2A-B293-4232621C1517}" dt="2019-10-06T18:09:14.083" v="271" actId="1076"/>
          <ac:spMkLst>
            <pc:docMk/>
            <pc:sldMk cId="3525947301" sldId="516"/>
            <ac:spMk id="457" creationId="{B0D0EB24-AB7B-4569-894A-E9DE743629A2}"/>
          </ac:spMkLst>
        </pc:spChg>
        <pc:spChg chg="add mod">
          <ac:chgData name="Cristian Chilipirea" userId="34ab170da5908fc4" providerId="LiveId" clId="{51E1D80A-4A29-4E2A-B293-4232621C1517}" dt="2019-10-06T18:09:14.083" v="271" actId="1076"/>
          <ac:spMkLst>
            <pc:docMk/>
            <pc:sldMk cId="3525947301" sldId="516"/>
            <ac:spMk id="458" creationId="{DB2A0C95-7433-4184-87C8-7DDD84FC3C3D}"/>
          </ac:spMkLst>
        </pc:spChg>
        <pc:spChg chg="add mod">
          <ac:chgData name="Cristian Chilipirea" userId="34ab170da5908fc4" providerId="LiveId" clId="{51E1D80A-4A29-4E2A-B293-4232621C1517}" dt="2019-10-06T18:09:14.083" v="271" actId="1076"/>
          <ac:spMkLst>
            <pc:docMk/>
            <pc:sldMk cId="3525947301" sldId="516"/>
            <ac:spMk id="459" creationId="{B38AFD13-6EE1-427C-AD21-51EA201F7F7B}"/>
          </ac:spMkLst>
        </pc:spChg>
        <pc:spChg chg="add mod">
          <ac:chgData name="Cristian Chilipirea" userId="34ab170da5908fc4" providerId="LiveId" clId="{51E1D80A-4A29-4E2A-B293-4232621C1517}" dt="2019-10-06T18:09:14.083" v="271" actId="1076"/>
          <ac:spMkLst>
            <pc:docMk/>
            <pc:sldMk cId="3525947301" sldId="516"/>
            <ac:spMk id="460" creationId="{93771527-AB57-487F-92ED-67561785764C}"/>
          </ac:spMkLst>
        </pc:spChg>
        <pc:spChg chg="add mod">
          <ac:chgData name="Cristian Chilipirea" userId="34ab170da5908fc4" providerId="LiveId" clId="{51E1D80A-4A29-4E2A-B293-4232621C1517}" dt="2019-10-06T18:09:14.083" v="271" actId="1076"/>
          <ac:spMkLst>
            <pc:docMk/>
            <pc:sldMk cId="3525947301" sldId="516"/>
            <ac:spMk id="461" creationId="{402C24F9-D131-408C-9229-09D3E1593A7E}"/>
          </ac:spMkLst>
        </pc:spChg>
        <pc:spChg chg="add mod">
          <ac:chgData name="Cristian Chilipirea" userId="34ab170da5908fc4" providerId="LiveId" clId="{51E1D80A-4A29-4E2A-B293-4232621C1517}" dt="2019-10-06T18:09:14.083" v="271" actId="1076"/>
          <ac:spMkLst>
            <pc:docMk/>
            <pc:sldMk cId="3525947301" sldId="516"/>
            <ac:spMk id="462" creationId="{41B8D37A-0490-4975-BE4E-9BEBDE249146}"/>
          </ac:spMkLst>
        </pc:spChg>
        <pc:spChg chg="add mod">
          <ac:chgData name="Cristian Chilipirea" userId="34ab170da5908fc4" providerId="LiveId" clId="{51E1D80A-4A29-4E2A-B293-4232621C1517}" dt="2019-10-06T18:09:14.083" v="271" actId="1076"/>
          <ac:spMkLst>
            <pc:docMk/>
            <pc:sldMk cId="3525947301" sldId="516"/>
            <ac:spMk id="463" creationId="{3E7650F4-2014-49FB-997F-FB1E9AD47220}"/>
          </ac:spMkLst>
        </pc:spChg>
        <pc:spChg chg="add mod">
          <ac:chgData name="Cristian Chilipirea" userId="34ab170da5908fc4" providerId="LiveId" clId="{51E1D80A-4A29-4E2A-B293-4232621C1517}" dt="2019-10-06T18:09:14.083" v="271" actId="1076"/>
          <ac:spMkLst>
            <pc:docMk/>
            <pc:sldMk cId="3525947301" sldId="516"/>
            <ac:spMk id="464" creationId="{EA696696-4E93-4107-8288-0946BD318BEB}"/>
          </ac:spMkLst>
        </pc:spChg>
        <pc:spChg chg="add mod">
          <ac:chgData name="Cristian Chilipirea" userId="34ab170da5908fc4" providerId="LiveId" clId="{51E1D80A-4A29-4E2A-B293-4232621C1517}" dt="2019-10-06T18:09:14.083" v="271" actId="1076"/>
          <ac:spMkLst>
            <pc:docMk/>
            <pc:sldMk cId="3525947301" sldId="516"/>
            <ac:spMk id="465" creationId="{2202DA91-FE9A-422B-AAFC-4B1EA8D5AD5A}"/>
          </ac:spMkLst>
        </pc:spChg>
        <pc:spChg chg="add mod">
          <ac:chgData name="Cristian Chilipirea" userId="34ab170da5908fc4" providerId="LiveId" clId="{51E1D80A-4A29-4E2A-B293-4232621C1517}" dt="2019-10-06T18:09:14.083" v="271" actId="1076"/>
          <ac:spMkLst>
            <pc:docMk/>
            <pc:sldMk cId="3525947301" sldId="516"/>
            <ac:spMk id="466" creationId="{A9BD438C-FCF4-4B2E-9364-BB6FE2842010}"/>
          </ac:spMkLst>
        </pc:spChg>
        <pc:spChg chg="add mod">
          <ac:chgData name="Cristian Chilipirea" userId="34ab170da5908fc4" providerId="LiveId" clId="{51E1D80A-4A29-4E2A-B293-4232621C1517}" dt="2019-10-06T18:09:14.083" v="271" actId="1076"/>
          <ac:spMkLst>
            <pc:docMk/>
            <pc:sldMk cId="3525947301" sldId="516"/>
            <ac:spMk id="467" creationId="{1CC451A0-6D5E-4DCE-946F-A8FC404F82B7}"/>
          </ac:spMkLst>
        </pc:spChg>
        <pc:spChg chg="add mod">
          <ac:chgData name="Cristian Chilipirea" userId="34ab170da5908fc4" providerId="LiveId" clId="{51E1D80A-4A29-4E2A-B293-4232621C1517}" dt="2019-10-06T18:09:14.083" v="271" actId="1076"/>
          <ac:spMkLst>
            <pc:docMk/>
            <pc:sldMk cId="3525947301" sldId="516"/>
            <ac:spMk id="468" creationId="{E724292E-3C95-4B4B-BA61-86EE57DCD744}"/>
          </ac:spMkLst>
        </pc:spChg>
        <pc:spChg chg="add mod">
          <ac:chgData name="Cristian Chilipirea" userId="34ab170da5908fc4" providerId="LiveId" clId="{51E1D80A-4A29-4E2A-B293-4232621C1517}" dt="2019-10-06T18:09:14.083" v="271" actId="1076"/>
          <ac:spMkLst>
            <pc:docMk/>
            <pc:sldMk cId="3525947301" sldId="516"/>
            <ac:spMk id="469" creationId="{4742A3CA-9E17-440C-A933-554AAD6BB395}"/>
          </ac:spMkLst>
        </pc:spChg>
        <pc:spChg chg="add mod">
          <ac:chgData name="Cristian Chilipirea" userId="34ab170da5908fc4" providerId="LiveId" clId="{51E1D80A-4A29-4E2A-B293-4232621C1517}" dt="2019-10-06T18:09:14.083" v="271" actId="1076"/>
          <ac:spMkLst>
            <pc:docMk/>
            <pc:sldMk cId="3525947301" sldId="516"/>
            <ac:spMk id="470" creationId="{35F127D0-F7A3-4CAE-B72B-289645314AB4}"/>
          </ac:spMkLst>
        </pc:spChg>
        <pc:spChg chg="add mod">
          <ac:chgData name="Cristian Chilipirea" userId="34ab170da5908fc4" providerId="LiveId" clId="{51E1D80A-4A29-4E2A-B293-4232621C1517}" dt="2019-10-06T18:09:14.083" v="271" actId="1076"/>
          <ac:spMkLst>
            <pc:docMk/>
            <pc:sldMk cId="3525947301" sldId="516"/>
            <ac:spMk id="471" creationId="{05F65279-75FE-48B9-8E15-01EA0A0FB13D}"/>
          </ac:spMkLst>
        </pc:spChg>
        <pc:spChg chg="add mod">
          <ac:chgData name="Cristian Chilipirea" userId="34ab170da5908fc4" providerId="LiveId" clId="{51E1D80A-4A29-4E2A-B293-4232621C1517}" dt="2019-10-06T18:09:14.083" v="271" actId="1076"/>
          <ac:spMkLst>
            <pc:docMk/>
            <pc:sldMk cId="3525947301" sldId="516"/>
            <ac:spMk id="472" creationId="{29EB5432-66FD-47B4-87FA-154F37BABC2D}"/>
          </ac:spMkLst>
        </pc:spChg>
        <pc:spChg chg="add mod">
          <ac:chgData name="Cristian Chilipirea" userId="34ab170da5908fc4" providerId="LiveId" clId="{51E1D80A-4A29-4E2A-B293-4232621C1517}" dt="2019-10-06T18:09:14.083" v="271" actId="1076"/>
          <ac:spMkLst>
            <pc:docMk/>
            <pc:sldMk cId="3525947301" sldId="516"/>
            <ac:spMk id="473" creationId="{593B988A-C6D7-4212-A88B-7D2C3EC4E107}"/>
          </ac:spMkLst>
        </pc:spChg>
        <pc:spChg chg="add mod">
          <ac:chgData name="Cristian Chilipirea" userId="34ab170da5908fc4" providerId="LiveId" clId="{51E1D80A-4A29-4E2A-B293-4232621C1517}" dt="2019-10-06T18:09:14.083" v="271" actId="1076"/>
          <ac:spMkLst>
            <pc:docMk/>
            <pc:sldMk cId="3525947301" sldId="516"/>
            <ac:spMk id="474" creationId="{8A24CAE1-EE15-42D1-B92E-D55ABA6C10EB}"/>
          </ac:spMkLst>
        </pc:spChg>
        <pc:spChg chg="add mod">
          <ac:chgData name="Cristian Chilipirea" userId="34ab170da5908fc4" providerId="LiveId" clId="{51E1D80A-4A29-4E2A-B293-4232621C1517}" dt="2019-10-06T18:09:14.083" v="271" actId="1076"/>
          <ac:spMkLst>
            <pc:docMk/>
            <pc:sldMk cId="3525947301" sldId="516"/>
            <ac:spMk id="475" creationId="{99CCB40F-981C-4647-B5A1-57563FAF9C5F}"/>
          </ac:spMkLst>
        </pc:spChg>
        <pc:spChg chg="add mod">
          <ac:chgData name="Cristian Chilipirea" userId="34ab170da5908fc4" providerId="LiveId" clId="{51E1D80A-4A29-4E2A-B293-4232621C1517}" dt="2019-10-06T18:09:14.083" v="271" actId="1076"/>
          <ac:spMkLst>
            <pc:docMk/>
            <pc:sldMk cId="3525947301" sldId="516"/>
            <ac:spMk id="476" creationId="{7AA8F60B-2F6D-4415-BB63-1F455638B021}"/>
          </ac:spMkLst>
        </pc:spChg>
        <pc:spChg chg="add mod">
          <ac:chgData name="Cristian Chilipirea" userId="34ab170da5908fc4" providerId="LiveId" clId="{51E1D80A-4A29-4E2A-B293-4232621C1517}" dt="2019-10-06T18:09:14.083" v="271" actId="1076"/>
          <ac:spMkLst>
            <pc:docMk/>
            <pc:sldMk cId="3525947301" sldId="516"/>
            <ac:spMk id="477" creationId="{9691332B-C779-415E-B816-98EE8FAF6F85}"/>
          </ac:spMkLst>
        </pc:spChg>
        <pc:spChg chg="add mod">
          <ac:chgData name="Cristian Chilipirea" userId="34ab170da5908fc4" providerId="LiveId" clId="{51E1D80A-4A29-4E2A-B293-4232621C1517}" dt="2019-10-06T18:09:14.083" v="271" actId="1076"/>
          <ac:spMkLst>
            <pc:docMk/>
            <pc:sldMk cId="3525947301" sldId="516"/>
            <ac:spMk id="478" creationId="{DD1F1C2D-038E-49B5-826E-D680726F92E7}"/>
          </ac:spMkLst>
        </pc:spChg>
        <pc:spChg chg="add mod">
          <ac:chgData name="Cristian Chilipirea" userId="34ab170da5908fc4" providerId="LiveId" clId="{51E1D80A-4A29-4E2A-B293-4232621C1517}" dt="2019-10-06T18:09:14.083" v="271" actId="1076"/>
          <ac:spMkLst>
            <pc:docMk/>
            <pc:sldMk cId="3525947301" sldId="516"/>
            <ac:spMk id="479" creationId="{240B9D2A-7D5E-43D3-B669-F8011C1F5FB4}"/>
          </ac:spMkLst>
        </pc:spChg>
        <pc:spChg chg="add mod">
          <ac:chgData name="Cristian Chilipirea" userId="34ab170da5908fc4" providerId="LiveId" clId="{51E1D80A-4A29-4E2A-B293-4232621C1517}" dt="2019-10-06T18:09:14.083" v="271" actId="1076"/>
          <ac:spMkLst>
            <pc:docMk/>
            <pc:sldMk cId="3525947301" sldId="516"/>
            <ac:spMk id="480" creationId="{AF8A3C34-83A0-4B90-9D9E-507AF554F866}"/>
          </ac:spMkLst>
        </pc:spChg>
        <pc:spChg chg="add mod">
          <ac:chgData name="Cristian Chilipirea" userId="34ab170da5908fc4" providerId="LiveId" clId="{51E1D80A-4A29-4E2A-B293-4232621C1517}" dt="2019-10-06T18:09:14.083" v="271" actId="1076"/>
          <ac:spMkLst>
            <pc:docMk/>
            <pc:sldMk cId="3525947301" sldId="516"/>
            <ac:spMk id="481" creationId="{9A29AA31-4D80-4863-9408-7007FAF763D0}"/>
          </ac:spMkLst>
        </pc:spChg>
        <pc:spChg chg="add mod">
          <ac:chgData name="Cristian Chilipirea" userId="34ab170da5908fc4" providerId="LiveId" clId="{51E1D80A-4A29-4E2A-B293-4232621C1517}" dt="2019-10-06T18:09:14.083" v="271" actId="1076"/>
          <ac:spMkLst>
            <pc:docMk/>
            <pc:sldMk cId="3525947301" sldId="516"/>
            <ac:spMk id="482" creationId="{B7BAFB52-1573-4936-9BBC-97F69CA866EA}"/>
          </ac:spMkLst>
        </pc:spChg>
        <pc:spChg chg="add mod">
          <ac:chgData name="Cristian Chilipirea" userId="34ab170da5908fc4" providerId="LiveId" clId="{51E1D80A-4A29-4E2A-B293-4232621C1517}" dt="2019-10-06T18:09:14.083" v="271" actId="1076"/>
          <ac:spMkLst>
            <pc:docMk/>
            <pc:sldMk cId="3525947301" sldId="516"/>
            <ac:spMk id="483" creationId="{164C2F22-98B7-4345-B25F-382B9CF45BC2}"/>
          </ac:spMkLst>
        </pc:spChg>
        <pc:spChg chg="add mod">
          <ac:chgData name="Cristian Chilipirea" userId="34ab170da5908fc4" providerId="LiveId" clId="{51E1D80A-4A29-4E2A-B293-4232621C1517}" dt="2019-10-06T18:09:14.083" v="271" actId="1076"/>
          <ac:spMkLst>
            <pc:docMk/>
            <pc:sldMk cId="3525947301" sldId="516"/>
            <ac:spMk id="484" creationId="{728FF347-852F-4170-A530-FF87AF46780F}"/>
          </ac:spMkLst>
        </pc:spChg>
        <pc:spChg chg="add mod">
          <ac:chgData name="Cristian Chilipirea" userId="34ab170da5908fc4" providerId="LiveId" clId="{51E1D80A-4A29-4E2A-B293-4232621C1517}" dt="2019-10-06T18:09:14.083" v="271" actId="1076"/>
          <ac:spMkLst>
            <pc:docMk/>
            <pc:sldMk cId="3525947301" sldId="516"/>
            <ac:spMk id="485" creationId="{6CB2DD02-3628-4EB3-A67E-694F1528664B}"/>
          </ac:spMkLst>
        </pc:spChg>
        <pc:spChg chg="add mod">
          <ac:chgData name="Cristian Chilipirea" userId="34ab170da5908fc4" providerId="LiveId" clId="{51E1D80A-4A29-4E2A-B293-4232621C1517}" dt="2019-10-06T18:09:14.083" v="271" actId="1076"/>
          <ac:spMkLst>
            <pc:docMk/>
            <pc:sldMk cId="3525947301" sldId="516"/>
            <ac:spMk id="486" creationId="{DBF3DFE8-CDEC-4A42-86B2-161821BE3293}"/>
          </ac:spMkLst>
        </pc:spChg>
        <pc:spChg chg="add mod">
          <ac:chgData name="Cristian Chilipirea" userId="34ab170da5908fc4" providerId="LiveId" clId="{51E1D80A-4A29-4E2A-B293-4232621C1517}" dt="2019-10-06T18:09:14.083" v="271" actId="1076"/>
          <ac:spMkLst>
            <pc:docMk/>
            <pc:sldMk cId="3525947301" sldId="516"/>
            <ac:spMk id="487" creationId="{D5F52CC3-3D3D-4F9B-A718-C84AB05A3CC5}"/>
          </ac:spMkLst>
        </pc:spChg>
        <pc:spChg chg="add mod">
          <ac:chgData name="Cristian Chilipirea" userId="34ab170da5908fc4" providerId="LiveId" clId="{51E1D80A-4A29-4E2A-B293-4232621C1517}" dt="2019-10-06T18:09:14.083" v="271" actId="1076"/>
          <ac:spMkLst>
            <pc:docMk/>
            <pc:sldMk cId="3525947301" sldId="516"/>
            <ac:spMk id="488" creationId="{3153CDC7-0598-4C91-9B7B-60CD2B6D7844}"/>
          </ac:spMkLst>
        </pc:spChg>
        <pc:spChg chg="add mod">
          <ac:chgData name="Cristian Chilipirea" userId="34ab170da5908fc4" providerId="LiveId" clId="{51E1D80A-4A29-4E2A-B293-4232621C1517}" dt="2019-10-06T18:09:14.083" v="271" actId="1076"/>
          <ac:spMkLst>
            <pc:docMk/>
            <pc:sldMk cId="3525947301" sldId="516"/>
            <ac:spMk id="489" creationId="{E3B9B2CF-3836-4E2C-A4D9-13A13B199738}"/>
          </ac:spMkLst>
        </pc:spChg>
        <pc:spChg chg="add mod">
          <ac:chgData name="Cristian Chilipirea" userId="34ab170da5908fc4" providerId="LiveId" clId="{51E1D80A-4A29-4E2A-B293-4232621C1517}" dt="2019-10-06T18:09:14.083" v="271" actId="1076"/>
          <ac:spMkLst>
            <pc:docMk/>
            <pc:sldMk cId="3525947301" sldId="516"/>
            <ac:spMk id="490" creationId="{D80E21B9-8176-4D10-985B-E98EB2EF2123}"/>
          </ac:spMkLst>
        </pc:spChg>
        <pc:spChg chg="add mod">
          <ac:chgData name="Cristian Chilipirea" userId="34ab170da5908fc4" providerId="LiveId" clId="{51E1D80A-4A29-4E2A-B293-4232621C1517}" dt="2019-10-06T18:09:14.083" v="271" actId="1076"/>
          <ac:spMkLst>
            <pc:docMk/>
            <pc:sldMk cId="3525947301" sldId="516"/>
            <ac:spMk id="491" creationId="{B2961191-CE3B-40EF-9632-0419013C3088}"/>
          </ac:spMkLst>
        </pc:spChg>
        <pc:spChg chg="add mod">
          <ac:chgData name="Cristian Chilipirea" userId="34ab170da5908fc4" providerId="LiveId" clId="{51E1D80A-4A29-4E2A-B293-4232621C1517}" dt="2019-10-06T18:09:14.083" v="271" actId="1076"/>
          <ac:spMkLst>
            <pc:docMk/>
            <pc:sldMk cId="3525947301" sldId="516"/>
            <ac:spMk id="492" creationId="{E6AA2199-05B4-4055-A4E4-F4D244D604BC}"/>
          </ac:spMkLst>
        </pc:spChg>
        <pc:spChg chg="add mod">
          <ac:chgData name="Cristian Chilipirea" userId="34ab170da5908fc4" providerId="LiveId" clId="{51E1D80A-4A29-4E2A-B293-4232621C1517}" dt="2019-10-06T18:09:14.083" v="271" actId="1076"/>
          <ac:spMkLst>
            <pc:docMk/>
            <pc:sldMk cId="3525947301" sldId="516"/>
            <ac:spMk id="493" creationId="{3E896D8C-C9B4-4128-9B14-6BD353A94CCC}"/>
          </ac:spMkLst>
        </pc:spChg>
        <pc:spChg chg="add mod">
          <ac:chgData name="Cristian Chilipirea" userId="34ab170da5908fc4" providerId="LiveId" clId="{51E1D80A-4A29-4E2A-B293-4232621C1517}" dt="2019-10-06T18:09:14.083" v="271" actId="1076"/>
          <ac:spMkLst>
            <pc:docMk/>
            <pc:sldMk cId="3525947301" sldId="516"/>
            <ac:spMk id="494" creationId="{64A6BE74-0666-4A36-84CF-BA0313DD3012}"/>
          </ac:spMkLst>
        </pc:spChg>
        <pc:spChg chg="add mod">
          <ac:chgData name="Cristian Chilipirea" userId="34ab170da5908fc4" providerId="LiveId" clId="{51E1D80A-4A29-4E2A-B293-4232621C1517}" dt="2019-10-06T18:09:14.083" v="271" actId="1076"/>
          <ac:spMkLst>
            <pc:docMk/>
            <pc:sldMk cId="3525947301" sldId="516"/>
            <ac:spMk id="495" creationId="{D6E88477-5CCE-46B9-954F-FE14DE58DF22}"/>
          </ac:spMkLst>
        </pc:spChg>
        <pc:spChg chg="add mod">
          <ac:chgData name="Cristian Chilipirea" userId="34ab170da5908fc4" providerId="LiveId" clId="{51E1D80A-4A29-4E2A-B293-4232621C1517}" dt="2019-10-06T18:09:14.083" v="271" actId="1076"/>
          <ac:spMkLst>
            <pc:docMk/>
            <pc:sldMk cId="3525947301" sldId="516"/>
            <ac:spMk id="496" creationId="{383377BF-5175-4E5A-83E9-23BC8A999643}"/>
          </ac:spMkLst>
        </pc:spChg>
        <pc:spChg chg="add mod">
          <ac:chgData name="Cristian Chilipirea" userId="34ab170da5908fc4" providerId="LiveId" clId="{51E1D80A-4A29-4E2A-B293-4232621C1517}" dt="2019-10-06T18:09:14.083" v="271" actId="1076"/>
          <ac:spMkLst>
            <pc:docMk/>
            <pc:sldMk cId="3525947301" sldId="516"/>
            <ac:spMk id="497" creationId="{68FB2183-084B-4E5F-A2B8-9B402B700DB8}"/>
          </ac:spMkLst>
        </pc:spChg>
        <pc:spChg chg="add mod">
          <ac:chgData name="Cristian Chilipirea" userId="34ab170da5908fc4" providerId="LiveId" clId="{51E1D80A-4A29-4E2A-B293-4232621C1517}" dt="2019-10-06T18:09:14.083" v="271" actId="1076"/>
          <ac:spMkLst>
            <pc:docMk/>
            <pc:sldMk cId="3525947301" sldId="516"/>
            <ac:spMk id="498" creationId="{E7263649-38F9-4322-8EFB-6C0CA1BE047E}"/>
          </ac:spMkLst>
        </pc:spChg>
        <pc:spChg chg="add mod">
          <ac:chgData name="Cristian Chilipirea" userId="34ab170da5908fc4" providerId="LiveId" clId="{51E1D80A-4A29-4E2A-B293-4232621C1517}" dt="2019-10-06T18:09:14.083" v="271" actId="1076"/>
          <ac:spMkLst>
            <pc:docMk/>
            <pc:sldMk cId="3525947301" sldId="516"/>
            <ac:spMk id="499" creationId="{E69AFAB4-9584-4427-923A-267905A637BF}"/>
          </ac:spMkLst>
        </pc:spChg>
        <pc:spChg chg="add mod">
          <ac:chgData name="Cristian Chilipirea" userId="34ab170da5908fc4" providerId="LiveId" clId="{51E1D80A-4A29-4E2A-B293-4232621C1517}" dt="2019-10-06T18:09:14.083" v="271" actId="1076"/>
          <ac:spMkLst>
            <pc:docMk/>
            <pc:sldMk cId="3525947301" sldId="516"/>
            <ac:spMk id="500" creationId="{E1FD9B73-156B-4E2D-BCF0-4B8D9D6D2676}"/>
          </ac:spMkLst>
        </pc:spChg>
        <pc:spChg chg="add mod">
          <ac:chgData name="Cristian Chilipirea" userId="34ab170da5908fc4" providerId="LiveId" clId="{51E1D80A-4A29-4E2A-B293-4232621C1517}" dt="2019-10-06T18:09:14.083" v="271" actId="1076"/>
          <ac:spMkLst>
            <pc:docMk/>
            <pc:sldMk cId="3525947301" sldId="516"/>
            <ac:spMk id="501" creationId="{6AB9B7A4-2C26-4007-BA6C-EB599F610B15}"/>
          </ac:spMkLst>
        </pc:spChg>
        <pc:spChg chg="add mod">
          <ac:chgData name="Cristian Chilipirea" userId="34ab170da5908fc4" providerId="LiveId" clId="{51E1D80A-4A29-4E2A-B293-4232621C1517}" dt="2019-10-06T18:09:14.083" v="271" actId="1076"/>
          <ac:spMkLst>
            <pc:docMk/>
            <pc:sldMk cId="3525947301" sldId="516"/>
            <ac:spMk id="502" creationId="{6E5C20E8-C249-4BDB-A72E-4ED4CDC02F05}"/>
          </ac:spMkLst>
        </pc:spChg>
        <pc:spChg chg="add mod">
          <ac:chgData name="Cristian Chilipirea" userId="34ab170da5908fc4" providerId="LiveId" clId="{51E1D80A-4A29-4E2A-B293-4232621C1517}" dt="2019-10-06T18:09:14.083" v="271" actId="1076"/>
          <ac:spMkLst>
            <pc:docMk/>
            <pc:sldMk cId="3525947301" sldId="516"/>
            <ac:spMk id="503" creationId="{78746AE8-04CD-4C06-8529-B0DAB40394A1}"/>
          </ac:spMkLst>
        </pc:spChg>
        <pc:spChg chg="add mod">
          <ac:chgData name="Cristian Chilipirea" userId="34ab170da5908fc4" providerId="LiveId" clId="{51E1D80A-4A29-4E2A-B293-4232621C1517}" dt="2019-10-06T18:09:14.083" v="271" actId="1076"/>
          <ac:spMkLst>
            <pc:docMk/>
            <pc:sldMk cId="3525947301" sldId="516"/>
            <ac:spMk id="504" creationId="{D177804A-71BA-4075-93F5-36109B95A799}"/>
          </ac:spMkLst>
        </pc:spChg>
        <pc:spChg chg="add mod">
          <ac:chgData name="Cristian Chilipirea" userId="34ab170da5908fc4" providerId="LiveId" clId="{51E1D80A-4A29-4E2A-B293-4232621C1517}" dt="2019-10-06T18:09:14.083" v="271" actId="1076"/>
          <ac:spMkLst>
            <pc:docMk/>
            <pc:sldMk cId="3525947301" sldId="516"/>
            <ac:spMk id="505" creationId="{3E99D5F6-CBE4-4532-A730-8687CA760495}"/>
          </ac:spMkLst>
        </pc:spChg>
        <pc:spChg chg="add mod">
          <ac:chgData name="Cristian Chilipirea" userId="34ab170da5908fc4" providerId="LiveId" clId="{51E1D80A-4A29-4E2A-B293-4232621C1517}" dt="2019-10-06T18:09:14.083" v="271" actId="1076"/>
          <ac:spMkLst>
            <pc:docMk/>
            <pc:sldMk cId="3525947301" sldId="516"/>
            <ac:spMk id="506" creationId="{92BEA31F-CBDE-49FD-9EEE-48CE6C465E81}"/>
          </ac:spMkLst>
        </pc:spChg>
        <pc:spChg chg="add mod">
          <ac:chgData name="Cristian Chilipirea" userId="34ab170da5908fc4" providerId="LiveId" clId="{51E1D80A-4A29-4E2A-B293-4232621C1517}" dt="2019-10-06T18:09:14.083" v="271" actId="1076"/>
          <ac:spMkLst>
            <pc:docMk/>
            <pc:sldMk cId="3525947301" sldId="516"/>
            <ac:spMk id="507" creationId="{42446DA6-8470-4978-AD79-1153B4BCB666}"/>
          </ac:spMkLst>
        </pc:spChg>
        <pc:spChg chg="add mod">
          <ac:chgData name="Cristian Chilipirea" userId="34ab170da5908fc4" providerId="LiveId" clId="{51E1D80A-4A29-4E2A-B293-4232621C1517}" dt="2019-10-06T18:09:14.083" v="271" actId="1076"/>
          <ac:spMkLst>
            <pc:docMk/>
            <pc:sldMk cId="3525947301" sldId="516"/>
            <ac:spMk id="508" creationId="{D19AC6BC-7DFA-4B80-91CD-90FB15F3E159}"/>
          </ac:spMkLst>
        </pc:spChg>
        <pc:spChg chg="add mod">
          <ac:chgData name="Cristian Chilipirea" userId="34ab170da5908fc4" providerId="LiveId" clId="{51E1D80A-4A29-4E2A-B293-4232621C1517}" dt="2019-10-06T18:09:14.083" v="271" actId="1076"/>
          <ac:spMkLst>
            <pc:docMk/>
            <pc:sldMk cId="3525947301" sldId="516"/>
            <ac:spMk id="509" creationId="{B0E265D5-B610-41CD-B543-C9F1E1575CA7}"/>
          </ac:spMkLst>
        </pc:spChg>
        <pc:spChg chg="add mod">
          <ac:chgData name="Cristian Chilipirea" userId="34ab170da5908fc4" providerId="LiveId" clId="{51E1D80A-4A29-4E2A-B293-4232621C1517}" dt="2019-10-06T18:09:14.083" v="271" actId="1076"/>
          <ac:spMkLst>
            <pc:docMk/>
            <pc:sldMk cId="3525947301" sldId="516"/>
            <ac:spMk id="510" creationId="{4F7216C8-1033-4D9D-A5D7-A5007A5586E1}"/>
          </ac:spMkLst>
        </pc:spChg>
        <pc:spChg chg="add mod">
          <ac:chgData name="Cristian Chilipirea" userId="34ab170da5908fc4" providerId="LiveId" clId="{51E1D80A-4A29-4E2A-B293-4232621C1517}" dt="2019-10-06T18:09:14.083" v="271" actId="1076"/>
          <ac:spMkLst>
            <pc:docMk/>
            <pc:sldMk cId="3525947301" sldId="516"/>
            <ac:spMk id="511" creationId="{AE66C02E-2609-44E2-9C64-4902172B4571}"/>
          </ac:spMkLst>
        </pc:spChg>
        <pc:spChg chg="add mod">
          <ac:chgData name="Cristian Chilipirea" userId="34ab170da5908fc4" providerId="LiveId" clId="{51E1D80A-4A29-4E2A-B293-4232621C1517}" dt="2019-10-06T18:09:14.083" v="271" actId="1076"/>
          <ac:spMkLst>
            <pc:docMk/>
            <pc:sldMk cId="3525947301" sldId="516"/>
            <ac:spMk id="512" creationId="{70E195BC-1CD8-4E95-94D6-1A13699C8E42}"/>
          </ac:spMkLst>
        </pc:spChg>
        <pc:spChg chg="add mod">
          <ac:chgData name="Cristian Chilipirea" userId="34ab170da5908fc4" providerId="LiveId" clId="{51E1D80A-4A29-4E2A-B293-4232621C1517}" dt="2019-10-06T18:09:14.083" v="271" actId="1076"/>
          <ac:spMkLst>
            <pc:docMk/>
            <pc:sldMk cId="3525947301" sldId="516"/>
            <ac:spMk id="513" creationId="{2B5C7EE8-E43E-4E3C-B7ED-D7B34600282D}"/>
          </ac:spMkLst>
        </pc:spChg>
        <pc:spChg chg="add mod">
          <ac:chgData name="Cristian Chilipirea" userId="34ab170da5908fc4" providerId="LiveId" clId="{51E1D80A-4A29-4E2A-B293-4232621C1517}" dt="2019-10-06T18:09:14.083" v="271" actId="1076"/>
          <ac:spMkLst>
            <pc:docMk/>
            <pc:sldMk cId="3525947301" sldId="516"/>
            <ac:spMk id="514" creationId="{0B7983C8-CF60-4DE5-9818-22D61B904CC0}"/>
          </ac:spMkLst>
        </pc:spChg>
        <pc:spChg chg="add mod">
          <ac:chgData name="Cristian Chilipirea" userId="34ab170da5908fc4" providerId="LiveId" clId="{51E1D80A-4A29-4E2A-B293-4232621C1517}" dt="2019-10-06T18:09:14.083" v="271" actId="1076"/>
          <ac:spMkLst>
            <pc:docMk/>
            <pc:sldMk cId="3525947301" sldId="516"/>
            <ac:spMk id="515" creationId="{64F0091A-685E-44F3-BE1A-FD278BD13354}"/>
          </ac:spMkLst>
        </pc:spChg>
        <pc:spChg chg="add mod">
          <ac:chgData name="Cristian Chilipirea" userId="34ab170da5908fc4" providerId="LiveId" clId="{51E1D80A-4A29-4E2A-B293-4232621C1517}" dt="2019-10-06T18:09:14.083" v="271" actId="1076"/>
          <ac:spMkLst>
            <pc:docMk/>
            <pc:sldMk cId="3525947301" sldId="516"/>
            <ac:spMk id="516" creationId="{0BACD15E-05C4-40DF-8703-3F3E3EAF6F50}"/>
          </ac:spMkLst>
        </pc:spChg>
        <pc:spChg chg="add mod">
          <ac:chgData name="Cristian Chilipirea" userId="34ab170da5908fc4" providerId="LiveId" clId="{51E1D80A-4A29-4E2A-B293-4232621C1517}" dt="2019-10-06T18:09:14.083" v="271" actId="1076"/>
          <ac:spMkLst>
            <pc:docMk/>
            <pc:sldMk cId="3525947301" sldId="516"/>
            <ac:spMk id="517" creationId="{7875BC2A-DDA1-4A62-B77E-9646E004D0F8}"/>
          </ac:spMkLst>
        </pc:spChg>
        <pc:spChg chg="add mod">
          <ac:chgData name="Cristian Chilipirea" userId="34ab170da5908fc4" providerId="LiveId" clId="{51E1D80A-4A29-4E2A-B293-4232621C1517}" dt="2019-10-06T18:09:14.083" v="271" actId="1076"/>
          <ac:spMkLst>
            <pc:docMk/>
            <pc:sldMk cId="3525947301" sldId="516"/>
            <ac:spMk id="518" creationId="{3BF0F7E8-CD39-45D2-987F-DAC6A2C21E8B}"/>
          </ac:spMkLst>
        </pc:spChg>
        <pc:spChg chg="add mod">
          <ac:chgData name="Cristian Chilipirea" userId="34ab170da5908fc4" providerId="LiveId" clId="{51E1D80A-4A29-4E2A-B293-4232621C1517}" dt="2019-10-06T18:09:14.083" v="271" actId="1076"/>
          <ac:spMkLst>
            <pc:docMk/>
            <pc:sldMk cId="3525947301" sldId="516"/>
            <ac:spMk id="519" creationId="{172CAC41-3FA5-41A1-8FA8-2D9721ACEBD4}"/>
          </ac:spMkLst>
        </pc:spChg>
        <pc:spChg chg="add mod">
          <ac:chgData name="Cristian Chilipirea" userId="34ab170da5908fc4" providerId="LiveId" clId="{51E1D80A-4A29-4E2A-B293-4232621C1517}" dt="2019-10-06T18:09:14.083" v="271" actId="1076"/>
          <ac:spMkLst>
            <pc:docMk/>
            <pc:sldMk cId="3525947301" sldId="516"/>
            <ac:spMk id="520" creationId="{05DFBC21-8023-457D-9BC7-D1CFB3EF6357}"/>
          </ac:spMkLst>
        </pc:spChg>
        <pc:spChg chg="add mod">
          <ac:chgData name="Cristian Chilipirea" userId="34ab170da5908fc4" providerId="LiveId" clId="{51E1D80A-4A29-4E2A-B293-4232621C1517}" dt="2019-10-06T18:09:14.083" v="271" actId="1076"/>
          <ac:spMkLst>
            <pc:docMk/>
            <pc:sldMk cId="3525947301" sldId="516"/>
            <ac:spMk id="521" creationId="{2F15D3A6-BF76-44FE-B44E-BC695E7B0D7F}"/>
          </ac:spMkLst>
        </pc:spChg>
        <pc:spChg chg="add mod">
          <ac:chgData name="Cristian Chilipirea" userId="34ab170da5908fc4" providerId="LiveId" clId="{51E1D80A-4A29-4E2A-B293-4232621C1517}" dt="2019-10-06T18:09:14.083" v="271" actId="1076"/>
          <ac:spMkLst>
            <pc:docMk/>
            <pc:sldMk cId="3525947301" sldId="516"/>
            <ac:spMk id="522" creationId="{3252D6FE-4E7F-41BC-A5B0-A7A741391905}"/>
          </ac:spMkLst>
        </pc:spChg>
        <pc:spChg chg="add mod">
          <ac:chgData name="Cristian Chilipirea" userId="34ab170da5908fc4" providerId="LiveId" clId="{51E1D80A-4A29-4E2A-B293-4232621C1517}" dt="2019-10-06T18:09:14.083" v="271" actId="1076"/>
          <ac:spMkLst>
            <pc:docMk/>
            <pc:sldMk cId="3525947301" sldId="516"/>
            <ac:spMk id="523" creationId="{9955AACB-3F49-4888-B5FC-F1A2AA010E0A}"/>
          </ac:spMkLst>
        </pc:spChg>
        <pc:spChg chg="add mod">
          <ac:chgData name="Cristian Chilipirea" userId="34ab170da5908fc4" providerId="LiveId" clId="{51E1D80A-4A29-4E2A-B293-4232621C1517}" dt="2019-10-06T18:09:14.083" v="271" actId="1076"/>
          <ac:spMkLst>
            <pc:docMk/>
            <pc:sldMk cId="3525947301" sldId="516"/>
            <ac:spMk id="524" creationId="{0B7E28AB-DA0F-4A99-A1CF-910764340AEF}"/>
          </ac:spMkLst>
        </pc:spChg>
        <pc:spChg chg="add mod">
          <ac:chgData name="Cristian Chilipirea" userId="34ab170da5908fc4" providerId="LiveId" clId="{51E1D80A-4A29-4E2A-B293-4232621C1517}" dt="2019-10-06T18:09:14.083" v="271" actId="1076"/>
          <ac:spMkLst>
            <pc:docMk/>
            <pc:sldMk cId="3525947301" sldId="516"/>
            <ac:spMk id="525" creationId="{AA477570-D59D-4F7D-A3F9-036D35A29255}"/>
          </ac:spMkLst>
        </pc:spChg>
        <pc:spChg chg="add mod">
          <ac:chgData name="Cristian Chilipirea" userId="34ab170da5908fc4" providerId="LiveId" clId="{51E1D80A-4A29-4E2A-B293-4232621C1517}" dt="2019-10-06T18:09:14.083" v="271" actId="1076"/>
          <ac:spMkLst>
            <pc:docMk/>
            <pc:sldMk cId="3525947301" sldId="516"/>
            <ac:spMk id="526" creationId="{3D0F6AA9-24ED-4360-9780-7FAF56DA4919}"/>
          </ac:spMkLst>
        </pc:spChg>
        <pc:spChg chg="add mod">
          <ac:chgData name="Cristian Chilipirea" userId="34ab170da5908fc4" providerId="LiveId" clId="{51E1D80A-4A29-4E2A-B293-4232621C1517}" dt="2019-10-06T18:09:14.083" v="271" actId="1076"/>
          <ac:spMkLst>
            <pc:docMk/>
            <pc:sldMk cId="3525947301" sldId="516"/>
            <ac:spMk id="527" creationId="{C72CC24F-3FE9-468B-B8FE-C6275FFCFABE}"/>
          </ac:spMkLst>
        </pc:spChg>
        <pc:spChg chg="add mod">
          <ac:chgData name="Cristian Chilipirea" userId="34ab170da5908fc4" providerId="LiveId" clId="{51E1D80A-4A29-4E2A-B293-4232621C1517}" dt="2019-10-06T18:09:14.083" v="271" actId="1076"/>
          <ac:spMkLst>
            <pc:docMk/>
            <pc:sldMk cId="3525947301" sldId="516"/>
            <ac:spMk id="528" creationId="{8F1774C4-7F10-477B-9C6A-E93777632FCF}"/>
          </ac:spMkLst>
        </pc:spChg>
        <pc:spChg chg="add mod">
          <ac:chgData name="Cristian Chilipirea" userId="34ab170da5908fc4" providerId="LiveId" clId="{51E1D80A-4A29-4E2A-B293-4232621C1517}" dt="2019-10-06T18:09:14.083" v="271" actId="1076"/>
          <ac:spMkLst>
            <pc:docMk/>
            <pc:sldMk cId="3525947301" sldId="516"/>
            <ac:spMk id="529" creationId="{F4B6B72A-0E5E-4D75-9394-4BAD255825AF}"/>
          </ac:spMkLst>
        </pc:spChg>
        <pc:spChg chg="add mod">
          <ac:chgData name="Cristian Chilipirea" userId="34ab170da5908fc4" providerId="LiveId" clId="{51E1D80A-4A29-4E2A-B293-4232621C1517}" dt="2019-10-06T18:09:14.083" v="271" actId="1076"/>
          <ac:spMkLst>
            <pc:docMk/>
            <pc:sldMk cId="3525947301" sldId="516"/>
            <ac:spMk id="530" creationId="{BDA25E02-475A-4BDF-9085-DD42CE14643F}"/>
          </ac:spMkLst>
        </pc:spChg>
        <pc:spChg chg="add mod">
          <ac:chgData name="Cristian Chilipirea" userId="34ab170da5908fc4" providerId="LiveId" clId="{51E1D80A-4A29-4E2A-B293-4232621C1517}" dt="2019-10-06T18:09:14.083" v="271" actId="1076"/>
          <ac:spMkLst>
            <pc:docMk/>
            <pc:sldMk cId="3525947301" sldId="516"/>
            <ac:spMk id="531" creationId="{9F827AA1-5C9F-47C0-968C-FFDC8675DD4C}"/>
          </ac:spMkLst>
        </pc:spChg>
        <pc:spChg chg="add mod">
          <ac:chgData name="Cristian Chilipirea" userId="34ab170da5908fc4" providerId="LiveId" clId="{51E1D80A-4A29-4E2A-B293-4232621C1517}" dt="2019-10-06T18:09:14.083" v="271" actId="1076"/>
          <ac:spMkLst>
            <pc:docMk/>
            <pc:sldMk cId="3525947301" sldId="516"/>
            <ac:spMk id="532" creationId="{FB3CFEE6-300E-4A24-AD52-EF8A7A7D8AA6}"/>
          </ac:spMkLst>
        </pc:spChg>
        <pc:spChg chg="add mod">
          <ac:chgData name="Cristian Chilipirea" userId="34ab170da5908fc4" providerId="LiveId" clId="{51E1D80A-4A29-4E2A-B293-4232621C1517}" dt="2019-10-06T18:09:14.083" v="271" actId="1076"/>
          <ac:spMkLst>
            <pc:docMk/>
            <pc:sldMk cId="3525947301" sldId="516"/>
            <ac:spMk id="533" creationId="{4EA292C4-950D-45E1-B6D3-B8623480F5A8}"/>
          </ac:spMkLst>
        </pc:spChg>
        <pc:spChg chg="add mod">
          <ac:chgData name="Cristian Chilipirea" userId="34ab170da5908fc4" providerId="LiveId" clId="{51E1D80A-4A29-4E2A-B293-4232621C1517}" dt="2019-10-06T18:09:14.083" v="271" actId="1076"/>
          <ac:spMkLst>
            <pc:docMk/>
            <pc:sldMk cId="3525947301" sldId="516"/>
            <ac:spMk id="534" creationId="{6089425E-3F88-4330-B7D7-C218EF9E3D13}"/>
          </ac:spMkLst>
        </pc:spChg>
        <pc:spChg chg="add mod">
          <ac:chgData name="Cristian Chilipirea" userId="34ab170da5908fc4" providerId="LiveId" clId="{51E1D80A-4A29-4E2A-B293-4232621C1517}" dt="2019-10-06T18:09:14.083" v="271" actId="1076"/>
          <ac:spMkLst>
            <pc:docMk/>
            <pc:sldMk cId="3525947301" sldId="516"/>
            <ac:spMk id="535" creationId="{09B0E2EE-9065-4BF3-A870-B3AE0BBCEB35}"/>
          </ac:spMkLst>
        </pc:spChg>
        <pc:spChg chg="add mod">
          <ac:chgData name="Cristian Chilipirea" userId="34ab170da5908fc4" providerId="LiveId" clId="{51E1D80A-4A29-4E2A-B293-4232621C1517}" dt="2019-10-06T18:09:14.083" v="271" actId="1076"/>
          <ac:spMkLst>
            <pc:docMk/>
            <pc:sldMk cId="3525947301" sldId="516"/>
            <ac:spMk id="536" creationId="{AEBB5A84-8E94-41A3-89BF-D507CD8CDB02}"/>
          </ac:spMkLst>
        </pc:spChg>
        <pc:spChg chg="add mod">
          <ac:chgData name="Cristian Chilipirea" userId="34ab170da5908fc4" providerId="LiveId" clId="{51E1D80A-4A29-4E2A-B293-4232621C1517}" dt="2019-10-06T18:09:14.083" v="271" actId="1076"/>
          <ac:spMkLst>
            <pc:docMk/>
            <pc:sldMk cId="3525947301" sldId="516"/>
            <ac:spMk id="537" creationId="{7A03BC5E-8746-4A91-BFE8-44E62001216D}"/>
          </ac:spMkLst>
        </pc:spChg>
        <pc:spChg chg="add mod">
          <ac:chgData name="Cristian Chilipirea" userId="34ab170da5908fc4" providerId="LiveId" clId="{51E1D80A-4A29-4E2A-B293-4232621C1517}" dt="2019-10-06T18:09:14.083" v="271" actId="1076"/>
          <ac:spMkLst>
            <pc:docMk/>
            <pc:sldMk cId="3525947301" sldId="516"/>
            <ac:spMk id="538" creationId="{1B175EE0-EDBB-4820-B84F-16A858FFB541}"/>
          </ac:spMkLst>
        </pc:spChg>
        <pc:spChg chg="add mod">
          <ac:chgData name="Cristian Chilipirea" userId="34ab170da5908fc4" providerId="LiveId" clId="{51E1D80A-4A29-4E2A-B293-4232621C1517}" dt="2019-10-06T18:09:14.083" v="271" actId="1076"/>
          <ac:spMkLst>
            <pc:docMk/>
            <pc:sldMk cId="3525947301" sldId="516"/>
            <ac:spMk id="539" creationId="{DCE5D99A-32F1-4CDB-8617-42C89E3E48D1}"/>
          </ac:spMkLst>
        </pc:spChg>
        <pc:spChg chg="add mod">
          <ac:chgData name="Cristian Chilipirea" userId="34ab170da5908fc4" providerId="LiveId" clId="{51E1D80A-4A29-4E2A-B293-4232621C1517}" dt="2019-10-06T18:09:14.083" v="271" actId="1076"/>
          <ac:spMkLst>
            <pc:docMk/>
            <pc:sldMk cId="3525947301" sldId="516"/>
            <ac:spMk id="540" creationId="{146E3017-A24A-46DA-82F1-2A6A5582333F}"/>
          </ac:spMkLst>
        </pc:spChg>
        <pc:spChg chg="add mod">
          <ac:chgData name="Cristian Chilipirea" userId="34ab170da5908fc4" providerId="LiveId" clId="{51E1D80A-4A29-4E2A-B293-4232621C1517}" dt="2019-10-06T18:09:14.083" v="271" actId="1076"/>
          <ac:spMkLst>
            <pc:docMk/>
            <pc:sldMk cId="3525947301" sldId="516"/>
            <ac:spMk id="541" creationId="{A2C471BC-2655-4231-A8B3-8C203263E40E}"/>
          </ac:spMkLst>
        </pc:spChg>
        <pc:spChg chg="add mod">
          <ac:chgData name="Cristian Chilipirea" userId="34ab170da5908fc4" providerId="LiveId" clId="{51E1D80A-4A29-4E2A-B293-4232621C1517}" dt="2019-10-06T18:09:14.083" v="271" actId="1076"/>
          <ac:spMkLst>
            <pc:docMk/>
            <pc:sldMk cId="3525947301" sldId="516"/>
            <ac:spMk id="542" creationId="{2C1AEA95-D6ED-4A94-B958-DAA0023A0271}"/>
          </ac:spMkLst>
        </pc:spChg>
        <pc:spChg chg="add mod">
          <ac:chgData name="Cristian Chilipirea" userId="34ab170da5908fc4" providerId="LiveId" clId="{51E1D80A-4A29-4E2A-B293-4232621C1517}" dt="2019-10-06T18:09:14.083" v="271" actId="1076"/>
          <ac:spMkLst>
            <pc:docMk/>
            <pc:sldMk cId="3525947301" sldId="516"/>
            <ac:spMk id="543" creationId="{DE8B337A-5C5C-4458-85ED-CACDD5A5E3FA}"/>
          </ac:spMkLst>
        </pc:spChg>
        <pc:spChg chg="add mod">
          <ac:chgData name="Cristian Chilipirea" userId="34ab170da5908fc4" providerId="LiveId" clId="{51E1D80A-4A29-4E2A-B293-4232621C1517}" dt="2019-10-06T18:09:14.083" v="271" actId="1076"/>
          <ac:spMkLst>
            <pc:docMk/>
            <pc:sldMk cId="3525947301" sldId="516"/>
            <ac:spMk id="544" creationId="{3EE417A8-78C7-4E4C-956D-35198B1E1FBC}"/>
          </ac:spMkLst>
        </pc:spChg>
        <pc:spChg chg="add mod">
          <ac:chgData name="Cristian Chilipirea" userId="34ab170da5908fc4" providerId="LiveId" clId="{51E1D80A-4A29-4E2A-B293-4232621C1517}" dt="2019-10-06T18:09:14.083" v="271" actId="1076"/>
          <ac:spMkLst>
            <pc:docMk/>
            <pc:sldMk cId="3525947301" sldId="516"/>
            <ac:spMk id="545" creationId="{6265D105-D133-425F-A7AF-86DEF78524FD}"/>
          </ac:spMkLst>
        </pc:spChg>
        <pc:spChg chg="add mod">
          <ac:chgData name="Cristian Chilipirea" userId="34ab170da5908fc4" providerId="LiveId" clId="{51E1D80A-4A29-4E2A-B293-4232621C1517}" dt="2019-10-06T18:09:14.083" v="271" actId="1076"/>
          <ac:spMkLst>
            <pc:docMk/>
            <pc:sldMk cId="3525947301" sldId="516"/>
            <ac:spMk id="546" creationId="{4CC90568-D015-410F-B4D7-65271154A29E}"/>
          </ac:spMkLst>
        </pc:spChg>
        <pc:spChg chg="add mod">
          <ac:chgData name="Cristian Chilipirea" userId="34ab170da5908fc4" providerId="LiveId" clId="{51E1D80A-4A29-4E2A-B293-4232621C1517}" dt="2019-10-06T18:09:14.083" v="271" actId="1076"/>
          <ac:spMkLst>
            <pc:docMk/>
            <pc:sldMk cId="3525947301" sldId="516"/>
            <ac:spMk id="547" creationId="{3B21F211-8468-4EA1-B560-3991C6B49324}"/>
          </ac:spMkLst>
        </pc:spChg>
        <pc:spChg chg="add mod">
          <ac:chgData name="Cristian Chilipirea" userId="34ab170da5908fc4" providerId="LiveId" clId="{51E1D80A-4A29-4E2A-B293-4232621C1517}" dt="2019-10-06T18:09:14.083" v="271" actId="1076"/>
          <ac:spMkLst>
            <pc:docMk/>
            <pc:sldMk cId="3525947301" sldId="516"/>
            <ac:spMk id="548" creationId="{BB020C43-4A26-456F-BB76-96CF435348E8}"/>
          </ac:spMkLst>
        </pc:spChg>
        <pc:spChg chg="add mod">
          <ac:chgData name="Cristian Chilipirea" userId="34ab170da5908fc4" providerId="LiveId" clId="{51E1D80A-4A29-4E2A-B293-4232621C1517}" dt="2019-10-06T18:09:14.083" v="271" actId="1076"/>
          <ac:spMkLst>
            <pc:docMk/>
            <pc:sldMk cId="3525947301" sldId="516"/>
            <ac:spMk id="549" creationId="{6E39D126-89D9-49BE-B731-CCF61861DB76}"/>
          </ac:spMkLst>
        </pc:spChg>
        <pc:spChg chg="add mod">
          <ac:chgData name="Cristian Chilipirea" userId="34ab170da5908fc4" providerId="LiveId" clId="{51E1D80A-4A29-4E2A-B293-4232621C1517}" dt="2019-10-06T18:09:14.083" v="271" actId="1076"/>
          <ac:spMkLst>
            <pc:docMk/>
            <pc:sldMk cId="3525947301" sldId="516"/>
            <ac:spMk id="550" creationId="{57F646E5-1874-4666-8881-3C1426C95D56}"/>
          </ac:spMkLst>
        </pc:spChg>
        <pc:spChg chg="add mod">
          <ac:chgData name="Cristian Chilipirea" userId="34ab170da5908fc4" providerId="LiveId" clId="{51E1D80A-4A29-4E2A-B293-4232621C1517}" dt="2019-10-06T18:09:14.083" v="271" actId="1076"/>
          <ac:spMkLst>
            <pc:docMk/>
            <pc:sldMk cId="3525947301" sldId="516"/>
            <ac:spMk id="551" creationId="{0D5C350C-25C4-429F-B2E7-B12CC81B897E}"/>
          </ac:spMkLst>
        </pc:spChg>
        <pc:spChg chg="add mod">
          <ac:chgData name="Cristian Chilipirea" userId="34ab170da5908fc4" providerId="LiveId" clId="{51E1D80A-4A29-4E2A-B293-4232621C1517}" dt="2019-10-06T18:09:14.083" v="271" actId="1076"/>
          <ac:spMkLst>
            <pc:docMk/>
            <pc:sldMk cId="3525947301" sldId="516"/>
            <ac:spMk id="552" creationId="{45015285-AF72-43DF-86D8-75D010016008}"/>
          </ac:spMkLst>
        </pc:spChg>
        <pc:spChg chg="add mod">
          <ac:chgData name="Cristian Chilipirea" userId="34ab170da5908fc4" providerId="LiveId" clId="{51E1D80A-4A29-4E2A-B293-4232621C1517}" dt="2019-10-06T18:09:14.083" v="271" actId="1076"/>
          <ac:spMkLst>
            <pc:docMk/>
            <pc:sldMk cId="3525947301" sldId="516"/>
            <ac:spMk id="553" creationId="{4ACF2F3F-3728-46E7-B5D3-669D36BBF96A}"/>
          </ac:spMkLst>
        </pc:spChg>
        <pc:spChg chg="add mod">
          <ac:chgData name="Cristian Chilipirea" userId="34ab170da5908fc4" providerId="LiveId" clId="{51E1D80A-4A29-4E2A-B293-4232621C1517}" dt="2019-10-06T18:09:14.083" v="271" actId="1076"/>
          <ac:spMkLst>
            <pc:docMk/>
            <pc:sldMk cId="3525947301" sldId="516"/>
            <ac:spMk id="554" creationId="{755C129A-F80E-47DA-B5AA-4A78C8353099}"/>
          </ac:spMkLst>
        </pc:spChg>
        <pc:spChg chg="add mod">
          <ac:chgData name="Cristian Chilipirea" userId="34ab170da5908fc4" providerId="LiveId" clId="{51E1D80A-4A29-4E2A-B293-4232621C1517}" dt="2019-10-06T18:09:14.083" v="271" actId="1076"/>
          <ac:spMkLst>
            <pc:docMk/>
            <pc:sldMk cId="3525947301" sldId="516"/>
            <ac:spMk id="555" creationId="{633A81B6-BB39-4A66-8F88-29509340578D}"/>
          </ac:spMkLst>
        </pc:spChg>
        <pc:spChg chg="add mod">
          <ac:chgData name="Cristian Chilipirea" userId="34ab170da5908fc4" providerId="LiveId" clId="{51E1D80A-4A29-4E2A-B293-4232621C1517}" dt="2019-10-06T18:09:14.083" v="271" actId="1076"/>
          <ac:spMkLst>
            <pc:docMk/>
            <pc:sldMk cId="3525947301" sldId="516"/>
            <ac:spMk id="556" creationId="{A6FE7302-1BA7-47A4-9F74-0B6E364BF6AB}"/>
          </ac:spMkLst>
        </pc:spChg>
        <pc:spChg chg="add mod">
          <ac:chgData name="Cristian Chilipirea" userId="34ab170da5908fc4" providerId="LiveId" clId="{51E1D80A-4A29-4E2A-B293-4232621C1517}" dt="2019-10-06T18:09:14.083" v="271" actId="1076"/>
          <ac:spMkLst>
            <pc:docMk/>
            <pc:sldMk cId="3525947301" sldId="516"/>
            <ac:spMk id="573" creationId="{B72993DF-0A1C-42E6-BDAA-557E4701F142}"/>
          </ac:spMkLst>
        </pc:spChg>
        <pc:spChg chg="add mod">
          <ac:chgData name="Cristian Chilipirea" userId="34ab170da5908fc4" providerId="LiveId" clId="{51E1D80A-4A29-4E2A-B293-4232621C1517}" dt="2019-10-06T18:09:14.083" v="271" actId="1076"/>
          <ac:spMkLst>
            <pc:docMk/>
            <pc:sldMk cId="3525947301" sldId="516"/>
            <ac:spMk id="574" creationId="{BEA74B96-25B0-471A-B16A-7E6DB8C24013}"/>
          </ac:spMkLst>
        </pc:spChg>
        <pc:grpChg chg="add del">
          <ac:chgData name="Cristian Chilipirea" userId="34ab170da5908fc4" providerId="LiveId" clId="{51E1D80A-4A29-4E2A-B293-4232621C1517}" dt="2019-10-06T18:09:07.189" v="268"/>
          <ac:grpSpMkLst>
            <pc:docMk/>
            <pc:sldMk cId="3525947301" sldId="516"/>
            <ac:grpSpMk id="268" creationId="{D00DFDDD-049D-4250-963C-DBFC08849DCD}"/>
          </ac:grpSpMkLst>
        </pc:grpChg>
        <pc:grpChg chg="add mod">
          <ac:chgData name="Cristian Chilipirea" userId="34ab170da5908fc4" providerId="LiveId" clId="{51E1D80A-4A29-4E2A-B293-4232621C1517}" dt="2019-10-06T18:09:14.083" v="271" actId="1076"/>
          <ac:grpSpMkLst>
            <pc:docMk/>
            <pc:sldMk cId="3525947301" sldId="516"/>
            <ac:grpSpMk id="557" creationId="{7B0C5AE9-CB14-4789-B11E-FF4AC5602AAD}"/>
          </ac:grpSpMkLst>
        </pc:grpChg>
        <pc:cxnChg chg="add del">
          <ac:chgData name="Cristian Chilipirea" userId="34ab170da5908fc4" providerId="LiveId" clId="{51E1D80A-4A29-4E2A-B293-4232621C1517}" dt="2019-10-06T18:09:07.189" v="268"/>
          <ac:cxnSpMkLst>
            <pc:docMk/>
            <pc:sldMk cId="3525947301" sldId="516"/>
            <ac:cxnSpMk id="286" creationId="{28E14B44-6E94-4C3C-9295-4DA4BAE647E5}"/>
          </ac:cxnSpMkLst>
        </pc:cxnChg>
        <pc:cxnChg chg="add del">
          <ac:chgData name="Cristian Chilipirea" userId="34ab170da5908fc4" providerId="LiveId" clId="{51E1D80A-4A29-4E2A-B293-4232621C1517}" dt="2019-10-06T18:09:07.189" v="268"/>
          <ac:cxnSpMkLst>
            <pc:docMk/>
            <pc:sldMk cId="3525947301" sldId="516"/>
            <ac:cxnSpMk id="287" creationId="{7AA0C3B6-5CEE-4772-A60C-A3F2A63D3486}"/>
          </ac:cxnSpMkLst>
        </pc:cxnChg>
        <pc:cxnChg chg="add del">
          <ac:chgData name="Cristian Chilipirea" userId="34ab170da5908fc4" providerId="LiveId" clId="{51E1D80A-4A29-4E2A-B293-4232621C1517}" dt="2019-10-06T18:09:07.189" v="268"/>
          <ac:cxnSpMkLst>
            <pc:docMk/>
            <pc:sldMk cId="3525947301" sldId="516"/>
            <ac:cxnSpMk id="288" creationId="{FB76EF07-0A79-4595-8714-1459BE6CDD22}"/>
          </ac:cxnSpMkLst>
        </pc:cxnChg>
        <pc:cxnChg chg="add del">
          <ac:chgData name="Cristian Chilipirea" userId="34ab170da5908fc4" providerId="LiveId" clId="{51E1D80A-4A29-4E2A-B293-4232621C1517}" dt="2019-10-06T18:09:07.189" v="268"/>
          <ac:cxnSpMkLst>
            <pc:docMk/>
            <pc:sldMk cId="3525947301" sldId="516"/>
            <ac:cxnSpMk id="289" creationId="{8E44D7B7-A278-4117-B26B-B4B616B6CA05}"/>
          </ac:cxnSpMkLst>
        </pc:cxnChg>
        <pc:cxnChg chg="add del">
          <ac:chgData name="Cristian Chilipirea" userId="34ab170da5908fc4" providerId="LiveId" clId="{51E1D80A-4A29-4E2A-B293-4232621C1517}" dt="2019-10-06T18:09:07.189" v="268"/>
          <ac:cxnSpMkLst>
            <pc:docMk/>
            <pc:sldMk cId="3525947301" sldId="516"/>
            <ac:cxnSpMk id="290" creationId="{A74C25C7-25CE-40B9-972A-C6BA97A5E48D}"/>
          </ac:cxnSpMkLst>
        </pc:cxnChg>
        <pc:cxnChg chg="add del">
          <ac:chgData name="Cristian Chilipirea" userId="34ab170da5908fc4" providerId="LiveId" clId="{51E1D80A-4A29-4E2A-B293-4232621C1517}" dt="2019-10-06T18:09:07.189" v="268"/>
          <ac:cxnSpMkLst>
            <pc:docMk/>
            <pc:sldMk cId="3525947301" sldId="516"/>
            <ac:cxnSpMk id="291" creationId="{A78C8405-AD45-4F59-A004-2EE229513280}"/>
          </ac:cxnSpMkLst>
        </pc:cxnChg>
        <pc:cxnChg chg="add del">
          <ac:chgData name="Cristian Chilipirea" userId="34ab170da5908fc4" providerId="LiveId" clId="{51E1D80A-4A29-4E2A-B293-4232621C1517}" dt="2019-10-06T18:09:07.189" v="268"/>
          <ac:cxnSpMkLst>
            <pc:docMk/>
            <pc:sldMk cId="3525947301" sldId="516"/>
            <ac:cxnSpMk id="292" creationId="{ADAF7D6D-7A70-4BA8-8B71-E1A00F92DAC1}"/>
          </ac:cxnSpMkLst>
        </pc:cxnChg>
        <pc:cxnChg chg="add mod">
          <ac:chgData name="Cristian Chilipirea" userId="34ab170da5908fc4" providerId="LiveId" clId="{51E1D80A-4A29-4E2A-B293-4232621C1517}" dt="2019-10-06T18:09:14.083" v="271" actId="1076"/>
          <ac:cxnSpMkLst>
            <pc:docMk/>
            <pc:sldMk cId="3525947301" sldId="516"/>
            <ac:cxnSpMk id="575" creationId="{BD78F0A0-9B1B-46E0-85AF-3610592B6C7F}"/>
          </ac:cxnSpMkLst>
        </pc:cxnChg>
        <pc:cxnChg chg="add mod">
          <ac:chgData name="Cristian Chilipirea" userId="34ab170da5908fc4" providerId="LiveId" clId="{51E1D80A-4A29-4E2A-B293-4232621C1517}" dt="2019-10-06T18:09:14.083" v="271" actId="1076"/>
          <ac:cxnSpMkLst>
            <pc:docMk/>
            <pc:sldMk cId="3525947301" sldId="516"/>
            <ac:cxnSpMk id="576" creationId="{0D86ED25-962A-4A04-A271-352F1D4F9D68}"/>
          </ac:cxnSpMkLst>
        </pc:cxnChg>
        <pc:cxnChg chg="add mod">
          <ac:chgData name="Cristian Chilipirea" userId="34ab170da5908fc4" providerId="LiveId" clId="{51E1D80A-4A29-4E2A-B293-4232621C1517}" dt="2019-10-06T18:09:14.083" v="271" actId="1076"/>
          <ac:cxnSpMkLst>
            <pc:docMk/>
            <pc:sldMk cId="3525947301" sldId="516"/>
            <ac:cxnSpMk id="577" creationId="{E78EF31D-C7E4-447F-A182-95CA3C0B42C6}"/>
          </ac:cxnSpMkLst>
        </pc:cxnChg>
        <pc:cxnChg chg="add mod">
          <ac:chgData name="Cristian Chilipirea" userId="34ab170da5908fc4" providerId="LiveId" clId="{51E1D80A-4A29-4E2A-B293-4232621C1517}" dt="2019-10-06T18:09:14.083" v="271" actId="1076"/>
          <ac:cxnSpMkLst>
            <pc:docMk/>
            <pc:sldMk cId="3525947301" sldId="516"/>
            <ac:cxnSpMk id="578" creationId="{AB89E442-3279-440A-9B31-4C01F4E69A2B}"/>
          </ac:cxnSpMkLst>
        </pc:cxnChg>
        <pc:cxnChg chg="add mod">
          <ac:chgData name="Cristian Chilipirea" userId="34ab170da5908fc4" providerId="LiveId" clId="{51E1D80A-4A29-4E2A-B293-4232621C1517}" dt="2019-10-06T18:09:14.083" v="271" actId="1076"/>
          <ac:cxnSpMkLst>
            <pc:docMk/>
            <pc:sldMk cId="3525947301" sldId="516"/>
            <ac:cxnSpMk id="579" creationId="{7364D469-211E-4778-A2C5-A345D110216F}"/>
          </ac:cxnSpMkLst>
        </pc:cxnChg>
        <pc:cxnChg chg="add mod">
          <ac:chgData name="Cristian Chilipirea" userId="34ab170da5908fc4" providerId="LiveId" clId="{51E1D80A-4A29-4E2A-B293-4232621C1517}" dt="2019-10-06T18:09:14.083" v="271" actId="1076"/>
          <ac:cxnSpMkLst>
            <pc:docMk/>
            <pc:sldMk cId="3525947301" sldId="516"/>
            <ac:cxnSpMk id="580" creationId="{CFB2BC37-125E-4CB0-B428-DE28DC0D36ED}"/>
          </ac:cxnSpMkLst>
        </pc:cxnChg>
        <pc:cxnChg chg="add mod">
          <ac:chgData name="Cristian Chilipirea" userId="34ab170da5908fc4" providerId="LiveId" clId="{51E1D80A-4A29-4E2A-B293-4232621C1517}" dt="2019-10-06T18:09:14.083" v="271" actId="1076"/>
          <ac:cxnSpMkLst>
            <pc:docMk/>
            <pc:sldMk cId="3525947301" sldId="516"/>
            <ac:cxnSpMk id="581" creationId="{3D90298C-2DD7-4B38-8815-02FDA539D73D}"/>
          </ac:cxnSpMkLst>
        </pc:cxnChg>
      </pc:sldChg>
      <pc:sldChg chg="addSp delSp modSp add">
        <pc:chgData name="Cristian Chilipirea" userId="34ab170da5908fc4" providerId="LiveId" clId="{51E1D80A-4A29-4E2A-B293-4232621C1517}" dt="2019-10-06T18:09:34.509" v="280" actId="1076"/>
        <pc:sldMkLst>
          <pc:docMk/>
          <pc:sldMk cId="1868093676" sldId="517"/>
        </pc:sldMkLst>
        <pc:spChg chg="mod">
          <ac:chgData name="Cristian Chilipirea" userId="34ab170da5908fc4" providerId="LiveId" clId="{51E1D80A-4A29-4E2A-B293-4232621C1517}" dt="2019-10-06T18:09:22.768" v="273"/>
          <ac:spMkLst>
            <pc:docMk/>
            <pc:sldMk cId="1868093676" sldId="517"/>
            <ac:spMk id="2" creationId="{96033B46-9798-4349-9E17-6A866B13D6C4}"/>
          </ac:spMkLst>
        </pc:spChg>
        <pc:spChg chg="del">
          <ac:chgData name="Cristian Chilipirea" userId="34ab170da5908fc4" providerId="LiveId" clId="{51E1D80A-4A29-4E2A-B293-4232621C1517}" dt="2019-10-06T18:09:24.621" v="274" actId="478"/>
          <ac:spMkLst>
            <pc:docMk/>
            <pc:sldMk cId="1868093676" sldId="517"/>
            <ac:spMk id="3" creationId="{97E26102-8B1C-4BAA-8D91-8B418C2FAFBF}"/>
          </ac:spMkLst>
        </pc:spChg>
        <pc:spChg chg="add del">
          <ac:chgData name="Cristian Chilipirea" userId="34ab170da5908fc4" providerId="LiveId" clId="{51E1D80A-4A29-4E2A-B293-4232621C1517}" dt="2019-10-06T18:09:32.334" v="278"/>
          <ac:spMkLst>
            <pc:docMk/>
            <pc:sldMk cId="1868093676" sldId="517"/>
            <ac:spMk id="4" creationId="{05641C5C-6C6D-4F68-BB62-1B0516C45C7C}"/>
          </ac:spMkLst>
        </pc:spChg>
        <pc:spChg chg="add mod">
          <ac:chgData name="Cristian Chilipirea" userId="34ab170da5908fc4" providerId="LiveId" clId="{51E1D80A-4A29-4E2A-B293-4232621C1517}" dt="2019-10-06T18:09:34.509" v="280" actId="1076"/>
          <ac:spMkLst>
            <pc:docMk/>
            <pc:sldMk cId="1868093676" sldId="517"/>
            <ac:spMk id="5" creationId="{87B05274-156A-4BF3-93AD-8C0C1E29DC4D}"/>
          </ac:spMkLst>
        </pc:spChg>
      </pc:sldChg>
      <pc:sldChg chg="addSp delSp modSp add">
        <pc:chgData name="Cristian Chilipirea" userId="34ab170da5908fc4" providerId="LiveId" clId="{51E1D80A-4A29-4E2A-B293-4232621C1517}" dt="2019-10-06T18:10:02.976" v="298"/>
        <pc:sldMkLst>
          <pc:docMk/>
          <pc:sldMk cId="937818870" sldId="518"/>
        </pc:sldMkLst>
        <pc:spChg chg="del">
          <ac:chgData name="Cristian Chilipirea" userId="34ab170da5908fc4" providerId="LiveId" clId="{51E1D80A-4A29-4E2A-B293-4232621C1517}" dt="2019-10-06T18:09:44.020" v="283" actId="478"/>
          <ac:spMkLst>
            <pc:docMk/>
            <pc:sldMk cId="937818870" sldId="518"/>
            <ac:spMk id="2" creationId="{F256CAB4-28C6-4171-95DA-60A1A14FC6C7}"/>
          </ac:spMkLst>
        </pc:spChg>
        <pc:spChg chg="del">
          <ac:chgData name="Cristian Chilipirea" userId="34ab170da5908fc4" providerId="LiveId" clId="{51E1D80A-4A29-4E2A-B293-4232621C1517}" dt="2019-10-06T18:09:42.789" v="282" actId="478"/>
          <ac:spMkLst>
            <pc:docMk/>
            <pc:sldMk cId="937818870" sldId="518"/>
            <ac:spMk id="3" creationId="{056A6B26-8080-49A5-9C92-DD75DF5E4BF6}"/>
          </ac:spMkLst>
        </pc:spChg>
        <pc:spChg chg="add del mod">
          <ac:chgData name="Cristian Chilipirea" userId="34ab170da5908fc4" providerId="LiveId" clId="{51E1D80A-4A29-4E2A-B293-4232621C1517}" dt="2019-10-06T18:09:51.022" v="289"/>
          <ac:spMkLst>
            <pc:docMk/>
            <pc:sldMk cId="937818870" sldId="518"/>
            <ac:spMk id="4" creationId="{8A8A297B-336B-40EC-B7D8-CFFF272DE8B7}"/>
          </ac:spMkLst>
        </pc:spChg>
        <pc:spChg chg="add del">
          <ac:chgData name="Cristian Chilipirea" userId="34ab170da5908fc4" providerId="LiveId" clId="{51E1D80A-4A29-4E2A-B293-4232621C1517}" dt="2019-10-06T18:09:57.297" v="295"/>
          <ac:spMkLst>
            <pc:docMk/>
            <pc:sldMk cId="937818870" sldId="518"/>
            <ac:spMk id="5" creationId="{37ED4CBF-7902-4358-9595-C9130EE7F63F}"/>
          </ac:spMkLst>
        </pc:spChg>
        <pc:spChg chg="add del">
          <ac:chgData name="Cristian Chilipirea" userId="34ab170da5908fc4" providerId="LiveId" clId="{51E1D80A-4A29-4E2A-B293-4232621C1517}" dt="2019-10-06T18:09:56.929" v="294"/>
          <ac:spMkLst>
            <pc:docMk/>
            <pc:sldMk cId="937818870" sldId="518"/>
            <ac:spMk id="6" creationId="{49057253-2B19-47F6-8A46-645AE7CF8DF4}"/>
          </ac:spMkLst>
        </pc:spChg>
        <pc:spChg chg="add del">
          <ac:chgData name="Cristian Chilipirea" userId="34ab170da5908fc4" providerId="LiveId" clId="{51E1D80A-4A29-4E2A-B293-4232621C1517}" dt="2019-10-06T18:09:56.737" v="293"/>
          <ac:spMkLst>
            <pc:docMk/>
            <pc:sldMk cId="937818870" sldId="518"/>
            <ac:spMk id="7" creationId="{466CBC0F-FD9E-4C3E-A568-4A5ACC10A1C9}"/>
          </ac:spMkLst>
        </pc:spChg>
        <pc:spChg chg="add del">
          <ac:chgData name="Cristian Chilipirea" userId="34ab170da5908fc4" providerId="LiveId" clId="{51E1D80A-4A29-4E2A-B293-4232621C1517}" dt="2019-10-06T18:10:02.970" v="297"/>
          <ac:spMkLst>
            <pc:docMk/>
            <pc:sldMk cId="937818870" sldId="518"/>
            <ac:spMk id="8" creationId="{CB135D61-F01C-4F9F-B59C-F00B00238C3B}"/>
          </ac:spMkLst>
        </pc:spChg>
        <pc:spChg chg="add">
          <ac:chgData name="Cristian Chilipirea" userId="34ab170da5908fc4" providerId="LiveId" clId="{51E1D80A-4A29-4E2A-B293-4232621C1517}" dt="2019-10-06T18:10:02.976" v="298"/>
          <ac:spMkLst>
            <pc:docMk/>
            <pc:sldMk cId="937818870" sldId="518"/>
            <ac:spMk id="9" creationId="{FCBB37AF-495E-46F0-9774-99A0A813B930}"/>
          </ac:spMkLst>
        </pc:spChg>
      </pc:sldChg>
    </pc:docChg>
  </pc:docChgLst>
  <pc:docChgLst>
    <pc:chgData name="Cristian Chilipirea" userId="34ab170da5908fc4" providerId="LiveId" clId="{33069F41-F2C2-4BDD-8292-B1544BFFE8D4}"/>
    <pc:docChg chg="undo addSld delSld modSld modSection">
      <pc:chgData name="Cristian Chilipirea" userId="34ab170da5908fc4" providerId="LiveId" clId="{33069F41-F2C2-4BDD-8292-B1544BFFE8D4}" dt="2019-10-13T11:23:18.557" v="349"/>
      <pc:docMkLst>
        <pc:docMk/>
      </pc:docMkLst>
      <pc:sldChg chg="modSp">
        <pc:chgData name="Cristian Chilipirea" userId="34ab170da5908fc4" providerId="LiveId" clId="{33069F41-F2C2-4BDD-8292-B1544BFFE8D4}" dt="2019-10-13T11:11:14.182" v="62"/>
        <pc:sldMkLst>
          <pc:docMk/>
          <pc:sldMk cId="0" sldId="485"/>
        </pc:sldMkLst>
        <pc:spChg chg="mod">
          <ac:chgData name="Cristian Chilipirea" userId="34ab170da5908fc4" providerId="LiveId" clId="{33069F41-F2C2-4BDD-8292-B1544BFFE8D4}" dt="2019-10-13T11:11:14.182" v="62"/>
          <ac:spMkLst>
            <pc:docMk/>
            <pc:sldMk cId="0" sldId="485"/>
            <ac:spMk id="15361" creationId="{B7373C27-AE51-474E-BA1F-0C5F0233AACE}"/>
          </ac:spMkLst>
        </pc:spChg>
      </pc:sldChg>
      <pc:sldChg chg="del">
        <pc:chgData name="Cristian Chilipirea" userId="34ab170da5908fc4" providerId="LiveId" clId="{33069F41-F2C2-4BDD-8292-B1544BFFE8D4}" dt="2019-10-13T11:10:42.574" v="0" actId="2696"/>
        <pc:sldMkLst>
          <pc:docMk/>
          <pc:sldMk cId="2338593371" sldId="486"/>
        </pc:sldMkLst>
      </pc:sldChg>
      <pc:sldChg chg="del">
        <pc:chgData name="Cristian Chilipirea" userId="34ab170da5908fc4" providerId="LiveId" clId="{33069F41-F2C2-4BDD-8292-B1544BFFE8D4}" dt="2019-10-13T11:10:43.141" v="1" actId="2696"/>
        <pc:sldMkLst>
          <pc:docMk/>
          <pc:sldMk cId="4290695015" sldId="487"/>
        </pc:sldMkLst>
      </pc:sldChg>
      <pc:sldChg chg="del">
        <pc:chgData name="Cristian Chilipirea" userId="34ab170da5908fc4" providerId="LiveId" clId="{33069F41-F2C2-4BDD-8292-B1544BFFE8D4}" dt="2019-10-13T11:10:43.422" v="2" actId="2696"/>
        <pc:sldMkLst>
          <pc:docMk/>
          <pc:sldMk cId="3485697799" sldId="488"/>
        </pc:sldMkLst>
      </pc:sldChg>
      <pc:sldChg chg="del">
        <pc:chgData name="Cristian Chilipirea" userId="34ab170da5908fc4" providerId="LiveId" clId="{33069F41-F2C2-4BDD-8292-B1544BFFE8D4}" dt="2019-10-13T11:10:43.639" v="3" actId="2696"/>
        <pc:sldMkLst>
          <pc:docMk/>
          <pc:sldMk cId="3198136285" sldId="489"/>
        </pc:sldMkLst>
      </pc:sldChg>
      <pc:sldChg chg="del">
        <pc:chgData name="Cristian Chilipirea" userId="34ab170da5908fc4" providerId="LiveId" clId="{33069F41-F2C2-4BDD-8292-B1544BFFE8D4}" dt="2019-10-13T11:10:43.836" v="4" actId="2696"/>
        <pc:sldMkLst>
          <pc:docMk/>
          <pc:sldMk cId="1494177774" sldId="490"/>
        </pc:sldMkLst>
      </pc:sldChg>
      <pc:sldChg chg="del">
        <pc:chgData name="Cristian Chilipirea" userId="34ab170da5908fc4" providerId="LiveId" clId="{33069F41-F2C2-4BDD-8292-B1544BFFE8D4}" dt="2019-10-13T11:10:43.859" v="5" actId="2696"/>
        <pc:sldMkLst>
          <pc:docMk/>
          <pc:sldMk cId="504263197" sldId="491"/>
        </pc:sldMkLst>
      </pc:sldChg>
      <pc:sldChg chg="del">
        <pc:chgData name="Cristian Chilipirea" userId="34ab170da5908fc4" providerId="LiveId" clId="{33069F41-F2C2-4BDD-8292-B1544BFFE8D4}" dt="2019-10-13T11:10:43.878" v="6" actId="2696"/>
        <pc:sldMkLst>
          <pc:docMk/>
          <pc:sldMk cId="3412107781" sldId="492"/>
        </pc:sldMkLst>
      </pc:sldChg>
      <pc:sldChg chg="del">
        <pc:chgData name="Cristian Chilipirea" userId="34ab170da5908fc4" providerId="LiveId" clId="{33069F41-F2C2-4BDD-8292-B1544BFFE8D4}" dt="2019-10-13T11:10:43.897" v="7" actId="2696"/>
        <pc:sldMkLst>
          <pc:docMk/>
          <pc:sldMk cId="1656319771" sldId="493"/>
        </pc:sldMkLst>
      </pc:sldChg>
      <pc:sldChg chg="del">
        <pc:chgData name="Cristian Chilipirea" userId="34ab170da5908fc4" providerId="LiveId" clId="{33069F41-F2C2-4BDD-8292-B1544BFFE8D4}" dt="2019-10-13T11:10:43.945" v="8" actId="2696"/>
        <pc:sldMkLst>
          <pc:docMk/>
          <pc:sldMk cId="795707886" sldId="494"/>
        </pc:sldMkLst>
      </pc:sldChg>
      <pc:sldChg chg="del">
        <pc:chgData name="Cristian Chilipirea" userId="34ab170da5908fc4" providerId="LiveId" clId="{33069F41-F2C2-4BDD-8292-B1544BFFE8D4}" dt="2019-10-13T11:10:44.029" v="9" actId="2696"/>
        <pc:sldMkLst>
          <pc:docMk/>
          <pc:sldMk cId="749517494" sldId="495"/>
        </pc:sldMkLst>
      </pc:sldChg>
      <pc:sldChg chg="del">
        <pc:chgData name="Cristian Chilipirea" userId="34ab170da5908fc4" providerId="LiveId" clId="{33069F41-F2C2-4BDD-8292-B1544BFFE8D4}" dt="2019-10-13T11:10:44.182" v="10" actId="2696"/>
        <pc:sldMkLst>
          <pc:docMk/>
          <pc:sldMk cId="3721453940" sldId="496"/>
        </pc:sldMkLst>
      </pc:sldChg>
      <pc:sldChg chg="del">
        <pc:chgData name="Cristian Chilipirea" userId="34ab170da5908fc4" providerId="LiveId" clId="{33069F41-F2C2-4BDD-8292-B1544BFFE8D4}" dt="2019-10-13T11:10:44.306" v="11" actId="2696"/>
        <pc:sldMkLst>
          <pc:docMk/>
          <pc:sldMk cId="3219915166" sldId="497"/>
        </pc:sldMkLst>
      </pc:sldChg>
      <pc:sldChg chg="del">
        <pc:chgData name="Cristian Chilipirea" userId="34ab170da5908fc4" providerId="LiveId" clId="{33069F41-F2C2-4BDD-8292-B1544BFFE8D4}" dt="2019-10-13T11:10:44.324" v="12" actId="2696"/>
        <pc:sldMkLst>
          <pc:docMk/>
          <pc:sldMk cId="2852432191" sldId="498"/>
        </pc:sldMkLst>
      </pc:sldChg>
      <pc:sldChg chg="del">
        <pc:chgData name="Cristian Chilipirea" userId="34ab170da5908fc4" providerId="LiveId" clId="{33069F41-F2C2-4BDD-8292-B1544BFFE8D4}" dt="2019-10-13T11:10:44.369" v="13" actId="2696"/>
        <pc:sldMkLst>
          <pc:docMk/>
          <pc:sldMk cId="1040693409" sldId="499"/>
        </pc:sldMkLst>
      </pc:sldChg>
      <pc:sldChg chg="del">
        <pc:chgData name="Cristian Chilipirea" userId="34ab170da5908fc4" providerId="LiveId" clId="{33069F41-F2C2-4BDD-8292-B1544BFFE8D4}" dt="2019-10-13T11:10:44.669" v="14" actId="2696"/>
        <pc:sldMkLst>
          <pc:docMk/>
          <pc:sldMk cId="1222057455" sldId="500"/>
        </pc:sldMkLst>
      </pc:sldChg>
      <pc:sldChg chg="del">
        <pc:chgData name="Cristian Chilipirea" userId="34ab170da5908fc4" providerId="LiveId" clId="{33069F41-F2C2-4BDD-8292-B1544BFFE8D4}" dt="2019-10-13T11:10:44.864" v="15" actId="2696"/>
        <pc:sldMkLst>
          <pc:docMk/>
          <pc:sldMk cId="1370954122" sldId="501"/>
        </pc:sldMkLst>
      </pc:sldChg>
      <pc:sldChg chg="del">
        <pc:chgData name="Cristian Chilipirea" userId="34ab170da5908fc4" providerId="LiveId" clId="{33069F41-F2C2-4BDD-8292-B1544BFFE8D4}" dt="2019-10-13T11:10:45.129" v="16" actId="2696"/>
        <pc:sldMkLst>
          <pc:docMk/>
          <pc:sldMk cId="3482124003" sldId="502"/>
        </pc:sldMkLst>
      </pc:sldChg>
      <pc:sldChg chg="del">
        <pc:chgData name="Cristian Chilipirea" userId="34ab170da5908fc4" providerId="LiveId" clId="{33069F41-F2C2-4BDD-8292-B1544BFFE8D4}" dt="2019-10-13T11:10:45.180" v="17" actId="2696"/>
        <pc:sldMkLst>
          <pc:docMk/>
          <pc:sldMk cId="2685857901" sldId="503"/>
        </pc:sldMkLst>
      </pc:sldChg>
      <pc:sldChg chg="del">
        <pc:chgData name="Cristian Chilipirea" userId="34ab170da5908fc4" providerId="LiveId" clId="{33069F41-F2C2-4BDD-8292-B1544BFFE8D4}" dt="2019-10-13T11:10:45.352" v="18" actId="2696"/>
        <pc:sldMkLst>
          <pc:docMk/>
          <pc:sldMk cId="495438960" sldId="504"/>
        </pc:sldMkLst>
      </pc:sldChg>
      <pc:sldChg chg="del">
        <pc:chgData name="Cristian Chilipirea" userId="34ab170da5908fc4" providerId="LiveId" clId="{33069F41-F2C2-4BDD-8292-B1544BFFE8D4}" dt="2019-10-13T11:10:45.479" v="19" actId="2696"/>
        <pc:sldMkLst>
          <pc:docMk/>
          <pc:sldMk cId="321996071" sldId="505"/>
        </pc:sldMkLst>
      </pc:sldChg>
      <pc:sldChg chg="del">
        <pc:chgData name="Cristian Chilipirea" userId="34ab170da5908fc4" providerId="LiveId" clId="{33069F41-F2C2-4BDD-8292-B1544BFFE8D4}" dt="2019-10-13T11:10:45.551" v="20" actId="2696"/>
        <pc:sldMkLst>
          <pc:docMk/>
          <pc:sldMk cId="998193576" sldId="506"/>
        </pc:sldMkLst>
      </pc:sldChg>
      <pc:sldChg chg="del">
        <pc:chgData name="Cristian Chilipirea" userId="34ab170da5908fc4" providerId="LiveId" clId="{33069F41-F2C2-4BDD-8292-B1544BFFE8D4}" dt="2019-10-13T11:10:45.798" v="21" actId="2696"/>
        <pc:sldMkLst>
          <pc:docMk/>
          <pc:sldMk cId="2074400207" sldId="507"/>
        </pc:sldMkLst>
      </pc:sldChg>
      <pc:sldChg chg="del">
        <pc:chgData name="Cristian Chilipirea" userId="34ab170da5908fc4" providerId="LiveId" clId="{33069F41-F2C2-4BDD-8292-B1544BFFE8D4}" dt="2019-10-13T11:10:45.924" v="22" actId="2696"/>
        <pc:sldMkLst>
          <pc:docMk/>
          <pc:sldMk cId="489653613" sldId="508"/>
        </pc:sldMkLst>
      </pc:sldChg>
      <pc:sldChg chg="del">
        <pc:chgData name="Cristian Chilipirea" userId="34ab170da5908fc4" providerId="LiveId" clId="{33069F41-F2C2-4BDD-8292-B1544BFFE8D4}" dt="2019-10-13T11:10:45.975" v="23" actId="2696"/>
        <pc:sldMkLst>
          <pc:docMk/>
          <pc:sldMk cId="1040071022" sldId="509"/>
        </pc:sldMkLst>
      </pc:sldChg>
      <pc:sldChg chg="del">
        <pc:chgData name="Cristian Chilipirea" userId="34ab170da5908fc4" providerId="LiveId" clId="{33069F41-F2C2-4BDD-8292-B1544BFFE8D4}" dt="2019-10-13T11:10:46.348" v="24" actId="2696"/>
        <pc:sldMkLst>
          <pc:docMk/>
          <pc:sldMk cId="539880179" sldId="510"/>
        </pc:sldMkLst>
      </pc:sldChg>
      <pc:sldChg chg="del">
        <pc:chgData name="Cristian Chilipirea" userId="34ab170da5908fc4" providerId="LiveId" clId="{33069F41-F2C2-4BDD-8292-B1544BFFE8D4}" dt="2019-10-13T11:10:46.462" v="25" actId="2696"/>
        <pc:sldMkLst>
          <pc:docMk/>
          <pc:sldMk cId="3460116972" sldId="511"/>
        </pc:sldMkLst>
      </pc:sldChg>
      <pc:sldChg chg="del">
        <pc:chgData name="Cristian Chilipirea" userId="34ab170da5908fc4" providerId="LiveId" clId="{33069F41-F2C2-4BDD-8292-B1544BFFE8D4}" dt="2019-10-13T11:10:46.649" v="26" actId="2696"/>
        <pc:sldMkLst>
          <pc:docMk/>
          <pc:sldMk cId="1530826317" sldId="512"/>
        </pc:sldMkLst>
      </pc:sldChg>
      <pc:sldChg chg="del">
        <pc:chgData name="Cristian Chilipirea" userId="34ab170da5908fc4" providerId="LiveId" clId="{33069F41-F2C2-4BDD-8292-B1544BFFE8D4}" dt="2019-10-13T11:10:46.764" v="27" actId="2696"/>
        <pc:sldMkLst>
          <pc:docMk/>
          <pc:sldMk cId="1466554472" sldId="513"/>
        </pc:sldMkLst>
      </pc:sldChg>
      <pc:sldChg chg="del">
        <pc:chgData name="Cristian Chilipirea" userId="34ab170da5908fc4" providerId="LiveId" clId="{33069F41-F2C2-4BDD-8292-B1544BFFE8D4}" dt="2019-10-13T11:10:47.037" v="28" actId="2696"/>
        <pc:sldMkLst>
          <pc:docMk/>
          <pc:sldMk cId="1712040592" sldId="514"/>
        </pc:sldMkLst>
      </pc:sldChg>
      <pc:sldChg chg="del">
        <pc:chgData name="Cristian Chilipirea" userId="34ab170da5908fc4" providerId="LiveId" clId="{33069F41-F2C2-4BDD-8292-B1544BFFE8D4}" dt="2019-10-13T11:10:47.093" v="29" actId="2696"/>
        <pc:sldMkLst>
          <pc:docMk/>
          <pc:sldMk cId="1015974110" sldId="515"/>
        </pc:sldMkLst>
      </pc:sldChg>
      <pc:sldChg chg="del">
        <pc:chgData name="Cristian Chilipirea" userId="34ab170da5908fc4" providerId="LiveId" clId="{33069F41-F2C2-4BDD-8292-B1544BFFE8D4}" dt="2019-10-13T11:10:47.240" v="30" actId="2696"/>
        <pc:sldMkLst>
          <pc:docMk/>
          <pc:sldMk cId="4167688615" sldId="516"/>
        </pc:sldMkLst>
      </pc:sldChg>
      <pc:sldChg chg="del">
        <pc:chgData name="Cristian Chilipirea" userId="34ab170da5908fc4" providerId="LiveId" clId="{33069F41-F2C2-4BDD-8292-B1544BFFE8D4}" dt="2019-10-13T11:10:47.303" v="31" actId="2696"/>
        <pc:sldMkLst>
          <pc:docMk/>
          <pc:sldMk cId="3257197160" sldId="517"/>
        </pc:sldMkLst>
      </pc:sldChg>
      <pc:sldChg chg="del">
        <pc:chgData name="Cristian Chilipirea" userId="34ab170da5908fc4" providerId="LiveId" clId="{33069F41-F2C2-4BDD-8292-B1544BFFE8D4}" dt="2019-10-13T11:10:47.418" v="32" actId="2696"/>
        <pc:sldMkLst>
          <pc:docMk/>
          <pc:sldMk cId="1191600613" sldId="518"/>
        </pc:sldMkLst>
      </pc:sldChg>
      <pc:sldChg chg="del">
        <pc:chgData name="Cristian Chilipirea" userId="34ab170da5908fc4" providerId="LiveId" clId="{33069F41-F2C2-4BDD-8292-B1544BFFE8D4}" dt="2019-10-13T11:10:47.602" v="33" actId="2696"/>
        <pc:sldMkLst>
          <pc:docMk/>
          <pc:sldMk cId="1838014484" sldId="519"/>
        </pc:sldMkLst>
      </pc:sldChg>
      <pc:sldChg chg="del">
        <pc:chgData name="Cristian Chilipirea" userId="34ab170da5908fc4" providerId="LiveId" clId="{33069F41-F2C2-4BDD-8292-B1544BFFE8D4}" dt="2019-10-13T11:10:48.124" v="34" actId="2696"/>
        <pc:sldMkLst>
          <pc:docMk/>
          <pc:sldMk cId="3412537942" sldId="520"/>
        </pc:sldMkLst>
      </pc:sldChg>
      <pc:sldChg chg="del">
        <pc:chgData name="Cristian Chilipirea" userId="34ab170da5908fc4" providerId="LiveId" clId="{33069F41-F2C2-4BDD-8292-B1544BFFE8D4}" dt="2019-10-13T11:10:48.284" v="35" actId="2696"/>
        <pc:sldMkLst>
          <pc:docMk/>
          <pc:sldMk cId="4136712767" sldId="521"/>
        </pc:sldMkLst>
      </pc:sldChg>
      <pc:sldChg chg="del">
        <pc:chgData name="Cristian Chilipirea" userId="34ab170da5908fc4" providerId="LiveId" clId="{33069F41-F2C2-4BDD-8292-B1544BFFE8D4}" dt="2019-10-13T11:10:48.778" v="36" actId="2696"/>
        <pc:sldMkLst>
          <pc:docMk/>
          <pc:sldMk cId="1521766123" sldId="522"/>
        </pc:sldMkLst>
      </pc:sldChg>
      <pc:sldChg chg="del">
        <pc:chgData name="Cristian Chilipirea" userId="34ab170da5908fc4" providerId="LiveId" clId="{33069F41-F2C2-4BDD-8292-B1544BFFE8D4}" dt="2019-10-13T11:10:49.027" v="37" actId="2696"/>
        <pc:sldMkLst>
          <pc:docMk/>
          <pc:sldMk cId="2856208639" sldId="523"/>
        </pc:sldMkLst>
      </pc:sldChg>
      <pc:sldChg chg="del">
        <pc:chgData name="Cristian Chilipirea" userId="34ab170da5908fc4" providerId="LiveId" clId="{33069F41-F2C2-4BDD-8292-B1544BFFE8D4}" dt="2019-10-13T11:10:49.540" v="38" actId="2696"/>
        <pc:sldMkLst>
          <pc:docMk/>
          <pc:sldMk cId="3044049693" sldId="524"/>
        </pc:sldMkLst>
      </pc:sldChg>
      <pc:sldChg chg="del">
        <pc:chgData name="Cristian Chilipirea" userId="34ab170da5908fc4" providerId="LiveId" clId="{33069F41-F2C2-4BDD-8292-B1544BFFE8D4}" dt="2019-10-13T11:10:49.778" v="39" actId="2696"/>
        <pc:sldMkLst>
          <pc:docMk/>
          <pc:sldMk cId="2776878137" sldId="525"/>
        </pc:sldMkLst>
      </pc:sldChg>
      <pc:sldChg chg="del">
        <pc:chgData name="Cristian Chilipirea" userId="34ab170da5908fc4" providerId="LiveId" clId="{33069F41-F2C2-4BDD-8292-B1544BFFE8D4}" dt="2019-10-13T11:10:50.197" v="40" actId="2696"/>
        <pc:sldMkLst>
          <pc:docMk/>
          <pc:sldMk cId="446574509" sldId="526"/>
        </pc:sldMkLst>
      </pc:sldChg>
      <pc:sldChg chg="del">
        <pc:chgData name="Cristian Chilipirea" userId="34ab170da5908fc4" providerId="LiveId" clId="{33069F41-F2C2-4BDD-8292-B1544BFFE8D4}" dt="2019-10-13T11:10:50.426" v="41" actId="2696"/>
        <pc:sldMkLst>
          <pc:docMk/>
          <pc:sldMk cId="3406959657" sldId="527"/>
        </pc:sldMkLst>
      </pc:sldChg>
      <pc:sldChg chg="del">
        <pc:chgData name="Cristian Chilipirea" userId="34ab170da5908fc4" providerId="LiveId" clId="{33069F41-F2C2-4BDD-8292-B1544BFFE8D4}" dt="2019-10-13T11:10:50.587" v="42" actId="2696"/>
        <pc:sldMkLst>
          <pc:docMk/>
          <pc:sldMk cId="1247627106" sldId="528"/>
        </pc:sldMkLst>
      </pc:sldChg>
      <pc:sldChg chg="del">
        <pc:chgData name="Cristian Chilipirea" userId="34ab170da5908fc4" providerId="LiveId" clId="{33069F41-F2C2-4BDD-8292-B1544BFFE8D4}" dt="2019-10-13T11:10:50.762" v="43" actId="2696"/>
        <pc:sldMkLst>
          <pc:docMk/>
          <pc:sldMk cId="1718984827" sldId="529"/>
        </pc:sldMkLst>
      </pc:sldChg>
      <pc:sldChg chg="del">
        <pc:chgData name="Cristian Chilipirea" userId="34ab170da5908fc4" providerId="LiveId" clId="{33069F41-F2C2-4BDD-8292-B1544BFFE8D4}" dt="2019-10-13T11:10:51.734" v="44" actId="2696"/>
        <pc:sldMkLst>
          <pc:docMk/>
          <pc:sldMk cId="3210230482" sldId="530"/>
        </pc:sldMkLst>
      </pc:sldChg>
      <pc:sldChg chg="add del">
        <pc:chgData name="Cristian Chilipirea" userId="34ab170da5908fc4" providerId="LiveId" clId="{33069F41-F2C2-4BDD-8292-B1544BFFE8D4}" dt="2019-10-13T11:10:57.012" v="46" actId="2696"/>
        <pc:sldMkLst>
          <pc:docMk/>
          <pc:sldMk cId="2615869572" sldId="531"/>
        </pc:sldMkLst>
      </pc:sldChg>
      <pc:sldChg chg="addSp delSp modSp add">
        <pc:chgData name="Cristian Chilipirea" userId="34ab170da5908fc4" providerId="LiveId" clId="{33069F41-F2C2-4BDD-8292-B1544BFFE8D4}" dt="2019-10-13T11:11:29.936" v="68" actId="1076"/>
        <pc:sldMkLst>
          <pc:docMk/>
          <pc:sldMk cId="788690434" sldId="532"/>
        </pc:sldMkLst>
        <pc:spChg chg="mod">
          <ac:chgData name="Cristian Chilipirea" userId="34ab170da5908fc4" providerId="LiveId" clId="{33069F41-F2C2-4BDD-8292-B1544BFFE8D4}" dt="2019-10-13T11:11:20.572" v="63"/>
          <ac:spMkLst>
            <pc:docMk/>
            <pc:sldMk cId="788690434" sldId="532"/>
            <ac:spMk id="2" creationId="{0E01E9A7-3B09-4EFD-ABEB-526F2B2131FB}"/>
          </ac:spMkLst>
        </pc:spChg>
        <pc:spChg chg="del">
          <ac:chgData name="Cristian Chilipirea" userId="34ab170da5908fc4" providerId="LiveId" clId="{33069F41-F2C2-4BDD-8292-B1544BFFE8D4}" dt="2019-10-13T11:11:22.702" v="64" actId="478"/>
          <ac:spMkLst>
            <pc:docMk/>
            <pc:sldMk cId="788690434" sldId="532"/>
            <ac:spMk id="3" creationId="{5DD7B777-446D-4075-8027-E5A0BCF759A3}"/>
          </ac:spMkLst>
        </pc:spChg>
        <pc:spChg chg="add del">
          <ac:chgData name="Cristian Chilipirea" userId="34ab170da5908fc4" providerId="LiveId" clId="{33069F41-F2C2-4BDD-8292-B1544BFFE8D4}" dt="2019-10-13T11:11:27.930" v="66"/>
          <ac:spMkLst>
            <pc:docMk/>
            <pc:sldMk cId="788690434" sldId="532"/>
            <ac:spMk id="4" creationId="{3BF1250B-8309-4675-B813-0CCB69A4AF3A}"/>
          </ac:spMkLst>
        </pc:spChg>
        <pc:spChg chg="add mod">
          <ac:chgData name="Cristian Chilipirea" userId="34ab170da5908fc4" providerId="LiveId" clId="{33069F41-F2C2-4BDD-8292-B1544BFFE8D4}" dt="2019-10-13T11:11:29.936" v="68" actId="1076"/>
          <ac:spMkLst>
            <pc:docMk/>
            <pc:sldMk cId="788690434" sldId="532"/>
            <ac:spMk id="5" creationId="{30387188-8D07-4421-B7EE-8127D646569F}"/>
          </ac:spMkLst>
        </pc:spChg>
      </pc:sldChg>
      <pc:sldChg chg="addSp delSp modSp add">
        <pc:chgData name="Cristian Chilipirea" userId="34ab170da5908fc4" providerId="LiveId" clId="{33069F41-F2C2-4BDD-8292-B1544BFFE8D4}" dt="2019-10-13T11:12:44.902" v="74"/>
        <pc:sldMkLst>
          <pc:docMk/>
          <pc:sldMk cId="1777070365" sldId="533"/>
        </pc:sldMkLst>
        <pc:spChg chg="mod">
          <ac:chgData name="Cristian Chilipirea" userId="34ab170da5908fc4" providerId="LiveId" clId="{33069F41-F2C2-4BDD-8292-B1544BFFE8D4}" dt="2019-10-13T11:12:38.922" v="70"/>
          <ac:spMkLst>
            <pc:docMk/>
            <pc:sldMk cId="1777070365" sldId="533"/>
            <ac:spMk id="2" creationId="{0E1499D5-579D-466B-95DD-52CC9ED3A09B}"/>
          </ac:spMkLst>
        </pc:spChg>
        <pc:spChg chg="del">
          <ac:chgData name="Cristian Chilipirea" userId="34ab170da5908fc4" providerId="LiveId" clId="{33069F41-F2C2-4BDD-8292-B1544BFFE8D4}" dt="2019-10-13T11:12:40.249" v="71" actId="478"/>
          <ac:spMkLst>
            <pc:docMk/>
            <pc:sldMk cId="1777070365" sldId="533"/>
            <ac:spMk id="3" creationId="{F6CDAF64-98B5-45B2-AA80-D5B2F10DDDBA}"/>
          </ac:spMkLst>
        </pc:spChg>
        <pc:spChg chg="add del">
          <ac:chgData name="Cristian Chilipirea" userId="34ab170da5908fc4" providerId="LiveId" clId="{33069F41-F2C2-4BDD-8292-B1544BFFE8D4}" dt="2019-10-13T11:12:44.894" v="73"/>
          <ac:spMkLst>
            <pc:docMk/>
            <pc:sldMk cId="1777070365" sldId="533"/>
            <ac:spMk id="4" creationId="{100348B7-2A80-4949-A624-63263E86E97E}"/>
          </ac:spMkLst>
        </pc:spChg>
        <pc:spChg chg="add">
          <ac:chgData name="Cristian Chilipirea" userId="34ab170da5908fc4" providerId="LiveId" clId="{33069F41-F2C2-4BDD-8292-B1544BFFE8D4}" dt="2019-10-13T11:12:44.902" v="74"/>
          <ac:spMkLst>
            <pc:docMk/>
            <pc:sldMk cId="1777070365" sldId="533"/>
            <ac:spMk id="5" creationId="{A82D625A-0027-445C-9B92-E8BBE18DE1D9}"/>
          </ac:spMkLst>
        </pc:spChg>
      </pc:sldChg>
      <pc:sldChg chg="addSp delSp modSp add">
        <pc:chgData name="Cristian Chilipirea" userId="34ab170da5908fc4" providerId="LiveId" clId="{33069F41-F2C2-4BDD-8292-B1544BFFE8D4}" dt="2019-10-13T11:12:58.412" v="81" actId="1076"/>
        <pc:sldMkLst>
          <pc:docMk/>
          <pc:sldMk cId="1456898649" sldId="534"/>
        </pc:sldMkLst>
        <pc:spChg chg="mod">
          <ac:chgData name="Cristian Chilipirea" userId="34ab170da5908fc4" providerId="LiveId" clId="{33069F41-F2C2-4BDD-8292-B1544BFFE8D4}" dt="2019-10-13T11:12:49.704" v="76"/>
          <ac:spMkLst>
            <pc:docMk/>
            <pc:sldMk cId="1456898649" sldId="534"/>
            <ac:spMk id="2" creationId="{7A7B67D9-78E4-4565-95E1-74F8DE25770E}"/>
          </ac:spMkLst>
        </pc:spChg>
        <pc:spChg chg="del">
          <ac:chgData name="Cristian Chilipirea" userId="34ab170da5908fc4" providerId="LiveId" clId="{33069F41-F2C2-4BDD-8292-B1544BFFE8D4}" dt="2019-10-13T11:12:51.993" v="77" actId="478"/>
          <ac:spMkLst>
            <pc:docMk/>
            <pc:sldMk cId="1456898649" sldId="534"/>
            <ac:spMk id="3" creationId="{D20D3D44-768E-4F19-9235-F47E9E42A708}"/>
          </ac:spMkLst>
        </pc:spChg>
        <pc:spChg chg="add del">
          <ac:chgData name="Cristian Chilipirea" userId="34ab170da5908fc4" providerId="LiveId" clId="{33069F41-F2C2-4BDD-8292-B1544BFFE8D4}" dt="2019-10-13T11:12:56.722" v="79"/>
          <ac:spMkLst>
            <pc:docMk/>
            <pc:sldMk cId="1456898649" sldId="534"/>
            <ac:spMk id="4" creationId="{C0831CC6-EBD0-446B-83E7-7086A08903AC}"/>
          </ac:spMkLst>
        </pc:spChg>
        <pc:spChg chg="add mod">
          <ac:chgData name="Cristian Chilipirea" userId="34ab170da5908fc4" providerId="LiveId" clId="{33069F41-F2C2-4BDD-8292-B1544BFFE8D4}" dt="2019-10-13T11:12:58.412" v="81" actId="1076"/>
          <ac:spMkLst>
            <pc:docMk/>
            <pc:sldMk cId="1456898649" sldId="534"/>
            <ac:spMk id="5" creationId="{B44A4935-7A3E-4B7C-9034-773FD3353282}"/>
          </ac:spMkLst>
        </pc:spChg>
      </pc:sldChg>
      <pc:sldChg chg="addSp delSp modSp add">
        <pc:chgData name="Cristian Chilipirea" userId="34ab170da5908fc4" providerId="LiveId" clId="{33069F41-F2C2-4BDD-8292-B1544BFFE8D4}" dt="2019-10-13T11:13:12.214" v="89" actId="1076"/>
        <pc:sldMkLst>
          <pc:docMk/>
          <pc:sldMk cId="317630013" sldId="535"/>
        </pc:sldMkLst>
        <pc:spChg chg="mod">
          <ac:chgData name="Cristian Chilipirea" userId="34ab170da5908fc4" providerId="LiveId" clId="{33069F41-F2C2-4BDD-8292-B1544BFFE8D4}" dt="2019-10-13T11:13:04.173" v="83"/>
          <ac:spMkLst>
            <pc:docMk/>
            <pc:sldMk cId="317630013" sldId="535"/>
            <ac:spMk id="2" creationId="{EC7AA0DB-8F75-4969-8C67-824B0CE167BB}"/>
          </ac:spMkLst>
        </pc:spChg>
        <pc:spChg chg="del">
          <ac:chgData name="Cristian Chilipirea" userId="34ab170da5908fc4" providerId="LiveId" clId="{33069F41-F2C2-4BDD-8292-B1544BFFE8D4}" dt="2019-10-13T11:13:05.901" v="84" actId="478"/>
          <ac:spMkLst>
            <pc:docMk/>
            <pc:sldMk cId="317630013" sldId="535"/>
            <ac:spMk id="3" creationId="{1DF77C66-F8D5-47DF-AE13-D3A8216498C7}"/>
          </ac:spMkLst>
        </pc:spChg>
        <pc:spChg chg="add del mod">
          <ac:chgData name="Cristian Chilipirea" userId="34ab170da5908fc4" providerId="LiveId" clId="{33069F41-F2C2-4BDD-8292-B1544BFFE8D4}" dt="2019-10-13T11:13:10.657" v="87"/>
          <ac:spMkLst>
            <pc:docMk/>
            <pc:sldMk cId="317630013" sldId="535"/>
            <ac:spMk id="4" creationId="{F268FBC2-C10C-41A0-9801-C64A306B1711}"/>
          </ac:spMkLst>
        </pc:spChg>
        <pc:spChg chg="add mod">
          <ac:chgData name="Cristian Chilipirea" userId="34ab170da5908fc4" providerId="LiveId" clId="{33069F41-F2C2-4BDD-8292-B1544BFFE8D4}" dt="2019-10-13T11:13:12.214" v="89" actId="1076"/>
          <ac:spMkLst>
            <pc:docMk/>
            <pc:sldMk cId="317630013" sldId="535"/>
            <ac:spMk id="5" creationId="{539433F7-C064-4DFC-8887-EB6EAE9A6932}"/>
          </ac:spMkLst>
        </pc:spChg>
      </pc:sldChg>
      <pc:sldChg chg="addSp delSp modSp add">
        <pc:chgData name="Cristian Chilipirea" userId="34ab170da5908fc4" providerId="LiveId" clId="{33069F41-F2C2-4BDD-8292-B1544BFFE8D4}" dt="2019-10-13T11:13:43.811" v="96" actId="1076"/>
        <pc:sldMkLst>
          <pc:docMk/>
          <pc:sldMk cId="1580356267" sldId="536"/>
        </pc:sldMkLst>
        <pc:spChg chg="mod">
          <ac:chgData name="Cristian Chilipirea" userId="34ab170da5908fc4" providerId="LiveId" clId="{33069F41-F2C2-4BDD-8292-B1544BFFE8D4}" dt="2019-10-13T11:13:34.442" v="91"/>
          <ac:spMkLst>
            <pc:docMk/>
            <pc:sldMk cId="1580356267" sldId="536"/>
            <ac:spMk id="2" creationId="{7513E63D-7128-4F20-B13F-9A6FE0CC5F7B}"/>
          </ac:spMkLst>
        </pc:spChg>
        <pc:spChg chg="del">
          <ac:chgData name="Cristian Chilipirea" userId="34ab170da5908fc4" providerId="LiveId" clId="{33069F41-F2C2-4BDD-8292-B1544BFFE8D4}" dt="2019-10-13T11:13:36.257" v="92" actId="478"/>
          <ac:spMkLst>
            <pc:docMk/>
            <pc:sldMk cId="1580356267" sldId="536"/>
            <ac:spMk id="3" creationId="{6CEB91C2-B146-4884-B9BA-2866238177CB}"/>
          </ac:spMkLst>
        </pc:spChg>
        <pc:spChg chg="add del">
          <ac:chgData name="Cristian Chilipirea" userId="34ab170da5908fc4" providerId="LiveId" clId="{33069F41-F2C2-4BDD-8292-B1544BFFE8D4}" dt="2019-10-13T11:13:42.264" v="94"/>
          <ac:spMkLst>
            <pc:docMk/>
            <pc:sldMk cId="1580356267" sldId="536"/>
            <ac:spMk id="4" creationId="{E6D676CF-EBB8-4168-A122-BCFAC14EECE6}"/>
          </ac:spMkLst>
        </pc:spChg>
        <pc:spChg chg="add mod">
          <ac:chgData name="Cristian Chilipirea" userId="34ab170da5908fc4" providerId="LiveId" clId="{33069F41-F2C2-4BDD-8292-B1544BFFE8D4}" dt="2019-10-13T11:13:43.811" v="96" actId="1076"/>
          <ac:spMkLst>
            <pc:docMk/>
            <pc:sldMk cId="1580356267" sldId="536"/>
            <ac:spMk id="5" creationId="{8796649A-13FA-43CE-919C-7DA1D677A40A}"/>
          </ac:spMkLst>
        </pc:spChg>
      </pc:sldChg>
      <pc:sldChg chg="addSp delSp modSp add">
        <pc:chgData name="Cristian Chilipirea" userId="34ab170da5908fc4" providerId="LiveId" clId="{33069F41-F2C2-4BDD-8292-B1544BFFE8D4}" dt="2019-10-13T11:13:57.461" v="103" actId="1076"/>
        <pc:sldMkLst>
          <pc:docMk/>
          <pc:sldMk cId="2053138680" sldId="537"/>
        </pc:sldMkLst>
        <pc:spChg chg="mod">
          <ac:chgData name="Cristian Chilipirea" userId="34ab170da5908fc4" providerId="LiveId" clId="{33069F41-F2C2-4BDD-8292-B1544BFFE8D4}" dt="2019-10-13T11:13:49.329" v="98"/>
          <ac:spMkLst>
            <pc:docMk/>
            <pc:sldMk cId="2053138680" sldId="537"/>
            <ac:spMk id="2" creationId="{110EEB2A-D173-44AA-BD0B-6A21E79D269C}"/>
          </ac:spMkLst>
        </pc:spChg>
        <pc:spChg chg="del">
          <ac:chgData name="Cristian Chilipirea" userId="34ab170da5908fc4" providerId="LiveId" clId="{33069F41-F2C2-4BDD-8292-B1544BFFE8D4}" dt="2019-10-13T11:13:51.137" v="99" actId="478"/>
          <ac:spMkLst>
            <pc:docMk/>
            <pc:sldMk cId="2053138680" sldId="537"/>
            <ac:spMk id="3" creationId="{90902280-CEED-4FBA-93A9-928943EB3529}"/>
          </ac:spMkLst>
        </pc:spChg>
        <pc:spChg chg="add del">
          <ac:chgData name="Cristian Chilipirea" userId="34ab170da5908fc4" providerId="LiveId" clId="{33069F41-F2C2-4BDD-8292-B1544BFFE8D4}" dt="2019-10-13T11:13:56.022" v="101"/>
          <ac:spMkLst>
            <pc:docMk/>
            <pc:sldMk cId="2053138680" sldId="537"/>
            <ac:spMk id="4" creationId="{C303AD40-69E0-473A-846C-9EDB42B87B9B}"/>
          </ac:spMkLst>
        </pc:spChg>
        <pc:spChg chg="add mod">
          <ac:chgData name="Cristian Chilipirea" userId="34ab170da5908fc4" providerId="LiveId" clId="{33069F41-F2C2-4BDD-8292-B1544BFFE8D4}" dt="2019-10-13T11:13:57.461" v="103" actId="1076"/>
          <ac:spMkLst>
            <pc:docMk/>
            <pc:sldMk cId="2053138680" sldId="537"/>
            <ac:spMk id="5" creationId="{3C7B1BB9-DF65-4797-ABCC-68DEE9D5FD09}"/>
          </ac:spMkLst>
        </pc:spChg>
      </pc:sldChg>
      <pc:sldChg chg="addSp delSp modSp add">
        <pc:chgData name="Cristian Chilipirea" userId="34ab170da5908fc4" providerId="LiveId" clId="{33069F41-F2C2-4BDD-8292-B1544BFFE8D4}" dt="2019-10-13T11:14:11.669" v="109"/>
        <pc:sldMkLst>
          <pc:docMk/>
          <pc:sldMk cId="794086144" sldId="538"/>
        </pc:sldMkLst>
        <pc:spChg chg="mod">
          <ac:chgData name="Cristian Chilipirea" userId="34ab170da5908fc4" providerId="LiveId" clId="{33069F41-F2C2-4BDD-8292-B1544BFFE8D4}" dt="2019-10-13T11:14:04.869" v="105"/>
          <ac:spMkLst>
            <pc:docMk/>
            <pc:sldMk cId="794086144" sldId="538"/>
            <ac:spMk id="2" creationId="{EB9B8996-0D96-4BF5-92CF-790DEE5211BD}"/>
          </ac:spMkLst>
        </pc:spChg>
        <pc:spChg chg="del">
          <ac:chgData name="Cristian Chilipirea" userId="34ab170da5908fc4" providerId="LiveId" clId="{33069F41-F2C2-4BDD-8292-B1544BFFE8D4}" dt="2019-10-13T11:14:06.358" v="106" actId="478"/>
          <ac:spMkLst>
            <pc:docMk/>
            <pc:sldMk cId="794086144" sldId="538"/>
            <ac:spMk id="3" creationId="{B95028FD-550D-44B7-9E50-836DF8D1E5E1}"/>
          </ac:spMkLst>
        </pc:spChg>
        <pc:spChg chg="add del">
          <ac:chgData name="Cristian Chilipirea" userId="34ab170da5908fc4" providerId="LiveId" clId="{33069F41-F2C2-4BDD-8292-B1544BFFE8D4}" dt="2019-10-13T11:14:11.651" v="108"/>
          <ac:spMkLst>
            <pc:docMk/>
            <pc:sldMk cId="794086144" sldId="538"/>
            <ac:spMk id="4" creationId="{3030B3F6-51D4-4751-9BB8-83C886D96DC8}"/>
          </ac:spMkLst>
        </pc:spChg>
        <pc:spChg chg="add del">
          <ac:chgData name="Cristian Chilipirea" userId="34ab170da5908fc4" providerId="LiveId" clId="{33069F41-F2C2-4BDD-8292-B1544BFFE8D4}" dt="2019-10-13T11:14:11.651" v="108"/>
          <ac:spMkLst>
            <pc:docMk/>
            <pc:sldMk cId="794086144" sldId="538"/>
            <ac:spMk id="5" creationId="{7F465159-EA86-4381-83A4-79B8CA312648}"/>
          </ac:spMkLst>
        </pc:spChg>
        <pc:spChg chg="add del">
          <ac:chgData name="Cristian Chilipirea" userId="34ab170da5908fc4" providerId="LiveId" clId="{33069F41-F2C2-4BDD-8292-B1544BFFE8D4}" dt="2019-10-13T11:14:11.651" v="108"/>
          <ac:spMkLst>
            <pc:docMk/>
            <pc:sldMk cId="794086144" sldId="538"/>
            <ac:spMk id="6" creationId="{8B0916E7-800F-45C9-83A8-E174744293F4}"/>
          </ac:spMkLst>
        </pc:spChg>
        <pc:spChg chg="add del">
          <ac:chgData name="Cristian Chilipirea" userId="34ab170da5908fc4" providerId="LiveId" clId="{33069F41-F2C2-4BDD-8292-B1544BFFE8D4}" dt="2019-10-13T11:14:11.651" v="108"/>
          <ac:spMkLst>
            <pc:docMk/>
            <pc:sldMk cId="794086144" sldId="538"/>
            <ac:spMk id="7" creationId="{D004600B-6FA9-48A4-9595-0E959738DF32}"/>
          </ac:spMkLst>
        </pc:spChg>
        <pc:spChg chg="add del">
          <ac:chgData name="Cristian Chilipirea" userId="34ab170da5908fc4" providerId="LiveId" clId="{33069F41-F2C2-4BDD-8292-B1544BFFE8D4}" dt="2019-10-13T11:14:11.651" v="108"/>
          <ac:spMkLst>
            <pc:docMk/>
            <pc:sldMk cId="794086144" sldId="538"/>
            <ac:spMk id="8" creationId="{38281C24-D8DC-4AD0-94CF-B879E727049B}"/>
          </ac:spMkLst>
        </pc:spChg>
        <pc:spChg chg="add del">
          <ac:chgData name="Cristian Chilipirea" userId="34ab170da5908fc4" providerId="LiveId" clId="{33069F41-F2C2-4BDD-8292-B1544BFFE8D4}" dt="2019-10-13T11:14:11.651" v="108"/>
          <ac:spMkLst>
            <pc:docMk/>
            <pc:sldMk cId="794086144" sldId="538"/>
            <ac:spMk id="9" creationId="{F2A5E61F-D809-43EE-9BDD-7308634EC944}"/>
          </ac:spMkLst>
        </pc:spChg>
        <pc:spChg chg="add del">
          <ac:chgData name="Cristian Chilipirea" userId="34ab170da5908fc4" providerId="LiveId" clId="{33069F41-F2C2-4BDD-8292-B1544BFFE8D4}" dt="2019-10-13T11:14:11.651" v="108"/>
          <ac:spMkLst>
            <pc:docMk/>
            <pc:sldMk cId="794086144" sldId="538"/>
            <ac:spMk id="10" creationId="{32942228-53FB-4FBB-B566-F35BB43C23AF}"/>
          </ac:spMkLst>
        </pc:spChg>
        <pc:spChg chg="add del">
          <ac:chgData name="Cristian Chilipirea" userId="34ab170da5908fc4" providerId="LiveId" clId="{33069F41-F2C2-4BDD-8292-B1544BFFE8D4}" dt="2019-10-13T11:14:11.651" v="108"/>
          <ac:spMkLst>
            <pc:docMk/>
            <pc:sldMk cId="794086144" sldId="538"/>
            <ac:spMk id="11" creationId="{DB066030-CF0C-4E7F-B0BA-FF00D0D9A6E2}"/>
          </ac:spMkLst>
        </pc:spChg>
        <pc:spChg chg="add del">
          <ac:chgData name="Cristian Chilipirea" userId="34ab170da5908fc4" providerId="LiveId" clId="{33069F41-F2C2-4BDD-8292-B1544BFFE8D4}" dt="2019-10-13T11:14:11.651" v="108"/>
          <ac:spMkLst>
            <pc:docMk/>
            <pc:sldMk cId="794086144" sldId="538"/>
            <ac:spMk id="12" creationId="{5028A2DD-7DC3-42AC-8308-1FD682F7EE0F}"/>
          </ac:spMkLst>
        </pc:spChg>
        <pc:spChg chg="add del">
          <ac:chgData name="Cristian Chilipirea" userId="34ab170da5908fc4" providerId="LiveId" clId="{33069F41-F2C2-4BDD-8292-B1544BFFE8D4}" dt="2019-10-13T11:14:11.651" v="108"/>
          <ac:spMkLst>
            <pc:docMk/>
            <pc:sldMk cId="794086144" sldId="538"/>
            <ac:spMk id="13" creationId="{BD7285D1-FEEE-4934-803D-B3D4D9E90D21}"/>
          </ac:spMkLst>
        </pc:spChg>
        <pc:spChg chg="add del">
          <ac:chgData name="Cristian Chilipirea" userId="34ab170da5908fc4" providerId="LiveId" clId="{33069F41-F2C2-4BDD-8292-B1544BFFE8D4}" dt="2019-10-13T11:14:11.651" v="108"/>
          <ac:spMkLst>
            <pc:docMk/>
            <pc:sldMk cId="794086144" sldId="538"/>
            <ac:spMk id="14" creationId="{5FF02D87-298D-4FC1-8409-8AA84B4FD470}"/>
          </ac:spMkLst>
        </pc:spChg>
        <pc:spChg chg="add del">
          <ac:chgData name="Cristian Chilipirea" userId="34ab170da5908fc4" providerId="LiveId" clId="{33069F41-F2C2-4BDD-8292-B1544BFFE8D4}" dt="2019-10-13T11:14:11.651" v="108"/>
          <ac:spMkLst>
            <pc:docMk/>
            <pc:sldMk cId="794086144" sldId="538"/>
            <ac:spMk id="15" creationId="{3D5BB381-13B7-49F4-94D4-ABFF322A3E34}"/>
          </ac:spMkLst>
        </pc:spChg>
        <pc:spChg chg="add del">
          <ac:chgData name="Cristian Chilipirea" userId="34ab170da5908fc4" providerId="LiveId" clId="{33069F41-F2C2-4BDD-8292-B1544BFFE8D4}" dt="2019-10-13T11:14:11.651" v="108"/>
          <ac:spMkLst>
            <pc:docMk/>
            <pc:sldMk cId="794086144" sldId="538"/>
            <ac:spMk id="16" creationId="{7A5E255B-7733-40E0-BD9F-A6002EE88C9C}"/>
          </ac:spMkLst>
        </pc:spChg>
        <pc:spChg chg="add del">
          <ac:chgData name="Cristian Chilipirea" userId="34ab170da5908fc4" providerId="LiveId" clId="{33069F41-F2C2-4BDD-8292-B1544BFFE8D4}" dt="2019-10-13T11:14:11.651" v="108"/>
          <ac:spMkLst>
            <pc:docMk/>
            <pc:sldMk cId="794086144" sldId="538"/>
            <ac:spMk id="17" creationId="{F551C4BD-72E7-4631-968D-323FE2DA29E2}"/>
          </ac:spMkLst>
        </pc:spChg>
        <pc:spChg chg="add del">
          <ac:chgData name="Cristian Chilipirea" userId="34ab170da5908fc4" providerId="LiveId" clId="{33069F41-F2C2-4BDD-8292-B1544BFFE8D4}" dt="2019-10-13T11:14:11.651" v="108"/>
          <ac:spMkLst>
            <pc:docMk/>
            <pc:sldMk cId="794086144" sldId="538"/>
            <ac:spMk id="18" creationId="{053DA362-6926-458F-9382-85C2348643C8}"/>
          </ac:spMkLst>
        </pc:spChg>
        <pc:spChg chg="add del">
          <ac:chgData name="Cristian Chilipirea" userId="34ab170da5908fc4" providerId="LiveId" clId="{33069F41-F2C2-4BDD-8292-B1544BFFE8D4}" dt="2019-10-13T11:14:11.651" v="108"/>
          <ac:spMkLst>
            <pc:docMk/>
            <pc:sldMk cId="794086144" sldId="538"/>
            <ac:spMk id="19" creationId="{AB6EC12E-35DB-43B8-B528-A93956A4C944}"/>
          </ac:spMkLst>
        </pc:spChg>
        <pc:spChg chg="add del">
          <ac:chgData name="Cristian Chilipirea" userId="34ab170da5908fc4" providerId="LiveId" clId="{33069F41-F2C2-4BDD-8292-B1544BFFE8D4}" dt="2019-10-13T11:14:11.651" v="108"/>
          <ac:spMkLst>
            <pc:docMk/>
            <pc:sldMk cId="794086144" sldId="538"/>
            <ac:spMk id="20" creationId="{535330EE-72B5-4628-91DE-BA65CC7BF3DC}"/>
          </ac:spMkLst>
        </pc:spChg>
        <pc:spChg chg="add del">
          <ac:chgData name="Cristian Chilipirea" userId="34ab170da5908fc4" providerId="LiveId" clId="{33069F41-F2C2-4BDD-8292-B1544BFFE8D4}" dt="2019-10-13T11:14:11.651" v="108"/>
          <ac:spMkLst>
            <pc:docMk/>
            <pc:sldMk cId="794086144" sldId="538"/>
            <ac:spMk id="21" creationId="{13B90308-C4C0-478F-88D4-B426BADBAA14}"/>
          </ac:spMkLst>
        </pc:spChg>
        <pc:spChg chg="add del">
          <ac:chgData name="Cristian Chilipirea" userId="34ab170da5908fc4" providerId="LiveId" clId="{33069F41-F2C2-4BDD-8292-B1544BFFE8D4}" dt="2019-10-13T11:14:11.651" v="108"/>
          <ac:spMkLst>
            <pc:docMk/>
            <pc:sldMk cId="794086144" sldId="538"/>
            <ac:spMk id="22" creationId="{77130CD0-559B-4FA3-A931-2AB8B3E03E6C}"/>
          </ac:spMkLst>
        </pc:spChg>
        <pc:spChg chg="add del">
          <ac:chgData name="Cristian Chilipirea" userId="34ab170da5908fc4" providerId="LiveId" clId="{33069F41-F2C2-4BDD-8292-B1544BFFE8D4}" dt="2019-10-13T11:14:11.651" v="108"/>
          <ac:spMkLst>
            <pc:docMk/>
            <pc:sldMk cId="794086144" sldId="538"/>
            <ac:spMk id="23" creationId="{A1AF0D07-56D8-4D94-AE9C-8D7C2E847731}"/>
          </ac:spMkLst>
        </pc:spChg>
        <pc:spChg chg="add del">
          <ac:chgData name="Cristian Chilipirea" userId="34ab170da5908fc4" providerId="LiveId" clId="{33069F41-F2C2-4BDD-8292-B1544BFFE8D4}" dt="2019-10-13T11:14:11.651" v="108"/>
          <ac:spMkLst>
            <pc:docMk/>
            <pc:sldMk cId="794086144" sldId="538"/>
            <ac:spMk id="24" creationId="{E01288A5-CC85-4264-85C8-9190036A2537}"/>
          </ac:spMkLst>
        </pc:spChg>
        <pc:spChg chg="add del">
          <ac:chgData name="Cristian Chilipirea" userId="34ab170da5908fc4" providerId="LiveId" clId="{33069F41-F2C2-4BDD-8292-B1544BFFE8D4}" dt="2019-10-13T11:14:11.651" v="108"/>
          <ac:spMkLst>
            <pc:docMk/>
            <pc:sldMk cId="794086144" sldId="538"/>
            <ac:spMk id="25" creationId="{0756BFED-6BCA-47FA-BB0C-DD6DDCF51845}"/>
          </ac:spMkLst>
        </pc:spChg>
        <pc:spChg chg="add del">
          <ac:chgData name="Cristian Chilipirea" userId="34ab170da5908fc4" providerId="LiveId" clId="{33069F41-F2C2-4BDD-8292-B1544BFFE8D4}" dt="2019-10-13T11:14:11.651" v="108"/>
          <ac:spMkLst>
            <pc:docMk/>
            <pc:sldMk cId="794086144" sldId="538"/>
            <ac:spMk id="26" creationId="{32DF75E0-1E6F-42DC-AEF3-CCE4907D9DA4}"/>
          </ac:spMkLst>
        </pc:spChg>
        <pc:spChg chg="add del">
          <ac:chgData name="Cristian Chilipirea" userId="34ab170da5908fc4" providerId="LiveId" clId="{33069F41-F2C2-4BDD-8292-B1544BFFE8D4}" dt="2019-10-13T11:14:11.651" v="108"/>
          <ac:spMkLst>
            <pc:docMk/>
            <pc:sldMk cId="794086144" sldId="538"/>
            <ac:spMk id="27" creationId="{299A3E5E-C382-44E0-A2D9-A622D44053EF}"/>
          </ac:spMkLst>
        </pc:spChg>
        <pc:spChg chg="add del">
          <ac:chgData name="Cristian Chilipirea" userId="34ab170da5908fc4" providerId="LiveId" clId="{33069F41-F2C2-4BDD-8292-B1544BFFE8D4}" dt="2019-10-13T11:14:11.651" v="108"/>
          <ac:spMkLst>
            <pc:docMk/>
            <pc:sldMk cId="794086144" sldId="538"/>
            <ac:spMk id="28" creationId="{44DE38AE-6EF9-4B23-B054-70117B94FD1B}"/>
          </ac:spMkLst>
        </pc:spChg>
        <pc:spChg chg="add del">
          <ac:chgData name="Cristian Chilipirea" userId="34ab170da5908fc4" providerId="LiveId" clId="{33069F41-F2C2-4BDD-8292-B1544BFFE8D4}" dt="2019-10-13T11:14:11.651" v="108"/>
          <ac:spMkLst>
            <pc:docMk/>
            <pc:sldMk cId="794086144" sldId="538"/>
            <ac:spMk id="29" creationId="{0FE927CB-56C5-4AFE-8720-3D4B3CD45DBB}"/>
          </ac:spMkLst>
        </pc:spChg>
        <pc:spChg chg="add del">
          <ac:chgData name="Cristian Chilipirea" userId="34ab170da5908fc4" providerId="LiveId" clId="{33069F41-F2C2-4BDD-8292-B1544BFFE8D4}" dt="2019-10-13T11:14:11.651" v="108"/>
          <ac:spMkLst>
            <pc:docMk/>
            <pc:sldMk cId="794086144" sldId="538"/>
            <ac:spMk id="30" creationId="{3C2D8582-66F6-44FA-A073-6C7639221BDA}"/>
          </ac:spMkLst>
        </pc:spChg>
        <pc:spChg chg="add del">
          <ac:chgData name="Cristian Chilipirea" userId="34ab170da5908fc4" providerId="LiveId" clId="{33069F41-F2C2-4BDD-8292-B1544BFFE8D4}" dt="2019-10-13T11:14:11.651" v="108"/>
          <ac:spMkLst>
            <pc:docMk/>
            <pc:sldMk cId="794086144" sldId="538"/>
            <ac:spMk id="31" creationId="{62CE7FDF-5CF3-432D-956B-79CDA18816BA}"/>
          </ac:spMkLst>
        </pc:spChg>
        <pc:spChg chg="add del">
          <ac:chgData name="Cristian Chilipirea" userId="34ab170da5908fc4" providerId="LiveId" clId="{33069F41-F2C2-4BDD-8292-B1544BFFE8D4}" dt="2019-10-13T11:14:11.651" v="108"/>
          <ac:spMkLst>
            <pc:docMk/>
            <pc:sldMk cId="794086144" sldId="538"/>
            <ac:spMk id="32" creationId="{603D95F8-9E18-4B6E-8448-F214B4610D3D}"/>
          </ac:spMkLst>
        </pc:spChg>
        <pc:spChg chg="add del">
          <ac:chgData name="Cristian Chilipirea" userId="34ab170da5908fc4" providerId="LiveId" clId="{33069F41-F2C2-4BDD-8292-B1544BFFE8D4}" dt="2019-10-13T11:14:11.651" v="108"/>
          <ac:spMkLst>
            <pc:docMk/>
            <pc:sldMk cId="794086144" sldId="538"/>
            <ac:spMk id="33" creationId="{1F652577-308C-432A-B2AB-04233551BE16}"/>
          </ac:spMkLst>
        </pc:spChg>
        <pc:spChg chg="add del">
          <ac:chgData name="Cristian Chilipirea" userId="34ab170da5908fc4" providerId="LiveId" clId="{33069F41-F2C2-4BDD-8292-B1544BFFE8D4}" dt="2019-10-13T11:14:11.651" v="108"/>
          <ac:spMkLst>
            <pc:docMk/>
            <pc:sldMk cId="794086144" sldId="538"/>
            <ac:spMk id="34" creationId="{D65CC8E5-CD93-4FCB-BB6E-E440CEC5DCB4}"/>
          </ac:spMkLst>
        </pc:spChg>
        <pc:spChg chg="add del">
          <ac:chgData name="Cristian Chilipirea" userId="34ab170da5908fc4" providerId="LiveId" clId="{33069F41-F2C2-4BDD-8292-B1544BFFE8D4}" dt="2019-10-13T11:14:11.651" v="108"/>
          <ac:spMkLst>
            <pc:docMk/>
            <pc:sldMk cId="794086144" sldId="538"/>
            <ac:spMk id="35" creationId="{751682E8-0C5E-4F7A-811B-0C52B0D7B264}"/>
          </ac:spMkLst>
        </pc:spChg>
        <pc:spChg chg="add del">
          <ac:chgData name="Cristian Chilipirea" userId="34ab170da5908fc4" providerId="LiveId" clId="{33069F41-F2C2-4BDD-8292-B1544BFFE8D4}" dt="2019-10-13T11:14:11.651" v="108"/>
          <ac:spMkLst>
            <pc:docMk/>
            <pc:sldMk cId="794086144" sldId="538"/>
            <ac:spMk id="36" creationId="{0F559D84-1C8F-4CFF-BCF5-74325A710A52}"/>
          </ac:spMkLst>
        </pc:spChg>
        <pc:spChg chg="add del">
          <ac:chgData name="Cristian Chilipirea" userId="34ab170da5908fc4" providerId="LiveId" clId="{33069F41-F2C2-4BDD-8292-B1544BFFE8D4}" dt="2019-10-13T11:14:11.651" v="108"/>
          <ac:spMkLst>
            <pc:docMk/>
            <pc:sldMk cId="794086144" sldId="538"/>
            <ac:spMk id="37" creationId="{7E46ADF7-F8D8-4DC9-918E-280478881BF9}"/>
          </ac:spMkLst>
        </pc:spChg>
        <pc:spChg chg="add">
          <ac:chgData name="Cristian Chilipirea" userId="34ab170da5908fc4" providerId="LiveId" clId="{33069F41-F2C2-4BDD-8292-B1544BFFE8D4}" dt="2019-10-13T11:14:11.669" v="109"/>
          <ac:spMkLst>
            <pc:docMk/>
            <pc:sldMk cId="794086144" sldId="538"/>
            <ac:spMk id="38" creationId="{9594C5F7-71FB-465D-BEC6-1ACF68038598}"/>
          </ac:spMkLst>
        </pc:spChg>
        <pc:spChg chg="add">
          <ac:chgData name="Cristian Chilipirea" userId="34ab170da5908fc4" providerId="LiveId" clId="{33069F41-F2C2-4BDD-8292-B1544BFFE8D4}" dt="2019-10-13T11:14:11.669" v="109"/>
          <ac:spMkLst>
            <pc:docMk/>
            <pc:sldMk cId="794086144" sldId="538"/>
            <ac:spMk id="39" creationId="{12C6DA44-78BD-410D-B327-398D431525B3}"/>
          </ac:spMkLst>
        </pc:spChg>
        <pc:spChg chg="add">
          <ac:chgData name="Cristian Chilipirea" userId="34ab170da5908fc4" providerId="LiveId" clId="{33069F41-F2C2-4BDD-8292-B1544BFFE8D4}" dt="2019-10-13T11:14:11.669" v="109"/>
          <ac:spMkLst>
            <pc:docMk/>
            <pc:sldMk cId="794086144" sldId="538"/>
            <ac:spMk id="40" creationId="{31515DD8-7896-40EB-9023-F4F99427D643}"/>
          </ac:spMkLst>
        </pc:spChg>
        <pc:spChg chg="add">
          <ac:chgData name="Cristian Chilipirea" userId="34ab170da5908fc4" providerId="LiveId" clId="{33069F41-F2C2-4BDD-8292-B1544BFFE8D4}" dt="2019-10-13T11:14:11.669" v="109"/>
          <ac:spMkLst>
            <pc:docMk/>
            <pc:sldMk cId="794086144" sldId="538"/>
            <ac:spMk id="41" creationId="{A4E07B18-970C-4004-8C64-E1C444FEE2C5}"/>
          </ac:spMkLst>
        </pc:spChg>
        <pc:spChg chg="add">
          <ac:chgData name="Cristian Chilipirea" userId="34ab170da5908fc4" providerId="LiveId" clId="{33069F41-F2C2-4BDD-8292-B1544BFFE8D4}" dt="2019-10-13T11:14:11.669" v="109"/>
          <ac:spMkLst>
            <pc:docMk/>
            <pc:sldMk cId="794086144" sldId="538"/>
            <ac:spMk id="42" creationId="{B487B3D2-870A-493D-ADBD-5D2AC1662531}"/>
          </ac:spMkLst>
        </pc:spChg>
        <pc:spChg chg="add">
          <ac:chgData name="Cristian Chilipirea" userId="34ab170da5908fc4" providerId="LiveId" clId="{33069F41-F2C2-4BDD-8292-B1544BFFE8D4}" dt="2019-10-13T11:14:11.669" v="109"/>
          <ac:spMkLst>
            <pc:docMk/>
            <pc:sldMk cId="794086144" sldId="538"/>
            <ac:spMk id="43" creationId="{4338D21E-7056-4726-8EF5-38C0A23C8FD9}"/>
          </ac:spMkLst>
        </pc:spChg>
        <pc:spChg chg="add">
          <ac:chgData name="Cristian Chilipirea" userId="34ab170da5908fc4" providerId="LiveId" clId="{33069F41-F2C2-4BDD-8292-B1544BFFE8D4}" dt="2019-10-13T11:14:11.669" v="109"/>
          <ac:spMkLst>
            <pc:docMk/>
            <pc:sldMk cId="794086144" sldId="538"/>
            <ac:spMk id="44" creationId="{912C2900-7F4D-49CF-90A3-31AEA842EAE6}"/>
          </ac:spMkLst>
        </pc:spChg>
        <pc:spChg chg="add">
          <ac:chgData name="Cristian Chilipirea" userId="34ab170da5908fc4" providerId="LiveId" clId="{33069F41-F2C2-4BDD-8292-B1544BFFE8D4}" dt="2019-10-13T11:14:11.669" v="109"/>
          <ac:spMkLst>
            <pc:docMk/>
            <pc:sldMk cId="794086144" sldId="538"/>
            <ac:spMk id="45" creationId="{2C43D67D-659B-4D32-9CCE-150266A257D1}"/>
          </ac:spMkLst>
        </pc:spChg>
        <pc:spChg chg="add">
          <ac:chgData name="Cristian Chilipirea" userId="34ab170da5908fc4" providerId="LiveId" clId="{33069F41-F2C2-4BDD-8292-B1544BFFE8D4}" dt="2019-10-13T11:14:11.669" v="109"/>
          <ac:spMkLst>
            <pc:docMk/>
            <pc:sldMk cId="794086144" sldId="538"/>
            <ac:spMk id="46" creationId="{28E5C29D-84A1-4DEC-BEB3-60F11C6E5BE0}"/>
          </ac:spMkLst>
        </pc:spChg>
        <pc:spChg chg="add">
          <ac:chgData name="Cristian Chilipirea" userId="34ab170da5908fc4" providerId="LiveId" clId="{33069F41-F2C2-4BDD-8292-B1544BFFE8D4}" dt="2019-10-13T11:14:11.669" v="109"/>
          <ac:spMkLst>
            <pc:docMk/>
            <pc:sldMk cId="794086144" sldId="538"/>
            <ac:spMk id="47" creationId="{5A272BDB-7874-4C34-8BF9-E8C6ECB503F5}"/>
          </ac:spMkLst>
        </pc:spChg>
        <pc:spChg chg="add">
          <ac:chgData name="Cristian Chilipirea" userId="34ab170da5908fc4" providerId="LiveId" clId="{33069F41-F2C2-4BDD-8292-B1544BFFE8D4}" dt="2019-10-13T11:14:11.669" v="109"/>
          <ac:spMkLst>
            <pc:docMk/>
            <pc:sldMk cId="794086144" sldId="538"/>
            <ac:spMk id="48" creationId="{53A4B52C-5BD9-4201-A5D4-CC5A97E28892}"/>
          </ac:spMkLst>
        </pc:spChg>
        <pc:spChg chg="add">
          <ac:chgData name="Cristian Chilipirea" userId="34ab170da5908fc4" providerId="LiveId" clId="{33069F41-F2C2-4BDD-8292-B1544BFFE8D4}" dt="2019-10-13T11:14:11.669" v="109"/>
          <ac:spMkLst>
            <pc:docMk/>
            <pc:sldMk cId="794086144" sldId="538"/>
            <ac:spMk id="49" creationId="{11D13E0F-1574-4077-8964-147A5719A82A}"/>
          </ac:spMkLst>
        </pc:spChg>
        <pc:spChg chg="add">
          <ac:chgData name="Cristian Chilipirea" userId="34ab170da5908fc4" providerId="LiveId" clId="{33069F41-F2C2-4BDD-8292-B1544BFFE8D4}" dt="2019-10-13T11:14:11.669" v="109"/>
          <ac:spMkLst>
            <pc:docMk/>
            <pc:sldMk cId="794086144" sldId="538"/>
            <ac:spMk id="50" creationId="{35993E37-7D21-4EAC-976F-19674E3F3ABE}"/>
          </ac:spMkLst>
        </pc:spChg>
        <pc:spChg chg="add">
          <ac:chgData name="Cristian Chilipirea" userId="34ab170da5908fc4" providerId="LiveId" clId="{33069F41-F2C2-4BDD-8292-B1544BFFE8D4}" dt="2019-10-13T11:14:11.669" v="109"/>
          <ac:spMkLst>
            <pc:docMk/>
            <pc:sldMk cId="794086144" sldId="538"/>
            <ac:spMk id="51" creationId="{2937AD99-7613-41A3-9D45-55F348E2EABC}"/>
          </ac:spMkLst>
        </pc:spChg>
        <pc:spChg chg="add">
          <ac:chgData name="Cristian Chilipirea" userId="34ab170da5908fc4" providerId="LiveId" clId="{33069F41-F2C2-4BDD-8292-B1544BFFE8D4}" dt="2019-10-13T11:14:11.669" v="109"/>
          <ac:spMkLst>
            <pc:docMk/>
            <pc:sldMk cId="794086144" sldId="538"/>
            <ac:spMk id="52" creationId="{14059E24-B6C9-4590-984B-93AD27689307}"/>
          </ac:spMkLst>
        </pc:spChg>
        <pc:spChg chg="add">
          <ac:chgData name="Cristian Chilipirea" userId="34ab170da5908fc4" providerId="LiveId" clId="{33069F41-F2C2-4BDD-8292-B1544BFFE8D4}" dt="2019-10-13T11:14:11.669" v="109"/>
          <ac:spMkLst>
            <pc:docMk/>
            <pc:sldMk cId="794086144" sldId="538"/>
            <ac:spMk id="53" creationId="{B36AC05E-FCA2-4115-BC02-B7CF839BAB37}"/>
          </ac:spMkLst>
        </pc:spChg>
        <pc:spChg chg="add">
          <ac:chgData name="Cristian Chilipirea" userId="34ab170da5908fc4" providerId="LiveId" clId="{33069F41-F2C2-4BDD-8292-B1544BFFE8D4}" dt="2019-10-13T11:14:11.669" v="109"/>
          <ac:spMkLst>
            <pc:docMk/>
            <pc:sldMk cId="794086144" sldId="538"/>
            <ac:spMk id="54" creationId="{E9BFA68C-8AE7-49F9-A6AA-EA56BB61EC23}"/>
          </ac:spMkLst>
        </pc:spChg>
        <pc:spChg chg="add">
          <ac:chgData name="Cristian Chilipirea" userId="34ab170da5908fc4" providerId="LiveId" clId="{33069F41-F2C2-4BDD-8292-B1544BFFE8D4}" dt="2019-10-13T11:14:11.669" v="109"/>
          <ac:spMkLst>
            <pc:docMk/>
            <pc:sldMk cId="794086144" sldId="538"/>
            <ac:spMk id="55" creationId="{814873BA-C0E7-4961-822D-F6C437DE18D7}"/>
          </ac:spMkLst>
        </pc:spChg>
        <pc:spChg chg="add">
          <ac:chgData name="Cristian Chilipirea" userId="34ab170da5908fc4" providerId="LiveId" clId="{33069F41-F2C2-4BDD-8292-B1544BFFE8D4}" dt="2019-10-13T11:14:11.669" v="109"/>
          <ac:spMkLst>
            <pc:docMk/>
            <pc:sldMk cId="794086144" sldId="538"/>
            <ac:spMk id="56" creationId="{ECB0DDB8-1762-4E94-8C3A-E70ED36E7AE2}"/>
          </ac:spMkLst>
        </pc:spChg>
        <pc:spChg chg="add">
          <ac:chgData name="Cristian Chilipirea" userId="34ab170da5908fc4" providerId="LiveId" clId="{33069F41-F2C2-4BDD-8292-B1544BFFE8D4}" dt="2019-10-13T11:14:11.669" v="109"/>
          <ac:spMkLst>
            <pc:docMk/>
            <pc:sldMk cId="794086144" sldId="538"/>
            <ac:spMk id="57" creationId="{9D5BC822-0AE3-4440-ADE8-2A6B1F50164C}"/>
          </ac:spMkLst>
        </pc:spChg>
        <pc:spChg chg="add">
          <ac:chgData name="Cristian Chilipirea" userId="34ab170da5908fc4" providerId="LiveId" clId="{33069F41-F2C2-4BDD-8292-B1544BFFE8D4}" dt="2019-10-13T11:14:11.669" v="109"/>
          <ac:spMkLst>
            <pc:docMk/>
            <pc:sldMk cId="794086144" sldId="538"/>
            <ac:spMk id="58" creationId="{D6B4BA32-2D97-42EC-810C-57E9A007F10E}"/>
          </ac:spMkLst>
        </pc:spChg>
        <pc:spChg chg="add">
          <ac:chgData name="Cristian Chilipirea" userId="34ab170da5908fc4" providerId="LiveId" clId="{33069F41-F2C2-4BDD-8292-B1544BFFE8D4}" dt="2019-10-13T11:14:11.669" v="109"/>
          <ac:spMkLst>
            <pc:docMk/>
            <pc:sldMk cId="794086144" sldId="538"/>
            <ac:spMk id="59" creationId="{11FF91AA-D898-4557-83D4-EE7317E2FB73}"/>
          </ac:spMkLst>
        </pc:spChg>
        <pc:spChg chg="add">
          <ac:chgData name="Cristian Chilipirea" userId="34ab170da5908fc4" providerId="LiveId" clId="{33069F41-F2C2-4BDD-8292-B1544BFFE8D4}" dt="2019-10-13T11:14:11.669" v="109"/>
          <ac:spMkLst>
            <pc:docMk/>
            <pc:sldMk cId="794086144" sldId="538"/>
            <ac:spMk id="60" creationId="{9BDFEF00-7B64-429B-8C8D-51DA47294EC1}"/>
          </ac:spMkLst>
        </pc:spChg>
        <pc:spChg chg="add">
          <ac:chgData name="Cristian Chilipirea" userId="34ab170da5908fc4" providerId="LiveId" clId="{33069F41-F2C2-4BDD-8292-B1544BFFE8D4}" dt="2019-10-13T11:14:11.669" v="109"/>
          <ac:spMkLst>
            <pc:docMk/>
            <pc:sldMk cId="794086144" sldId="538"/>
            <ac:spMk id="61" creationId="{87B6630A-710C-430E-82E3-B07E368B1128}"/>
          </ac:spMkLst>
        </pc:spChg>
        <pc:spChg chg="add">
          <ac:chgData name="Cristian Chilipirea" userId="34ab170da5908fc4" providerId="LiveId" clId="{33069F41-F2C2-4BDD-8292-B1544BFFE8D4}" dt="2019-10-13T11:14:11.669" v="109"/>
          <ac:spMkLst>
            <pc:docMk/>
            <pc:sldMk cId="794086144" sldId="538"/>
            <ac:spMk id="62" creationId="{AB5B8AD1-451B-4786-B01D-A764DBDF51ED}"/>
          </ac:spMkLst>
        </pc:spChg>
        <pc:spChg chg="add">
          <ac:chgData name="Cristian Chilipirea" userId="34ab170da5908fc4" providerId="LiveId" clId="{33069F41-F2C2-4BDD-8292-B1544BFFE8D4}" dt="2019-10-13T11:14:11.669" v="109"/>
          <ac:spMkLst>
            <pc:docMk/>
            <pc:sldMk cId="794086144" sldId="538"/>
            <ac:spMk id="63" creationId="{BE8ACC78-D030-4AFC-9D1C-32499B0B8EE7}"/>
          </ac:spMkLst>
        </pc:spChg>
        <pc:spChg chg="add">
          <ac:chgData name="Cristian Chilipirea" userId="34ab170da5908fc4" providerId="LiveId" clId="{33069F41-F2C2-4BDD-8292-B1544BFFE8D4}" dt="2019-10-13T11:14:11.669" v="109"/>
          <ac:spMkLst>
            <pc:docMk/>
            <pc:sldMk cId="794086144" sldId="538"/>
            <ac:spMk id="64" creationId="{5AD3DDA7-8BD2-43CE-975C-C6B44BE72D31}"/>
          </ac:spMkLst>
        </pc:spChg>
        <pc:spChg chg="add">
          <ac:chgData name="Cristian Chilipirea" userId="34ab170da5908fc4" providerId="LiveId" clId="{33069F41-F2C2-4BDD-8292-B1544BFFE8D4}" dt="2019-10-13T11:14:11.669" v="109"/>
          <ac:spMkLst>
            <pc:docMk/>
            <pc:sldMk cId="794086144" sldId="538"/>
            <ac:spMk id="65" creationId="{7439F7CE-E6C9-46EE-A345-59DA2A564F2A}"/>
          </ac:spMkLst>
        </pc:spChg>
        <pc:spChg chg="add">
          <ac:chgData name="Cristian Chilipirea" userId="34ab170da5908fc4" providerId="LiveId" clId="{33069F41-F2C2-4BDD-8292-B1544BFFE8D4}" dt="2019-10-13T11:14:11.669" v="109"/>
          <ac:spMkLst>
            <pc:docMk/>
            <pc:sldMk cId="794086144" sldId="538"/>
            <ac:spMk id="66" creationId="{C35A3A93-BED6-47DB-A37C-677085C0C0A4}"/>
          </ac:spMkLst>
        </pc:spChg>
        <pc:spChg chg="add">
          <ac:chgData name="Cristian Chilipirea" userId="34ab170da5908fc4" providerId="LiveId" clId="{33069F41-F2C2-4BDD-8292-B1544BFFE8D4}" dt="2019-10-13T11:14:11.669" v="109"/>
          <ac:spMkLst>
            <pc:docMk/>
            <pc:sldMk cId="794086144" sldId="538"/>
            <ac:spMk id="67" creationId="{BFDA3BDA-B824-4FEA-AD25-AD5D00780108}"/>
          </ac:spMkLst>
        </pc:spChg>
        <pc:spChg chg="add">
          <ac:chgData name="Cristian Chilipirea" userId="34ab170da5908fc4" providerId="LiveId" clId="{33069F41-F2C2-4BDD-8292-B1544BFFE8D4}" dt="2019-10-13T11:14:11.669" v="109"/>
          <ac:spMkLst>
            <pc:docMk/>
            <pc:sldMk cId="794086144" sldId="538"/>
            <ac:spMk id="68" creationId="{9EF5BF9D-034B-4009-B38A-92814D30ED37}"/>
          </ac:spMkLst>
        </pc:spChg>
        <pc:spChg chg="add">
          <ac:chgData name="Cristian Chilipirea" userId="34ab170da5908fc4" providerId="LiveId" clId="{33069F41-F2C2-4BDD-8292-B1544BFFE8D4}" dt="2019-10-13T11:14:11.669" v="109"/>
          <ac:spMkLst>
            <pc:docMk/>
            <pc:sldMk cId="794086144" sldId="538"/>
            <ac:spMk id="69" creationId="{9958F3BB-A3F0-42E4-9490-535278E631DA}"/>
          </ac:spMkLst>
        </pc:spChg>
        <pc:spChg chg="add">
          <ac:chgData name="Cristian Chilipirea" userId="34ab170da5908fc4" providerId="LiveId" clId="{33069F41-F2C2-4BDD-8292-B1544BFFE8D4}" dt="2019-10-13T11:14:11.669" v="109"/>
          <ac:spMkLst>
            <pc:docMk/>
            <pc:sldMk cId="794086144" sldId="538"/>
            <ac:spMk id="70" creationId="{1E5AFCF1-DFE8-4731-A0BC-AE306DD5668F}"/>
          </ac:spMkLst>
        </pc:spChg>
        <pc:spChg chg="add">
          <ac:chgData name="Cristian Chilipirea" userId="34ab170da5908fc4" providerId="LiveId" clId="{33069F41-F2C2-4BDD-8292-B1544BFFE8D4}" dt="2019-10-13T11:14:11.669" v="109"/>
          <ac:spMkLst>
            <pc:docMk/>
            <pc:sldMk cId="794086144" sldId="538"/>
            <ac:spMk id="71" creationId="{161460E2-0E33-488F-9E97-DC6EAC394CD4}"/>
          </ac:spMkLst>
        </pc:spChg>
      </pc:sldChg>
      <pc:sldChg chg="addSp delSp modSp add">
        <pc:chgData name="Cristian Chilipirea" userId="34ab170da5908fc4" providerId="LiveId" clId="{33069F41-F2C2-4BDD-8292-B1544BFFE8D4}" dt="2019-10-13T11:14:25.785" v="115"/>
        <pc:sldMkLst>
          <pc:docMk/>
          <pc:sldMk cId="3201074490" sldId="539"/>
        </pc:sldMkLst>
        <pc:spChg chg="mod">
          <ac:chgData name="Cristian Chilipirea" userId="34ab170da5908fc4" providerId="LiveId" clId="{33069F41-F2C2-4BDD-8292-B1544BFFE8D4}" dt="2019-10-13T11:14:18.317" v="111"/>
          <ac:spMkLst>
            <pc:docMk/>
            <pc:sldMk cId="3201074490" sldId="539"/>
            <ac:spMk id="2" creationId="{3AD07D63-359C-42E9-AA33-82FBF01B0B66}"/>
          </ac:spMkLst>
        </pc:spChg>
        <pc:spChg chg="del">
          <ac:chgData name="Cristian Chilipirea" userId="34ab170da5908fc4" providerId="LiveId" clId="{33069F41-F2C2-4BDD-8292-B1544BFFE8D4}" dt="2019-10-13T11:14:20.569" v="112" actId="478"/>
          <ac:spMkLst>
            <pc:docMk/>
            <pc:sldMk cId="3201074490" sldId="539"/>
            <ac:spMk id="3" creationId="{03BF29AA-5540-4D2C-A784-ADA0ECEB7731}"/>
          </ac:spMkLst>
        </pc:spChg>
        <pc:spChg chg="add del">
          <ac:chgData name="Cristian Chilipirea" userId="34ab170da5908fc4" providerId="LiveId" clId="{33069F41-F2C2-4BDD-8292-B1544BFFE8D4}" dt="2019-10-13T11:14:25.777" v="114"/>
          <ac:spMkLst>
            <pc:docMk/>
            <pc:sldMk cId="3201074490" sldId="539"/>
            <ac:spMk id="4" creationId="{CF3FDE9A-7286-4680-9570-0CBCF4324F20}"/>
          </ac:spMkLst>
        </pc:spChg>
        <pc:spChg chg="add">
          <ac:chgData name="Cristian Chilipirea" userId="34ab170da5908fc4" providerId="LiveId" clId="{33069F41-F2C2-4BDD-8292-B1544BFFE8D4}" dt="2019-10-13T11:14:25.785" v="115"/>
          <ac:spMkLst>
            <pc:docMk/>
            <pc:sldMk cId="3201074490" sldId="539"/>
            <ac:spMk id="5" creationId="{130D7EFE-44C8-4867-A82E-8551D7551D99}"/>
          </ac:spMkLst>
        </pc:spChg>
      </pc:sldChg>
      <pc:sldChg chg="addSp delSp modSp add">
        <pc:chgData name="Cristian Chilipirea" userId="34ab170da5908fc4" providerId="LiveId" clId="{33069F41-F2C2-4BDD-8292-B1544BFFE8D4}" dt="2019-10-13T11:14:40.331" v="122" actId="1076"/>
        <pc:sldMkLst>
          <pc:docMk/>
          <pc:sldMk cId="1936450937" sldId="540"/>
        </pc:sldMkLst>
        <pc:spChg chg="mod">
          <ac:chgData name="Cristian Chilipirea" userId="34ab170da5908fc4" providerId="LiveId" clId="{33069F41-F2C2-4BDD-8292-B1544BFFE8D4}" dt="2019-10-13T11:14:32.184" v="117"/>
          <ac:spMkLst>
            <pc:docMk/>
            <pc:sldMk cId="1936450937" sldId="540"/>
            <ac:spMk id="2" creationId="{CE60B262-0D2E-4E41-8C99-013FC6EC5004}"/>
          </ac:spMkLst>
        </pc:spChg>
        <pc:spChg chg="del">
          <ac:chgData name="Cristian Chilipirea" userId="34ab170da5908fc4" providerId="LiveId" clId="{33069F41-F2C2-4BDD-8292-B1544BFFE8D4}" dt="2019-10-13T11:14:33.585" v="118" actId="478"/>
          <ac:spMkLst>
            <pc:docMk/>
            <pc:sldMk cId="1936450937" sldId="540"/>
            <ac:spMk id="3" creationId="{83A53502-1E25-4293-958B-0793525C05AB}"/>
          </ac:spMkLst>
        </pc:spChg>
        <pc:spChg chg="add del">
          <ac:chgData name="Cristian Chilipirea" userId="34ab170da5908fc4" providerId="LiveId" clId="{33069F41-F2C2-4BDD-8292-B1544BFFE8D4}" dt="2019-10-13T11:14:38.184" v="120"/>
          <ac:spMkLst>
            <pc:docMk/>
            <pc:sldMk cId="1936450937" sldId="540"/>
            <ac:spMk id="4" creationId="{EAB5A103-6812-4054-B1CF-32E835B6D9B9}"/>
          </ac:spMkLst>
        </pc:spChg>
        <pc:spChg chg="add mod">
          <ac:chgData name="Cristian Chilipirea" userId="34ab170da5908fc4" providerId="LiveId" clId="{33069F41-F2C2-4BDD-8292-B1544BFFE8D4}" dt="2019-10-13T11:14:40.331" v="122" actId="1076"/>
          <ac:spMkLst>
            <pc:docMk/>
            <pc:sldMk cId="1936450937" sldId="540"/>
            <ac:spMk id="5" creationId="{05AB0179-CCE5-4F4C-9A7A-B0344D904D75}"/>
          </ac:spMkLst>
        </pc:spChg>
      </pc:sldChg>
      <pc:sldChg chg="addSp delSp modSp add">
        <pc:chgData name="Cristian Chilipirea" userId="34ab170da5908fc4" providerId="LiveId" clId="{33069F41-F2C2-4BDD-8292-B1544BFFE8D4}" dt="2019-10-13T11:15:07.734" v="130" actId="1076"/>
        <pc:sldMkLst>
          <pc:docMk/>
          <pc:sldMk cId="707608031" sldId="541"/>
        </pc:sldMkLst>
        <pc:spChg chg="mod">
          <ac:chgData name="Cristian Chilipirea" userId="34ab170da5908fc4" providerId="LiveId" clId="{33069F41-F2C2-4BDD-8292-B1544BFFE8D4}" dt="2019-10-13T11:14:59.085" v="124"/>
          <ac:spMkLst>
            <pc:docMk/>
            <pc:sldMk cId="707608031" sldId="541"/>
            <ac:spMk id="2" creationId="{AE8BE784-0392-4100-9D73-BBFC29ACD03E}"/>
          </ac:spMkLst>
        </pc:spChg>
        <pc:spChg chg="del">
          <ac:chgData name="Cristian Chilipirea" userId="34ab170da5908fc4" providerId="LiveId" clId="{33069F41-F2C2-4BDD-8292-B1544BFFE8D4}" dt="2019-10-13T11:15:00.709" v="125" actId="478"/>
          <ac:spMkLst>
            <pc:docMk/>
            <pc:sldMk cId="707608031" sldId="541"/>
            <ac:spMk id="3" creationId="{75387002-4FE6-435B-A33D-0DC2D5A34393}"/>
          </ac:spMkLst>
        </pc:spChg>
        <pc:spChg chg="add del mod">
          <ac:chgData name="Cristian Chilipirea" userId="34ab170da5908fc4" providerId="LiveId" clId="{33069F41-F2C2-4BDD-8292-B1544BFFE8D4}" dt="2019-10-13T11:15:06.193" v="128"/>
          <ac:spMkLst>
            <pc:docMk/>
            <pc:sldMk cId="707608031" sldId="541"/>
            <ac:spMk id="4" creationId="{579F866D-7178-4081-9A43-686D1D0A211F}"/>
          </ac:spMkLst>
        </pc:spChg>
        <pc:spChg chg="add mod">
          <ac:chgData name="Cristian Chilipirea" userId="34ab170da5908fc4" providerId="LiveId" clId="{33069F41-F2C2-4BDD-8292-B1544BFFE8D4}" dt="2019-10-13T11:15:07.734" v="130" actId="1076"/>
          <ac:spMkLst>
            <pc:docMk/>
            <pc:sldMk cId="707608031" sldId="541"/>
            <ac:spMk id="5" creationId="{BFAB970F-FD6F-4176-866E-22700711F2FB}"/>
          </ac:spMkLst>
        </pc:spChg>
      </pc:sldChg>
      <pc:sldChg chg="addSp delSp modSp add modAnim">
        <pc:chgData name="Cristian Chilipirea" userId="34ab170da5908fc4" providerId="LiveId" clId="{33069F41-F2C2-4BDD-8292-B1544BFFE8D4}" dt="2019-10-13T11:15:29.446" v="141" actId="1076"/>
        <pc:sldMkLst>
          <pc:docMk/>
          <pc:sldMk cId="345368750" sldId="542"/>
        </pc:sldMkLst>
        <pc:spChg chg="mod">
          <ac:chgData name="Cristian Chilipirea" userId="34ab170da5908fc4" providerId="LiveId" clId="{33069F41-F2C2-4BDD-8292-B1544BFFE8D4}" dt="2019-10-13T11:15:13.253" v="132"/>
          <ac:spMkLst>
            <pc:docMk/>
            <pc:sldMk cId="345368750" sldId="542"/>
            <ac:spMk id="2" creationId="{43DB33DC-A9C6-4440-841D-1F6A703B434B}"/>
          </ac:spMkLst>
        </pc:spChg>
        <pc:spChg chg="del">
          <ac:chgData name="Cristian Chilipirea" userId="34ab170da5908fc4" providerId="LiveId" clId="{33069F41-F2C2-4BDD-8292-B1544BFFE8D4}" dt="2019-10-13T11:15:15.406" v="133" actId="478"/>
          <ac:spMkLst>
            <pc:docMk/>
            <pc:sldMk cId="345368750" sldId="542"/>
            <ac:spMk id="3" creationId="{2E221196-7E57-40A2-A60F-B5708B1EC666}"/>
          </ac:spMkLst>
        </pc:spChg>
        <pc:spChg chg="add del">
          <ac:chgData name="Cristian Chilipirea" userId="34ab170da5908fc4" providerId="LiveId" clId="{33069F41-F2C2-4BDD-8292-B1544BFFE8D4}" dt="2019-10-13T11:15:20.721" v="135"/>
          <ac:spMkLst>
            <pc:docMk/>
            <pc:sldMk cId="345368750" sldId="542"/>
            <ac:spMk id="4" creationId="{C74FA5D8-B015-4EC0-8CB6-F49DC42E3286}"/>
          </ac:spMkLst>
        </pc:spChg>
        <pc:spChg chg="add del">
          <ac:chgData name="Cristian Chilipirea" userId="34ab170da5908fc4" providerId="LiveId" clId="{33069F41-F2C2-4BDD-8292-B1544BFFE8D4}" dt="2019-10-13T11:15:20.721" v="135"/>
          <ac:spMkLst>
            <pc:docMk/>
            <pc:sldMk cId="345368750" sldId="542"/>
            <ac:spMk id="5" creationId="{20B044AA-3249-4763-9016-547F438D160B}"/>
          </ac:spMkLst>
        </pc:spChg>
        <pc:spChg chg="add del">
          <ac:chgData name="Cristian Chilipirea" userId="34ab170da5908fc4" providerId="LiveId" clId="{33069F41-F2C2-4BDD-8292-B1544BFFE8D4}" dt="2019-10-13T11:15:20.721" v="135"/>
          <ac:spMkLst>
            <pc:docMk/>
            <pc:sldMk cId="345368750" sldId="542"/>
            <ac:spMk id="6" creationId="{5416A523-2836-4759-8408-1DBCBD60BE00}"/>
          </ac:spMkLst>
        </pc:spChg>
        <pc:spChg chg="add del">
          <ac:chgData name="Cristian Chilipirea" userId="34ab170da5908fc4" providerId="LiveId" clId="{33069F41-F2C2-4BDD-8292-B1544BFFE8D4}" dt="2019-10-13T11:15:27.587" v="139"/>
          <ac:spMkLst>
            <pc:docMk/>
            <pc:sldMk cId="345368750" sldId="542"/>
            <ac:spMk id="7" creationId="{47112682-40EC-4165-A3D1-09EFE31240C7}"/>
          </ac:spMkLst>
        </pc:spChg>
        <pc:spChg chg="add del">
          <ac:chgData name="Cristian Chilipirea" userId="34ab170da5908fc4" providerId="LiveId" clId="{33069F41-F2C2-4BDD-8292-B1544BFFE8D4}" dt="2019-10-13T11:15:27.587" v="139"/>
          <ac:spMkLst>
            <pc:docMk/>
            <pc:sldMk cId="345368750" sldId="542"/>
            <ac:spMk id="8" creationId="{B2163237-5869-4CB5-8FFD-5EEECAF182C8}"/>
          </ac:spMkLst>
        </pc:spChg>
        <pc:spChg chg="add del">
          <ac:chgData name="Cristian Chilipirea" userId="34ab170da5908fc4" providerId="LiveId" clId="{33069F41-F2C2-4BDD-8292-B1544BFFE8D4}" dt="2019-10-13T11:15:27.587" v="139"/>
          <ac:spMkLst>
            <pc:docMk/>
            <pc:sldMk cId="345368750" sldId="542"/>
            <ac:spMk id="9" creationId="{04F28731-69BF-42ED-BD70-849C696EAEA6}"/>
          </ac:spMkLst>
        </pc:spChg>
        <pc:spChg chg="add del">
          <ac:chgData name="Cristian Chilipirea" userId="34ab170da5908fc4" providerId="LiveId" clId="{33069F41-F2C2-4BDD-8292-B1544BFFE8D4}" dt="2019-10-13T11:15:27.587" v="139"/>
          <ac:spMkLst>
            <pc:docMk/>
            <pc:sldMk cId="345368750" sldId="542"/>
            <ac:spMk id="10" creationId="{3B55C734-EEDD-479B-8948-6AF9619E9161}"/>
          </ac:spMkLst>
        </pc:spChg>
        <pc:spChg chg="add mod">
          <ac:chgData name="Cristian Chilipirea" userId="34ab170da5908fc4" providerId="LiveId" clId="{33069F41-F2C2-4BDD-8292-B1544BFFE8D4}" dt="2019-10-13T11:15:29.446" v="141" actId="1076"/>
          <ac:spMkLst>
            <pc:docMk/>
            <pc:sldMk cId="345368750" sldId="542"/>
            <ac:spMk id="11" creationId="{226C4B4C-169B-4787-A4C1-4597C9D9013D}"/>
          </ac:spMkLst>
        </pc:spChg>
        <pc:spChg chg="add mod">
          <ac:chgData name="Cristian Chilipirea" userId="34ab170da5908fc4" providerId="LiveId" clId="{33069F41-F2C2-4BDD-8292-B1544BFFE8D4}" dt="2019-10-13T11:15:29.446" v="141" actId="1076"/>
          <ac:spMkLst>
            <pc:docMk/>
            <pc:sldMk cId="345368750" sldId="542"/>
            <ac:spMk id="12" creationId="{03F7D523-582B-4488-94A3-0E1BF0812580}"/>
          </ac:spMkLst>
        </pc:spChg>
        <pc:spChg chg="add mod">
          <ac:chgData name="Cristian Chilipirea" userId="34ab170da5908fc4" providerId="LiveId" clId="{33069F41-F2C2-4BDD-8292-B1544BFFE8D4}" dt="2019-10-13T11:15:29.446" v="141" actId="1076"/>
          <ac:spMkLst>
            <pc:docMk/>
            <pc:sldMk cId="345368750" sldId="542"/>
            <ac:spMk id="13" creationId="{F6000BED-9A6A-4CA5-8544-09FEA437F224}"/>
          </ac:spMkLst>
        </pc:spChg>
        <pc:spChg chg="add mod">
          <ac:chgData name="Cristian Chilipirea" userId="34ab170da5908fc4" providerId="LiveId" clId="{33069F41-F2C2-4BDD-8292-B1544BFFE8D4}" dt="2019-10-13T11:15:29.446" v="141" actId="1076"/>
          <ac:spMkLst>
            <pc:docMk/>
            <pc:sldMk cId="345368750" sldId="542"/>
            <ac:spMk id="14" creationId="{794692DB-D473-493A-87CB-78CA861F197D}"/>
          </ac:spMkLst>
        </pc:spChg>
      </pc:sldChg>
      <pc:sldChg chg="addSp delSp modSp add modAnim">
        <pc:chgData name="Cristian Chilipirea" userId="34ab170da5908fc4" providerId="LiveId" clId="{33069F41-F2C2-4BDD-8292-B1544BFFE8D4}" dt="2019-10-13T11:15:47.916" v="150" actId="1076"/>
        <pc:sldMkLst>
          <pc:docMk/>
          <pc:sldMk cId="3600728268" sldId="543"/>
        </pc:sldMkLst>
        <pc:spChg chg="mod">
          <ac:chgData name="Cristian Chilipirea" userId="34ab170da5908fc4" providerId="LiveId" clId="{33069F41-F2C2-4BDD-8292-B1544BFFE8D4}" dt="2019-10-13T11:15:35.465" v="143"/>
          <ac:spMkLst>
            <pc:docMk/>
            <pc:sldMk cId="3600728268" sldId="543"/>
            <ac:spMk id="2" creationId="{85F402CF-8A8F-45E0-9D17-61F3F4306FA2}"/>
          </ac:spMkLst>
        </pc:spChg>
        <pc:spChg chg="del">
          <ac:chgData name="Cristian Chilipirea" userId="34ab170da5908fc4" providerId="LiveId" clId="{33069F41-F2C2-4BDD-8292-B1544BFFE8D4}" dt="2019-10-13T11:15:36.833" v="144" actId="478"/>
          <ac:spMkLst>
            <pc:docMk/>
            <pc:sldMk cId="3600728268" sldId="543"/>
            <ac:spMk id="3" creationId="{1983632D-F835-4BF0-8785-CD26D9DCA9D8}"/>
          </ac:spMkLst>
        </pc:spChg>
        <pc:spChg chg="add del">
          <ac:chgData name="Cristian Chilipirea" userId="34ab170da5908fc4" providerId="LiveId" clId="{33069F41-F2C2-4BDD-8292-B1544BFFE8D4}" dt="2019-10-13T11:15:41.625" v="146"/>
          <ac:spMkLst>
            <pc:docMk/>
            <pc:sldMk cId="3600728268" sldId="543"/>
            <ac:spMk id="4" creationId="{D9EED414-636C-4D9D-BC43-88F35AC403F0}"/>
          </ac:spMkLst>
        </pc:spChg>
        <pc:spChg chg="add del">
          <ac:chgData name="Cristian Chilipirea" userId="34ab170da5908fc4" providerId="LiveId" clId="{33069F41-F2C2-4BDD-8292-B1544BFFE8D4}" dt="2019-10-13T11:15:41.625" v="146"/>
          <ac:spMkLst>
            <pc:docMk/>
            <pc:sldMk cId="3600728268" sldId="543"/>
            <ac:spMk id="5" creationId="{13F7E958-DB98-43F2-8142-F20B8468E70E}"/>
          </ac:spMkLst>
        </pc:spChg>
        <pc:spChg chg="add del">
          <ac:chgData name="Cristian Chilipirea" userId="34ab170da5908fc4" providerId="LiveId" clId="{33069F41-F2C2-4BDD-8292-B1544BFFE8D4}" dt="2019-10-13T11:15:46.341" v="148"/>
          <ac:spMkLst>
            <pc:docMk/>
            <pc:sldMk cId="3600728268" sldId="543"/>
            <ac:spMk id="6" creationId="{306212A9-BAA6-4357-9B0A-7043EEEB26C2}"/>
          </ac:spMkLst>
        </pc:spChg>
        <pc:spChg chg="add del">
          <ac:chgData name="Cristian Chilipirea" userId="34ab170da5908fc4" providerId="LiveId" clId="{33069F41-F2C2-4BDD-8292-B1544BFFE8D4}" dt="2019-10-13T11:15:46.341" v="148"/>
          <ac:spMkLst>
            <pc:docMk/>
            <pc:sldMk cId="3600728268" sldId="543"/>
            <ac:spMk id="7" creationId="{26989998-5380-4201-B559-E26CCB0DC35D}"/>
          </ac:spMkLst>
        </pc:spChg>
        <pc:spChg chg="add del">
          <ac:chgData name="Cristian Chilipirea" userId="34ab170da5908fc4" providerId="LiveId" clId="{33069F41-F2C2-4BDD-8292-B1544BFFE8D4}" dt="2019-10-13T11:15:46.341" v="148"/>
          <ac:spMkLst>
            <pc:docMk/>
            <pc:sldMk cId="3600728268" sldId="543"/>
            <ac:spMk id="8" creationId="{9ADBD74F-718A-4366-A494-53A2992B08F2}"/>
          </ac:spMkLst>
        </pc:spChg>
        <pc:spChg chg="add mod">
          <ac:chgData name="Cristian Chilipirea" userId="34ab170da5908fc4" providerId="LiveId" clId="{33069F41-F2C2-4BDD-8292-B1544BFFE8D4}" dt="2019-10-13T11:15:47.916" v="150" actId="1076"/>
          <ac:spMkLst>
            <pc:docMk/>
            <pc:sldMk cId="3600728268" sldId="543"/>
            <ac:spMk id="9" creationId="{529BBB98-C35F-4009-8EE8-9CE476BA9181}"/>
          </ac:spMkLst>
        </pc:spChg>
        <pc:spChg chg="add mod">
          <ac:chgData name="Cristian Chilipirea" userId="34ab170da5908fc4" providerId="LiveId" clId="{33069F41-F2C2-4BDD-8292-B1544BFFE8D4}" dt="2019-10-13T11:15:47.916" v="150" actId="1076"/>
          <ac:spMkLst>
            <pc:docMk/>
            <pc:sldMk cId="3600728268" sldId="543"/>
            <ac:spMk id="10" creationId="{853B5675-2A63-4D2F-8B0F-134B1769CEFE}"/>
          </ac:spMkLst>
        </pc:spChg>
        <pc:spChg chg="add mod">
          <ac:chgData name="Cristian Chilipirea" userId="34ab170da5908fc4" providerId="LiveId" clId="{33069F41-F2C2-4BDD-8292-B1544BFFE8D4}" dt="2019-10-13T11:15:47.916" v="150" actId="1076"/>
          <ac:spMkLst>
            <pc:docMk/>
            <pc:sldMk cId="3600728268" sldId="543"/>
            <ac:spMk id="11" creationId="{AC45F82D-C612-45D5-BADC-5FB8148C7308}"/>
          </ac:spMkLst>
        </pc:spChg>
      </pc:sldChg>
      <pc:sldChg chg="addSp delSp modSp add modAnim">
        <pc:chgData name="Cristian Chilipirea" userId="34ab170da5908fc4" providerId="LiveId" clId="{33069F41-F2C2-4BDD-8292-B1544BFFE8D4}" dt="2019-10-13T11:16:01.873" v="156"/>
        <pc:sldMkLst>
          <pc:docMk/>
          <pc:sldMk cId="827071290" sldId="544"/>
        </pc:sldMkLst>
        <pc:spChg chg="mod">
          <ac:chgData name="Cristian Chilipirea" userId="34ab170da5908fc4" providerId="LiveId" clId="{33069F41-F2C2-4BDD-8292-B1544BFFE8D4}" dt="2019-10-13T11:15:54.492" v="152"/>
          <ac:spMkLst>
            <pc:docMk/>
            <pc:sldMk cId="827071290" sldId="544"/>
            <ac:spMk id="2" creationId="{85634D81-0A46-4519-8B3A-122375E9FA71}"/>
          </ac:spMkLst>
        </pc:spChg>
        <pc:spChg chg="del">
          <ac:chgData name="Cristian Chilipirea" userId="34ab170da5908fc4" providerId="LiveId" clId="{33069F41-F2C2-4BDD-8292-B1544BFFE8D4}" dt="2019-10-13T11:15:56.189" v="153" actId="478"/>
          <ac:spMkLst>
            <pc:docMk/>
            <pc:sldMk cId="827071290" sldId="544"/>
            <ac:spMk id="3" creationId="{13294487-6F98-44E2-B4C2-D5F9E8C2181E}"/>
          </ac:spMkLst>
        </pc:spChg>
        <pc:spChg chg="add del">
          <ac:chgData name="Cristian Chilipirea" userId="34ab170da5908fc4" providerId="LiveId" clId="{33069F41-F2C2-4BDD-8292-B1544BFFE8D4}" dt="2019-10-13T11:16:01.821" v="155"/>
          <ac:spMkLst>
            <pc:docMk/>
            <pc:sldMk cId="827071290" sldId="544"/>
            <ac:spMk id="25" creationId="{AEFAEC0F-4B66-4FAB-92E4-E37638C42468}"/>
          </ac:spMkLst>
        </pc:spChg>
        <pc:spChg chg="add del">
          <ac:chgData name="Cristian Chilipirea" userId="34ab170da5908fc4" providerId="LiveId" clId="{33069F41-F2C2-4BDD-8292-B1544BFFE8D4}" dt="2019-10-13T11:16:01.821" v="155"/>
          <ac:spMkLst>
            <pc:docMk/>
            <pc:sldMk cId="827071290" sldId="544"/>
            <ac:spMk id="26" creationId="{B0DAAC4C-B1E3-4693-AD24-A17F2C51FD20}"/>
          </ac:spMkLst>
        </pc:spChg>
        <pc:spChg chg="add del">
          <ac:chgData name="Cristian Chilipirea" userId="34ab170da5908fc4" providerId="LiveId" clId="{33069F41-F2C2-4BDD-8292-B1544BFFE8D4}" dt="2019-10-13T11:16:01.821" v="155"/>
          <ac:spMkLst>
            <pc:docMk/>
            <pc:sldMk cId="827071290" sldId="544"/>
            <ac:spMk id="27" creationId="{71A8B90A-827F-47A0-9032-90EBCFDD85AF}"/>
          </ac:spMkLst>
        </pc:spChg>
        <pc:spChg chg="add del">
          <ac:chgData name="Cristian Chilipirea" userId="34ab170da5908fc4" providerId="LiveId" clId="{33069F41-F2C2-4BDD-8292-B1544BFFE8D4}" dt="2019-10-13T11:16:01.821" v="155"/>
          <ac:spMkLst>
            <pc:docMk/>
            <pc:sldMk cId="827071290" sldId="544"/>
            <ac:spMk id="28" creationId="{D225E8FF-95F5-4BCB-A562-B800D48B4169}"/>
          </ac:spMkLst>
        </pc:spChg>
        <pc:spChg chg="add del">
          <ac:chgData name="Cristian Chilipirea" userId="34ab170da5908fc4" providerId="LiveId" clId="{33069F41-F2C2-4BDD-8292-B1544BFFE8D4}" dt="2019-10-13T11:16:01.821" v="155"/>
          <ac:spMkLst>
            <pc:docMk/>
            <pc:sldMk cId="827071290" sldId="544"/>
            <ac:spMk id="29" creationId="{4421C11C-2DAF-4D2B-A5EF-D02D1A2BAC35}"/>
          </ac:spMkLst>
        </pc:spChg>
        <pc:spChg chg="add del">
          <ac:chgData name="Cristian Chilipirea" userId="34ab170da5908fc4" providerId="LiveId" clId="{33069F41-F2C2-4BDD-8292-B1544BFFE8D4}" dt="2019-10-13T11:16:01.821" v="155"/>
          <ac:spMkLst>
            <pc:docMk/>
            <pc:sldMk cId="827071290" sldId="544"/>
            <ac:spMk id="30" creationId="{F3C83DC4-9EFE-4F11-A415-0C28EF032BEE}"/>
          </ac:spMkLst>
        </pc:spChg>
        <pc:spChg chg="add del">
          <ac:chgData name="Cristian Chilipirea" userId="34ab170da5908fc4" providerId="LiveId" clId="{33069F41-F2C2-4BDD-8292-B1544BFFE8D4}" dt="2019-10-13T11:16:01.821" v="155"/>
          <ac:spMkLst>
            <pc:docMk/>
            <pc:sldMk cId="827071290" sldId="544"/>
            <ac:spMk id="31" creationId="{F1D5A79D-9E4E-46C5-9328-C864E9623F1D}"/>
          </ac:spMkLst>
        </pc:spChg>
        <pc:spChg chg="add del">
          <ac:chgData name="Cristian Chilipirea" userId="34ab170da5908fc4" providerId="LiveId" clId="{33069F41-F2C2-4BDD-8292-B1544BFFE8D4}" dt="2019-10-13T11:16:01.821" v="155"/>
          <ac:spMkLst>
            <pc:docMk/>
            <pc:sldMk cId="827071290" sldId="544"/>
            <ac:spMk id="32" creationId="{3E41CBA7-CFEE-4C19-AC90-178D3F43C42E}"/>
          </ac:spMkLst>
        </pc:spChg>
        <pc:spChg chg="add del">
          <ac:chgData name="Cristian Chilipirea" userId="34ab170da5908fc4" providerId="LiveId" clId="{33069F41-F2C2-4BDD-8292-B1544BFFE8D4}" dt="2019-10-13T11:16:01.821" v="155"/>
          <ac:spMkLst>
            <pc:docMk/>
            <pc:sldMk cId="827071290" sldId="544"/>
            <ac:spMk id="33" creationId="{16D21699-DF1F-4E4D-95CC-7F0CD2A3E9C5}"/>
          </ac:spMkLst>
        </pc:spChg>
        <pc:spChg chg="add del">
          <ac:chgData name="Cristian Chilipirea" userId="34ab170da5908fc4" providerId="LiveId" clId="{33069F41-F2C2-4BDD-8292-B1544BFFE8D4}" dt="2019-10-13T11:16:01.821" v="155"/>
          <ac:spMkLst>
            <pc:docMk/>
            <pc:sldMk cId="827071290" sldId="544"/>
            <ac:spMk id="34" creationId="{2690E4B2-3CAE-413C-A4B4-C4B3363943FB}"/>
          </ac:spMkLst>
        </pc:spChg>
        <pc:spChg chg="add del">
          <ac:chgData name="Cristian Chilipirea" userId="34ab170da5908fc4" providerId="LiveId" clId="{33069F41-F2C2-4BDD-8292-B1544BFFE8D4}" dt="2019-10-13T11:16:01.821" v="155"/>
          <ac:spMkLst>
            <pc:docMk/>
            <pc:sldMk cId="827071290" sldId="544"/>
            <ac:spMk id="35" creationId="{276F68D0-6E81-4392-B811-C0F4F9135B44}"/>
          </ac:spMkLst>
        </pc:spChg>
        <pc:spChg chg="add del">
          <ac:chgData name="Cristian Chilipirea" userId="34ab170da5908fc4" providerId="LiveId" clId="{33069F41-F2C2-4BDD-8292-B1544BFFE8D4}" dt="2019-10-13T11:16:01.821" v="155"/>
          <ac:spMkLst>
            <pc:docMk/>
            <pc:sldMk cId="827071290" sldId="544"/>
            <ac:spMk id="36" creationId="{A02A54B2-9E11-4C6C-AA62-6B56A6C75F03}"/>
          </ac:spMkLst>
        </pc:spChg>
        <pc:spChg chg="add del">
          <ac:chgData name="Cristian Chilipirea" userId="34ab170da5908fc4" providerId="LiveId" clId="{33069F41-F2C2-4BDD-8292-B1544BFFE8D4}" dt="2019-10-13T11:16:01.821" v="155"/>
          <ac:spMkLst>
            <pc:docMk/>
            <pc:sldMk cId="827071290" sldId="544"/>
            <ac:spMk id="37" creationId="{A5E99978-2562-4913-AA5B-807445AF5142}"/>
          </ac:spMkLst>
        </pc:spChg>
        <pc:spChg chg="add del">
          <ac:chgData name="Cristian Chilipirea" userId="34ab170da5908fc4" providerId="LiveId" clId="{33069F41-F2C2-4BDD-8292-B1544BFFE8D4}" dt="2019-10-13T11:16:01.821" v="155"/>
          <ac:spMkLst>
            <pc:docMk/>
            <pc:sldMk cId="827071290" sldId="544"/>
            <ac:spMk id="38" creationId="{16AA7E9B-3AE8-465E-A714-9C39B931A990}"/>
          </ac:spMkLst>
        </pc:spChg>
        <pc:spChg chg="add del">
          <ac:chgData name="Cristian Chilipirea" userId="34ab170da5908fc4" providerId="LiveId" clId="{33069F41-F2C2-4BDD-8292-B1544BFFE8D4}" dt="2019-10-13T11:16:01.821" v="155"/>
          <ac:spMkLst>
            <pc:docMk/>
            <pc:sldMk cId="827071290" sldId="544"/>
            <ac:spMk id="39" creationId="{5AD53BE6-D78E-4940-8487-0FF3E64E5242}"/>
          </ac:spMkLst>
        </pc:spChg>
        <pc:spChg chg="add del">
          <ac:chgData name="Cristian Chilipirea" userId="34ab170da5908fc4" providerId="LiveId" clId="{33069F41-F2C2-4BDD-8292-B1544BFFE8D4}" dt="2019-10-13T11:16:01.821" v="155"/>
          <ac:spMkLst>
            <pc:docMk/>
            <pc:sldMk cId="827071290" sldId="544"/>
            <ac:spMk id="40" creationId="{EF9383D4-9333-449A-8E4A-D31146B3BD2C}"/>
          </ac:spMkLst>
        </pc:spChg>
        <pc:spChg chg="add del">
          <ac:chgData name="Cristian Chilipirea" userId="34ab170da5908fc4" providerId="LiveId" clId="{33069F41-F2C2-4BDD-8292-B1544BFFE8D4}" dt="2019-10-13T11:16:01.821" v="155"/>
          <ac:spMkLst>
            <pc:docMk/>
            <pc:sldMk cId="827071290" sldId="544"/>
            <ac:spMk id="41" creationId="{FD51CD03-0D62-446F-99EE-02EF67E02405}"/>
          </ac:spMkLst>
        </pc:spChg>
        <pc:spChg chg="add del">
          <ac:chgData name="Cristian Chilipirea" userId="34ab170da5908fc4" providerId="LiveId" clId="{33069F41-F2C2-4BDD-8292-B1544BFFE8D4}" dt="2019-10-13T11:16:01.821" v="155"/>
          <ac:spMkLst>
            <pc:docMk/>
            <pc:sldMk cId="827071290" sldId="544"/>
            <ac:spMk id="42" creationId="{E3971535-0237-4157-BB38-0A3B1714445C}"/>
          </ac:spMkLst>
        </pc:spChg>
        <pc:spChg chg="add del">
          <ac:chgData name="Cristian Chilipirea" userId="34ab170da5908fc4" providerId="LiveId" clId="{33069F41-F2C2-4BDD-8292-B1544BFFE8D4}" dt="2019-10-13T11:16:01.821" v="155"/>
          <ac:spMkLst>
            <pc:docMk/>
            <pc:sldMk cId="827071290" sldId="544"/>
            <ac:spMk id="43" creationId="{FCFD2231-8DB1-4270-A434-33D0DB0BC303}"/>
          </ac:spMkLst>
        </pc:spChg>
        <pc:spChg chg="add del">
          <ac:chgData name="Cristian Chilipirea" userId="34ab170da5908fc4" providerId="LiveId" clId="{33069F41-F2C2-4BDD-8292-B1544BFFE8D4}" dt="2019-10-13T11:16:01.821" v="155"/>
          <ac:spMkLst>
            <pc:docMk/>
            <pc:sldMk cId="827071290" sldId="544"/>
            <ac:spMk id="44" creationId="{5DED6C76-5B39-4B28-9B9F-5F8F1409E0DD}"/>
          </ac:spMkLst>
        </pc:spChg>
        <pc:spChg chg="add del">
          <ac:chgData name="Cristian Chilipirea" userId="34ab170da5908fc4" providerId="LiveId" clId="{33069F41-F2C2-4BDD-8292-B1544BFFE8D4}" dt="2019-10-13T11:16:01.821" v="155"/>
          <ac:spMkLst>
            <pc:docMk/>
            <pc:sldMk cId="827071290" sldId="544"/>
            <ac:spMk id="45" creationId="{41F9D9C2-6665-497E-BBB4-166793DE213C}"/>
          </ac:spMkLst>
        </pc:spChg>
        <pc:spChg chg="add del">
          <ac:chgData name="Cristian Chilipirea" userId="34ab170da5908fc4" providerId="LiveId" clId="{33069F41-F2C2-4BDD-8292-B1544BFFE8D4}" dt="2019-10-13T11:16:01.821" v="155"/>
          <ac:spMkLst>
            <pc:docMk/>
            <pc:sldMk cId="827071290" sldId="544"/>
            <ac:spMk id="46" creationId="{B38EDC07-E2F2-476E-84DF-49EB621DFCED}"/>
          </ac:spMkLst>
        </pc:spChg>
        <pc:spChg chg="add del">
          <ac:chgData name="Cristian Chilipirea" userId="34ab170da5908fc4" providerId="LiveId" clId="{33069F41-F2C2-4BDD-8292-B1544BFFE8D4}" dt="2019-10-13T11:16:01.821" v="155"/>
          <ac:spMkLst>
            <pc:docMk/>
            <pc:sldMk cId="827071290" sldId="544"/>
            <ac:spMk id="47" creationId="{C8DEDF32-7734-4528-82B5-9DF13A8092BE}"/>
          </ac:spMkLst>
        </pc:spChg>
        <pc:spChg chg="add del">
          <ac:chgData name="Cristian Chilipirea" userId="34ab170da5908fc4" providerId="LiveId" clId="{33069F41-F2C2-4BDD-8292-B1544BFFE8D4}" dt="2019-10-13T11:16:01.821" v="155"/>
          <ac:spMkLst>
            <pc:docMk/>
            <pc:sldMk cId="827071290" sldId="544"/>
            <ac:spMk id="63" creationId="{5948F61A-D5A1-406D-975E-4878D9E5D4F7}"/>
          </ac:spMkLst>
        </pc:spChg>
        <pc:spChg chg="add del">
          <ac:chgData name="Cristian Chilipirea" userId="34ab170da5908fc4" providerId="LiveId" clId="{33069F41-F2C2-4BDD-8292-B1544BFFE8D4}" dt="2019-10-13T11:16:01.821" v="155"/>
          <ac:spMkLst>
            <pc:docMk/>
            <pc:sldMk cId="827071290" sldId="544"/>
            <ac:spMk id="64" creationId="{9FC75F11-A0E0-4AE7-8B80-A98621A80C5B}"/>
          </ac:spMkLst>
        </pc:spChg>
        <pc:spChg chg="add del">
          <ac:chgData name="Cristian Chilipirea" userId="34ab170da5908fc4" providerId="LiveId" clId="{33069F41-F2C2-4BDD-8292-B1544BFFE8D4}" dt="2019-10-13T11:16:01.821" v="155"/>
          <ac:spMkLst>
            <pc:docMk/>
            <pc:sldMk cId="827071290" sldId="544"/>
            <ac:spMk id="65" creationId="{29D14B97-6A49-418C-8D09-B00D7703CF16}"/>
          </ac:spMkLst>
        </pc:spChg>
        <pc:spChg chg="add del">
          <ac:chgData name="Cristian Chilipirea" userId="34ab170da5908fc4" providerId="LiveId" clId="{33069F41-F2C2-4BDD-8292-B1544BFFE8D4}" dt="2019-10-13T11:16:01.821" v="155"/>
          <ac:spMkLst>
            <pc:docMk/>
            <pc:sldMk cId="827071290" sldId="544"/>
            <ac:spMk id="66" creationId="{BFC61126-8AA0-4950-859B-B6B3B54B2A86}"/>
          </ac:spMkLst>
        </pc:spChg>
        <pc:spChg chg="add del">
          <ac:chgData name="Cristian Chilipirea" userId="34ab170da5908fc4" providerId="LiveId" clId="{33069F41-F2C2-4BDD-8292-B1544BFFE8D4}" dt="2019-10-13T11:16:01.821" v="155"/>
          <ac:spMkLst>
            <pc:docMk/>
            <pc:sldMk cId="827071290" sldId="544"/>
            <ac:spMk id="67" creationId="{F5B48A53-6022-490D-909A-E5678D1BA12C}"/>
          </ac:spMkLst>
        </pc:spChg>
        <pc:spChg chg="add del">
          <ac:chgData name="Cristian Chilipirea" userId="34ab170da5908fc4" providerId="LiveId" clId="{33069F41-F2C2-4BDD-8292-B1544BFFE8D4}" dt="2019-10-13T11:16:01.821" v="155"/>
          <ac:spMkLst>
            <pc:docMk/>
            <pc:sldMk cId="827071290" sldId="544"/>
            <ac:spMk id="68" creationId="{207CFAB3-5CB2-4606-90B1-0B70C22D91F3}"/>
          </ac:spMkLst>
        </pc:spChg>
        <pc:spChg chg="add del">
          <ac:chgData name="Cristian Chilipirea" userId="34ab170da5908fc4" providerId="LiveId" clId="{33069F41-F2C2-4BDD-8292-B1544BFFE8D4}" dt="2019-10-13T11:16:01.821" v="155"/>
          <ac:spMkLst>
            <pc:docMk/>
            <pc:sldMk cId="827071290" sldId="544"/>
            <ac:spMk id="69" creationId="{BA63D853-1BAD-4375-9F09-CE19DA0562AF}"/>
          </ac:spMkLst>
        </pc:spChg>
        <pc:spChg chg="add del">
          <ac:chgData name="Cristian Chilipirea" userId="34ab170da5908fc4" providerId="LiveId" clId="{33069F41-F2C2-4BDD-8292-B1544BFFE8D4}" dt="2019-10-13T11:16:01.821" v="155"/>
          <ac:spMkLst>
            <pc:docMk/>
            <pc:sldMk cId="827071290" sldId="544"/>
            <ac:spMk id="70" creationId="{309A0AFD-6689-429D-8A38-B95A360A8559}"/>
          </ac:spMkLst>
        </pc:spChg>
        <pc:spChg chg="add del">
          <ac:chgData name="Cristian Chilipirea" userId="34ab170da5908fc4" providerId="LiveId" clId="{33069F41-F2C2-4BDD-8292-B1544BFFE8D4}" dt="2019-10-13T11:16:01.821" v="155"/>
          <ac:spMkLst>
            <pc:docMk/>
            <pc:sldMk cId="827071290" sldId="544"/>
            <ac:spMk id="71" creationId="{A25C42DD-521D-4022-A01A-886533CF5012}"/>
          </ac:spMkLst>
        </pc:spChg>
        <pc:spChg chg="add del">
          <ac:chgData name="Cristian Chilipirea" userId="34ab170da5908fc4" providerId="LiveId" clId="{33069F41-F2C2-4BDD-8292-B1544BFFE8D4}" dt="2019-10-13T11:16:01.821" v="155"/>
          <ac:spMkLst>
            <pc:docMk/>
            <pc:sldMk cId="827071290" sldId="544"/>
            <ac:spMk id="72" creationId="{C2964827-B9E8-4FAC-BC13-AB09BC9C4207}"/>
          </ac:spMkLst>
        </pc:spChg>
        <pc:spChg chg="add del">
          <ac:chgData name="Cristian Chilipirea" userId="34ab170da5908fc4" providerId="LiveId" clId="{33069F41-F2C2-4BDD-8292-B1544BFFE8D4}" dt="2019-10-13T11:16:01.821" v="155"/>
          <ac:spMkLst>
            <pc:docMk/>
            <pc:sldMk cId="827071290" sldId="544"/>
            <ac:spMk id="73" creationId="{A21E0A77-5F5B-431C-8115-64705E6E21DE}"/>
          </ac:spMkLst>
        </pc:spChg>
        <pc:spChg chg="add del">
          <ac:chgData name="Cristian Chilipirea" userId="34ab170da5908fc4" providerId="LiveId" clId="{33069F41-F2C2-4BDD-8292-B1544BFFE8D4}" dt="2019-10-13T11:16:01.821" v="155"/>
          <ac:spMkLst>
            <pc:docMk/>
            <pc:sldMk cId="827071290" sldId="544"/>
            <ac:spMk id="74" creationId="{A9B24626-905B-4B96-B1D1-66B8B93E4BA2}"/>
          </ac:spMkLst>
        </pc:spChg>
        <pc:spChg chg="add del">
          <ac:chgData name="Cristian Chilipirea" userId="34ab170da5908fc4" providerId="LiveId" clId="{33069F41-F2C2-4BDD-8292-B1544BFFE8D4}" dt="2019-10-13T11:16:01.821" v="155"/>
          <ac:spMkLst>
            <pc:docMk/>
            <pc:sldMk cId="827071290" sldId="544"/>
            <ac:spMk id="75" creationId="{6A40157E-883B-4464-AE9F-CE7D5DFACAA2}"/>
          </ac:spMkLst>
        </pc:spChg>
        <pc:spChg chg="add del">
          <ac:chgData name="Cristian Chilipirea" userId="34ab170da5908fc4" providerId="LiveId" clId="{33069F41-F2C2-4BDD-8292-B1544BFFE8D4}" dt="2019-10-13T11:16:01.821" v="155"/>
          <ac:spMkLst>
            <pc:docMk/>
            <pc:sldMk cId="827071290" sldId="544"/>
            <ac:spMk id="76" creationId="{B9CEEB69-12C5-4ED0-ABF1-3DA8862E28C8}"/>
          </ac:spMkLst>
        </pc:spChg>
        <pc:spChg chg="add del">
          <ac:chgData name="Cristian Chilipirea" userId="34ab170da5908fc4" providerId="LiveId" clId="{33069F41-F2C2-4BDD-8292-B1544BFFE8D4}" dt="2019-10-13T11:16:01.821" v="155"/>
          <ac:spMkLst>
            <pc:docMk/>
            <pc:sldMk cId="827071290" sldId="544"/>
            <ac:spMk id="77" creationId="{530695E4-603D-454C-920E-C23BC2846E7C}"/>
          </ac:spMkLst>
        </pc:spChg>
        <pc:spChg chg="add del">
          <ac:chgData name="Cristian Chilipirea" userId="34ab170da5908fc4" providerId="LiveId" clId="{33069F41-F2C2-4BDD-8292-B1544BFFE8D4}" dt="2019-10-13T11:16:01.821" v="155"/>
          <ac:spMkLst>
            <pc:docMk/>
            <pc:sldMk cId="827071290" sldId="544"/>
            <ac:spMk id="78" creationId="{F8055AB6-6E1A-4AC7-9B0F-1C4BD40CA8CC}"/>
          </ac:spMkLst>
        </pc:spChg>
        <pc:spChg chg="add del">
          <ac:chgData name="Cristian Chilipirea" userId="34ab170da5908fc4" providerId="LiveId" clId="{33069F41-F2C2-4BDD-8292-B1544BFFE8D4}" dt="2019-10-13T11:16:01.821" v="155"/>
          <ac:spMkLst>
            <pc:docMk/>
            <pc:sldMk cId="827071290" sldId="544"/>
            <ac:spMk id="79" creationId="{628AAB49-E2DB-4F71-8122-79E1E6AECA54}"/>
          </ac:spMkLst>
        </pc:spChg>
        <pc:spChg chg="add del">
          <ac:chgData name="Cristian Chilipirea" userId="34ab170da5908fc4" providerId="LiveId" clId="{33069F41-F2C2-4BDD-8292-B1544BFFE8D4}" dt="2019-10-13T11:16:01.821" v="155"/>
          <ac:spMkLst>
            <pc:docMk/>
            <pc:sldMk cId="827071290" sldId="544"/>
            <ac:spMk id="80" creationId="{5D7A9B81-CF90-4A93-959F-826E356BC678}"/>
          </ac:spMkLst>
        </pc:spChg>
        <pc:spChg chg="add del">
          <ac:chgData name="Cristian Chilipirea" userId="34ab170da5908fc4" providerId="LiveId" clId="{33069F41-F2C2-4BDD-8292-B1544BFFE8D4}" dt="2019-10-13T11:16:01.821" v="155"/>
          <ac:spMkLst>
            <pc:docMk/>
            <pc:sldMk cId="827071290" sldId="544"/>
            <ac:spMk id="81" creationId="{2670729C-690F-4CF4-B042-B926CCF3AD76}"/>
          </ac:spMkLst>
        </pc:spChg>
        <pc:spChg chg="add del">
          <ac:chgData name="Cristian Chilipirea" userId="34ab170da5908fc4" providerId="LiveId" clId="{33069F41-F2C2-4BDD-8292-B1544BFFE8D4}" dt="2019-10-13T11:16:01.821" v="155"/>
          <ac:spMkLst>
            <pc:docMk/>
            <pc:sldMk cId="827071290" sldId="544"/>
            <ac:spMk id="82" creationId="{D3A79C5B-95D5-4110-9211-D7E408DE6571}"/>
          </ac:spMkLst>
        </pc:spChg>
        <pc:spChg chg="add del">
          <ac:chgData name="Cristian Chilipirea" userId="34ab170da5908fc4" providerId="LiveId" clId="{33069F41-F2C2-4BDD-8292-B1544BFFE8D4}" dt="2019-10-13T11:16:01.821" v="155"/>
          <ac:spMkLst>
            <pc:docMk/>
            <pc:sldMk cId="827071290" sldId="544"/>
            <ac:spMk id="83" creationId="{B03AF684-097D-47FD-839B-5300F71F85CA}"/>
          </ac:spMkLst>
        </pc:spChg>
        <pc:spChg chg="add del">
          <ac:chgData name="Cristian Chilipirea" userId="34ab170da5908fc4" providerId="LiveId" clId="{33069F41-F2C2-4BDD-8292-B1544BFFE8D4}" dt="2019-10-13T11:16:01.821" v="155"/>
          <ac:spMkLst>
            <pc:docMk/>
            <pc:sldMk cId="827071290" sldId="544"/>
            <ac:spMk id="84" creationId="{D5DC7FAB-41FC-4CB2-AB2C-003178C361BE}"/>
          </ac:spMkLst>
        </pc:spChg>
        <pc:spChg chg="add del">
          <ac:chgData name="Cristian Chilipirea" userId="34ab170da5908fc4" providerId="LiveId" clId="{33069F41-F2C2-4BDD-8292-B1544BFFE8D4}" dt="2019-10-13T11:16:01.821" v="155"/>
          <ac:spMkLst>
            <pc:docMk/>
            <pc:sldMk cId="827071290" sldId="544"/>
            <ac:spMk id="85" creationId="{B74DE637-D2F0-477B-988D-E30E210F984B}"/>
          </ac:spMkLst>
        </pc:spChg>
        <pc:spChg chg="add del">
          <ac:chgData name="Cristian Chilipirea" userId="34ab170da5908fc4" providerId="LiveId" clId="{33069F41-F2C2-4BDD-8292-B1544BFFE8D4}" dt="2019-10-13T11:16:01.821" v="155"/>
          <ac:spMkLst>
            <pc:docMk/>
            <pc:sldMk cId="827071290" sldId="544"/>
            <ac:spMk id="86" creationId="{1C8F8313-542E-4A14-8683-E9201AD2E005}"/>
          </ac:spMkLst>
        </pc:spChg>
        <pc:spChg chg="add del">
          <ac:chgData name="Cristian Chilipirea" userId="34ab170da5908fc4" providerId="LiveId" clId="{33069F41-F2C2-4BDD-8292-B1544BFFE8D4}" dt="2019-10-13T11:16:01.821" v="155"/>
          <ac:spMkLst>
            <pc:docMk/>
            <pc:sldMk cId="827071290" sldId="544"/>
            <ac:spMk id="87" creationId="{379C15F3-0DE1-4E0D-86A7-0CBB55ADC6E7}"/>
          </ac:spMkLst>
        </pc:spChg>
        <pc:spChg chg="add del">
          <ac:chgData name="Cristian Chilipirea" userId="34ab170da5908fc4" providerId="LiveId" clId="{33069F41-F2C2-4BDD-8292-B1544BFFE8D4}" dt="2019-10-13T11:16:01.821" v="155"/>
          <ac:spMkLst>
            <pc:docMk/>
            <pc:sldMk cId="827071290" sldId="544"/>
            <ac:spMk id="88" creationId="{267AA7EB-2122-45E5-A652-4B63E8F278CA}"/>
          </ac:spMkLst>
        </pc:spChg>
        <pc:spChg chg="add del">
          <ac:chgData name="Cristian Chilipirea" userId="34ab170da5908fc4" providerId="LiveId" clId="{33069F41-F2C2-4BDD-8292-B1544BFFE8D4}" dt="2019-10-13T11:16:01.821" v="155"/>
          <ac:spMkLst>
            <pc:docMk/>
            <pc:sldMk cId="827071290" sldId="544"/>
            <ac:spMk id="89" creationId="{A8BE8A89-C3E9-4387-AEE9-6CD6FEC0AD7C}"/>
          </ac:spMkLst>
        </pc:spChg>
        <pc:spChg chg="add del">
          <ac:chgData name="Cristian Chilipirea" userId="34ab170da5908fc4" providerId="LiveId" clId="{33069F41-F2C2-4BDD-8292-B1544BFFE8D4}" dt="2019-10-13T11:16:01.821" v="155"/>
          <ac:spMkLst>
            <pc:docMk/>
            <pc:sldMk cId="827071290" sldId="544"/>
            <ac:spMk id="90" creationId="{6189EC3B-64F2-47AA-ACD3-A0FEC1A6BE78}"/>
          </ac:spMkLst>
        </pc:spChg>
        <pc:spChg chg="add del">
          <ac:chgData name="Cristian Chilipirea" userId="34ab170da5908fc4" providerId="LiveId" clId="{33069F41-F2C2-4BDD-8292-B1544BFFE8D4}" dt="2019-10-13T11:16:01.821" v="155"/>
          <ac:spMkLst>
            <pc:docMk/>
            <pc:sldMk cId="827071290" sldId="544"/>
            <ac:spMk id="91" creationId="{0C7F9F9F-06DA-47CF-ACD7-E80FC17FA9A1}"/>
          </ac:spMkLst>
        </pc:spChg>
        <pc:spChg chg="add del">
          <ac:chgData name="Cristian Chilipirea" userId="34ab170da5908fc4" providerId="LiveId" clId="{33069F41-F2C2-4BDD-8292-B1544BFFE8D4}" dt="2019-10-13T11:16:01.821" v="155"/>
          <ac:spMkLst>
            <pc:docMk/>
            <pc:sldMk cId="827071290" sldId="544"/>
            <ac:spMk id="92" creationId="{B57CFA3D-9E3C-4D81-BBD0-D52301F3D86B}"/>
          </ac:spMkLst>
        </pc:spChg>
        <pc:spChg chg="add del">
          <ac:chgData name="Cristian Chilipirea" userId="34ab170da5908fc4" providerId="LiveId" clId="{33069F41-F2C2-4BDD-8292-B1544BFFE8D4}" dt="2019-10-13T11:16:01.821" v="155"/>
          <ac:spMkLst>
            <pc:docMk/>
            <pc:sldMk cId="827071290" sldId="544"/>
            <ac:spMk id="93" creationId="{B1464335-6293-47D3-864B-AFBD32377812}"/>
          </ac:spMkLst>
        </pc:spChg>
        <pc:spChg chg="add del">
          <ac:chgData name="Cristian Chilipirea" userId="34ab170da5908fc4" providerId="LiveId" clId="{33069F41-F2C2-4BDD-8292-B1544BFFE8D4}" dt="2019-10-13T11:16:01.821" v="155"/>
          <ac:spMkLst>
            <pc:docMk/>
            <pc:sldMk cId="827071290" sldId="544"/>
            <ac:spMk id="94" creationId="{F04801C6-C548-4815-B5A9-BF57997499F9}"/>
          </ac:spMkLst>
        </pc:spChg>
        <pc:spChg chg="add del">
          <ac:chgData name="Cristian Chilipirea" userId="34ab170da5908fc4" providerId="LiveId" clId="{33069F41-F2C2-4BDD-8292-B1544BFFE8D4}" dt="2019-10-13T11:16:01.821" v="155"/>
          <ac:spMkLst>
            <pc:docMk/>
            <pc:sldMk cId="827071290" sldId="544"/>
            <ac:spMk id="95" creationId="{77144C5B-7C83-49DF-9495-848793625188}"/>
          </ac:spMkLst>
        </pc:spChg>
        <pc:spChg chg="add del">
          <ac:chgData name="Cristian Chilipirea" userId="34ab170da5908fc4" providerId="LiveId" clId="{33069F41-F2C2-4BDD-8292-B1544BFFE8D4}" dt="2019-10-13T11:16:01.821" v="155"/>
          <ac:spMkLst>
            <pc:docMk/>
            <pc:sldMk cId="827071290" sldId="544"/>
            <ac:spMk id="96" creationId="{6F54515D-04F6-4DA8-B18B-595D86A56FC5}"/>
          </ac:spMkLst>
        </pc:spChg>
        <pc:spChg chg="add del">
          <ac:chgData name="Cristian Chilipirea" userId="34ab170da5908fc4" providerId="LiveId" clId="{33069F41-F2C2-4BDD-8292-B1544BFFE8D4}" dt="2019-10-13T11:16:01.821" v="155"/>
          <ac:spMkLst>
            <pc:docMk/>
            <pc:sldMk cId="827071290" sldId="544"/>
            <ac:spMk id="97" creationId="{1F2BCBB3-1C79-44B9-903D-934B368FD231}"/>
          </ac:spMkLst>
        </pc:spChg>
        <pc:spChg chg="add del">
          <ac:chgData name="Cristian Chilipirea" userId="34ab170da5908fc4" providerId="LiveId" clId="{33069F41-F2C2-4BDD-8292-B1544BFFE8D4}" dt="2019-10-13T11:16:01.821" v="155"/>
          <ac:spMkLst>
            <pc:docMk/>
            <pc:sldMk cId="827071290" sldId="544"/>
            <ac:spMk id="98" creationId="{E27A5F4D-EBCA-452E-B8CD-4B9A785BBC3F}"/>
          </ac:spMkLst>
        </pc:spChg>
        <pc:spChg chg="add del">
          <ac:chgData name="Cristian Chilipirea" userId="34ab170da5908fc4" providerId="LiveId" clId="{33069F41-F2C2-4BDD-8292-B1544BFFE8D4}" dt="2019-10-13T11:16:01.821" v="155"/>
          <ac:spMkLst>
            <pc:docMk/>
            <pc:sldMk cId="827071290" sldId="544"/>
            <ac:spMk id="99" creationId="{B3421BD9-705D-407E-8CAE-607A141D8DA5}"/>
          </ac:spMkLst>
        </pc:spChg>
        <pc:spChg chg="add del">
          <ac:chgData name="Cristian Chilipirea" userId="34ab170da5908fc4" providerId="LiveId" clId="{33069F41-F2C2-4BDD-8292-B1544BFFE8D4}" dt="2019-10-13T11:16:01.821" v="155"/>
          <ac:spMkLst>
            <pc:docMk/>
            <pc:sldMk cId="827071290" sldId="544"/>
            <ac:spMk id="100" creationId="{F6D488EE-F473-4167-A277-75AE57E4574E}"/>
          </ac:spMkLst>
        </pc:spChg>
        <pc:spChg chg="add del">
          <ac:chgData name="Cristian Chilipirea" userId="34ab170da5908fc4" providerId="LiveId" clId="{33069F41-F2C2-4BDD-8292-B1544BFFE8D4}" dt="2019-10-13T11:16:01.821" v="155"/>
          <ac:spMkLst>
            <pc:docMk/>
            <pc:sldMk cId="827071290" sldId="544"/>
            <ac:spMk id="101" creationId="{5728E80F-AEB4-4DFA-B4C9-8BBD7FD893C8}"/>
          </ac:spMkLst>
        </pc:spChg>
        <pc:spChg chg="add del">
          <ac:chgData name="Cristian Chilipirea" userId="34ab170da5908fc4" providerId="LiveId" clId="{33069F41-F2C2-4BDD-8292-B1544BFFE8D4}" dt="2019-10-13T11:16:01.821" v="155"/>
          <ac:spMkLst>
            <pc:docMk/>
            <pc:sldMk cId="827071290" sldId="544"/>
            <ac:spMk id="102" creationId="{2296F0CE-1DCE-4A3E-88E3-45AD9D053095}"/>
          </ac:spMkLst>
        </pc:spChg>
        <pc:spChg chg="add del">
          <ac:chgData name="Cristian Chilipirea" userId="34ab170da5908fc4" providerId="LiveId" clId="{33069F41-F2C2-4BDD-8292-B1544BFFE8D4}" dt="2019-10-13T11:16:01.821" v="155"/>
          <ac:spMkLst>
            <pc:docMk/>
            <pc:sldMk cId="827071290" sldId="544"/>
            <ac:spMk id="103" creationId="{C7CBD711-0EED-4661-8FFD-199DD9BCE34F}"/>
          </ac:spMkLst>
        </pc:spChg>
        <pc:spChg chg="add del">
          <ac:chgData name="Cristian Chilipirea" userId="34ab170da5908fc4" providerId="LiveId" clId="{33069F41-F2C2-4BDD-8292-B1544BFFE8D4}" dt="2019-10-13T11:16:01.821" v="155"/>
          <ac:spMkLst>
            <pc:docMk/>
            <pc:sldMk cId="827071290" sldId="544"/>
            <ac:spMk id="104" creationId="{F0334C3E-9B7E-4718-9066-2E2DFA5407FF}"/>
          </ac:spMkLst>
        </pc:spChg>
        <pc:spChg chg="add del">
          <ac:chgData name="Cristian Chilipirea" userId="34ab170da5908fc4" providerId="LiveId" clId="{33069F41-F2C2-4BDD-8292-B1544BFFE8D4}" dt="2019-10-13T11:16:01.821" v="155"/>
          <ac:spMkLst>
            <pc:docMk/>
            <pc:sldMk cId="827071290" sldId="544"/>
            <ac:spMk id="105" creationId="{FA60D753-D2ED-47BC-80A2-8266E7B06C5B}"/>
          </ac:spMkLst>
        </pc:spChg>
        <pc:spChg chg="add del">
          <ac:chgData name="Cristian Chilipirea" userId="34ab170da5908fc4" providerId="LiveId" clId="{33069F41-F2C2-4BDD-8292-B1544BFFE8D4}" dt="2019-10-13T11:16:01.821" v="155"/>
          <ac:spMkLst>
            <pc:docMk/>
            <pc:sldMk cId="827071290" sldId="544"/>
            <ac:spMk id="106" creationId="{DF6D794F-FFBA-44A2-99D2-9BB58CCCB558}"/>
          </ac:spMkLst>
        </pc:spChg>
        <pc:spChg chg="add del">
          <ac:chgData name="Cristian Chilipirea" userId="34ab170da5908fc4" providerId="LiveId" clId="{33069F41-F2C2-4BDD-8292-B1544BFFE8D4}" dt="2019-10-13T11:16:01.821" v="155"/>
          <ac:spMkLst>
            <pc:docMk/>
            <pc:sldMk cId="827071290" sldId="544"/>
            <ac:spMk id="107" creationId="{4D04AA88-EDDB-47A5-9DEA-078C2094126B}"/>
          </ac:spMkLst>
        </pc:spChg>
        <pc:spChg chg="add del">
          <ac:chgData name="Cristian Chilipirea" userId="34ab170da5908fc4" providerId="LiveId" clId="{33069F41-F2C2-4BDD-8292-B1544BFFE8D4}" dt="2019-10-13T11:16:01.821" v="155"/>
          <ac:spMkLst>
            <pc:docMk/>
            <pc:sldMk cId="827071290" sldId="544"/>
            <ac:spMk id="108" creationId="{1D88F7F0-B34E-4FD2-BDA0-30A660E5B4B8}"/>
          </ac:spMkLst>
        </pc:spChg>
        <pc:spChg chg="add del">
          <ac:chgData name="Cristian Chilipirea" userId="34ab170da5908fc4" providerId="LiveId" clId="{33069F41-F2C2-4BDD-8292-B1544BFFE8D4}" dt="2019-10-13T11:16:01.821" v="155"/>
          <ac:spMkLst>
            <pc:docMk/>
            <pc:sldMk cId="827071290" sldId="544"/>
            <ac:spMk id="109" creationId="{C88DC0C1-9744-45F0-82AC-B423D00D2B22}"/>
          </ac:spMkLst>
        </pc:spChg>
        <pc:spChg chg="add del">
          <ac:chgData name="Cristian Chilipirea" userId="34ab170da5908fc4" providerId="LiveId" clId="{33069F41-F2C2-4BDD-8292-B1544BFFE8D4}" dt="2019-10-13T11:16:01.821" v="155"/>
          <ac:spMkLst>
            <pc:docMk/>
            <pc:sldMk cId="827071290" sldId="544"/>
            <ac:spMk id="110" creationId="{61E36759-E304-48ED-A427-2374B03D03C7}"/>
          </ac:spMkLst>
        </pc:spChg>
        <pc:spChg chg="add del">
          <ac:chgData name="Cristian Chilipirea" userId="34ab170da5908fc4" providerId="LiveId" clId="{33069F41-F2C2-4BDD-8292-B1544BFFE8D4}" dt="2019-10-13T11:16:01.821" v="155"/>
          <ac:spMkLst>
            <pc:docMk/>
            <pc:sldMk cId="827071290" sldId="544"/>
            <ac:spMk id="117" creationId="{26641B62-6433-4520-8D37-A75EA4955CE7}"/>
          </ac:spMkLst>
        </pc:spChg>
        <pc:spChg chg="add">
          <ac:chgData name="Cristian Chilipirea" userId="34ab170da5908fc4" providerId="LiveId" clId="{33069F41-F2C2-4BDD-8292-B1544BFFE8D4}" dt="2019-10-13T11:16:01.873" v="156"/>
          <ac:spMkLst>
            <pc:docMk/>
            <pc:sldMk cId="827071290" sldId="544"/>
            <ac:spMk id="139" creationId="{131F2F90-2EB5-4FA2-8823-6C36E5B8BBBC}"/>
          </ac:spMkLst>
        </pc:spChg>
        <pc:spChg chg="add">
          <ac:chgData name="Cristian Chilipirea" userId="34ab170da5908fc4" providerId="LiveId" clId="{33069F41-F2C2-4BDD-8292-B1544BFFE8D4}" dt="2019-10-13T11:16:01.873" v="156"/>
          <ac:spMkLst>
            <pc:docMk/>
            <pc:sldMk cId="827071290" sldId="544"/>
            <ac:spMk id="140" creationId="{E48AD055-6392-4B02-88B3-A51BB392228A}"/>
          </ac:spMkLst>
        </pc:spChg>
        <pc:spChg chg="add">
          <ac:chgData name="Cristian Chilipirea" userId="34ab170da5908fc4" providerId="LiveId" clId="{33069F41-F2C2-4BDD-8292-B1544BFFE8D4}" dt="2019-10-13T11:16:01.873" v="156"/>
          <ac:spMkLst>
            <pc:docMk/>
            <pc:sldMk cId="827071290" sldId="544"/>
            <ac:spMk id="141" creationId="{EFC46FE1-067A-4450-B042-31F66548C6CD}"/>
          </ac:spMkLst>
        </pc:spChg>
        <pc:spChg chg="add">
          <ac:chgData name="Cristian Chilipirea" userId="34ab170da5908fc4" providerId="LiveId" clId="{33069F41-F2C2-4BDD-8292-B1544BFFE8D4}" dt="2019-10-13T11:16:01.873" v="156"/>
          <ac:spMkLst>
            <pc:docMk/>
            <pc:sldMk cId="827071290" sldId="544"/>
            <ac:spMk id="142" creationId="{1193A950-C91D-4764-A769-2A0ECF414E59}"/>
          </ac:spMkLst>
        </pc:spChg>
        <pc:spChg chg="add">
          <ac:chgData name="Cristian Chilipirea" userId="34ab170da5908fc4" providerId="LiveId" clId="{33069F41-F2C2-4BDD-8292-B1544BFFE8D4}" dt="2019-10-13T11:16:01.873" v="156"/>
          <ac:spMkLst>
            <pc:docMk/>
            <pc:sldMk cId="827071290" sldId="544"/>
            <ac:spMk id="143" creationId="{F2E25CBF-E740-4152-B6EF-FAD5669BA7E2}"/>
          </ac:spMkLst>
        </pc:spChg>
        <pc:spChg chg="add">
          <ac:chgData name="Cristian Chilipirea" userId="34ab170da5908fc4" providerId="LiveId" clId="{33069F41-F2C2-4BDD-8292-B1544BFFE8D4}" dt="2019-10-13T11:16:01.873" v="156"/>
          <ac:spMkLst>
            <pc:docMk/>
            <pc:sldMk cId="827071290" sldId="544"/>
            <ac:spMk id="144" creationId="{BEC457A3-7987-432A-A55C-90BB20F5D2EE}"/>
          </ac:spMkLst>
        </pc:spChg>
        <pc:spChg chg="add">
          <ac:chgData name="Cristian Chilipirea" userId="34ab170da5908fc4" providerId="LiveId" clId="{33069F41-F2C2-4BDD-8292-B1544BFFE8D4}" dt="2019-10-13T11:16:01.873" v="156"/>
          <ac:spMkLst>
            <pc:docMk/>
            <pc:sldMk cId="827071290" sldId="544"/>
            <ac:spMk id="145" creationId="{D73D5993-1CFE-4384-AB02-FDE33B5AD40C}"/>
          </ac:spMkLst>
        </pc:spChg>
        <pc:spChg chg="add">
          <ac:chgData name="Cristian Chilipirea" userId="34ab170da5908fc4" providerId="LiveId" clId="{33069F41-F2C2-4BDD-8292-B1544BFFE8D4}" dt="2019-10-13T11:16:01.873" v="156"/>
          <ac:spMkLst>
            <pc:docMk/>
            <pc:sldMk cId="827071290" sldId="544"/>
            <ac:spMk id="146" creationId="{E21EA22F-AABD-4871-8EE7-CEEF779A68C2}"/>
          </ac:spMkLst>
        </pc:spChg>
        <pc:spChg chg="add">
          <ac:chgData name="Cristian Chilipirea" userId="34ab170da5908fc4" providerId="LiveId" clId="{33069F41-F2C2-4BDD-8292-B1544BFFE8D4}" dt="2019-10-13T11:16:01.873" v="156"/>
          <ac:spMkLst>
            <pc:docMk/>
            <pc:sldMk cId="827071290" sldId="544"/>
            <ac:spMk id="147" creationId="{B51092C3-ECBD-4D88-B21D-F788EADB3B70}"/>
          </ac:spMkLst>
        </pc:spChg>
        <pc:spChg chg="add">
          <ac:chgData name="Cristian Chilipirea" userId="34ab170da5908fc4" providerId="LiveId" clId="{33069F41-F2C2-4BDD-8292-B1544BFFE8D4}" dt="2019-10-13T11:16:01.873" v="156"/>
          <ac:spMkLst>
            <pc:docMk/>
            <pc:sldMk cId="827071290" sldId="544"/>
            <ac:spMk id="148" creationId="{A7EE209E-AABF-412D-8438-1701759CC576}"/>
          </ac:spMkLst>
        </pc:spChg>
        <pc:spChg chg="add">
          <ac:chgData name="Cristian Chilipirea" userId="34ab170da5908fc4" providerId="LiveId" clId="{33069F41-F2C2-4BDD-8292-B1544BFFE8D4}" dt="2019-10-13T11:16:01.873" v="156"/>
          <ac:spMkLst>
            <pc:docMk/>
            <pc:sldMk cId="827071290" sldId="544"/>
            <ac:spMk id="149" creationId="{D67BEA22-14AE-40FC-B418-E9A8DD585F06}"/>
          </ac:spMkLst>
        </pc:spChg>
        <pc:spChg chg="add">
          <ac:chgData name="Cristian Chilipirea" userId="34ab170da5908fc4" providerId="LiveId" clId="{33069F41-F2C2-4BDD-8292-B1544BFFE8D4}" dt="2019-10-13T11:16:01.873" v="156"/>
          <ac:spMkLst>
            <pc:docMk/>
            <pc:sldMk cId="827071290" sldId="544"/>
            <ac:spMk id="150" creationId="{7C1D53C0-FD96-4606-8FD1-0CA8C27B6E91}"/>
          </ac:spMkLst>
        </pc:spChg>
        <pc:spChg chg="add">
          <ac:chgData name="Cristian Chilipirea" userId="34ab170da5908fc4" providerId="LiveId" clId="{33069F41-F2C2-4BDD-8292-B1544BFFE8D4}" dt="2019-10-13T11:16:01.873" v="156"/>
          <ac:spMkLst>
            <pc:docMk/>
            <pc:sldMk cId="827071290" sldId="544"/>
            <ac:spMk id="151" creationId="{07289BA1-0933-42A5-A624-21016164E3FB}"/>
          </ac:spMkLst>
        </pc:spChg>
        <pc:spChg chg="add">
          <ac:chgData name="Cristian Chilipirea" userId="34ab170da5908fc4" providerId="LiveId" clId="{33069F41-F2C2-4BDD-8292-B1544BFFE8D4}" dt="2019-10-13T11:16:01.873" v="156"/>
          <ac:spMkLst>
            <pc:docMk/>
            <pc:sldMk cId="827071290" sldId="544"/>
            <ac:spMk id="152" creationId="{0DD3D696-C3A5-413B-BB88-2E71E17BD9C9}"/>
          </ac:spMkLst>
        </pc:spChg>
        <pc:spChg chg="add">
          <ac:chgData name="Cristian Chilipirea" userId="34ab170da5908fc4" providerId="LiveId" clId="{33069F41-F2C2-4BDD-8292-B1544BFFE8D4}" dt="2019-10-13T11:16:01.873" v="156"/>
          <ac:spMkLst>
            <pc:docMk/>
            <pc:sldMk cId="827071290" sldId="544"/>
            <ac:spMk id="153" creationId="{CBF5380F-8540-4B6A-BCE0-419E9FE6E28A}"/>
          </ac:spMkLst>
        </pc:spChg>
        <pc:spChg chg="add">
          <ac:chgData name="Cristian Chilipirea" userId="34ab170da5908fc4" providerId="LiveId" clId="{33069F41-F2C2-4BDD-8292-B1544BFFE8D4}" dt="2019-10-13T11:16:01.873" v="156"/>
          <ac:spMkLst>
            <pc:docMk/>
            <pc:sldMk cId="827071290" sldId="544"/>
            <ac:spMk id="154" creationId="{D9BBE5A3-BC10-4983-A189-BDFD3E0B5E5A}"/>
          </ac:spMkLst>
        </pc:spChg>
        <pc:spChg chg="add">
          <ac:chgData name="Cristian Chilipirea" userId="34ab170da5908fc4" providerId="LiveId" clId="{33069F41-F2C2-4BDD-8292-B1544BFFE8D4}" dt="2019-10-13T11:16:01.873" v="156"/>
          <ac:spMkLst>
            <pc:docMk/>
            <pc:sldMk cId="827071290" sldId="544"/>
            <ac:spMk id="155" creationId="{39810E41-E980-4A61-815C-CA6646906CEF}"/>
          </ac:spMkLst>
        </pc:spChg>
        <pc:spChg chg="add">
          <ac:chgData name="Cristian Chilipirea" userId="34ab170da5908fc4" providerId="LiveId" clId="{33069F41-F2C2-4BDD-8292-B1544BFFE8D4}" dt="2019-10-13T11:16:01.873" v="156"/>
          <ac:spMkLst>
            <pc:docMk/>
            <pc:sldMk cId="827071290" sldId="544"/>
            <ac:spMk id="156" creationId="{3E8F5DC6-33BE-4382-9F3D-B53E83AFEE3A}"/>
          </ac:spMkLst>
        </pc:spChg>
        <pc:spChg chg="add">
          <ac:chgData name="Cristian Chilipirea" userId="34ab170da5908fc4" providerId="LiveId" clId="{33069F41-F2C2-4BDD-8292-B1544BFFE8D4}" dt="2019-10-13T11:16:01.873" v="156"/>
          <ac:spMkLst>
            <pc:docMk/>
            <pc:sldMk cId="827071290" sldId="544"/>
            <ac:spMk id="157" creationId="{1CF0F7E3-3CA2-4ADA-B913-3205B0C438A9}"/>
          </ac:spMkLst>
        </pc:spChg>
        <pc:spChg chg="add">
          <ac:chgData name="Cristian Chilipirea" userId="34ab170da5908fc4" providerId="LiveId" clId="{33069F41-F2C2-4BDD-8292-B1544BFFE8D4}" dt="2019-10-13T11:16:01.873" v="156"/>
          <ac:spMkLst>
            <pc:docMk/>
            <pc:sldMk cId="827071290" sldId="544"/>
            <ac:spMk id="158" creationId="{AF9EF82D-1222-419E-B394-38CC66C8FD7C}"/>
          </ac:spMkLst>
        </pc:spChg>
        <pc:spChg chg="add">
          <ac:chgData name="Cristian Chilipirea" userId="34ab170da5908fc4" providerId="LiveId" clId="{33069F41-F2C2-4BDD-8292-B1544BFFE8D4}" dt="2019-10-13T11:16:01.873" v="156"/>
          <ac:spMkLst>
            <pc:docMk/>
            <pc:sldMk cId="827071290" sldId="544"/>
            <ac:spMk id="159" creationId="{31F86391-3100-4A41-99E3-025DF8368FAC}"/>
          </ac:spMkLst>
        </pc:spChg>
        <pc:spChg chg="add">
          <ac:chgData name="Cristian Chilipirea" userId="34ab170da5908fc4" providerId="LiveId" clId="{33069F41-F2C2-4BDD-8292-B1544BFFE8D4}" dt="2019-10-13T11:16:01.873" v="156"/>
          <ac:spMkLst>
            <pc:docMk/>
            <pc:sldMk cId="827071290" sldId="544"/>
            <ac:spMk id="160" creationId="{8263FF62-626C-4F48-AFF9-3EF967A99C30}"/>
          </ac:spMkLst>
        </pc:spChg>
        <pc:spChg chg="add">
          <ac:chgData name="Cristian Chilipirea" userId="34ab170da5908fc4" providerId="LiveId" clId="{33069F41-F2C2-4BDD-8292-B1544BFFE8D4}" dt="2019-10-13T11:16:01.873" v="156"/>
          <ac:spMkLst>
            <pc:docMk/>
            <pc:sldMk cId="827071290" sldId="544"/>
            <ac:spMk id="161" creationId="{D231F554-23A0-49C9-B0B3-08E95C486592}"/>
          </ac:spMkLst>
        </pc:spChg>
        <pc:spChg chg="add">
          <ac:chgData name="Cristian Chilipirea" userId="34ab170da5908fc4" providerId="LiveId" clId="{33069F41-F2C2-4BDD-8292-B1544BFFE8D4}" dt="2019-10-13T11:16:01.873" v="156"/>
          <ac:spMkLst>
            <pc:docMk/>
            <pc:sldMk cId="827071290" sldId="544"/>
            <ac:spMk id="177" creationId="{7ABD7361-E7FC-4FA0-BC80-A8D34E67C9EB}"/>
          </ac:spMkLst>
        </pc:spChg>
        <pc:spChg chg="add">
          <ac:chgData name="Cristian Chilipirea" userId="34ab170da5908fc4" providerId="LiveId" clId="{33069F41-F2C2-4BDD-8292-B1544BFFE8D4}" dt="2019-10-13T11:16:01.873" v="156"/>
          <ac:spMkLst>
            <pc:docMk/>
            <pc:sldMk cId="827071290" sldId="544"/>
            <ac:spMk id="178" creationId="{C8A29F94-2832-4367-9932-515FA4887AE0}"/>
          </ac:spMkLst>
        </pc:spChg>
        <pc:spChg chg="add">
          <ac:chgData name="Cristian Chilipirea" userId="34ab170da5908fc4" providerId="LiveId" clId="{33069F41-F2C2-4BDD-8292-B1544BFFE8D4}" dt="2019-10-13T11:16:01.873" v="156"/>
          <ac:spMkLst>
            <pc:docMk/>
            <pc:sldMk cId="827071290" sldId="544"/>
            <ac:spMk id="179" creationId="{8527184C-5814-4D53-8426-3FB97D173596}"/>
          </ac:spMkLst>
        </pc:spChg>
        <pc:spChg chg="add">
          <ac:chgData name="Cristian Chilipirea" userId="34ab170da5908fc4" providerId="LiveId" clId="{33069F41-F2C2-4BDD-8292-B1544BFFE8D4}" dt="2019-10-13T11:16:01.873" v="156"/>
          <ac:spMkLst>
            <pc:docMk/>
            <pc:sldMk cId="827071290" sldId="544"/>
            <ac:spMk id="180" creationId="{E2F6513B-1147-46D1-ADCF-85EE667202BA}"/>
          </ac:spMkLst>
        </pc:spChg>
        <pc:spChg chg="add">
          <ac:chgData name="Cristian Chilipirea" userId="34ab170da5908fc4" providerId="LiveId" clId="{33069F41-F2C2-4BDD-8292-B1544BFFE8D4}" dt="2019-10-13T11:16:01.873" v="156"/>
          <ac:spMkLst>
            <pc:docMk/>
            <pc:sldMk cId="827071290" sldId="544"/>
            <ac:spMk id="181" creationId="{4AEFE778-3274-4E36-9BD3-541CA3DD8557}"/>
          </ac:spMkLst>
        </pc:spChg>
        <pc:spChg chg="add">
          <ac:chgData name="Cristian Chilipirea" userId="34ab170da5908fc4" providerId="LiveId" clId="{33069F41-F2C2-4BDD-8292-B1544BFFE8D4}" dt="2019-10-13T11:16:01.873" v="156"/>
          <ac:spMkLst>
            <pc:docMk/>
            <pc:sldMk cId="827071290" sldId="544"/>
            <ac:spMk id="182" creationId="{0B198FF8-4759-44ED-BE2C-AA0F5DA30579}"/>
          </ac:spMkLst>
        </pc:spChg>
        <pc:spChg chg="add">
          <ac:chgData name="Cristian Chilipirea" userId="34ab170da5908fc4" providerId="LiveId" clId="{33069F41-F2C2-4BDD-8292-B1544BFFE8D4}" dt="2019-10-13T11:16:01.873" v="156"/>
          <ac:spMkLst>
            <pc:docMk/>
            <pc:sldMk cId="827071290" sldId="544"/>
            <ac:spMk id="183" creationId="{634EB7B7-5687-482F-AD0B-5FAC33164405}"/>
          </ac:spMkLst>
        </pc:spChg>
        <pc:spChg chg="add">
          <ac:chgData name="Cristian Chilipirea" userId="34ab170da5908fc4" providerId="LiveId" clId="{33069F41-F2C2-4BDD-8292-B1544BFFE8D4}" dt="2019-10-13T11:16:01.873" v="156"/>
          <ac:spMkLst>
            <pc:docMk/>
            <pc:sldMk cId="827071290" sldId="544"/>
            <ac:spMk id="184" creationId="{0770289A-AD9E-4428-986C-609E1FC1464B}"/>
          </ac:spMkLst>
        </pc:spChg>
        <pc:spChg chg="add">
          <ac:chgData name="Cristian Chilipirea" userId="34ab170da5908fc4" providerId="LiveId" clId="{33069F41-F2C2-4BDD-8292-B1544BFFE8D4}" dt="2019-10-13T11:16:01.873" v="156"/>
          <ac:spMkLst>
            <pc:docMk/>
            <pc:sldMk cId="827071290" sldId="544"/>
            <ac:spMk id="185" creationId="{1A902A25-8809-4E37-A91B-A29FDDCD0026}"/>
          </ac:spMkLst>
        </pc:spChg>
        <pc:spChg chg="add">
          <ac:chgData name="Cristian Chilipirea" userId="34ab170da5908fc4" providerId="LiveId" clId="{33069F41-F2C2-4BDD-8292-B1544BFFE8D4}" dt="2019-10-13T11:16:01.873" v="156"/>
          <ac:spMkLst>
            <pc:docMk/>
            <pc:sldMk cId="827071290" sldId="544"/>
            <ac:spMk id="186" creationId="{44C83F2C-4225-45FB-8B9C-E873DA42E2BC}"/>
          </ac:spMkLst>
        </pc:spChg>
        <pc:spChg chg="add">
          <ac:chgData name="Cristian Chilipirea" userId="34ab170da5908fc4" providerId="LiveId" clId="{33069F41-F2C2-4BDD-8292-B1544BFFE8D4}" dt="2019-10-13T11:16:01.873" v="156"/>
          <ac:spMkLst>
            <pc:docMk/>
            <pc:sldMk cId="827071290" sldId="544"/>
            <ac:spMk id="187" creationId="{6B9A9AC2-4F72-4585-9C1E-A07886DD621B}"/>
          </ac:spMkLst>
        </pc:spChg>
        <pc:spChg chg="add">
          <ac:chgData name="Cristian Chilipirea" userId="34ab170da5908fc4" providerId="LiveId" clId="{33069F41-F2C2-4BDD-8292-B1544BFFE8D4}" dt="2019-10-13T11:16:01.873" v="156"/>
          <ac:spMkLst>
            <pc:docMk/>
            <pc:sldMk cId="827071290" sldId="544"/>
            <ac:spMk id="188" creationId="{18D25EE3-E827-4572-9115-4D3E60A608F9}"/>
          </ac:spMkLst>
        </pc:spChg>
        <pc:spChg chg="add">
          <ac:chgData name="Cristian Chilipirea" userId="34ab170da5908fc4" providerId="LiveId" clId="{33069F41-F2C2-4BDD-8292-B1544BFFE8D4}" dt="2019-10-13T11:16:01.873" v="156"/>
          <ac:spMkLst>
            <pc:docMk/>
            <pc:sldMk cId="827071290" sldId="544"/>
            <ac:spMk id="189" creationId="{CFAC8050-3DFB-4406-8090-876DAD6AFDDC}"/>
          </ac:spMkLst>
        </pc:spChg>
        <pc:spChg chg="add">
          <ac:chgData name="Cristian Chilipirea" userId="34ab170da5908fc4" providerId="LiveId" clId="{33069F41-F2C2-4BDD-8292-B1544BFFE8D4}" dt="2019-10-13T11:16:01.873" v="156"/>
          <ac:spMkLst>
            <pc:docMk/>
            <pc:sldMk cId="827071290" sldId="544"/>
            <ac:spMk id="190" creationId="{8A1381D8-453C-4213-BE35-9639632FD051}"/>
          </ac:spMkLst>
        </pc:spChg>
        <pc:spChg chg="add">
          <ac:chgData name="Cristian Chilipirea" userId="34ab170da5908fc4" providerId="LiveId" clId="{33069F41-F2C2-4BDD-8292-B1544BFFE8D4}" dt="2019-10-13T11:16:01.873" v="156"/>
          <ac:spMkLst>
            <pc:docMk/>
            <pc:sldMk cId="827071290" sldId="544"/>
            <ac:spMk id="191" creationId="{39A22C8E-09A0-4AFA-8C51-77261B3F2CAA}"/>
          </ac:spMkLst>
        </pc:spChg>
        <pc:spChg chg="add">
          <ac:chgData name="Cristian Chilipirea" userId="34ab170da5908fc4" providerId="LiveId" clId="{33069F41-F2C2-4BDD-8292-B1544BFFE8D4}" dt="2019-10-13T11:16:01.873" v="156"/>
          <ac:spMkLst>
            <pc:docMk/>
            <pc:sldMk cId="827071290" sldId="544"/>
            <ac:spMk id="192" creationId="{77D22177-AF54-4871-BE74-F41C76034560}"/>
          </ac:spMkLst>
        </pc:spChg>
        <pc:spChg chg="add">
          <ac:chgData name="Cristian Chilipirea" userId="34ab170da5908fc4" providerId="LiveId" clId="{33069F41-F2C2-4BDD-8292-B1544BFFE8D4}" dt="2019-10-13T11:16:01.873" v="156"/>
          <ac:spMkLst>
            <pc:docMk/>
            <pc:sldMk cId="827071290" sldId="544"/>
            <ac:spMk id="193" creationId="{3604328C-F64D-4B25-8C7D-C225D30420C6}"/>
          </ac:spMkLst>
        </pc:spChg>
        <pc:spChg chg="add">
          <ac:chgData name="Cristian Chilipirea" userId="34ab170da5908fc4" providerId="LiveId" clId="{33069F41-F2C2-4BDD-8292-B1544BFFE8D4}" dt="2019-10-13T11:16:01.873" v="156"/>
          <ac:spMkLst>
            <pc:docMk/>
            <pc:sldMk cId="827071290" sldId="544"/>
            <ac:spMk id="194" creationId="{60052C93-5F8A-4033-80FD-F22166773BCC}"/>
          </ac:spMkLst>
        </pc:spChg>
        <pc:spChg chg="add">
          <ac:chgData name="Cristian Chilipirea" userId="34ab170da5908fc4" providerId="LiveId" clId="{33069F41-F2C2-4BDD-8292-B1544BFFE8D4}" dt="2019-10-13T11:16:01.873" v="156"/>
          <ac:spMkLst>
            <pc:docMk/>
            <pc:sldMk cId="827071290" sldId="544"/>
            <ac:spMk id="195" creationId="{352E80A2-09FF-40B4-AF1C-A20F59DD5561}"/>
          </ac:spMkLst>
        </pc:spChg>
        <pc:spChg chg="add">
          <ac:chgData name="Cristian Chilipirea" userId="34ab170da5908fc4" providerId="LiveId" clId="{33069F41-F2C2-4BDD-8292-B1544BFFE8D4}" dt="2019-10-13T11:16:01.873" v="156"/>
          <ac:spMkLst>
            <pc:docMk/>
            <pc:sldMk cId="827071290" sldId="544"/>
            <ac:spMk id="196" creationId="{71CEB0A9-5C6B-422B-A581-673FA11694AB}"/>
          </ac:spMkLst>
        </pc:spChg>
        <pc:spChg chg="add">
          <ac:chgData name="Cristian Chilipirea" userId="34ab170da5908fc4" providerId="LiveId" clId="{33069F41-F2C2-4BDD-8292-B1544BFFE8D4}" dt="2019-10-13T11:16:01.873" v="156"/>
          <ac:spMkLst>
            <pc:docMk/>
            <pc:sldMk cId="827071290" sldId="544"/>
            <ac:spMk id="197" creationId="{FB2B2E6B-EEF5-4209-B370-7E1F38183785}"/>
          </ac:spMkLst>
        </pc:spChg>
        <pc:spChg chg="add">
          <ac:chgData name="Cristian Chilipirea" userId="34ab170da5908fc4" providerId="LiveId" clId="{33069F41-F2C2-4BDD-8292-B1544BFFE8D4}" dt="2019-10-13T11:16:01.873" v="156"/>
          <ac:spMkLst>
            <pc:docMk/>
            <pc:sldMk cId="827071290" sldId="544"/>
            <ac:spMk id="198" creationId="{346A09A2-64CC-492E-8751-2ED1C1AA620C}"/>
          </ac:spMkLst>
        </pc:spChg>
        <pc:spChg chg="add">
          <ac:chgData name="Cristian Chilipirea" userId="34ab170da5908fc4" providerId="LiveId" clId="{33069F41-F2C2-4BDD-8292-B1544BFFE8D4}" dt="2019-10-13T11:16:01.873" v="156"/>
          <ac:spMkLst>
            <pc:docMk/>
            <pc:sldMk cId="827071290" sldId="544"/>
            <ac:spMk id="199" creationId="{A4AFA4DD-44A9-45C0-B385-9EDB51FA5D72}"/>
          </ac:spMkLst>
        </pc:spChg>
        <pc:spChg chg="add">
          <ac:chgData name="Cristian Chilipirea" userId="34ab170da5908fc4" providerId="LiveId" clId="{33069F41-F2C2-4BDD-8292-B1544BFFE8D4}" dt="2019-10-13T11:16:01.873" v="156"/>
          <ac:spMkLst>
            <pc:docMk/>
            <pc:sldMk cId="827071290" sldId="544"/>
            <ac:spMk id="200" creationId="{415048CE-3F89-4A50-AE65-C8BF2F905215}"/>
          </ac:spMkLst>
        </pc:spChg>
        <pc:spChg chg="add">
          <ac:chgData name="Cristian Chilipirea" userId="34ab170da5908fc4" providerId="LiveId" clId="{33069F41-F2C2-4BDD-8292-B1544BFFE8D4}" dt="2019-10-13T11:16:01.873" v="156"/>
          <ac:spMkLst>
            <pc:docMk/>
            <pc:sldMk cId="827071290" sldId="544"/>
            <ac:spMk id="201" creationId="{2F67C847-FB07-42BC-BC13-6FFFCAB6CE0A}"/>
          </ac:spMkLst>
        </pc:spChg>
        <pc:spChg chg="add">
          <ac:chgData name="Cristian Chilipirea" userId="34ab170da5908fc4" providerId="LiveId" clId="{33069F41-F2C2-4BDD-8292-B1544BFFE8D4}" dt="2019-10-13T11:16:01.873" v="156"/>
          <ac:spMkLst>
            <pc:docMk/>
            <pc:sldMk cId="827071290" sldId="544"/>
            <ac:spMk id="202" creationId="{EB6AF14A-5500-4DFD-B244-92D106C2E70B}"/>
          </ac:spMkLst>
        </pc:spChg>
        <pc:spChg chg="add">
          <ac:chgData name="Cristian Chilipirea" userId="34ab170da5908fc4" providerId="LiveId" clId="{33069F41-F2C2-4BDD-8292-B1544BFFE8D4}" dt="2019-10-13T11:16:01.873" v="156"/>
          <ac:spMkLst>
            <pc:docMk/>
            <pc:sldMk cId="827071290" sldId="544"/>
            <ac:spMk id="203" creationId="{14601CAD-9EE0-4CE9-84CC-7A10CB7B4CA1}"/>
          </ac:spMkLst>
        </pc:spChg>
        <pc:spChg chg="add">
          <ac:chgData name="Cristian Chilipirea" userId="34ab170da5908fc4" providerId="LiveId" clId="{33069F41-F2C2-4BDD-8292-B1544BFFE8D4}" dt="2019-10-13T11:16:01.873" v="156"/>
          <ac:spMkLst>
            <pc:docMk/>
            <pc:sldMk cId="827071290" sldId="544"/>
            <ac:spMk id="204" creationId="{C8491883-57C3-4629-BB86-E40C3850BE65}"/>
          </ac:spMkLst>
        </pc:spChg>
        <pc:spChg chg="add">
          <ac:chgData name="Cristian Chilipirea" userId="34ab170da5908fc4" providerId="LiveId" clId="{33069F41-F2C2-4BDD-8292-B1544BFFE8D4}" dt="2019-10-13T11:16:01.873" v="156"/>
          <ac:spMkLst>
            <pc:docMk/>
            <pc:sldMk cId="827071290" sldId="544"/>
            <ac:spMk id="205" creationId="{C362F4BD-79CA-4AD9-A41A-9FE51191039D}"/>
          </ac:spMkLst>
        </pc:spChg>
        <pc:spChg chg="add">
          <ac:chgData name="Cristian Chilipirea" userId="34ab170da5908fc4" providerId="LiveId" clId="{33069F41-F2C2-4BDD-8292-B1544BFFE8D4}" dt="2019-10-13T11:16:01.873" v="156"/>
          <ac:spMkLst>
            <pc:docMk/>
            <pc:sldMk cId="827071290" sldId="544"/>
            <ac:spMk id="206" creationId="{767EEA25-C73F-4E66-861D-E70217F531E1}"/>
          </ac:spMkLst>
        </pc:spChg>
        <pc:spChg chg="add">
          <ac:chgData name="Cristian Chilipirea" userId="34ab170da5908fc4" providerId="LiveId" clId="{33069F41-F2C2-4BDD-8292-B1544BFFE8D4}" dt="2019-10-13T11:16:01.873" v="156"/>
          <ac:spMkLst>
            <pc:docMk/>
            <pc:sldMk cId="827071290" sldId="544"/>
            <ac:spMk id="207" creationId="{4FA2E119-CC03-44E4-B8F0-41DB490EF96C}"/>
          </ac:spMkLst>
        </pc:spChg>
        <pc:spChg chg="add">
          <ac:chgData name="Cristian Chilipirea" userId="34ab170da5908fc4" providerId="LiveId" clId="{33069F41-F2C2-4BDD-8292-B1544BFFE8D4}" dt="2019-10-13T11:16:01.873" v="156"/>
          <ac:spMkLst>
            <pc:docMk/>
            <pc:sldMk cId="827071290" sldId="544"/>
            <ac:spMk id="208" creationId="{DBD5BACE-B964-456E-993D-B3D577AF888E}"/>
          </ac:spMkLst>
        </pc:spChg>
        <pc:spChg chg="add">
          <ac:chgData name="Cristian Chilipirea" userId="34ab170da5908fc4" providerId="LiveId" clId="{33069F41-F2C2-4BDD-8292-B1544BFFE8D4}" dt="2019-10-13T11:16:01.873" v="156"/>
          <ac:spMkLst>
            <pc:docMk/>
            <pc:sldMk cId="827071290" sldId="544"/>
            <ac:spMk id="209" creationId="{5A1BA873-B557-4B31-ADD7-95093C2E71F9}"/>
          </ac:spMkLst>
        </pc:spChg>
        <pc:spChg chg="add">
          <ac:chgData name="Cristian Chilipirea" userId="34ab170da5908fc4" providerId="LiveId" clId="{33069F41-F2C2-4BDD-8292-B1544BFFE8D4}" dt="2019-10-13T11:16:01.873" v="156"/>
          <ac:spMkLst>
            <pc:docMk/>
            <pc:sldMk cId="827071290" sldId="544"/>
            <ac:spMk id="210" creationId="{03547DC6-CCE6-4CF5-8F6D-C10208DE0EB8}"/>
          </ac:spMkLst>
        </pc:spChg>
        <pc:spChg chg="add">
          <ac:chgData name="Cristian Chilipirea" userId="34ab170da5908fc4" providerId="LiveId" clId="{33069F41-F2C2-4BDD-8292-B1544BFFE8D4}" dt="2019-10-13T11:16:01.873" v="156"/>
          <ac:spMkLst>
            <pc:docMk/>
            <pc:sldMk cId="827071290" sldId="544"/>
            <ac:spMk id="211" creationId="{75801647-FE33-4BC0-BB51-2605AA602D06}"/>
          </ac:spMkLst>
        </pc:spChg>
        <pc:spChg chg="add">
          <ac:chgData name="Cristian Chilipirea" userId="34ab170da5908fc4" providerId="LiveId" clId="{33069F41-F2C2-4BDD-8292-B1544BFFE8D4}" dt="2019-10-13T11:16:01.873" v="156"/>
          <ac:spMkLst>
            <pc:docMk/>
            <pc:sldMk cId="827071290" sldId="544"/>
            <ac:spMk id="212" creationId="{751385F8-792C-434D-A787-EF4BD886A2E7}"/>
          </ac:spMkLst>
        </pc:spChg>
        <pc:spChg chg="add">
          <ac:chgData name="Cristian Chilipirea" userId="34ab170da5908fc4" providerId="LiveId" clId="{33069F41-F2C2-4BDD-8292-B1544BFFE8D4}" dt="2019-10-13T11:16:01.873" v="156"/>
          <ac:spMkLst>
            <pc:docMk/>
            <pc:sldMk cId="827071290" sldId="544"/>
            <ac:spMk id="213" creationId="{F0D7EE01-8E45-4420-958E-E75F8359D1DF}"/>
          </ac:spMkLst>
        </pc:spChg>
        <pc:spChg chg="add">
          <ac:chgData name="Cristian Chilipirea" userId="34ab170da5908fc4" providerId="LiveId" clId="{33069F41-F2C2-4BDD-8292-B1544BFFE8D4}" dt="2019-10-13T11:16:01.873" v="156"/>
          <ac:spMkLst>
            <pc:docMk/>
            <pc:sldMk cId="827071290" sldId="544"/>
            <ac:spMk id="214" creationId="{B83C565A-1D4A-43E2-9F4D-BD70521DB229}"/>
          </ac:spMkLst>
        </pc:spChg>
        <pc:spChg chg="add">
          <ac:chgData name="Cristian Chilipirea" userId="34ab170da5908fc4" providerId="LiveId" clId="{33069F41-F2C2-4BDD-8292-B1544BFFE8D4}" dt="2019-10-13T11:16:01.873" v="156"/>
          <ac:spMkLst>
            <pc:docMk/>
            <pc:sldMk cId="827071290" sldId="544"/>
            <ac:spMk id="215" creationId="{2ADD95B4-D15D-40E8-81A0-86AB2CCFD3FC}"/>
          </ac:spMkLst>
        </pc:spChg>
        <pc:spChg chg="add">
          <ac:chgData name="Cristian Chilipirea" userId="34ab170da5908fc4" providerId="LiveId" clId="{33069F41-F2C2-4BDD-8292-B1544BFFE8D4}" dt="2019-10-13T11:16:01.873" v="156"/>
          <ac:spMkLst>
            <pc:docMk/>
            <pc:sldMk cId="827071290" sldId="544"/>
            <ac:spMk id="216" creationId="{987F5B99-2C4E-4930-ADD5-88A9365BD943}"/>
          </ac:spMkLst>
        </pc:spChg>
        <pc:spChg chg="add">
          <ac:chgData name="Cristian Chilipirea" userId="34ab170da5908fc4" providerId="LiveId" clId="{33069F41-F2C2-4BDD-8292-B1544BFFE8D4}" dt="2019-10-13T11:16:01.873" v="156"/>
          <ac:spMkLst>
            <pc:docMk/>
            <pc:sldMk cId="827071290" sldId="544"/>
            <ac:spMk id="217" creationId="{73BB24DF-7E3C-424A-9AA9-E2C3CF70C2F4}"/>
          </ac:spMkLst>
        </pc:spChg>
        <pc:spChg chg="add">
          <ac:chgData name="Cristian Chilipirea" userId="34ab170da5908fc4" providerId="LiveId" clId="{33069F41-F2C2-4BDD-8292-B1544BFFE8D4}" dt="2019-10-13T11:16:01.873" v="156"/>
          <ac:spMkLst>
            <pc:docMk/>
            <pc:sldMk cId="827071290" sldId="544"/>
            <ac:spMk id="218" creationId="{5BD381C1-F9EE-4E49-8AF1-E091B1F39BD3}"/>
          </ac:spMkLst>
        </pc:spChg>
        <pc:spChg chg="add">
          <ac:chgData name="Cristian Chilipirea" userId="34ab170da5908fc4" providerId="LiveId" clId="{33069F41-F2C2-4BDD-8292-B1544BFFE8D4}" dt="2019-10-13T11:16:01.873" v="156"/>
          <ac:spMkLst>
            <pc:docMk/>
            <pc:sldMk cId="827071290" sldId="544"/>
            <ac:spMk id="219" creationId="{2F802E33-5738-42B4-8BC9-7F0FE55BDB02}"/>
          </ac:spMkLst>
        </pc:spChg>
        <pc:spChg chg="add">
          <ac:chgData name="Cristian Chilipirea" userId="34ab170da5908fc4" providerId="LiveId" clId="{33069F41-F2C2-4BDD-8292-B1544BFFE8D4}" dt="2019-10-13T11:16:01.873" v="156"/>
          <ac:spMkLst>
            <pc:docMk/>
            <pc:sldMk cId="827071290" sldId="544"/>
            <ac:spMk id="220" creationId="{FEEFA36C-8CED-479A-A61E-588A6C98EC3F}"/>
          </ac:spMkLst>
        </pc:spChg>
        <pc:spChg chg="add">
          <ac:chgData name="Cristian Chilipirea" userId="34ab170da5908fc4" providerId="LiveId" clId="{33069F41-F2C2-4BDD-8292-B1544BFFE8D4}" dt="2019-10-13T11:16:01.873" v="156"/>
          <ac:spMkLst>
            <pc:docMk/>
            <pc:sldMk cId="827071290" sldId="544"/>
            <ac:spMk id="221" creationId="{E83F43CD-4482-4855-A49F-4B2328016901}"/>
          </ac:spMkLst>
        </pc:spChg>
        <pc:spChg chg="add">
          <ac:chgData name="Cristian Chilipirea" userId="34ab170da5908fc4" providerId="LiveId" clId="{33069F41-F2C2-4BDD-8292-B1544BFFE8D4}" dt="2019-10-13T11:16:01.873" v="156"/>
          <ac:spMkLst>
            <pc:docMk/>
            <pc:sldMk cId="827071290" sldId="544"/>
            <ac:spMk id="222" creationId="{89E377E9-E607-48BE-925E-5887C2E9D7B7}"/>
          </ac:spMkLst>
        </pc:spChg>
        <pc:spChg chg="add">
          <ac:chgData name="Cristian Chilipirea" userId="34ab170da5908fc4" providerId="LiveId" clId="{33069F41-F2C2-4BDD-8292-B1544BFFE8D4}" dt="2019-10-13T11:16:01.873" v="156"/>
          <ac:spMkLst>
            <pc:docMk/>
            <pc:sldMk cId="827071290" sldId="544"/>
            <ac:spMk id="223" creationId="{58E9ECFB-4C14-48C0-B99E-8AE00D401A00}"/>
          </ac:spMkLst>
        </pc:spChg>
        <pc:spChg chg="add">
          <ac:chgData name="Cristian Chilipirea" userId="34ab170da5908fc4" providerId="LiveId" clId="{33069F41-F2C2-4BDD-8292-B1544BFFE8D4}" dt="2019-10-13T11:16:01.873" v="156"/>
          <ac:spMkLst>
            <pc:docMk/>
            <pc:sldMk cId="827071290" sldId="544"/>
            <ac:spMk id="224" creationId="{7C32DA1E-5C82-46CD-8552-D68A73A9A058}"/>
          </ac:spMkLst>
        </pc:spChg>
        <pc:spChg chg="add">
          <ac:chgData name="Cristian Chilipirea" userId="34ab170da5908fc4" providerId="LiveId" clId="{33069F41-F2C2-4BDD-8292-B1544BFFE8D4}" dt="2019-10-13T11:16:01.873" v="156"/>
          <ac:spMkLst>
            <pc:docMk/>
            <pc:sldMk cId="827071290" sldId="544"/>
            <ac:spMk id="231" creationId="{37309AA9-A2FC-4E12-A3A5-96720DD197C4}"/>
          </ac:spMkLst>
        </pc:spChg>
        <pc:grpChg chg="add del">
          <ac:chgData name="Cristian Chilipirea" userId="34ab170da5908fc4" providerId="LiveId" clId="{33069F41-F2C2-4BDD-8292-B1544BFFE8D4}" dt="2019-10-13T11:16:01.821" v="155"/>
          <ac:grpSpMkLst>
            <pc:docMk/>
            <pc:sldMk cId="827071290" sldId="544"/>
            <ac:grpSpMk id="48" creationId="{858E1A81-67C2-4C33-B8A7-117614D90D36}"/>
          </ac:grpSpMkLst>
        </pc:grpChg>
        <pc:grpChg chg="add del">
          <ac:chgData name="Cristian Chilipirea" userId="34ab170da5908fc4" providerId="LiveId" clId="{33069F41-F2C2-4BDD-8292-B1544BFFE8D4}" dt="2019-10-13T11:16:01.821" v="155"/>
          <ac:grpSpMkLst>
            <pc:docMk/>
            <pc:sldMk cId="827071290" sldId="544"/>
            <ac:grpSpMk id="51" creationId="{F05E6E62-0F98-41D6-AA50-6BD3FA6F5A13}"/>
          </ac:grpSpMkLst>
        </pc:grpChg>
        <pc:grpChg chg="add del">
          <ac:chgData name="Cristian Chilipirea" userId="34ab170da5908fc4" providerId="LiveId" clId="{33069F41-F2C2-4BDD-8292-B1544BFFE8D4}" dt="2019-10-13T11:16:01.821" v="155"/>
          <ac:grpSpMkLst>
            <pc:docMk/>
            <pc:sldMk cId="827071290" sldId="544"/>
            <ac:grpSpMk id="54" creationId="{DC23DBEB-2137-4639-940C-5236BC06059B}"/>
          </ac:grpSpMkLst>
        </pc:grpChg>
        <pc:grpChg chg="add del">
          <ac:chgData name="Cristian Chilipirea" userId="34ab170da5908fc4" providerId="LiveId" clId="{33069F41-F2C2-4BDD-8292-B1544BFFE8D4}" dt="2019-10-13T11:16:01.821" v="155"/>
          <ac:grpSpMkLst>
            <pc:docMk/>
            <pc:sldMk cId="827071290" sldId="544"/>
            <ac:grpSpMk id="57" creationId="{6B1E801E-2C51-4764-9422-1BF2F63D1AF6}"/>
          </ac:grpSpMkLst>
        </pc:grpChg>
        <pc:grpChg chg="add del">
          <ac:chgData name="Cristian Chilipirea" userId="34ab170da5908fc4" providerId="LiveId" clId="{33069F41-F2C2-4BDD-8292-B1544BFFE8D4}" dt="2019-10-13T11:16:01.821" v="155"/>
          <ac:grpSpMkLst>
            <pc:docMk/>
            <pc:sldMk cId="827071290" sldId="544"/>
            <ac:grpSpMk id="60" creationId="{9F963C28-10AA-4877-8E12-940CE5054F74}"/>
          </ac:grpSpMkLst>
        </pc:grpChg>
        <pc:grpChg chg="add del">
          <ac:chgData name="Cristian Chilipirea" userId="34ab170da5908fc4" providerId="LiveId" clId="{33069F41-F2C2-4BDD-8292-B1544BFFE8D4}" dt="2019-10-13T11:16:01.821" v="155"/>
          <ac:grpSpMkLst>
            <pc:docMk/>
            <pc:sldMk cId="827071290" sldId="544"/>
            <ac:grpSpMk id="111" creationId="{F5B3A37B-0192-464F-B88F-45980B7DC75D}"/>
          </ac:grpSpMkLst>
        </pc:grpChg>
        <pc:grpChg chg="add del">
          <ac:chgData name="Cristian Chilipirea" userId="34ab170da5908fc4" providerId="LiveId" clId="{33069F41-F2C2-4BDD-8292-B1544BFFE8D4}" dt="2019-10-13T11:16:01.821" v="155"/>
          <ac:grpSpMkLst>
            <pc:docMk/>
            <pc:sldMk cId="827071290" sldId="544"/>
            <ac:grpSpMk id="114" creationId="{616B334B-F60C-4F1A-85AB-E3FD4B2E5568}"/>
          </ac:grpSpMkLst>
        </pc:grpChg>
        <pc:grpChg chg="add">
          <ac:chgData name="Cristian Chilipirea" userId="34ab170da5908fc4" providerId="LiveId" clId="{33069F41-F2C2-4BDD-8292-B1544BFFE8D4}" dt="2019-10-13T11:16:01.873" v="156"/>
          <ac:grpSpMkLst>
            <pc:docMk/>
            <pc:sldMk cId="827071290" sldId="544"/>
            <ac:grpSpMk id="162" creationId="{607FD916-5CB7-47E5-8407-9A627456D350}"/>
          </ac:grpSpMkLst>
        </pc:grpChg>
        <pc:grpChg chg="add">
          <ac:chgData name="Cristian Chilipirea" userId="34ab170da5908fc4" providerId="LiveId" clId="{33069F41-F2C2-4BDD-8292-B1544BFFE8D4}" dt="2019-10-13T11:16:01.873" v="156"/>
          <ac:grpSpMkLst>
            <pc:docMk/>
            <pc:sldMk cId="827071290" sldId="544"/>
            <ac:grpSpMk id="165" creationId="{523A76D6-5BF0-40FD-9F53-F78D50D2AEF9}"/>
          </ac:grpSpMkLst>
        </pc:grpChg>
        <pc:grpChg chg="add">
          <ac:chgData name="Cristian Chilipirea" userId="34ab170da5908fc4" providerId="LiveId" clId="{33069F41-F2C2-4BDD-8292-B1544BFFE8D4}" dt="2019-10-13T11:16:01.873" v="156"/>
          <ac:grpSpMkLst>
            <pc:docMk/>
            <pc:sldMk cId="827071290" sldId="544"/>
            <ac:grpSpMk id="168" creationId="{3193D5F9-FE37-42E3-B1D0-FA0A0982D92B}"/>
          </ac:grpSpMkLst>
        </pc:grpChg>
        <pc:grpChg chg="add">
          <ac:chgData name="Cristian Chilipirea" userId="34ab170da5908fc4" providerId="LiveId" clId="{33069F41-F2C2-4BDD-8292-B1544BFFE8D4}" dt="2019-10-13T11:16:01.873" v="156"/>
          <ac:grpSpMkLst>
            <pc:docMk/>
            <pc:sldMk cId="827071290" sldId="544"/>
            <ac:grpSpMk id="171" creationId="{F25678E9-54AD-4BF6-8C48-ACF48D42EA49}"/>
          </ac:grpSpMkLst>
        </pc:grpChg>
        <pc:grpChg chg="add">
          <ac:chgData name="Cristian Chilipirea" userId="34ab170da5908fc4" providerId="LiveId" clId="{33069F41-F2C2-4BDD-8292-B1544BFFE8D4}" dt="2019-10-13T11:16:01.873" v="156"/>
          <ac:grpSpMkLst>
            <pc:docMk/>
            <pc:sldMk cId="827071290" sldId="544"/>
            <ac:grpSpMk id="174" creationId="{B15EAFD3-C93B-400B-8051-A20B053A76E4}"/>
          </ac:grpSpMkLst>
        </pc:grpChg>
        <pc:grpChg chg="add">
          <ac:chgData name="Cristian Chilipirea" userId="34ab170da5908fc4" providerId="LiveId" clId="{33069F41-F2C2-4BDD-8292-B1544BFFE8D4}" dt="2019-10-13T11:16:01.873" v="156"/>
          <ac:grpSpMkLst>
            <pc:docMk/>
            <pc:sldMk cId="827071290" sldId="544"/>
            <ac:grpSpMk id="225" creationId="{E540FAD4-9293-41BE-AA8C-B12751CCA8A3}"/>
          </ac:grpSpMkLst>
        </pc:grpChg>
        <pc:grpChg chg="add">
          <ac:chgData name="Cristian Chilipirea" userId="34ab170da5908fc4" providerId="LiveId" clId="{33069F41-F2C2-4BDD-8292-B1544BFFE8D4}" dt="2019-10-13T11:16:01.873" v="156"/>
          <ac:grpSpMkLst>
            <pc:docMk/>
            <pc:sldMk cId="827071290" sldId="544"/>
            <ac:grpSpMk id="228" creationId="{40FFCD26-059E-4B74-8CBF-CF8539F0A1A0}"/>
          </ac:grpSpMkLst>
        </pc:grpChg>
        <pc:cxnChg chg="add del">
          <ac:chgData name="Cristian Chilipirea" userId="34ab170da5908fc4" providerId="LiveId" clId="{33069F41-F2C2-4BDD-8292-B1544BFFE8D4}" dt="2019-10-13T11:16:01.821" v="155"/>
          <ac:cxnSpMkLst>
            <pc:docMk/>
            <pc:sldMk cId="827071290" sldId="544"/>
            <ac:cxnSpMk id="4" creationId="{6E3D0D61-AFFD-4A67-88E2-301F8AD59D0B}"/>
          </ac:cxnSpMkLst>
        </pc:cxnChg>
        <pc:cxnChg chg="add del">
          <ac:chgData name="Cristian Chilipirea" userId="34ab170da5908fc4" providerId="LiveId" clId="{33069F41-F2C2-4BDD-8292-B1544BFFE8D4}" dt="2019-10-13T11:16:01.821" v="155"/>
          <ac:cxnSpMkLst>
            <pc:docMk/>
            <pc:sldMk cId="827071290" sldId="544"/>
            <ac:cxnSpMk id="5" creationId="{48668DD5-979F-4891-BED6-B0C8F7480B57}"/>
          </ac:cxnSpMkLst>
        </pc:cxnChg>
        <pc:cxnChg chg="add del">
          <ac:chgData name="Cristian Chilipirea" userId="34ab170da5908fc4" providerId="LiveId" clId="{33069F41-F2C2-4BDD-8292-B1544BFFE8D4}" dt="2019-10-13T11:16:01.821" v="155"/>
          <ac:cxnSpMkLst>
            <pc:docMk/>
            <pc:sldMk cId="827071290" sldId="544"/>
            <ac:cxnSpMk id="6" creationId="{85A157A9-EC30-4A13-A61C-19BFC4D49FDF}"/>
          </ac:cxnSpMkLst>
        </pc:cxnChg>
        <pc:cxnChg chg="add del">
          <ac:chgData name="Cristian Chilipirea" userId="34ab170da5908fc4" providerId="LiveId" clId="{33069F41-F2C2-4BDD-8292-B1544BFFE8D4}" dt="2019-10-13T11:16:01.821" v="155"/>
          <ac:cxnSpMkLst>
            <pc:docMk/>
            <pc:sldMk cId="827071290" sldId="544"/>
            <ac:cxnSpMk id="7" creationId="{1A10BE9B-1C80-4361-B8EF-749A0DC40100}"/>
          </ac:cxnSpMkLst>
        </pc:cxnChg>
        <pc:cxnChg chg="add del">
          <ac:chgData name="Cristian Chilipirea" userId="34ab170da5908fc4" providerId="LiveId" clId="{33069F41-F2C2-4BDD-8292-B1544BFFE8D4}" dt="2019-10-13T11:16:01.821" v="155"/>
          <ac:cxnSpMkLst>
            <pc:docMk/>
            <pc:sldMk cId="827071290" sldId="544"/>
            <ac:cxnSpMk id="8" creationId="{1E811BFC-0845-4B98-8AC8-30D2591FAC6D}"/>
          </ac:cxnSpMkLst>
        </pc:cxnChg>
        <pc:cxnChg chg="add del">
          <ac:chgData name="Cristian Chilipirea" userId="34ab170da5908fc4" providerId="LiveId" clId="{33069F41-F2C2-4BDD-8292-B1544BFFE8D4}" dt="2019-10-13T11:16:01.821" v="155"/>
          <ac:cxnSpMkLst>
            <pc:docMk/>
            <pc:sldMk cId="827071290" sldId="544"/>
            <ac:cxnSpMk id="9" creationId="{CA59049E-CE9F-4728-BEDB-E3D5F51DDA75}"/>
          </ac:cxnSpMkLst>
        </pc:cxnChg>
        <pc:cxnChg chg="add del">
          <ac:chgData name="Cristian Chilipirea" userId="34ab170da5908fc4" providerId="LiveId" clId="{33069F41-F2C2-4BDD-8292-B1544BFFE8D4}" dt="2019-10-13T11:16:01.821" v="155"/>
          <ac:cxnSpMkLst>
            <pc:docMk/>
            <pc:sldMk cId="827071290" sldId="544"/>
            <ac:cxnSpMk id="10" creationId="{7B4FC09C-3267-4DB0-93F5-11FAD75B5108}"/>
          </ac:cxnSpMkLst>
        </pc:cxnChg>
        <pc:cxnChg chg="add del">
          <ac:chgData name="Cristian Chilipirea" userId="34ab170da5908fc4" providerId="LiveId" clId="{33069F41-F2C2-4BDD-8292-B1544BFFE8D4}" dt="2019-10-13T11:16:01.821" v="155"/>
          <ac:cxnSpMkLst>
            <pc:docMk/>
            <pc:sldMk cId="827071290" sldId="544"/>
            <ac:cxnSpMk id="11" creationId="{D8ED18E8-2CE5-4BBD-9E19-F3BEEF5D1082}"/>
          </ac:cxnSpMkLst>
        </pc:cxnChg>
        <pc:cxnChg chg="add del">
          <ac:chgData name="Cristian Chilipirea" userId="34ab170da5908fc4" providerId="LiveId" clId="{33069F41-F2C2-4BDD-8292-B1544BFFE8D4}" dt="2019-10-13T11:16:01.821" v="155"/>
          <ac:cxnSpMkLst>
            <pc:docMk/>
            <pc:sldMk cId="827071290" sldId="544"/>
            <ac:cxnSpMk id="12" creationId="{0C901B21-D43E-428B-A7DA-E40F242E097B}"/>
          </ac:cxnSpMkLst>
        </pc:cxnChg>
        <pc:cxnChg chg="add del">
          <ac:chgData name="Cristian Chilipirea" userId="34ab170da5908fc4" providerId="LiveId" clId="{33069F41-F2C2-4BDD-8292-B1544BFFE8D4}" dt="2019-10-13T11:16:01.821" v="155"/>
          <ac:cxnSpMkLst>
            <pc:docMk/>
            <pc:sldMk cId="827071290" sldId="544"/>
            <ac:cxnSpMk id="13" creationId="{918E9435-0439-43D7-8F04-E249E5E42B4E}"/>
          </ac:cxnSpMkLst>
        </pc:cxnChg>
        <pc:cxnChg chg="add del">
          <ac:chgData name="Cristian Chilipirea" userId="34ab170da5908fc4" providerId="LiveId" clId="{33069F41-F2C2-4BDD-8292-B1544BFFE8D4}" dt="2019-10-13T11:16:01.821" v="155"/>
          <ac:cxnSpMkLst>
            <pc:docMk/>
            <pc:sldMk cId="827071290" sldId="544"/>
            <ac:cxnSpMk id="14" creationId="{85DB283A-DD7C-40F8-A214-4550A7AD30B0}"/>
          </ac:cxnSpMkLst>
        </pc:cxnChg>
        <pc:cxnChg chg="add del">
          <ac:chgData name="Cristian Chilipirea" userId="34ab170da5908fc4" providerId="LiveId" clId="{33069F41-F2C2-4BDD-8292-B1544BFFE8D4}" dt="2019-10-13T11:16:01.821" v="155"/>
          <ac:cxnSpMkLst>
            <pc:docMk/>
            <pc:sldMk cId="827071290" sldId="544"/>
            <ac:cxnSpMk id="15" creationId="{AA4D8779-2AE9-4454-9D32-FB1951F1C497}"/>
          </ac:cxnSpMkLst>
        </pc:cxnChg>
        <pc:cxnChg chg="add del">
          <ac:chgData name="Cristian Chilipirea" userId="34ab170da5908fc4" providerId="LiveId" clId="{33069F41-F2C2-4BDD-8292-B1544BFFE8D4}" dt="2019-10-13T11:16:01.821" v="155"/>
          <ac:cxnSpMkLst>
            <pc:docMk/>
            <pc:sldMk cId="827071290" sldId="544"/>
            <ac:cxnSpMk id="16" creationId="{8E8A868B-F9CC-4163-BDE5-335E399E95AF}"/>
          </ac:cxnSpMkLst>
        </pc:cxnChg>
        <pc:cxnChg chg="add del">
          <ac:chgData name="Cristian Chilipirea" userId="34ab170da5908fc4" providerId="LiveId" clId="{33069F41-F2C2-4BDD-8292-B1544BFFE8D4}" dt="2019-10-13T11:16:01.821" v="155"/>
          <ac:cxnSpMkLst>
            <pc:docMk/>
            <pc:sldMk cId="827071290" sldId="544"/>
            <ac:cxnSpMk id="17" creationId="{B5A2625D-301C-433E-87D5-8858F7DF9EEF}"/>
          </ac:cxnSpMkLst>
        </pc:cxnChg>
        <pc:cxnChg chg="add del">
          <ac:chgData name="Cristian Chilipirea" userId="34ab170da5908fc4" providerId="LiveId" clId="{33069F41-F2C2-4BDD-8292-B1544BFFE8D4}" dt="2019-10-13T11:16:01.821" v="155"/>
          <ac:cxnSpMkLst>
            <pc:docMk/>
            <pc:sldMk cId="827071290" sldId="544"/>
            <ac:cxnSpMk id="18" creationId="{7C112C4E-692F-48E5-8920-E63ECD28A5BD}"/>
          </ac:cxnSpMkLst>
        </pc:cxnChg>
        <pc:cxnChg chg="add del">
          <ac:chgData name="Cristian Chilipirea" userId="34ab170da5908fc4" providerId="LiveId" clId="{33069F41-F2C2-4BDD-8292-B1544BFFE8D4}" dt="2019-10-13T11:16:01.821" v="155"/>
          <ac:cxnSpMkLst>
            <pc:docMk/>
            <pc:sldMk cId="827071290" sldId="544"/>
            <ac:cxnSpMk id="19" creationId="{F141DFA1-53D0-4059-B6D8-C24A38F05913}"/>
          </ac:cxnSpMkLst>
        </pc:cxnChg>
        <pc:cxnChg chg="add del">
          <ac:chgData name="Cristian Chilipirea" userId="34ab170da5908fc4" providerId="LiveId" clId="{33069F41-F2C2-4BDD-8292-B1544BFFE8D4}" dt="2019-10-13T11:16:01.821" v="155"/>
          <ac:cxnSpMkLst>
            <pc:docMk/>
            <pc:sldMk cId="827071290" sldId="544"/>
            <ac:cxnSpMk id="20" creationId="{5F7F77AC-D222-4C67-B3C7-25BCF97BE022}"/>
          </ac:cxnSpMkLst>
        </pc:cxnChg>
        <pc:cxnChg chg="add del">
          <ac:chgData name="Cristian Chilipirea" userId="34ab170da5908fc4" providerId="LiveId" clId="{33069F41-F2C2-4BDD-8292-B1544BFFE8D4}" dt="2019-10-13T11:16:01.821" v="155"/>
          <ac:cxnSpMkLst>
            <pc:docMk/>
            <pc:sldMk cId="827071290" sldId="544"/>
            <ac:cxnSpMk id="21" creationId="{55B812C1-73C0-4DB7-858E-DE6D43C5CD12}"/>
          </ac:cxnSpMkLst>
        </pc:cxnChg>
        <pc:cxnChg chg="add del">
          <ac:chgData name="Cristian Chilipirea" userId="34ab170da5908fc4" providerId="LiveId" clId="{33069F41-F2C2-4BDD-8292-B1544BFFE8D4}" dt="2019-10-13T11:16:01.821" v="155"/>
          <ac:cxnSpMkLst>
            <pc:docMk/>
            <pc:sldMk cId="827071290" sldId="544"/>
            <ac:cxnSpMk id="22" creationId="{4534B777-3B01-4F6C-9728-1C0FA39D2936}"/>
          </ac:cxnSpMkLst>
        </pc:cxnChg>
        <pc:cxnChg chg="add del">
          <ac:chgData name="Cristian Chilipirea" userId="34ab170da5908fc4" providerId="LiveId" clId="{33069F41-F2C2-4BDD-8292-B1544BFFE8D4}" dt="2019-10-13T11:16:01.821" v="155"/>
          <ac:cxnSpMkLst>
            <pc:docMk/>
            <pc:sldMk cId="827071290" sldId="544"/>
            <ac:cxnSpMk id="23" creationId="{B7778567-0756-48F1-86E3-3D0B995A59E9}"/>
          </ac:cxnSpMkLst>
        </pc:cxnChg>
        <pc:cxnChg chg="add del">
          <ac:chgData name="Cristian Chilipirea" userId="34ab170da5908fc4" providerId="LiveId" clId="{33069F41-F2C2-4BDD-8292-B1544BFFE8D4}" dt="2019-10-13T11:16:01.821" v="155"/>
          <ac:cxnSpMkLst>
            <pc:docMk/>
            <pc:sldMk cId="827071290" sldId="544"/>
            <ac:cxnSpMk id="24" creationId="{9116534D-0A71-4728-A2DB-2FDB2EA6041F}"/>
          </ac:cxnSpMkLst>
        </pc:cxnChg>
        <pc:cxnChg chg="add">
          <ac:chgData name="Cristian Chilipirea" userId="34ab170da5908fc4" providerId="LiveId" clId="{33069F41-F2C2-4BDD-8292-B1544BFFE8D4}" dt="2019-10-13T11:16:01.873" v="156"/>
          <ac:cxnSpMkLst>
            <pc:docMk/>
            <pc:sldMk cId="827071290" sldId="544"/>
            <ac:cxnSpMk id="118" creationId="{4A914AC8-2B74-4707-8BE9-122502140115}"/>
          </ac:cxnSpMkLst>
        </pc:cxnChg>
        <pc:cxnChg chg="add">
          <ac:chgData name="Cristian Chilipirea" userId="34ab170da5908fc4" providerId="LiveId" clId="{33069F41-F2C2-4BDD-8292-B1544BFFE8D4}" dt="2019-10-13T11:16:01.873" v="156"/>
          <ac:cxnSpMkLst>
            <pc:docMk/>
            <pc:sldMk cId="827071290" sldId="544"/>
            <ac:cxnSpMk id="119" creationId="{26D38C00-56BC-4E42-A324-BA3D90FB0336}"/>
          </ac:cxnSpMkLst>
        </pc:cxnChg>
        <pc:cxnChg chg="add">
          <ac:chgData name="Cristian Chilipirea" userId="34ab170da5908fc4" providerId="LiveId" clId="{33069F41-F2C2-4BDD-8292-B1544BFFE8D4}" dt="2019-10-13T11:16:01.873" v="156"/>
          <ac:cxnSpMkLst>
            <pc:docMk/>
            <pc:sldMk cId="827071290" sldId="544"/>
            <ac:cxnSpMk id="120" creationId="{266F0FC6-21F1-4AAA-A869-84CC84A07D21}"/>
          </ac:cxnSpMkLst>
        </pc:cxnChg>
        <pc:cxnChg chg="add">
          <ac:chgData name="Cristian Chilipirea" userId="34ab170da5908fc4" providerId="LiveId" clId="{33069F41-F2C2-4BDD-8292-B1544BFFE8D4}" dt="2019-10-13T11:16:01.873" v="156"/>
          <ac:cxnSpMkLst>
            <pc:docMk/>
            <pc:sldMk cId="827071290" sldId="544"/>
            <ac:cxnSpMk id="121" creationId="{ACD39BED-04CA-44A0-B69C-651EF0570FAB}"/>
          </ac:cxnSpMkLst>
        </pc:cxnChg>
        <pc:cxnChg chg="add">
          <ac:chgData name="Cristian Chilipirea" userId="34ab170da5908fc4" providerId="LiveId" clId="{33069F41-F2C2-4BDD-8292-B1544BFFE8D4}" dt="2019-10-13T11:16:01.873" v="156"/>
          <ac:cxnSpMkLst>
            <pc:docMk/>
            <pc:sldMk cId="827071290" sldId="544"/>
            <ac:cxnSpMk id="122" creationId="{C0058799-41B9-46E9-BD1C-A6CE63324730}"/>
          </ac:cxnSpMkLst>
        </pc:cxnChg>
        <pc:cxnChg chg="add">
          <ac:chgData name="Cristian Chilipirea" userId="34ab170da5908fc4" providerId="LiveId" clId="{33069F41-F2C2-4BDD-8292-B1544BFFE8D4}" dt="2019-10-13T11:16:01.873" v="156"/>
          <ac:cxnSpMkLst>
            <pc:docMk/>
            <pc:sldMk cId="827071290" sldId="544"/>
            <ac:cxnSpMk id="123" creationId="{2B3B9F87-64B4-4C70-9B60-292AFFC6371A}"/>
          </ac:cxnSpMkLst>
        </pc:cxnChg>
        <pc:cxnChg chg="add">
          <ac:chgData name="Cristian Chilipirea" userId="34ab170da5908fc4" providerId="LiveId" clId="{33069F41-F2C2-4BDD-8292-B1544BFFE8D4}" dt="2019-10-13T11:16:01.873" v="156"/>
          <ac:cxnSpMkLst>
            <pc:docMk/>
            <pc:sldMk cId="827071290" sldId="544"/>
            <ac:cxnSpMk id="124" creationId="{3ECDB8D8-68C2-4189-8935-DC205866D4CB}"/>
          </ac:cxnSpMkLst>
        </pc:cxnChg>
        <pc:cxnChg chg="add">
          <ac:chgData name="Cristian Chilipirea" userId="34ab170da5908fc4" providerId="LiveId" clId="{33069F41-F2C2-4BDD-8292-B1544BFFE8D4}" dt="2019-10-13T11:16:01.873" v="156"/>
          <ac:cxnSpMkLst>
            <pc:docMk/>
            <pc:sldMk cId="827071290" sldId="544"/>
            <ac:cxnSpMk id="125" creationId="{EDC5047A-CDF5-409E-8CEB-427778EA19A4}"/>
          </ac:cxnSpMkLst>
        </pc:cxnChg>
        <pc:cxnChg chg="add">
          <ac:chgData name="Cristian Chilipirea" userId="34ab170da5908fc4" providerId="LiveId" clId="{33069F41-F2C2-4BDD-8292-B1544BFFE8D4}" dt="2019-10-13T11:16:01.873" v="156"/>
          <ac:cxnSpMkLst>
            <pc:docMk/>
            <pc:sldMk cId="827071290" sldId="544"/>
            <ac:cxnSpMk id="126" creationId="{4A96BB6C-A449-4FBA-9AA5-BE551D373435}"/>
          </ac:cxnSpMkLst>
        </pc:cxnChg>
        <pc:cxnChg chg="add">
          <ac:chgData name="Cristian Chilipirea" userId="34ab170da5908fc4" providerId="LiveId" clId="{33069F41-F2C2-4BDD-8292-B1544BFFE8D4}" dt="2019-10-13T11:16:01.873" v="156"/>
          <ac:cxnSpMkLst>
            <pc:docMk/>
            <pc:sldMk cId="827071290" sldId="544"/>
            <ac:cxnSpMk id="127" creationId="{9857B1DD-66EB-4C80-972E-3B2A7679E56D}"/>
          </ac:cxnSpMkLst>
        </pc:cxnChg>
        <pc:cxnChg chg="add">
          <ac:chgData name="Cristian Chilipirea" userId="34ab170da5908fc4" providerId="LiveId" clId="{33069F41-F2C2-4BDD-8292-B1544BFFE8D4}" dt="2019-10-13T11:16:01.873" v="156"/>
          <ac:cxnSpMkLst>
            <pc:docMk/>
            <pc:sldMk cId="827071290" sldId="544"/>
            <ac:cxnSpMk id="128" creationId="{C9F30411-16F2-435B-A7C5-A40367209B7E}"/>
          </ac:cxnSpMkLst>
        </pc:cxnChg>
        <pc:cxnChg chg="add">
          <ac:chgData name="Cristian Chilipirea" userId="34ab170da5908fc4" providerId="LiveId" clId="{33069F41-F2C2-4BDD-8292-B1544BFFE8D4}" dt="2019-10-13T11:16:01.873" v="156"/>
          <ac:cxnSpMkLst>
            <pc:docMk/>
            <pc:sldMk cId="827071290" sldId="544"/>
            <ac:cxnSpMk id="129" creationId="{A00118E3-21A9-46D4-9A0C-83F795DCC5D2}"/>
          </ac:cxnSpMkLst>
        </pc:cxnChg>
        <pc:cxnChg chg="add">
          <ac:chgData name="Cristian Chilipirea" userId="34ab170da5908fc4" providerId="LiveId" clId="{33069F41-F2C2-4BDD-8292-B1544BFFE8D4}" dt="2019-10-13T11:16:01.873" v="156"/>
          <ac:cxnSpMkLst>
            <pc:docMk/>
            <pc:sldMk cId="827071290" sldId="544"/>
            <ac:cxnSpMk id="130" creationId="{FE7C69F8-7B72-442F-B6AE-267B611CD2A0}"/>
          </ac:cxnSpMkLst>
        </pc:cxnChg>
        <pc:cxnChg chg="add">
          <ac:chgData name="Cristian Chilipirea" userId="34ab170da5908fc4" providerId="LiveId" clId="{33069F41-F2C2-4BDD-8292-B1544BFFE8D4}" dt="2019-10-13T11:16:01.873" v="156"/>
          <ac:cxnSpMkLst>
            <pc:docMk/>
            <pc:sldMk cId="827071290" sldId="544"/>
            <ac:cxnSpMk id="131" creationId="{4CDF30E6-2480-4FA6-85A6-E9F8E26A0937}"/>
          </ac:cxnSpMkLst>
        </pc:cxnChg>
        <pc:cxnChg chg="add">
          <ac:chgData name="Cristian Chilipirea" userId="34ab170da5908fc4" providerId="LiveId" clId="{33069F41-F2C2-4BDD-8292-B1544BFFE8D4}" dt="2019-10-13T11:16:01.873" v="156"/>
          <ac:cxnSpMkLst>
            <pc:docMk/>
            <pc:sldMk cId="827071290" sldId="544"/>
            <ac:cxnSpMk id="132" creationId="{603BA47A-38C7-4549-8308-C8C643D128A8}"/>
          </ac:cxnSpMkLst>
        </pc:cxnChg>
        <pc:cxnChg chg="add">
          <ac:chgData name="Cristian Chilipirea" userId="34ab170da5908fc4" providerId="LiveId" clId="{33069F41-F2C2-4BDD-8292-B1544BFFE8D4}" dt="2019-10-13T11:16:01.873" v="156"/>
          <ac:cxnSpMkLst>
            <pc:docMk/>
            <pc:sldMk cId="827071290" sldId="544"/>
            <ac:cxnSpMk id="133" creationId="{0BE832AD-5A06-4742-B022-6E33E9528787}"/>
          </ac:cxnSpMkLst>
        </pc:cxnChg>
        <pc:cxnChg chg="add">
          <ac:chgData name="Cristian Chilipirea" userId="34ab170da5908fc4" providerId="LiveId" clId="{33069F41-F2C2-4BDD-8292-B1544BFFE8D4}" dt="2019-10-13T11:16:01.873" v="156"/>
          <ac:cxnSpMkLst>
            <pc:docMk/>
            <pc:sldMk cId="827071290" sldId="544"/>
            <ac:cxnSpMk id="134" creationId="{71963051-E48A-4F3E-A962-B86D0B264A68}"/>
          </ac:cxnSpMkLst>
        </pc:cxnChg>
        <pc:cxnChg chg="add">
          <ac:chgData name="Cristian Chilipirea" userId="34ab170da5908fc4" providerId="LiveId" clId="{33069F41-F2C2-4BDD-8292-B1544BFFE8D4}" dt="2019-10-13T11:16:01.873" v="156"/>
          <ac:cxnSpMkLst>
            <pc:docMk/>
            <pc:sldMk cId="827071290" sldId="544"/>
            <ac:cxnSpMk id="135" creationId="{F8145B35-368B-41BC-B18F-72BF38A04AA4}"/>
          </ac:cxnSpMkLst>
        </pc:cxnChg>
        <pc:cxnChg chg="add">
          <ac:chgData name="Cristian Chilipirea" userId="34ab170da5908fc4" providerId="LiveId" clId="{33069F41-F2C2-4BDD-8292-B1544BFFE8D4}" dt="2019-10-13T11:16:01.873" v="156"/>
          <ac:cxnSpMkLst>
            <pc:docMk/>
            <pc:sldMk cId="827071290" sldId="544"/>
            <ac:cxnSpMk id="136" creationId="{5860A54C-8C4B-4E5F-81FD-F001A05B3476}"/>
          </ac:cxnSpMkLst>
        </pc:cxnChg>
        <pc:cxnChg chg="add">
          <ac:chgData name="Cristian Chilipirea" userId="34ab170da5908fc4" providerId="LiveId" clId="{33069F41-F2C2-4BDD-8292-B1544BFFE8D4}" dt="2019-10-13T11:16:01.873" v="156"/>
          <ac:cxnSpMkLst>
            <pc:docMk/>
            <pc:sldMk cId="827071290" sldId="544"/>
            <ac:cxnSpMk id="137" creationId="{55A713C0-0053-47FB-BCFB-F8A4C39E6F10}"/>
          </ac:cxnSpMkLst>
        </pc:cxnChg>
        <pc:cxnChg chg="add">
          <ac:chgData name="Cristian Chilipirea" userId="34ab170da5908fc4" providerId="LiveId" clId="{33069F41-F2C2-4BDD-8292-B1544BFFE8D4}" dt="2019-10-13T11:16:01.873" v="156"/>
          <ac:cxnSpMkLst>
            <pc:docMk/>
            <pc:sldMk cId="827071290" sldId="544"/>
            <ac:cxnSpMk id="138" creationId="{45CF5507-512F-4B00-AF2D-0BE9748818F5}"/>
          </ac:cxnSpMkLst>
        </pc:cxnChg>
      </pc:sldChg>
      <pc:sldChg chg="addSp delSp modSp add">
        <pc:chgData name="Cristian Chilipirea" userId="34ab170da5908fc4" providerId="LiveId" clId="{33069F41-F2C2-4BDD-8292-B1544BFFE8D4}" dt="2019-10-13T11:16:17.056" v="163" actId="1076"/>
        <pc:sldMkLst>
          <pc:docMk/>
          <pc:sldMk cId="2684255910" sldId="545"/>
        </pc:sldMkLst>
        <pc:spChg chg="mod">
          <ac:chgData name="Cristian Chilipirea" userId="34ab170da5908fc4" providerId="LiveId" clId="{33069F41-F2C2-4BDD-8292-B1544BFFE8D4}" dt="2019-10-13T11:16:08.855" v="158"/>
          <ac:spMkLst>
            <pc:docMk/>
            <pc:sldMk cId="2684255910" sldId="545"/>
            <ac:spMk id="2" creationId="{93A76391-7BB5-4A4C-92A4-997DB9042B47}"/>
          </ac:spMkLst>
        </pc:spChg>
        <pc:spChg chg="del">
          <ac:chgData name="Cristian Chilipirea" userId="34ab170da5908fc4" providerId="LiveId" clId="{33069F41-F2C2-4BDD-8292-B1544BFFE8D4}" dt="2019-10-13T11:16:10.077" v="159" actId="478"/>
          <ac:spMkLst>
            <pc:docMk/>
            <pc:sldMk cId="2684255910" sldId="545"/>
            <ac:spMk id="3" creationId="{B22D7D05-286A-41DC-AF2A-A02FDB83BD9F}"/>
          </ac:spMkLst>
        </pc:spChg>
        <pc:spChg chg="add del">
          <ac:chgData name="Cristian Chilipirea" userId="34ab170da5908fc4" providerId="LiveId" clId="{33069F41-F2C2-4BDD-8292-B1544BFFE8D4}" dt="2019-10-13T11:16:14.893" v="161"/>
          <ac:spMkLst>
            <pc:docMk/>
            <pc:sldMk cId="2684255910" sldId="545"/>
            <ac:spMk id="4" creationId="{6C710E49-BEE3-4AAE-8062-A07EE56A8530}"/>
          </ac:spMkLst>
        </pc:spChg>
        <pc:spChg chg="add mod">
          <ac:chgData name="Cristian Chilipirea" userId="34ab170da5908fc4" providerId="LiveId" clId="{33069F41-F2C2-4BDD-8292-B1544BFFE8D4}" dt="2019-10-13T11:16:17.056" v="163" actId="1076"/>
          <ac:spMkLst>
            <pc:docMk/>
            <pc:sldMk cId="2684255910" sldId="545"/>
            <ac:spMk id="5" creationId="{09A17F0B-2FC5-45DA-BD4D-D5C5E5B06A73}"/>
          </ac:spMkLst>
        </pc:spChg>
      </pc:sldChg>
      <pc:sldChg chg="addSp delSp modSp add">
        <pc:chgData name="Cristian Chilipirea" userId="34ab170da5908fc4" providerId="LiveId" clId="{33069F41-F2C2-4BDD-8292-B1544BFFE8D4}" dt="2019-10-13T11:16:36.539" v="170" actId="1076"/>
        <pc:sldMkLst>
          <pc:docMk/>
          <pc:sldMk cId="3266236864" sldId="546"/>
        </pc:sldMkLst>
        <pc:spChg chg="mod">
          <ac:chgData name="Cristian Chilipirea" userId="34ab170da5908fc4" providerId="LiveId" clId="{33069F41-F2C2-4BDD-8292-B1544BFFE8D4}" dt="2019-10-13T11:16:28.392" v="165"/>
          <ac:spMkLst>
            <pc:docMk/>
            <pc:sldMk cId="3266236864" sldId="546"/>
            <ac:spMk id="2" creationId="{850579EE-EED0-426E-B87F-1D17DAC00B4A}"/>
          </ac:spMkLst>
        </pc:spChg>
        <pc:spChg chg="del">
          <ac:chgData name="Cristian Chilipirea" userId="34ab170da5908fc4" providerId="LiveId" clId="{33069F41-F2C2-4BDD-8292-B1544BFFE8D4}" dt="2019-10-13T11:16:29.961" v="166" actId="478"/>
          <ac:spMkLst>
            <pc:docMk/>
            <pc:sldMk cId="3266236864" sldId="546"/>
            <ac:spMk id="3" creationId="{447A283F-30CA-4843-9E75-0DE965F95278}"/>
          </ac:spMkLst>
        </pc:spChg>
        <pc:spChg chg="add del">
          <ac:chgData name="Cristian Chilipirea" userId="34ab170da5908fc4" providerId="LiveId" clId="{33069F41-F2C2-4BDD-8292-B1544BFFE8D4}" dt="2019-10-13T11:16:34.869" v="168"/>
          <ac:spMkLst>
            <pc:docMk/>
            <pc:sldMk cId="3266236864" sldId="546"/>
            <ac:spMk id="4" creationId="{1DA8C9A0-1D6A-4847-B702-EEFEBEA8DCE9}"/>
          </ac:spMkLst>
        </pc:spChg>
        <pc:spChg chg="add mod">
          <ac:chgData name="Cristian Chilipirea" userId="34ab170da5908fc4" providerId="LiveId" clId="{33069F41-F2C2-4BDD-8292-B1544BFFE8D4}" dt="2019-10-13T11:16:36.539" v="170" actId="1076"/>
          <ac:spMkLst>
            <pc:docMk/>
            <pc:sldMk cId="3266236864" sldId="546"/>
            <ac:spMk id="5" creationId="{AD123D64-2BF7-4D43-A56C-9C3E71679AF1}"/>
          </ac:spMkLst>
        </pc:spChg>
      </pc:sldChg>
      <pc:sldChg chg="addSp delSp modSp add">
        <pc:chgData name="Cristian Chilipirea" userId="34ab170da5908fc4" providerId="LiveId" clId="{33069F41-F2C2-4BDD-8292-B1544BFFE8D4}" dt="2019-10-13T11:16:50.558" v="177" actId="1076"/>
        <pc:sldMkLst>
          <pc:docMk/>
          <pc:sldMk cId="4168100901" sldId="547"/>
        </pc:sldMkLst>
        <pc:spChg chg="mod">
          <ac:chgData name="Cristian Chilipirea" userId="34ab170da5908fc4" providerId="LiveId" clId="{33069F41-F2C2-4BDD-8292-B1544BFFE8D4}" dt="2019-10-13T11:16:42.059" v="172"/>
          <ac:spMkLst>
            <pc:docMk/>
            <pc:sldMk cId="4168100901" sldId="547"/>
            <ac:spMk id="2" creationId="{706EA6D3-289D-42D9-9FE4-A6FF3ACB29BF}"/>
          </ac:spMkLst>
        </pc:spChg>
        <pc:spChg chg="del">
          <ac:chgData name="Cristian Chilipirea" userId="34ab170da5908fc4" providerId="LiveId" clId="{33069F41-F2C2-4BDD-8292-B1544BFFE8D4}" dt="2019-10-13T11:16:44.064" v="173" actId="478"/>
          <ac:spMkLst>
            <pc:docMk/>
            <pc:sldMk cId="4168100901" sldId="547"/>
            <ac:spMk id="3" creationId="{99B19CCC-50A7-4D7D-BCB4-36B14FC25FD4}"/>
          </ac:spMkLst>
        </pc:spChg>
        <pc:spChg chg="add del">
          <ac:chgData name="Cristian Chilipirea" userId="34ab170da5908fc4" providerId="LiveId" clId="{33069F41-F2C2-4BDD-8292-B1544BFFE8D4}" dt="2019-10-13T11:16:49.056" v="175"/>
          <ac:spMkLst>
            <pc:docMk/>
            <pc:sldMk cId="4168100901" sldId="547"/>
            <ac:spMk id="4" creationId="{B3A057F3-9399-46B5-866D-AFAC6202324D}"/>
          </ac:spMkLst>
        </pc:spChg>
        <pc:spChg chg="add del">
          <ac:chgData name="Cristian Chilipirea" userId="34ab170da5908fc4" providerId="LiveId" clId="{33069F41-F2C2-4BDD-8292-B1544BFFE8D4}" dt="2019-10-13T11:16:49.056" v="175"/>
          <ac:spMkLst>
            <pc:docMk/>
            <pc:sldMk cId="4168100901" sldId="547"/>
            <ac:spMk id="5" creationId="{067B4ABA-6996-4A49-992B-64961EACC8A8}"/>
          </ac:spMkLst>
        </pc:spChg>
        <pc:spChg chg="add del">
          <ac:chgData name="Cristian Chilipirea" userId="34ab170da5908fc4" providerId="LiveId" clId="{33069F41-F2C2-4BDD-8292-B1544BFFE8D4}" dt="2019-10-13T11:16:49.056" v="175"/>
          <ac:spMkLst>
            <pc:docMk/>
            <pc:sldMk cId="4168100901" sldId="547"/>
            <ac:spMk id="6" creationId="{3F8AD049-82AF-4599-BFA7-A5DC4D4DCB66}"/>
          </ac:spMkLst>
        </pc:spChg>
        <pc:spChg chg="add del">
          <ac:chgData name="Cristian Chilipirea" userId="34ab170da5908fc4" providerId="LiveId" clId="{33069F41-F2C2-4BDD-8292-B1544BFFE8D4}" dt="2019-10-13T11:16:49.056" v="175"/>
          <ac:spMkLst>
            <pc:docMk/>
            <pc:sldMk cId="4168100901" sldId="547"/>
            <ac:spMk id="7" creationId="{90637853-E068-407B-9E8B-4C35EEA627CB}"/>
          </ac:spMkLst>
        </pc:spChg>
        <pc:spChg chg="add del">
          <ac:chgData name="Cristian Chilipirea" userId="34ab170da5908fc4" providerId="LiveId" clId="{33069F41-F2C2-4BDD-8292-B1544BFFE8D4}" dt="2019-10-13T11:16:49.056" v="175"/>
          <ac:spMkLst>
            <pc:docMk/>
            <pc:sldMk cId="4168100901" sldId="547"/>
            <ac:spMk id="8" creationId="{47826474-249E-4C7C-B754-EC2F0E08628A}"/>
          </ac:spMkLst>
        </pc:spChg>
        <pc:spChg chg="add del">
          <ac:chgData name="Cristian Chilipirea" userId="34ab170da5908fc4" providerId="LiveId" clId="{33069F41-F2C2-4BDD-8292-B1544BFFE8D4}" dt="2019-10-13T11:16:49.056" v="175"/>
          <ac:spMkLst>
            <pc:docMk/>
            <pc:sldMk cId="4168100901" sldId="547"/>
            <ac:spMk id="9" creationId="{952CE2A8-071D-42EE-B358-4B2C4DABF5B0}"/>
          </ac:spMkLst>
        </pc:spChg>
        <pc:spChg chg="add del">
          <ac:chgData name="Cristian Chilipirea" userId="34ab170da5908fc4" providerId="LiveId" clId="{33069F41-F2C2-4BDD-8292-B1544BFFE8D4}" dt="2019-10-13T11:16:49.056" v="175"/>
          <ac:spMkLst>
            <pc:docMk/>
            <pc:sldMk cId="4168100901" sldId="547"/>
            <ac:spMk id="10" creationId="{53F0E80F-BA11-4F9D-951D-0DCB09B2C34C}"/>
          </ac:spMkLst>
        </pc:spChg>
        <pc:spChg chg="add del">
          <ac:chgData name="Cristian Chilipirea" userId="34ab170da5908fc4" providerId="LiveId" clId="{33069F41-F2C2-4BDD-8292-B1544BFFE8D4}" dt="2019-10-13T11:16:49.056" v="175"/>
          <ac:spMkLst>
            <pc:docMk/>
            <pc:sldMk cId="4168100901" sldId="547"/>
            <ac:spMk id="11" creationId="{E889DF0C-4357-4A36-A371-D8D83D9E6723}"/>
          </ac:spMkLst>
        </pc:spChg>
        <pc:spChg chg="add del">
          <ac:chgData name="Cristian Chilipirea" userId="34ab170da5908fc4" providerId="LiveId" clId="{33069F41-F2C2-4BDD-8292-B1544BFFE8D4}" dt="2019-10-13T11:16:49.056" v="175"/>
          <ac:spMkLst>
            <pc:docMk/>
            <pc:sldMk cId="4168100901" sldId="547"/>
            <ac:spMk id="12" creationId="{565CB1A2-46D3-40C7-A9CD-BD6F0A09411C}"/>
          </ac:spMkLst>
        </pc:spChg>
        <pc:spChg chg="add del">
          <ac:chgData name="Cristian Chilipirea" userId="34ab170da5908fc4" providerId="LiveId" clId="{33069F41-F2C2-4BDD-8292-B1544BFFE8D4}" dt="2019-10-13T11:16:49.056" v="175"/>
          <ac:spMkLst>
            <pc:docMk/>
            <pc:sldMk cId="4168100901" sldId="547"/>
            <ac:spMk id="13" creationId="{54E9224A-27CF-4FFF-ADB2-19562B8AAAB4}"/>
          </ac:spMkLst>
        </pc:spChg>
        <pc:spChg chg="add del">
          <ac:chgData name="Cristian Chilipirea" userId="34ab170da5908fc4" providerId="LiveId" clId="{33069F41-F2C2-4BDD-8292-B1544BFFE8D4}" dt="2019-10-13T11:16:49.056" v="175"/>
          <ac:spMkLst>
            <pc:docMk/>
            <pc:sldMk cId="4168100901" sldId="547"/>
            <ac:spMk id="14" creationId="{1C43688A-2CBB-44BC-9CBE-DD08C8AE73B9}"/>
          </ac:spMkLst>
        </pc:spChg>
        <pc:spChg chg="add del">
          <ac:chgData name="Cristian Chilipirea" userId="34ab170da5908fc4" providerId="LiveId" clId="{33069F41-F2C2-4BDD-8292-B1544BFFE8D4}" dt="2019-10-13T11:16:49.056" v="175"/>
          <ac:spMkLst>
            <pc:docMk/>
            <pc:sldMk cId="4168100901" sldId="547"/>
            <ac:spMk id="15" creationId="{EE54A3C0-C48B-45F2-8802-D1276BCA6D1B}"/>
          </ac:spMkLst>
        </pc:spChg>
        <pc:spChg chg="add del">
          <ac:chgData name="Cristian Chilipirea" userId="34ab170da5908fc4" providerId="LiveId" clId="{33069F41-F2C2-4BDD-8292-B1544BFFE8D4}" dt="2019-10-13T11:16:49.056" v="175"/>
          <ac:spMkLst>
            <pc:docMk/>
            <pc:sldMk cId="4168100901" sldId="547"/>
            <ac:spMk id="16" creationId="{9523BD0D-E031-4870-B6E8-4B420FF3FD26}"/>
          </ac:spMkLst>
        </pc:spChg>
        <pc:spChg chg="add del">
          <ac:chgData name="Cristian Chilipirea" userId="34ab170da5908fc4" providerId="LiveId" clId="{33069F41-F2C2-4BDD-8292-B1544BFFE8D4}" dt="2019-10-13T11:16:49.056" v="175"/>
          <ac:spMkLst>
            <pc:docMk/>
            <pc:sldMk cId="4168100901" sldId="547"/>
            <ac:spMk id="17" creationId="{6BDCBC36-94BF-4096-B917-D89651AE87F9}"/>
          </ac:spMkLst>
        </pc:spChg>
        <pc:spChg chg="add del">
          <ac:chgData name="Cristian Chilipirea" userId="34ab170da5908fc4" providerId="LiveId" clId="{33069F41-F2C2-4BDD-8292-B1544BFFE8D4}" dt="2019-10-13T11:16:49.056" v="175"/>
          <ac:spMkLst>
            <pc:docMk/>
            <pc:sldMk cId="4168100901" sldId="547"/>
            <ac:spMk id="18" creationId="{040F1B14-42D7-4342-BCE2-582D83F9F98A}"/>
          </ac:spMkLst>
        </pc:spChg>
        <pc:spChg chg="add del">
          <ac:chgData name="Cristian Chilipirea" userId="34ab170da5908fc4" providerId="LiveId" clId="{33069F41-F2C2-4BDD-8292-B1544BFFE8D4}" dt="2019-10-13T11:16:49.056" v="175"/>
          <ac:spMkLst>
            <pc:docMk/>
            <pc:sldMk cId="4168100901" sldId="547"/>
            <ac:spMk id="19" creationId="{4B39A6AB-EFDC-4534-A65D-D005A9311759}"/>
          </ac:spMkLst>
        </pc:spChg>
        <pc:spChg chg="add del">
          <ac:chgData name="Cristian Chilipirea" userId="34ab170da5908fc4" providerId="LiveId" clId="{33069F41-F2C2-4BDD-8292-B1544BFFE8D4}" dt="2019-10-13T11:16:49.056" v="175"/>
          <ac:spMkLst>
            <pc:docMk/>
            <pc:sldMk cId="4168100901" sldId="547"/>
            <ac:spMk id="20" creationId="{F8EB42AD-86DA-40F2-88BF-8607959DEB0C}"/>
          </ac:spMkLst>
        </pc:spChg>
        <pc:spChg chg="add del">
          <ac:chgData name="Cristian Chilipirea" userId="34ab170da5908fc4" providerId="LiveId" clId="{33069F41-F2C2-4BDD-8292-B1544BFFE8D4}" dt="2019-10-13T11:16:49.056" v="175"/>
          <ac:spMkLst>
            <pc:docMk/>
            <pc:sldMk cId="4168100901" sldId="547"/>
            <ac:spMk id="21" creationId="{DAF50C06-E5AF-447F-B3AE-8379006F1586}"/>
          </ac:spMkLst>
        </pc:spChg>
        <pc:spChg chg="add del">
          <ac:chgData name="Cristian Chilipirea" userId="34ab170da5908fc4" providerId="LiveId" clId="{33069F41-F2C2-4BDD-8292-B1544BFFE8D4}" dt="2019-10-13T11:16:49.056" v="175"/>
          <ac:spMkLst>
            <pc:docMk/>
            <pc:sldMk cId="4168100901" sldId="547"/>
            <ac:spMk id="22" creationId="{0110BDCB-C098-4BE2-9E40-1F856F11B952}"/>
          </ac:spMkLst>
        </pc:spChg>
        <pc:spChg chg="add del">
          <ac:chgData name="Cristian Chilipirea" userId="34ab170da5908fc4" providerId="LiveId" clId="{33069F41-F2C2-4BDD-8292-B1544BFFE8D4}" dt="2019-10-13T11:16:49.056" v="175"/>
          <ac:spMkLst>
            <pc:docMk/>
            <pc:sldMk cId="4168100901" sldId="547"/>
            <ac:spMk id="23" creationId="{6F0B7A9C-F084-481F-86F1-FEAB1F500300}"/>
          </ac:spMkLst>
        </pc:spChg>
        <pc:spChg chg="add mod">
          <ac:chgData name="Cristian Chilipirea" userId="34ab170da5908fc4" providerId="LiveId" clId="{33069F41-F2C2-4BDD-8292-B1544BFFE8D4}" dt="2019-10-13T11:16:50.558" v="177" actId="1076"/>
          <ac:spMkLst>
            <pc:docMk/>
            <pc:sldMk cId="4168100901" sldId="547"/>
            <ac:spMk id="24" creationId="{C5B1581B-2727-4731-A54D-FCA5407117DB}"/>
          </ac:spMkLst>
        </pc:spChg>
        <pc:spChg chg="add mod">
          <ac:chgData name="Cristian Chilipirea" userId="34ab170da5908fc4" providerId="LiveId" clId="{33069F41-F2C2-4BDD-8292-B1544BFFE8D4}" dt="2019-10-13T11:16:50.558" v="177" actId="1076"/>
          <ac:spMkLst>
            <pc:docMk/>
            <pc:sldMk cId="4168100901" sldId="547"/>
            <ac:spMk id="25" creationId="{B57133A0-A066-4AA4-9BA4-8A7752155CD6}"/>
          </ac:spMkLst>
        </pc:spChg>
        <pc:spChg chg="add mod">
          <ac:chgData name="Cristian Chilipirea" userId="34ab170da5908fc4" providerId="LiveId" clId="{33069F41-F2C2-4BDD-8292-B1544BFFE8D4}" dt="2019-10-13T11:16:50.558" v="177" actId="1076"/>
          <ac:spMkLst>
            <pc:docMk/>
            <pc:sldMk cId="4168100901" sldId="547"/>
            <ac:spMk id="26" creationId="{2A861D85-3795-475C-AE9C-E5B88EED09FA}"/>
          </ac:spMkLst>
        </pc:spChg>
        <pc:spChg chg="add mod">
          <ac:chgData name="Cristian Chilipirea" userId="34ab170da5908fc4" providerId="LiveId" clId="{33069F41-F2C2-4BDD-8292-B1544BFFE8D4}" dt="2019-10-13T11:16:50.558" v="177" actId="1076"/>
          <ac:spMkLst>
            <pc:docMk/>
            <pc:sldMk cId="4168100901" sldId="547"/>
            <ac:spMk id="27" creationId="{773130B5-C068-4119-944C-6F486B19B8F1}"/>
          </ac:spMkLst>
        </pc:spChg>
        <pc:spChg chg="add mod">
          <ac:chgData name="Cristian Chilipirea" userId="34ab170da5908fc4" providerId="LiveId" clId="{33069F41-F2C2-4BDD-8292-B1544BFFE8D4}" dt="2019-10-13T11:16:50.558" v="177" actId="1076"/>
          <ac:spMkLst>
            <pc:docMk/>
            <pc:sldMk cId="4168100901" sldId="547"/>
            <ac:spMk id="28" creationId="{5360E00B-55B0-46D1-A13B-237961373683}"/>
          </ac:spMkLst>
        </pc:spChg>
        <pc:spChg chg="add mod">
          <ac:chgData name="Cristian Chilipirea" userId="34ab170da5908fc4" providerId="LiveId" clId="{33069F41-F2C2-4BDD-8292-B1544BFFE8D4}" dt="2019-10-13T11:16:50.558" v="177" actId="1076"/>
          <ac:spMkLst>
            <pc:docMk/>
            <pc:sldMk cId="4168100901" sldId="547"/>
            <ac:spMk id="29" creationId="{3545161F-2CAA-4B00-BE7B-E62F6F9BEBF7}"/>
          </ac:spMkLst>
        </pc:spChg>
        <pc:spChg chg="add mod">
          <ac:chgData name="Cristian Chilipirea" userId="34ab170da5908fc4" providerId="LiveId" clId="{33069F41-F2C2-4BDD-8292-B1544BFFE8D4}" dt="2019-10-13T11:16:50.558" v="177" actId="1076"/>
          <ac:spMkLst>
            <pc:docMk/>
            <pc:sldMk cId="4168100901" sldId="547"/>
            <ac:spMk id="30" creationId="{2B3CD77C-6DB4-4B29-8201-0710C1A01CEE}"/>
          </ac:spMkLst>
        </pc:spChg>
        <pc:spChg chg="add mod">
          <ac:chgData name="Cristian Chilipirea" userId="34ab170da5908fc4" providerId="LiveId" clId="{33069F41-F2C2-4BDD-8292-B1544BFFE8D4}" dt="2019-10-13T11:16:50.558" v="177" actId="1076"/>
          <ac:spMkLst>
            <pc:docMk/>
            <pc:sldMk cId="4168100901" sldId="547"/>
            <ac:spMk id="31" creationId="{7FC9645E-8B6F-438B-8BF8-71E5BEA69F6E}"/>
          </ac:spMkLst>
        </pc:spChg>
        <pc:spChg chg="add mod">
          <ac:chgData name="Cristian Chilipirea" userId="34ab170da5908fc4" providerId="LiveId" clId="{33069F41-F2C2-4BDD-8292-B1544BFFE8D4}" dt="2019-10-13T11:16:50.558" v="177" actId="1076"/>
          <ac:spMkLst>
            <pc:docMk/>
            <pc:sldMk cId="4168100901" sldId="547"/>
            <ac:spMk id="32" creationId="{D5D3E495-3CBD-444E-8DAD-4CE4B01C540A}"/>
          </ac:spMkLst>
        </pc:spChg>
        <pc:spChg chg="add mod">
          <ac:chgData name="Cristian Chilipirea" userId="34ab170da5908fc4" providerId="LiveId" clId="{33069F41-F2C2-4BDD-8292-B1544BFFE8D4}" dt="2019-10-13T11:16:50.558" v="177" actId="1076"/>
          <ac:spMkLst>
            <pc:docMk/>
            <pc:sldMk cId="4168100901" sldId="547"/>
            <ac:spMk id="33" creationId="{5458E1AF-A90F-438F-B678-4E056CC23BF1}"/>
          </ac:spMkLst>
        </pc:spChg>
        <pc:spChg chg="add mod">
          <ac:chgData name="Cristian Chilipirea" userId="34ab170da5908fc4" providerId="LiveId" clId="{33069F41-F2C2-4BDD-8292-B1544BFFE8D4}" dt="2019-10-13T11:16:50.558" v="177" actId="1076"/>
          <ac:spMkLst>
            <pc:docMk/>
            <pc:sldMk cId="4168100901" sldId="547"/>
            <ac:spMk id="34" creationId="{1647E9CA-73E5-4594-965C-8E6DFE18178B}"/>
          </ac:spMkLst>
        </pc:spChg>
        <pc:spChg chg="add mod">
          <ac:chgData name="Cristian Chilipirea" userId="34ab170da5908fc4" providerId="LiveId" clId="{33069F41-F2C2-4BDD-8292-B1544BFFE8D4}" dt="2019-10-13T11:16:50.558" v="177" actId="1076"/>
          <ac:spMkLst>
            <pc:docMk/>
            <pc:sldMk cId="4168100901" sldId="547"/>
            <ac:spMk id="35" creationId="{99299771-E498-4C2E-BAA9-8B22A805D2C9}"/>
          </ac:spMkLst>
        </pc:spChg>
        <pc:spChg chg="add mod">
          <ac:chgData name="Cristian Chilipirea" userId="34ab170da5908fc4" providerId="LiveId" clId="{33069F41-F2C2-4BDD-8292-B1544BFFE8D4}" dt="2019-10-13T11:16:50.558" v="177" actId="1076"/>
          <ac:spMkLst>
            <pc:docMk/>
            <pc:sldMk cId="4168100901" sldId="547"/>
            <ac:spMk id="36" creationId="{9690B17A-C396-4800-B646-FC924608BD66}"/>
          </ac:spMkLst>
        </pc:spChg>
        <pc:spChg chg="add mod">
          <ac:chgData name="Cristian Chilipirea" userId="34ab170da5908fc4" providerId="LiveId" clId="{33069F41-F2C2-4BDD-8292-B1544BFFE8D4}" dt="2019-10-13T11:16:50.558" v="177" actId="1076"/>
          <ac:spMkLst>
            <pc:docMk/>
            <pc:sldMk cId="4168100901" sldId="547"/>
            <ac:spMk id="37" creationId="{13BE231B-E8A6-4E21-A0FA-EF35BA23F909}"/>
          </ac:spMkLst>
        </pc:spChg>
        <pc:spChg chg="add mod">
          <ac:chgData name="Cristian Chilipirea" userId="34ab170da5908fc4" providerId="LiveId" clId="{33069F41-F2C2-4BDD-8292-B1544BFFE8D4}" dt="2019-10-13T11:16:50.558" v="177" actId="1076"/>
          <ac:spMkLst>
            <pc:docMk/>
            <pc:sldMk cId="4168100901" sldId="547"/>
            <ac:spMk id="38" creationId="{E5C2D307-F348-4D34-A198-3B55C996F7A3}"/>
          </ac:spMkLst>
        </pc:spChg>
        <pc:spChg chg="add mod">
          <ac:chgData name="Cristian Chilipirea" userId="34ab170da5908fc4" providerId="LiveId" clId="{33069F41-F2C2-4BDD-8292-B1544BFFE8D4}" dt="2019-10-13T11:16:50.558" v="177" actId="1076"/>
          <ac:spMkLst>
            <pc:docMk/>
            <pc:sldMk cId="4168100901" sldId="547"/>
            <ac:spMk id="39" creationId="{F03BEEB2-015C-4F6D-904F-13DE295D7122}"/>
          </ac:spMkLst>
        </pc:spChg>
        <pc:spChg chg="add mod">
          <ac:chgData name="Cristian Chilipirea" userId="34ab170da5908fc4" providerId="LiveId" clId="{33069F41-F2C2-4BDD-8292-B1544BFFE8D4}" dt="2019-10-13T11:16:50.558" v="177" actId="1076"/>
          <ac:spMkLst>
            <pc:docMk/>
            <pc:sldMk cId="4168100901" sldId="547"/>
            <ac:spMk id="40" creationId="{5BAE13F6-9735-4FC1-8AB5-21288E67C845}"/>
          </ac:spMkLst>
        </pc:spChg>
        <pc:spChg chg="add mod">
          <ac:chgData name="Cristian Chilipirea" userId="34ab170da5908fc4" providerId="LiveId" clId="{33069F41-F2C2-4BDD-8292-B1544BFFE8D4}" dt="2019-10-13T11:16:50.558" v="177" actId="1076"/>
          <ac:spMkLst>
            <pc:docMk/>
            <pc:sldMk cId="4168100901" sldId="547"/>
            <ac:spMk id="41" creationId="{24AAA443-B599-4F36-918D-EF9F22605A25}"/>
          </ac:spMkLst>
        </pc:spChg>
        <pc:spChg chg="add mod">
          <ac:chgData name="Cristian Chilipirea" userId="34ab170da5908fc4" providerId="LiveId" clId="{33069F41-F2C2-4BDD-8292-B1544BFFE8D4}" dt="2019-10-13T11:16:50.558" v="177" actId="1076"/>
          <ac:spMkLst>
            <pc:docMk/>
            <pc:sldMk cId="4168100901" sldId="547"/>
            <ac:spMk id="42" creationId="{048287A6-8523-40F6-BB74-A9153A42277D}"/>
          </ac:spMkLst>
        </pc:spChg>
        <pc:spChg chg="add mod">
          <ac:chgData name="Cristian Chilipirea" userId="34ab170da5908fc4" providerId="LiveId" clId="{33069F41-F2C2-4BDD-8292-B1544BFFE8D4}" dt="2019-10-13T11:16:50.558" v="177" actId="1076"/>
          <ac:spMkLst>
            <pc:docMk/>
            <pc:sldMk cId="4168100901" sldId="547"/>
            <ac:spMk id="43" creationId="{A5BA526B-F815-4C86-9359-56DF4E781594}"/>
          </ac:spMkLst>
        </pc:spChg>
      </pc:sldChg>
      <pc:sldChg chg="addSp delSp modSp add">
        <pc:chgData name="Cristian Chilipirea" userId="34ab170da5908fc4" providerId="LiveId" clId="{33069F41-F2C2-4BDD-8292-B1544BFFE8D4}" dt="2019-10-13T11:17:04.312" v="184" actId="1076"/>
        <pc:sldMkLst>
          <pc:docMk/>
          <pc:sldMk cId="3458112526" sldId="548"/>
        </pc:sldMkLst>
        <pc:spChg chg="mod">
          <ac:chgData name="Cristian Chilipirea" userId="34ab170da5908fc4" providerId="LiveId" clId="{33069F41-F2C2-4BDD-8292-B1544BFFE8D4}" dt="2019-10-13T11:16:56.109" v="179"/>
          <ac:spMkLst>
            <pc:docMk/>
            <pc:sldMk cId="3458112526" sldId="548"/>
            <ac:spMk id="2" creationId="{097A8067-27A4-4835-8A82-0A576C3C59B7}"/>
          </ac:spMkLst>
        </pc:spChg>
        <pc:spChg chg="del">
          <ac:chgData name="Cristian Chilipirea" userId="34ab170da5908fc4" providerId="LiveId" clId="{33069F41-F2C2-4BDD-8292-B1544BFFE8D4}" dt="2019-10-13T11:16:57.525" v="180" actId="478"/>
          <ac:spMkLst>
            <pc:docMk/>
            <pc:sldMk cId="3458112526" sldId="548"/>
            <ac:spMk id="3" creationId="{986BBEC3-6259-4571-BEB9-C68D9BD40463}"/>
          </ac:spMkLst>
        </pc:spChg>
        <pc:spChg chg="add del">
          <ac:chgData name="Cristian Chilipirea" userId="34ab170da5908fc4" providerId="LiveId" clId="{33069F41-F2C2-4BDD-8292-B1544BFFE8D4}" dt="2019-10-13T11:17:02.584" v="182"/>
          <ac:spMkLst>
            <pc:docMk/>
            <pc:sldMk cId="3458112526" sldId="548"/>
            <ac:spMk id="4" creationId="{445EF492-471C-4A82-BA59-229C1DB2DCCE}"/>
          </ac:spMkLst>
        </pc:spChg>
        <pc:spChg chg="add del">
          <ac:chgData name="Cristian Chilipirea" userId="34ab170da5908fc4" providerId="LiveId" clId="{33069F41-F2C2-4BDD-8292-B1544BFFE8D4}" dt="2019-10-13T11:17:02.584" v="182"/>
          <ac:spMkLst>
            <pc:docMk/>
            <pc:sldMk cId="3458112526" sldId="548"/>
            <ac:spMk id="5" creationId="{7136D3E7-EC5E-4665-8CC7-85077DD5ADC0}"/>
          </ac:spMkLst>
        </pc:spChg>
        <pc:spChg chg="add del">
          <ac:chgData name="Cristian Chilipirea" userId="34ab170da5908fc4" providerId="LiveId" clId="{33069F41-F2C2-4BDD-8292-B1544BFFE8D4}" dt="2019-10-13T11:17:02.584" v="182"/>
          <ac:spMkLst>
            <pc:docMk/>
            <pc:sldMk cId="3458112526" sldId="548"/>
            <ac:spMk id="6" creationId="{BA41046D-F285-4BB9-8BFC-B5AFC9CFA99D}"/>
          </ac:spMkLst>
        </pc:spChg>
        <pc:spChg chg="add del">
          <ac:chgData name="Cristian Chilipirea" userId="34ab170da5908fc4" providerId="LiveId" clId="{33069F41-F2C2-4BDD-8292-B1544BFFE8D4}" dt="2019-10-13T11:17:02.584" v="182"/>
          <ac:spMkLst>
            <pc:docMk/>
            <pc:sldMk cId="3458112526" sldId="548"/>
            <ac:spMk id="7" creationId="{ADDA9A43-154C-457D-ACD0-90A0A2579136}"/>
          </ac:spMkLst>
        </pc:spChg>
        <pc:spChg chg="add del">
          <ac:chgData name="Cristian Chilipirea" userId="34ab170da5908fc4" providerId="LiveId" clId="{33069F41-F2C2-4BDD-8292-B1544BFFE8D4}" dt="2019-10-13T11:17:02.584" v="182"/>
          <ac:spMkLst>
            <pc:docMk/>
            <pc:sldMk cId="3458112526" sldId="548"/>
            <ac:spMk id="8" creationId="{348D8D8E-31D4-450B-84E3-DC01427C1B77}"/>
          </ac:spMkLst>
        </pc:spChg>
        <pc:spChg chg="add del">
          <ac:chgData name="Cristian Chilipirea" userId="34ab170da5908fc4" providerId="LiveId" clId="{33069F41-F2C2-4BDD-8292-B1544BFFE8D4}" dt="2019-10-13T11:17:02.584" v="182"/>
          <ac:spMkLst>
            <pc:docMk/>
            <pc:sldMk cId="3458112526" sldId="548"/>
            <ac:spMk id="9" creationId="{AC5CB9ED-0A83-41F5-A93C-57A3BCED4BB4}"/>
          </ac:spMkLst>
        </pc:spChg>
        <pc:spChg chg="add del">
          <ac:chgData name="Cristian Chilipirea" userId="34ab170da5908fc4" providerId="LiveId" clId="{33069F41-F2C2-4BDD-8292-B1544BFFE8D4}" dt="2019-10-13T11:17:02.584" v="182"/>
          <ac:spMkLst>
            <pc:docMk/>
            <pc:sldMk cId="3458112526" sldId="548"/>
            <ac:spMk id="10" creationId="{4E4CE7C8-8026-4B65-8A77-80D805530D06}"/>
          </ac:spMkLst>
        </pc:spChg>
        <pc:spChg chg="add del">
          <ac:chgData name="Cristian Chilipirea" userId="34ab170da5908fc4" providerId="LiveId" clId="{33069F41-F2C2-4BDD-8292-B1544BFFE8D4}" dt="2019-10-13T11:17:02.584" v="182"/>
          <ac:spMkLst>
            <pc:docMk/>
            <pc:sldMk cId="3458112526" sldId="548"/>
            <ac:spMk id="11" creationId="{38F4BF2C-B47B-4293-8704-148EE41C5D50}"/>
          </ac:spMkLst>
        </pc:spChg>
        <pc:spChg chg="add del">
          <ac:chgData name="Cristian Chilipirea" userId="34ab170da5908fc4" providerId="LiveId" clId="{33069F41-F2C2-4BDD-8292-B1544BFFE8D4}" dt="2019-10-13T11:17:02.584" v="182"/>
          <ac:spMkLst>
            <pc:docMk/>
            <pc:sldMk cId="3458112526" sldId="548"/>
            <ac:spMk id="12" creationId="{78AD5B7A-13C3-46DC-816B-0AE186889EAD}"/>
          </ac:spMkLst>
        </pc:spChg>
        <pc:spChg chg="add del">
          <ac:chgData name="Cristian Chilipirea" userId="34ab170da5908fc4" providerId="LiveId" clId="{33069F41-F2C2-4BDD-8292-B1544BFFE8D4}" dt="2019-10-13T11:17:02.584" v="182"/>
          <ac:spMkLst>
            <pc:docMk/>
            <pc:sldMk cId="3458112526" sldId="548"/>
            <ac:spMk id="13" creationId="{F8CE5B7E-2C53-4127-A5D3-7FDE76AC64C1}"/>
          </ac:spMkLst>
        </pc:spChg>
        <pc:spChg chg="add del">
          <ac:chgData name="Cristian Chilipirea" userId="34ab170da5908fc4" providerId="LiveId" clId="{33069F41-F2C2-4BDD-8292-B1544BFFE8D4}" dt="2019-10-13T11:17:02.584" v="182"/>
          <ac:spMkLst>
            <pc:docMk/>
            <pc:sldMk cId="3458112526" sldId="548"/>
            <ac:spMk id="14" creationId="{17211690-E2E4-4644-9AC9-1D5A658A20FB}"/>
          </ac:spMkLst>
        </pc:spChg>
        <pc:spChg chg="add del">
          <ac:chgData name="Cristian Chilipirea" userId="34ab170da5908fc4" providerId="LiveId" clId="{33069F41-F2C2-4BDD-8292-B1544BFFE8D4}" dt="2019-10-13T11:17:02.584" v="182"/>
          <ac:spMkLst>
            <pc:docMk/>
            <pc:sldMk cId="3458112526" sldId="548"/>
            <ac:spMk id="15" creationId="{BBB75BC8-9CFE-4E6F-B030-0F7E65DEBEDD}"/>
          </ac:spMkLst>
        </pc:spChg>
        <pc:spChg chg="add del">
          <ac:chgData name="Cristian Chilipirea" userId="34ab170da5908fc4" providerId="LiveId" clId="{33069F41-F2C2-4BDD-8292-B1544BFFE8D4}" dt="2019-10-13T11:17:02.584" v="182"/>
          <ac:spMkLst>
            <pc:docMk/>
            <pc:sldMk cId="3458112526" sldId="548"/>
            <ac:spMk id="16" creationId="{ADA79B6E-8664-4CAF-B02F-62F63381CDD8}"/>
          </ac:spMkLst>
        </pc:spChg>
        <pc:spChg chg="add del">
          <ac:chgData name="Cristian Chilipirea" userId="34ab170da5908fc4" providerId="LiveId" clId="{33069F41-F2C2-4BDD-8292-B1544BFFE8D4}" dt="2019-10-13T11:17:02.584" v="182"/>
          <ac:spMkLst>
            <pc:docMk/>
            <pc:sldMk cId="3458112526" sldId="548"/>
            <ac:spMk id="17" creationId="{7FDEB1C7-122F-45CC-9D20-FD75E59F3C8D}"/>
          </ac:spMkLst>
        </pc:spChg>
        <pc:spChg chg="add del">
          <ac:chgData name="Cristian Chilipirea" userId="34ab170da5908fc4" providerId="LiveId" clId="{33069F41-F2C2-4BDD-8292-B1544BFFE8D4}" dt="2019-10-13T11:17:02.584" v="182"/>
          <ac:spMkLst>
            <pc:docMk/>
            <pc:sldMk cId="3458112526" sldId="548"/>
            <ac:spMk id="18" creationId="{0000E1FE-ADEF-41E5-8E2C-9118F15AF6C8}"/>
          </ac:spMkLst>
        </pc:spChg>
        <pc:spChg chg="add del">
          <ac:chgData name="Cristian Chilipirea" userId="34ab170da5908fc4" providerId="LiveId" clId="{33069F41-F2C2-4BDD-8292-B1544BFFE8D4}" dt="2019-10-13T11:17:02.584" v="182"/>
          <ac:spMkLst>
            <pc:docMk/>
            <pc:sldMk cId="3458112526" sldId="548"/>
            <ac:spMk id="19" creationId="{EFCD947A-ED1F-4C42-8518-EDA24EAB2198}"/>
          </ac:spMkLst>
        </pc:spChg>
        <pc:spChg chg="add del">
          <ac:chgData name="Cristian Chilipirea" userId="34ab170da5908fc4" providerId="LiveId" clId="{33069F41-F2C2-4BDD-8292-B1544BFFE8D4}" dt="2019-10-13T11:17:02.584" v="182"/>
          <ac:spMkLst>
            <pc:docMk/>
            <pc:sldMk cId="3458112526" sldId="548"/>
            <ac:spMk id="20" creationId="{5DC6DA91-52B7-4466-867A-575CF537FF7F}"/>
          </ac:spMkLst>
        </pc:spChg>
        <pc:spChg chg="add del">
          <ac:chgData name="Cristian Chilipirea" userId="34ab170da5908fc4" providerId="LiveId" clId="{33069F41-F2C2-4BDD-8292-B1544BFFE8D4}" dt="2019-10-13T11:17:02.584" v="182"/>
          <ac:spMkLst>
            <pc:docMk/>
            <pc:sldMk cId="3458112526" sldId="548"/>
            <ac:spMk id="21" creationId="{587BDBF1-B079-4204-BCEC-D878E7B18322}"/>
          </ac:spMkLst>
        </pc:spChg>
        <pc:spChg chg="add del">
          <ac:chgData name="Cristian Chilipirea" userId="34ab170da5908fc4" providerId="LiveId" clId="{33069F41-F2C2-4BDD-8292-B1544BFFE8D4}" dt="2019-10-13T11:17:02.584" v="182"/>
          <ac:spMkLst>
            <pc:docMk/>
            <pc:sldMk cId="3458112526" sldId="548"/>
            <ac:spMk id="22" creationId="{3D34D7A5-A11A-46CF-9B71-2180F2EF6B1C}"/>
          </ac:spMkLst>
        </pc:spChg>
        <pc:spChg chg="add del">
          <ac:chgData name="Cristian Chilipirea" userId="34ab170da5908fc4" providerId="LiveId" clId="{33069F41-F2C2-4BDD-8292-B1544BFFE8D4}" dt="2019-10-13T11:17:02.584" v="182"/>
          <ac:spMkLst>
            <pc:docMk/>
            <pc:sldMk cId="3458112526" sldId="548"/>
            <ac:spMk id="23" creationId="{3CC3DAC7-BBF5-4DCC-9D83-AA008016AA71}"/>
          </ac:spMkLst>
        </pc:spChg>
        <pc:spChg chg="add mod">
          <ac:chgData name="Cristian Chilipirea" userId="34ab170da5908fc4" providerId="LiveId" clId="{33069F41-F2C2-4BDD-8292-B1544BFFE8D4}" dt="2019-10-13T11:17:04.312" v="184" actId="1076"/>
          <ac:spMkLst>
            <pc:docMk/>
            <pc:sldMk cId="3458112526" sldId="548"/>
            <ac:spMk id="24" creationId="{4330BD44-35D9-4206-A960-6CD039952820}"/>
          </ac:spMkLst>
        </pc:spChg>
        <pc:spChg chg="add mod">
          <ac:chgData name="Cristian Chilipirea" userId="34ab170da5908fc4" providerId="LiveId" clId="{33069F41-F2C2-4BDD-8292-B1544BFFE8D4}" dt="2019-10-13T11:17:04.312" v="184" actId="1076"/>
          <ac:spMkLst>
            <pc:docMk/>
            <pc:sldMk cId="3458112526" sldId="548"/>
            <ac:spMk id="25" creationId="{0C44A162-2979-4C6E-B3F9-CD7BE00963F2}"/>
          </ac:spMkLst>
        </pc:spChg>
        <pc:spChg chg="add mod">
          <ac:chgData name="Cristian Chilipirea" userId="34ab170da5908fc4" providerId="LiveId" clId="{33069F41-F2C2-4BDD-8292-B1544BFFE8D4}" dt="2019-10-13T11:17:04.312" v="184" actId="1076"/>
          <ac:spMkLst>
            <pc:docMk/>
            <pc:sldMk cId="3458112526" sldId="548"/>
            <ac:spMk id="26" creationId="{4CB30FF1-6A66-46C7-B289-7F1D34D5A801}"/>
          </ac:spMkLst>
        </pc:spChg>
        <pc:spChg chg="add mod">
          <ac:chgData name="Cristian Chilipirea" userId="34ab170da5908fc4" providerId="LiveId" clId="{33069F41-F2C2-4BDD-8292-B1544BFFE8D4}" dt="2019-10-13T11:17:04.312" v="184" actId="1076"/>
          <ac:spMkLst>
            <pc:docMk/>
            <pc:sldMk cId="3458112526" sldId="548"/>
            <ac:spMk id="27" creationId="{CC89113C-FD34-445A-9373-867BF31C0DBE}"/>
          </ac:spMkLst>
        </pc:spChg>
        <pc:spChg chg="add mod">
          <ac:chgData name="Cristian Chilipirea" userId="34ab170da5908fc4" providerId="LiveId" clId="{33069F41-F2C2-4BDD-8292-B1544BFFE8D4}" dt="2019-10-13T11:17:04.312" v="184" actId="1076"/>
          <ac:spMkLst>
            <pc:docMk/>
            <pc:sldMk cId="3458112526" sldId="548"/>
            <ac:spMk id="28" creationId="{5FB921B3-F541-41B6-B467-D7C81E172B9E}"/>
          </ac:spMkLst>
        </pc:spChg>
        <pc:spChg chg="add mod">
          <ac:chgData name="Cristian Chilipirea" userId="34ab170da5908fc4" providerId="LiveId" clId="{33069F41-F2C2-4BDD-8292-B1544BFFE8D4}" dt="2019-10-13T11:17:04.312" v="184" actId="1076"/>
          <ac:spMkLst>
            <pc:docMk/>
            <pc:sldMk cId="3458112526" sldId="548"/>
            <ac:spMk id="29" creationId="{A120484C-B7F8-4795-BAFB-979DA5A4B081}"/>
          </ac:spMkLst>
        </pc:spChg>
        <pc:spChg chg="add mod">
          <ac:chgData name="Cristian Chilipirea" userId="34ab170da5908fc4" providerId="LiveId" clId="{33069F41-F2C2-4BDD-8292-B1544BFFE8D4}" dt="2019-10-13T11:17:04.312" v="184" actId="1076"/>
          <ac:spMkLst>
            <pc:docMk/>
            <pc:sldMk cId="3458112526" sldId="548"/>
            <ac:spMk id="30" creationId="{D73AB1AE-7E9F-42C5-824A-00C5833F43B2}"/>
          </ac:spMkLst>
        </pc:spChg>
        <pc:spChg chg="add mod">
          <ac:chgData name="Cristian Chilipirea" userId="34ab170da5908fc4" providerId="LiveId" clId="{33069F41-F2C2-4BDD-8292-B1544BFFE8D4}" dt="2019-10-13T11:17:04.312" v="184" actId="1076"/>
          <ac:spMkLst>
            <pc:docMk/>
            <pc:sldMk cId="3458112526" sldId="548"/>
            <ac:spMk id="31" creationId="{F7F580E9-89EE-4BD8-BE6D-25197E5B9AA5}"/>
          </ac:spMkLst>
        </pc:spChg>
        <pc:spChg chg="add mod">
          <ac:chgData name="Cristian Chilipirea" userId="34ab170da5908fc4" providerId="LiveId" clId="{33069F41-F2C2-4BDD-8292-B1544BFFE8D4}" dt="2019-10-13T11:17:04.312" v="184" actId="1076"/>
          <ac:spMkLst>
            <pc:docMk/>
            <pc:sldMk cId="3458112526" sldId="548"/>
            <ac:spMk id="32" creationId="{F0711BA0-591C-4E64-991A-89E277D668BA}"/>
          </ac:spMkLst>
        </pc:spChg>
        <pc:spChg chg="add mod">
          <ac:chgData name="Cristian Chilipirea" userId="34ab170da5908fc4" providerId="LiveId" clId="{33069F41-F2C2-4BDD-8292-B1544BFFE8D4}" dt="2019-10-13T11:17:04.312" v="184" actId="1076"/>
          <ac:spMkLst>
            <pc:docMk/>
            <pc:sldMk cId="3458112526" sldId="548"/>
            <ac:spMk id="33" creationId="{B30455C9-6917-47E3-AC12-12C9EE747879}"/>
          </ac:spMkLst>
        </pc:spChg>
        <pc:spChg chg="add mod">
          <ac:chgData name="Cristian Chilipirea" userId="34ab170da5908fc4" providerId="LiveId" clId="{33069F41-F2C2-4BDD-8292-B1544BFFE8D4}" dt="2019-10-13T11:17:04.312" v="184" actId="1076"/>
          <ac:spMkLst>
            <pc:docMk/>
            <pc:sldMk cId="3458112526" sldId="548"/>
            <ac:spMk id="34" creationId="{7C500A00-CB9D-493E-BEF2-80D2B81941E9}"/>
          </ac:spMkLst>
        </pc:spChg>
        <pc:spChg chg="add mod">
          <ac:chgData name="Cristian Chilipirea" userId="34ab170da5908fc4" providerId="LiveId" clId="{33069F41-F2C2-4BDD-8292-B1544BFFE8D4}" dt="2019-10-13T11:17:04.312" v="184" actId="1076"/>
          <ac:spMkLst>
            <pc:docMk/>
            <pc:sldMk cId="3458112526" sldId="548"/>
            <ac:spMk id="35" creationId="{218164CC-B21F-481D-8E0F-154BA7FDFC01}"/>
          </ac:spMkLst>
        </pc:spChg>
        <pc:spChg chg="add mod">
          <ac:chgData name="Cristian Chilipirea" userId="34ab170da5908fc4" providerId="LiveId" clId="{33069F41-F2C2-4BDD-8292-B1544BFFE8D4}" dt="2019-10-13T11:17:04.312" v="184" actId="1076"/>
          <ac:spMkLst>
            <pc:docMk/>
            <pc:sldMk cId="3458112526" sldId="548"/>
            <ac:spMk id="36" creationId="{CD0D0C4E-7825-4E3B-A247-4D3DD07EE6B6}"/>
          </ac:spMkLst>
        </pc:spChg>
        <pc:spChg chg="add mod">
          <ac:chgData name="Cristian Chilipirea" userId="34ab170da5908fc4" providerId="LiveId" clId="{33069F41-F2C2-4BDD-8292-B1544BFFE8D4}" dt="2019-10-13T11:17:04.312" v="184" actId="1076"/>
          <ac:spMkLst>
            <pc:docMk/>
            <pc:sldMk cId="3458112526" sldId="548"/>
            <ac:spMk id="37" creationId="{B61092FA-0BD7-45D4-918C-3B69FB12B3BC}"/>
          </ac:spMkLst>
        </pc:spChg>
        <pc:spChg chg="add mod">
          <ac:chgData name="Cristian Chilipirea" userId="34ab170da5908fc4" providerId="LiveId" clId="{33069F41-F2C2-4BDD-8292-B1544BFFE8D4}" dt="2019-10-13T11:17:04.312" v="184" actId="1076"/>
          <ac:spMkLst>
            <pc:docMk/>
            <pc:sldMk cId="3458112526" sldId="548"/>
            <ac:spMk id="38" creationId="{2A41A0BF-9076-4888-9D43-0F43F4B77B57}"/>
          </ac:spMkLst>
        </pc:spChg>
        <pc:spChg chg="add mod">
          <ac:chgData name="Cristian Chilipirea" userId="34ab170da5908fc4" providerId="LiveId" clId="{33069F41-F2C2-4BDD-8292-B1544BFFE8D4}" dt="2019-10-13T11:17:04.312" v="184" actId="1076"/>
          <ac:spMkLst>
            <pc:docMk/>
            <pc:sldMk cId="3458112526" sldId="548"/>
            <ac:spMk id="39" creationId="{5E72B629-A15E-4DFB-A012-E6BD4F2CEC39}"/>
          </ac:spMkLst>
        </pc:spChg>
        <pc:spChg chg="add mod">
          <ac:chgData name="Cristian Chilipirea" userId="34ab170da5908fc4" providerId="LiveId" clId="{33069F41-F2C2-4BDD-8292-B1544BFFE8D4}" dt="2019-10-13T11:17:04.312" v="184" actId="1076"/>
          <ac:spMkLst>
            <pc:docMk/>
            <pc:sldMk cId="3458112526" sldId="548"/>
            <ac:spMk id="40" creationId="{A4B9A7D3-79E5-401A-8E0D-11025578E390}"/>
          </ac:spMkLst>
        </pc:spChg>
        <pc:spChg chg="add mod">
          <ac:chgData name="Cristian Chilipirea" userId="34ab170da5908fc4" providerId="LiveId" clId="{33069F41-F2C2-4BDD-8292-B1544BFFE8D4}" dt="2019-10-13T11:17:04.312" v="184" actId="1076"/>
          <ac:spMkLst>
            <pc:docMk/>
            <pc:sldMk cId="3458112526" sldId="548"/>
            <ac:spMk id="41" creationId="{93D0AE57-B234-4ECA-8248-4112973F5AE4}"/>
          </ac:spMkLst>
        </pc:spChg>
        <pc:spChg chg="add mod">
          <ac:chgData name="Cristian Chilipirea" userId="34ab170da5908fc4" providerId="LiveId" clId="{33069F41-F2C2-4BDD-8292-B1544BFFE8D4}" dt="2019-10-13T11:17:04.312" v="184" actId="1076"/>
          <ac:spMkLst>
            <pc:docMk/>
            <pc:sldMk cId="3458112526" sldId="548"/>
            <ac:spMk id="42" creationId="{1717B361-FB5C-4A10-99F4-AF4F794320C8}"/>
          </ac:spMkLst>
        </pc:spChg>
        <pc:spChg chg="add mod">
          <ac:chgData name="Cristian Chilipirea" userId="34ab170da5908fc4" providerId="LiveId" clId="{33069F41-F2C2-4BDD-8292-B1544BFFE8D4}" dt="2019-10-13T11:17:04.312" v="184" actId="1076"/>
          <ac:spMkLst>
            <pc:docMk/>
            <pc:sldMk cId="3458112526" sldId="548"/>
            <ac:spMk id="43" creationId="{E9E49940-88F3-4E6B-858A-0E63581BE7C3}"/>
          </ac:spMkLst>
        </pc:spChg>
      </pc:sldChg>
      <pc:sldChg chg="addSp delSp modSp add">
        <pc:chgData name="Cristian Chilipirea" userId="34ab170da5908fc4" providerId="LiveId" clId="{33069F41-F2C2-4BDD-8292-B1544BFFE8D4}" dt="2019-10-13T11:17:17.114" v="191" actId="1076"/>
        <pc:sldMkLst>
          <pc:docMk/>
          <pc:sldMk cId="2536119691" sldId="549"/>
        </pc:sldMkLst>
        <pc:spChg chg="mod">
          <ac:chgData name="Cristian Chilipirea" userId="34ab170da5908fc4" providerId="LiveId" clId="{33069F41-F2C2-4BDD-8292-B1544BFFE8D4}" dt="2019-10-13T11:17:09.421" v="186"/>
          <ac:spMkLst>
            <pc:docMk/>
            <pc:sldMk cId="2536119691" sldId="549"/>
            <ac:spMk id="2" creationId="{9ACB118D-01F3-4343-865C-F019FA7D6976}"/>
          </ac:spMkLst>
        </pc:spChg>
        <pc:spChg chg="del">
          <ac:chgData name="Cristian Chilipirea" userId="34ab170da5908fc4" providerId="LiveId" clId="{33069F41-F2C2-4BDD-8292-B1544BFFE8D4}" dt="2019-10-13T11:17:10.725" v="187" actId="478"/>
          <ac:spMkLst>
            <pc:docMk/>
            <pc:sldMk cId="2536119691" sldId="549"/>
            <ac:spMk id="3" creationId="{D19D9936-9B12-4321-99DB-9E30AE16DD76}"/>
          </ac:spMkLst>
        </pc:spChg>
        <pc:spChg chg="add del">
          <ac:chgData name="Cristian Chilipirea" userId="34ab170da5908fc4" providerId="LiveId" clId="{33069F41-F2C2-4BDD-8292-B1544BFFE8D4}" dt="2019-10-13T11:17:15.508" v="189"/>
          <ac:spMkLst>
            <pc:docMk/>
            <pc:sldMk cId="2536119691" sldId="549"/>
            <ac:spMk id="4" creationId="{FC77662C-0B5A-4725-AC16-30CC14257A52}"/>
          </ac:spMkLst>
        </pc:spChg>
        <pc:spChg chg="add del">
          <ac:chgData name="Cristian Chilipirea" userId="34ab170da5908fc4" providerId="LiveId" clId="{33069F41-F2C2-4BDD-8292-B1544BFFE8D4}" dt="2019-10-13T11:17:15.508" v="189"/>
          <ac:spMkLst>
            <pc:docMk/>
            <pc:sldMk cId="2536119691" sldId="549"/>
            <ac:spMk id="5" creationId="{E40BFBF6-1684-4FF7-B812-24EE674D6109}"/>
          </ac:spMkLst>
        </pc:spChg>
        <pc:spChg chg="add del">
          <ac:chgData name="Cristian Chilipirea" userId="34ab170da5908fc4" providerId="LiveId" clId="{33069F41-F2C2-4BDD-8292-B1544BFFE8D4}" dt="2019-10-13T11:17:15.508" v="189"/>
          <ac:spMkLst>
            <pc:docMk/>
            <pc:sldMk cId="2536119691" sldId="549"/>
            <ac:spMk id="6" creationId="{1D1B8CCF-B82A-4F36-9B73-CC54A6FE01B7}"/>
          </ac:spMkLst>
        </pc:spChg>
        <pc:spChg chg="add del">
          <ac:chgData name="Cristian Chilipirea" userId="34ab170da5908fc4" providerId="LiveId" clId="{33069F41-F2C2-4BDD-8292-B1544BFFE8D4}" dt="2019-10-13T11:17:15.508" v="189"/>
          <ac:spMkLst>
            <pc:docMk/>
            <pc:sldMk cId="2536119691" sldId="549"/>
            <ac:spMk id="7" creationId="{B3E45F3F-8613-4147-AC7E-C9B745407701}"/>
          </ac:spMkLst>
        </pc:spChg>
        <pc:spChg chg="add del">
          <ac:chgData name="Cristian Chilipirea" userId="34ab170da5908fc4" providerId="LiveId" clId="{33069F41-F2C2-4BDD-8292-B1544BFFE8D4}" dt="2019-10-13T11:17:15.508" v="189"/>
          <ac:spMkLst>
            <pc:docMk/>
            <pc:sldMk cId="2536119691" sldId="549"/>
            <ac:spMk id="8" creationId="{BC3EEB8F-CC3B-4D70-B472-F68992F51FCA}"/>
          </ac:spMkLst>
        </pc:spChg>
        <pc:spChg chg="add del">
          <ac:chgData name="Cristian Chilipirea" userId="34ab170da5908fc4" providerId="LiveId" clId="{33069F41-F2C2-4BDD-8292-B1544BFFE8D4}" dt="2019-10-13T11:17:15.508" v="189"/>
          <ac:spMkLst>
            <pc:docMk/>
            <pc:sldMk cId="2536119691" sldId="549"/>
            <ac:spMk id="9" creationId="{9804C597-2EC8-4AC9-B40B-5972996DB9EE}"/>
          </ac:spMkLst>
        </pc:spChg>
        <pc:spChg chg="add del">
          <ac:chgData name="Cristian Chilipirea" userId="34ab170da5908fc4" providerId="LiveId" clId="{33069F41-F2C2-4BDD-8292-B1544BFFE8D4}" dt="2019-10-13T11:17:15.508" v="189"/>
          <ac:spMkLst>
            <pc:docMk/>
            <pc:sldMk cId="2536119691" sldId="549"/>
            <ac:spMk id="10" creationId="{23A11A36-68E9-422F-8DED-CAB08103D9E3}"/>
          </ac:spMkLst>
        </pc:spChg>
        <pc:spChg chg="add del">
          <ac:chgData name="Cristian Chilipirea" userId="34ab170da5908fc4" providerId="LiveId" clId="{33069F41-F2C2-4BDD-8292-B1544BFFE8D4}" dt="2019-10-13T11:17:15.508" v="189"/>
          <ac:spMkLst>
            <pc:docMk/>
            <pc:sldMk cId="2536119691" sldId="549"/>
            <ac:spMk id="11" creationId="{18ED4544-0127-4D29-83B1-4D2BD3305AC2}"/>
          </ac:spMkLst>
        </pc:spChg>
        <pc:spChg chg="add del">
          <ac:chgData name="Cristian Chilipirea" userId="34ab170da5908fc4" providerId="LiveId" clId="{33069F41-F2C2-4BDD-8292-B1544BFFE8D4}" dt="2019-10-13T11:17:15.508" v="189"/>
          <ac:spMkLst>
            <pc:docMk/>
            <pc:sldMk cId="2536119691" sldId="549"/>
            <ac:spMk id="12" creationId="{226F29E4-35E7-436F-A29B-9886044DF5C0}"/>
          </ac:spMkLst>
        </pc:spChg>
        <pc:spChg chg="add del">
          <ac:chgData name="Cristian Chilipirea" userId="34ab170da5908fc4" providerId="LiveId" clId="{33069F41-F2C2-4BDD-8292-B1544BFFE8D4}" dt="2019-10-13T11:17:15.508" v="189"/>
          <ac:spMkLst>
            <pc:docMk/>
            <pc:sldMk cId="2536119691" sldId="549"/>
            <ac:spMk id="13" creationId="{04A58B20-5F0F-4B82-9F53-E2CF8F5DAEE9}"/>
          </ac:spMkLst>
        </pc:spChg>
        <pc:spChg chg="add del">
          <ac:chgData name="Cristian Chilipirea" userId="34ab170da5908fc4" providerId="LiveId" clId="{33069F41-F2C2-4BDD-8292-B1544BFFE8D4}" dt="2019-10-13T11:17:15.508" v="189"/>
          <ac:spMkLst>
            <pc:docMk/>
            <pc:sldMk cId="2536119691" sldId="549"/>
            <ac:spMk id="14" creationId="{58ED8C7B-2B08-43EC-AF31-B838BACB7A07}"/>
          </ac:spMkLst>
        </pc:spChg>
        <pc:spChg chg="add del">
          <ac:chgData name="Cristian Chilipirea" userId="34ab170da5908fc4" providerId="LiveId" clId="{33069F41-F2C2-4BDD-8292-B1544BFFE8D4}" dt="2019-10-13T11:17:15.508" v="189"/>
          <ac:spMkLst>
            <pc:docMk/>
            <pc:sldMk cId="2536119691" sldId="549"/>
            <ac:spMk id="15" creationId="{9FAB3EA2-A276-42F7-91B6-BAB19F18B4EA}"/>
          </ac:spMkLst>
        </pc:spChg>
        <pc:spChg chg="add del">
          <ac:chgData name="Cristian Chilipirea" userId="34ab170da5908fc4" providerId="LiveId" clId="{33069F41-F2C2-4BDD-8292-B1544BFFE8D4}" dt="2019-10-13T11:17:15.508" v="189"/>
          <ac:spMkLst>
            <pc:docMk/>
            <pc:sldMk cId="2536119691" sldId="549"/>
            <ac:spMk id="16" creationId="{2323AD58-1B6F-4541-9F81-85DF97AF5A7D}"/>
          </ac:spMkLst>
        </pc:spChg>
        <pc:spChg chg="add del">
          <ac:chgData name="Cristian Chilipirea" userId="34ab170da5908fc4" providerId="LiveId" clId="{33069F41-F2C2-4BDD-8292-B1544BFFE8D4}" dt="2019-10-13T11:17:15.508" v="189"/>
          <ac:spMkLst>
            <pc:docMk/>
            <pc:sldMk cId="2536119691" sldId="549"/>
            <ac:spMk id="17" creationId="{52D4BE17-730C-490B-8460-58DE2E99C0F2}"/>
          </ac:spMkLst>
        </pc:spChg>
        <pc:spChg chg="add del">
          <ac:chgData name="Cristian Chilipirea" userId="34ab170da5908fc4" providerId="LiveId" clId="{33069F41-F2C2-4BDD-8292-B1544BFFE8D4}" dt="2019-10-13T11:17:15.508" v="189"/>
          <ac:spMkLst>
            <pc:docMk/>
            <pc:sldMk cId="2536119691" sldId="549"/>
            <ac:spMk id="18" creationId="{A1456CBE-E38D-491A-855A-F242F4D91116}"/>
          </ac:spMkLst>
        </pc:spChg>
        <pc:spChg chg="add del">
          <ac:chgData name="Cristian Chilipirea" userId="34ab170da5908fc4" providerId="LiveId" clId="{33069F41-F2C2-4BDD-8292-B1544BFFE8D4}" dt="2019-10-13T11:17:15.508" v="189"/>
          <ac:spMkLst>
            <pc:docMk/>
            <pc:sldMk cId="2536119691" sldId="549"/>
            <ac:spMk id="19" creationId="{612CE5A3-C471-4671-A905-6E9AC8521410}"/>
          </ac:spMkLst>
        </pc:spChg>
        <pc:spChg chg="add del">
          <ac:chgData name="Cristian Chilipirea" userId="34ab170da5908fc4" providerId="LiveId" clId="{33069F41-F2C2-4BDD-8292-B1544BFFE8D4}" dt="2019-10-13T11:17:15.508" v="189"/>
          <ac:spMkLst>
            <pc:docMk/>
            <pc:sldMk cId="2536119691" sldId="549"/>
            <ac:spMk id="20" creationId="{B1E0D958-9302-4A2D-B260-93EF638F3D81}"/>
          </ac:spMkLst>
        </pc:spChg>
        <pc:spChg chg="add del">
          <ac:chgData name="Cristian Chilipirea" userId="34ab170da5908fc4" providerId="LiveId" clId="{33069F41-F2C2-4BDD-8292-B1544BFFE8D4}" dt="2019-10-13T11:17:15.508" v="189"/>
          <ac:spMkLst>
            <pc:docMk/>
            <pc:sldMk cId="2536119691" sldId="549"/>
            <ac:spMk id="21" creationId="{9A6A77D6-F5F2-4463-8FD5-991BC87E95BD}"/>
          </ac:spMkLst>
        </pc:spChg>
        <pc:spChg chg="add del">
          <ac:chgData name="Cristian Chilipirea" userId="34ab170da5908fc4" providerId="LiveId" clId="{33069F41-F2C2-4BDD-8292-B1544BFFE8D4}" dt="2019-10-13T11:17:15.508" v="189"/>
          <ac:spMkLst>
            <pc:docMk/>
            <pc:sldMk cId="2536119691" sldId="549"/>
            <ac:spMk id="22" creationId="{91A4EFDC-96D6-414B-BA43-A812928B68D0}"/>
          </ac:spMkLst>
        </pc:spChg>
        <pc:spChg chg="add del">
          <ac:chgData name="Cristian Chilipirea" userId="34ab170da5908fc4" providerId="LiveId" clId="{33069F41-F2C2-4BDD-8292-B1544BFFE8D4}" dt="2019-10-13T11:17:15.508" v="189"/>
          <ac:spMkLst>
            <pc:docMk/>
            <pc:sldMk cId="2536119691" sldId="549"/>
            <ac:spMk id="23" creationId="{275F56C3-4689-4EFA-91A3-84BE51E99CA9}"/>
          </ac:spMkLst>
        </pc:spChg>
        <pc:spChg chg="add del">
          <ac:chgData name="Cristian Chilipirea" userId="34ab170da5908fc4" providerId="LiveId" clId="{33069F41-F2C2-4BDD-8292-B1544BFFE8D4}" dt="2019-10-13T11:17:15.508" v="189"/>
          <ac:spMkLst>
            <pc:docMk/>
            <pc:sldMk cId="2536119691" sldId="549"/>
            <ac:spMk id="24" creationId="{64FA02E8-A082-4230-A92E-A43744CCCD81}"/>
          </ac:spMkLst>
        </pc:spChg>
        <pc:spChg chg="add mod">
          <ac:chgData name="Cristian Chilipirea" userId="34ab170da5908fc4" providerId="LiveId" clId="{33069F41-F2C2-4BDD-8292-B1544BFFE8D4}" dt="2019-10-13T11:17:17.114" v="191" actId="1076"/>
          <ac:spMkLst>
            <pc:docMk/>
            <pc:sldMk cId="2536119691" sldId="549"/>
            <ac:spMk id="25" creationId="{534B078B-F14B-4231-9379-C7F7043D0984}"/>
          </ac:spMkLst>
        </pc:spChg>
        <pc:spChg chg="add mod">
          <ac:chgData name="Cristian Chilipirea" userId="34ab170da5908fc4" providerId="LiveId" clId="{33069F41-F2C2-4BDD-8292-B1544BFFE8D4}" dt="2019-10-13T11:17:17.114" v="191" actId="1076"/>
          <ac:spMkLst>
            <pc:docMk/>
            <pc:sldMk cId="2536119691" sldId="549"/>
            <ac:spMk id="26" creationId="{ED9CE307-3C49-4B83-896F-58B1E09F1F09}"/>
          </ac:spMkLst>
        </pc:spChg>
        <pc:spChg chg="add mod">
          <ac:chgData name="Cristian Chilipirea" userId="34ab170da5908fc4" providerId="LiveId" clId="{33069F41-F2C2-4BDD-8292-B1544BFFE8D4}" dt="2019-10-13T11:17:17.114" v="191" actId="1076"/>
          <ac:spMkLst>
            <pc:docMk/>
            <pc:sldMk cId="2536119691" sldId="549"/>
            <ac:spMk id="27" creationId="{30AE3825-AD44-4912-A6C4-2C342B052C95}"/>
          </ac:spMkLst>
        </pc:spChg>
        <pc:spChg chg="add mod">
          <ac:chgData name="Cristian Chilipirea" userId="34ab170da5908fc4" providerId="LiveId" clId="{33069F41-F2C2-4BDD-8292-B1544BFFE8D4}" dt="2019-10-13T11:17:17.114" v="191" actId="1076"/>
          <ac:spMkLst>
            <pc:docMk/>
            <pc:sldMk cId="2536119691" sldId="549"/>
            <ac:spMk id="28" creationId="{95372ADD-261C-4C38-BAA7-1EEAF12C54F6}"/>
          </ac:spMkLst>
        </pc:spChg>
        <pc:spChg chg="add mod">
          <ac:chgData name="Cristian Chilipirea" userId="34ab170da5908fc4" providerId="LiveId" clId="{33069F41-F2C2-4BDD-8292-B1544BFFE8D4}" dt="2019-10-13T11:17:17.114" v="191" actId="1076"/>
          <ac:spMkLst>
            <pc:docMk/>
            <pc:sldMk cId="2536119691" sldId="549"/>
            <ac:spMk id="29" creationId="{5DFE5385-406F-4893-893F-44EA7C8E8E46}"/>
          </ac:spMkLst>
        </pc:spChg>
        <pc:spChg chg="add mod">
          <ac:chgData name="Cristian Chilipirea" userId="34ab170da5908fc4" providerId="LiveId" clId="{33069F41-F2C2-4BDD-8292-B1544BFFE8D4}" dt="2019-10-13T11:17:17.114" v="191" actId="1076"/>
          <ac:spMkLst>
            <pc:docMk/>
            <pc:sldMk cId="2536119691" sldId="549"/>
            <ac:spMk id="30" creationId="{2CA99029-E949-4402-886D-1D67BD9C6DE2}"/>
          </ac:spMkLst>
        </pc:spChg>
        <pc:spChg chg="add mod">
          <ac:chgData name="Cristian Chilipirea" userId="34ab170da5908fc4" providerId="LiveId" clId="{33069F41-F2C2-4BDD-8292-B1544BFFE8D4}" dt="2019-10-13T11:17:17.114" v="191" actId="1076"/>
          <ac:spMkLst>
            <pc:docMk/>
            <pc:sldMk cId="2536119691" sldId="549"/>
            <ac:spMk id="31" creationId="{4FF8F90D-8C12-4C6C-8BF1-1FC3835F6CED}"/>
          </ac:spMkLst>
        </pc:spChg>
        <pc:spChg chg="add mod">
          <ac:chgData name="Cristian Chilipirea" userId="34ab170da5908fc4" providerId="LiveId" clId="{33069F41-F2C2-4BDD-8292-B1544BFFE8D4}" dt="2019-10-13T11:17:17.114" v="191" actId="1076"/>
          <ac:spMkLst>
            <pc:docMk/>
            <pc:sldMk cId="2536119691" sldId="549"/>
            <ac:spMk id="32" creationId="{824F0ACD-E229-4D48-B03C-0C5BEB0EABB2}"/>
          </ac:spMkLst>
        </pc:spChg>
        <pc:spChg chg="add mod">
          <ac:chgData name="Cristian Chilipirea" userId="34ab170da5908fc4" providerId="LiveId" clId="{33069F41-F2C2-4BDD-8292-B1544BFFE8D4}" dt="2019-10-13T11:17:17.114" v="191" actId="1076"/>
          <ac:spMkLst>
            <pc:docMk/>
            <pc:sldMk cId="2536119691" sldId="549"/>
            <ac:spMk id="33" creationId="{F652488C-FFBB-48B5-98A7-28A0AAF53712}"/>
          </ac:spMkLst>
        </pc:spChg>
        <pc:spChg chg="add mod">
          <ac:chgData name="Cristian Chilipirea" userId="34ab170da5908fc4" providerId="LiveId" clId="{33069F41-F2C2-4BDD-8292-B1544BFFE8D4}" dt="2019-10-13T11:17:17.114" v="191" actId="1076"/>
          <ac:spMkLst>
            <pc:docMk/>
            <pc:sldMk cId="2536119691" sldId="549"/>
            <ac:spMk id="34" creationId="{6F7BC855-9C23-4BB7-A6EB-75E5AC6AF2D9}"/>
          </ac:spMkLst>
        </pc:spChg>
        <pc:spChg chg="add mod">
          <ac:chgData name="Cristian Chilipirea" userId="34ab170da5908fc4" providerId="LiveId" clId="{33069F41-F2C2-4BDD-8292-B1544BFFE8D4}" dt="2019-10-13T11:17:17.114" v="191" actId="1076"/>
          <ac:spMkLst>
            <pc:docMk/>
            <pc:sldMk cId="2536119691" sldId="549"/>
            <ac:spMk id="35" creationId="{DC24AF5E-DCE7-4E95-B0B1-A281C8409E4D}"/>
          </ac:spMkLst>
        </pc:spChg>
        <pc:spChg chg="add mod">
          <ac:chgData name="Cristian Chilipirea" userId="34ab170da5908fc4" providerId="LiveId" clId="{33069F41-F2C2-4BDD-8292-B1544BFFE8D4}" dt="2019-10-13T11:17:17.114" v="191" actId="1076"/>
          <ac:spMkLst>
            <pc:docMk/>
            <pc:sldMk cId="2536119691" sldId="549"/>
            <ac:spMk id="36" creationId="{EDC54C73-EA4B-4ABE-B0A3-9CF044ADFC9A}"/>
          </ac:spMkLst>
        </pc:spChg>
        <pc:spChg chg="add mod">
          <ac:chgData name="Cristian Chilipirea" userId="34ab170da5908fc4" providerId="LiveId" clId="{33069F41-F2C2-4BDD-8292-B1544BFFE8D4}" dt="2019-10-13T11:17:17.114" v="191" actId="1076"/>
          <ac:spMkLst>
            <pc:docMk/>
            <pc:sldMk cId="2536119691" sldId="549"/>
            <ac:spMk id="37" creationId="{6DC819DE-4673-4383-AA8D-41A26B32606C}"/>
          </ac:spMkLst>
        </pc:spChg>
        <pc:spChg chg="add mod">
          <ac:chgData name="Cristian Chilipirea" userId="34ab170da5908fc4" providerId="LiveId" clId="{33069F41-F2C2-4BDD-8292-B1544BFFE8D4}" dt="2019-10-13T11:17:17.114" v="191" actId="1076"/>
          <ac:spMkLst>
            <pc:docMk/>
            <pc:sldMk cId="2536119691" sldId="549"/>
            <ac:spMk id="38" creationId="{7395C2C3-83D4-4D47-BD62-EAEC35779B4C}"/>
          </ac:spMkLst>
        </pc:spChg>
        <pc:spChg chg="add mod">
          <ac:chgData name="Cristian Chilipirea" userId="34ab170da5908fc4" providerId="LiveId" clId="{33069F41-F2C2-4BDD-8292-B1544BFFE8D4}" dt="2019-10-13T11:17:17.114" v="191" actId="1076"/>
          <ac:spMkLst>
            <pc:docMk/>
            <pc:sldMk cId="2536119691" sldId="549"/>
            <ac:spMk id="39" creationId="{2D31BE67-9374-4038-A4E9-0E6CD8641B57}"/>
          </ac:spMkLst>
        </pc:spChg>
        <pc:spChg chg="add mod">
          <ac:chgData name="Cristian Chilipirea" userId="34ab170da5908fc4" providerId="LiveId" clId="{33069F41-F2C2-4BDD-8292-B1544BFFE8D4}" dt="2019-10-13T11:17:17.114" v="191" actId="1076"/>
          <ac:spMkLst>
            <pc:docMk/>
            <pc:sldMk cId="2536119691" sldId="549"/>
            <ac:spMk id="40" creationId="{FDA70FCC-2187-4D07-B395-610F771C35E3}"/>
          </ac:spMkLst>
        </pc:spChg>
        <pc:spChg chg="add mod">
          <ac:chgData name="Cristian Chilipirea" userId="34ab170da5908fc4" providerId="LiveId" clId="{33069F41-F2C2-4BDD-8292-B1544BFFE8D4}" dt="2019-10-13T11:17:17.114" v="191" actId="1076"/>
          <ac:spMkLst>
            <pc:docMk/>
            <pc:sldMk cId="2536119691" sldId="549"/>
            <ac:spMk id="41" creationId="{08EF498D-FC44-40CD-B4B2-B8BD2AB6E30F}"/>
          </ac:spMkLst>
        </pc:spChg>
        <pc:spChg chg="add mod">
          <ac:chgData name="Cristian Chilipirea" userId="34ab170da5908fc4" providerId="LiveId" clId="{33069F41-F2C2-4BDD-8292-B1544BFFE8D4}" dt="2019-10-13T11:17:17.114" v="191" actId="1076"/>
          <ac:spMkLst>
            <pc:docMk/>
            <pc:sldMk cId="2536119691" sldId="549"/>
            <ac:spMk id="42" creationId="{D3C907E5-A5B5-4700-8D65-A7DA3B410530}"/>
          </ac:spMkLst>
        </pc:spChg>
        <pc:spChg chg="add mod">
          <ac:chgData name="Cristian Chilipirea" userId="34ab170da5908fc4" providerId="LiveId" clId="{33069F41-F2C2-4BDD-8292-B1544BFFE8D4}" dt="2019-10-13T11:17:17.114" v="191" actId="1076"/>
          <ac:spMkLst>
            <pc:docMk/>
            <pc:sldMk cId="2536119691" sldId="549"/>
            <ac:spMk id="43" creationId="{15DE79F0-6EF0-4FDC-9F10-235302178D3B}"/>
          </ac:spMkLst>
        </pc:spChg>
        <pc:spChg chg="add mod">
          <ac:chgData name="Cristian Chilipirea" userId="34ab170da5908fc4" providerId="LiveId" clId="{33069F41-F2C2-4BDD-8292-B1544BFFE8D4}" dt="2019-10-13T11:17:17.114" v="191" actId="1076"/>
          <ac:spMkLst>
            <pc:docMk/>
            <pc:sldMk cId="2536119691" sldId="549"/>
            <ac:spMk id="44" creationId="{EA582F1E-F652-45A9-A822-2F29009E5EF9}"/>
          </ac:spMkLst>
        </pc:spChg>
        <pc:spChg chg="add mod">
          <ac:chgData name="Cristian Chilipirea" userId="34ab170da5908fc4" providerId="LiveId" clId="{33069F41-F2C2-4BDD-8292-B1544BFFE8D4}" dt="2019-10-13T11:17:17.114" v="191" actId="1076"/>
          <ac:spMkLst>
            <pc:docMk/>
            <pc:sldMk cId="2536119691" sldId="549"/>
            <ac:spMk id="45" creationId="{7303B77A-F62C-4164-9125-EE3EBE527B20}"/>
          </ac:spMkLst>
        </pc:spChg>
      </pc:sldChg>
      <pc:sldChg chg="addSp delSp modSp add">
        <pc:chgData name="Cristian Chilipirea" userId="34ab170da5908fc4" providerId="LiveId" clId="{33069F41-F2C2-4BDD-8292-B1544BFFE8D4}" dt="2019-10-13T11:17:35.289" v="197"/>
        <pc:sldMkLst>
          <pc:docMk/>
          <pc:sldMk cId="2539748120" sldId="550"/>
        </pc:sldMkLst>
        <pc:spChg chg="mod">
          <ac:chgData name="Cristian Chilipirea" userId="34ab170da5908fc4" providerId="LiveId" clId="{33069F41-F2C2-4BDD-8292-B1544BFFE8D4}" dt="2019-10-13T11:17:35.289" v="197"/>
          <ac:spMkLst>
            <pc:docMk/>
            <pc:sldMk cId="2539748120" sldId="550"/>
            <ac:spMk id="2" creationId="{766CA4EA-BF5C-4FD1-ABC1-1606B49D644B}"/>
          </ac:spMkLst>
        </pc:spChg>
        <pc:spChg chg="del">
          <ac:chgData name="Cristian Chilipirea" userId="34ab170da5908fc4" providerId="LiveId" clId="{33069F41-F2C2-4BDD-8292-B1544BFFE8D4}" dt="2019-10-13T11:17:26.561" v="193" actId="478"/>
          <ac:spMkLst>
            <pc:docMk/>
            <pc:sldMk cId="2539748120" sldId="550"/>
            <ac:spMk id="3" creationId="{4A7CEA3A-D4D3-4638-AA25-5899428461E6}"/>
          </ac:spMkLst>
        </pc:spChg>
        <pc:spChg chg="add del">
          <ac:chgData name="Cristian Chilipirea" userId="34ab170da5908fc4" providerId="LiveId" clId="{33069F41-F2C2-4BDD-8292-B1544BFFE8D4}" dt="2019-10-13T11:17:31.911" v="195"/>
          <ac:spMkLst>
            <pc:docMk/>
            <pc:sldMk cId="2539748120" sldId="550"/>
            <ac:spMk id="4" creationId="{944CB173-E598-4260-8D83-789F7742B3A8}"/>
          </ac:spMkLst>
        </pc:spChg>
        <pc:spChg chg="add del">
          <ac:chgData name="Cristian Chilipirea" userId="34ab170da5908fc4" providerId="LiveId" clId="{33069F41-F2C2-4BDD-8292-B1544BFFE8D4}" dt="2019-10-13T11:17:31.911" v="195"/>
          <ac:spMkLst>
            <pc:docMk/>
            <pc:sldMk cId="2539748120" sldId="550"/>
            <ac:spMk id="5" creationId="{724230D7-79BA-4AF1-96C9-7967E599FDAD}"/>
          </ac:spMkLst>
        </pc:spChg>
        <pc:spChg chg="add del">
          <ac:chgData name="Cristian Chilipirea" userId="34ab170da5908fc4" providerId="LiveId" clId="{33069F41-F2C2-4BDD-8292-B1544BFFE8D4}" dt="2019-10-13T11:17:31.911" v="195"/>
          <ac:spMkLst>
            <pc:docMk/>
            <pc:sldMk cId="2539748120" sldId="550"/>
            <ac:spMk id="6" creationId="{0F165C27-6E56-4E2F-A9EA-DD9B50A4019E}"/>
          </ac:spMkLst>
        </pc:spChg>
        <pc:spChg chg="add del">
          <ac:chgData name="Cristian Chilipirea" userId="34ab170da5908fc4" providerId="LiveId" clId="{33069F41-F2C2-4BDD-8292-B1544BFFE8D4}" dt="2019-10-13T11:17:31.911" v="195"/>
          <ac:spMkLst>
            <pc:docMk/>
            <pc:sldMk cId="2539748120" sldId="550"/>
            <ac:spMk id="7" creationId="{EA21A95D-291E-428C-9510-0E41F2B55B41}"/>
          </ac:spMkLst>
        </pc:spChg>
        <pc:spChg chg="add del">
          <ac:chgData name="Cristian Chilipirea" userId="34ab170da5908fc4" providerId="LiveId" clId="{33069F41-F2C2-4BDD-8292-B1544BFFE8D4}" dt="2019-10-13T11:17:31.911" v="195"/>
          <ac:spMkLst>
            <pc:docMk/>
            <pc:sldMk cId="2539748120" sldId="550"/>
            <ac:spMk id="8" creationId="{3842385D-CCB6-413A-AEE6-BB7FF2930065}"/>
          </ac:spMkLst>
        </pc:spChg>
        <pc:spChg chg="add del">
          <ac:chgData name="Cristian Chilipirea" userId="34ab170da5908fc4" providerId="LiveId" clId="{33069F41-F2C2-4BDD-8292-B1544BFFE8D4}" dt="2019-10-13T11:17:31.911" v="195"/>
          <ac:spMkLst>
            <pc:docMk/>
            <pc:sldMk cId="2539748120" sldId="550"/>
            <ac:spMk id="9" creationId="{D0ACEE83-46F8-4E19-8004-2DB0CD3E34F2}"/>
          </ac:spMkLst>
        </pc:spChg>
        <pc:spChg chg="add del">
          <ac:chgData name="Cristian Chilipirea" userId="34ab170da5908fc4" providerId="LiveId" clId="{33069F41-F2C2-4BDD-8292-B1544BFFE8D4}" dt="2019-10-13T11:17:31.911" v="195"/>
          <ac:spMkLst>
            <pc:docMk/>
            <pc:sldMk cId="2539748120" sldId="550"/>
            <ac:spMk id="10" creationId="{0FE8DA37-2360-4BDC-81C3-1535598BC1AF}"/>
          </ac:spMkLst>
        </pc:spChg>
        <pc:spChg chg="add del">
          <ac:chgData name="Cristian Chilipirea" userId="34ab170da5908fc4" providerId="LiveId" clId="{33069F41-F2C2-4BDD-8292-B1544BFFE8D4}" dt="2019-10-13T11:17:31.911" v="195"/>
          <ac:spMkLst>
            <pc:docMk/>
            <pc:sldMk cId="2539748120" sldId="550"/>
            <ac:spMk id="11" creationId="{AD54CB3D-2664-4B0F-B3EF-EB89971145E1}"/>
          </ac:spMkLst>
        </pc:spChg>
        <pc:spChg chg="add del">
          <ac:chgData name="Cristian Chilipirea" userId="34ab170da5908fc4" providerId="LiveId" clId="{33069F41-F2C2-4BDD-8292-B1544BFFE8D4}" dt="2019-10-13T11:17:31.911" v="195"/>
          <ac:spMkLst>
            <pc:docMk/>
            <pc:sldMk cId="2539748120" sldId="550"/>
            <ac:spMk id="12" creationId="{CF6643DB-3BDC-4436-9543-8F437AF4EDC4}"/>
          </ac:spMkLst>
        </pc:spChg>
        <pc:spChg chg="add del">
          <ac:chgData name="Cristian Chilipirea" userId="34ab170da5908fc4" providerId="LiveId" clId="{33069F41-F2C2-4BDD-8292-B1544BFFE8D4}" dt="2019-10-13T11:17:31.911" v="195"/>
          <ac:spMkLst>
            <pc:docMk/>
            <pc:sldMk cId="2539748120" sldId="550"/>
            <ac:spMk id="13" creationId="{C93F5329-45FB-4311-A2FC-EE98C4422944}"/>
          </ac:spMkLst>
        </pc:spChg>
        <pc:spChg chg="add del">
          <ac:chgData name="Cristian Chilipirea" userId="34ab170da5908fc4" providerId="LiveId" clId="{33069F41-F2C2-4BDD-8292-B1544BFFE8D4}" dt="2019-10-13T11:17:31.911" v="195"/>
          <ac:spMkLst>
            <pc:docMk/>
            <pc:sldMk cId="2539748120" sldId="550"/>
            <ac:spMk id="14" creationId="{2E8DB0D3-95E6-47B9-9391-6102B38BB16C}"/>
          </ac:spMkLst>
        </pc:spChg>
        <pc:spChg chg="add del">
          <ac:chgData name="Cristian Chilipirea" userId="34ab170da5908fc4" providerId="LiveId" clId="{33069F41-F2C2-4BDD-8292-B1544BFFE8D4}" dt="2019-10-13T11:17:31.911" v="195"/>
          <ac:spMkLst>
            <pc:docMk/>
            <pc:sldMk cId="2539748120" sldId="550"/>
            <ac:spMk id="15" creationId="{4CCD3BE8-2079-4C69-83CE-AB8026CB2D03}"/>
          </ac:spMkLst>
        </pc:spChg>
        <pc:spChg chg="add del">
          <ac:chgData name="Cristian Chilipirea" userId="34ab170da5908fc4" providerId="LiveId" clId="{33069F41-F2C2-4BDD-8292-B1544BFFE8D4}" dt="2019-10-13T11:17:31.911" v="195"/>
          <ac:spMkLst>
            <pc:docMk/>
            <pc:sldMk cId="2539748120" sldId="550"/>
            <ac:spMk id="16" creationId="{ACD309F4-90C1-4DD8-B7F4-C170632F3C53}"/>
          </ac:spMkLst>
        </pc:spChg>
        <pc:spChg chg="add del">
          <ac:chgData name="Cristian Chilipirea" userId="34ab170da5908fc4" providerId="LiveId" clId="{33069F41-F2C2-4BDD-8292-B1544BFFE8D4}" dt="2019-10-13T11:17:31.911" v="195"/>
          <ac:spMkLst>
            <pc:docMk/>
            <pc:sldMk cId="2539748120" sldId="550"/>
            <ac:spMk id="17" creationId="{115B8F85-3C31-4D6B-B7FD-123372C383E0}"/>
          </ac:spMkLst>
        </pc:spChg>
        <pc:spChg chg="add del">
          <ac:chgData name="Cristian Chilipirea" userId="34ab170da5908fc4" providerId="LiveId" clId="{33069F41-F2C2-4BDD-8292-B1544BFFE8D4}" dt="2019-10-13T11:17:31.911" v="195"/>
          <ac:spMkLst>
            <pc:docMk/>
            <pc:sldMk cId="2539748120" sldId="550"/>
            <ac:spMk id="18" creationId="{24A9CC7A-693C-4AD5-8A6B-87C097FC0487}"/>
          </ac:spMkLst>
        </pc:spChg>
        <pc:spChg chg="add del">
          <ac:chgData name="Cristian Chilipirea" userId="34ab170da5908fc4" providerId="LiveId" clId="{33069F41-F2C2-4BDD-8292-B1544BFFE8D4}" dt="2019-10-13T11:17:31.911" v="195"/>
          <ac:spMkLst>
            <pc:docMk/>
            <pc:sldMk cId="2539748120" sldId="550"/>
            <ac:spMk id="19" creationId="{CF6B195A-D227-435B-BD7B-3915DFAAAC71}"/>
          </ac:spMkLst>
        </pc:spChg>
        <pc:spChg chg="add del">
          <ac:chgData name="Cristian Chilipirea" userId="34ab170da5908fc4" providerId="LiveId" clId="{33069F41-F2C2-4BDD-8292-B1544BFFE8D4}" dt="2019-10-13T11:17:31.911" v="195"/>
          <ac:spMkLst>
            <pc:docMk/>
            <pc:sldMk cId="2539748120" sldId="550"/>
            <ac:spMk id="20" creationId="{BE6F8566-A74D-48A6-AC7F-19A1EC1D1599}"/>
          </ac:spMkLst>
        </pc:spChg>
        <pc:spChg chg="add del">
          <ac:chgData name="Cristian Chilipirea" userId="34ab170da5908fc4" providerId="LiveId" clId="{33069F41-F2C2-4BDD-8292-B1544BFFE8D4}" dt="2019-10-13T11:17:31.911" v="195"/>
          <ac:spMkLst>
            <pc:docMk/>
            <pc:sldMk cId="2539748120" sldId="550"/>
            <ac:spMk id="21" creationId="{CB394818-6680-4CF3-A508-F01D86CDD6A3}"/>
          </ac:spMkLst>
        </pc:spChg>
        <pc:spChg chg="add del">
          <ac:chgData name="Cristian Chilipirea" userId="34ab170da5908fc4" providerId="LiveId" clId="{33069F41-F2C2-4BDD-8292-B1544BFFE8D4}" dt="2019-10-13T11:17:31.911" v="195"/>
          <ac:spMkLst>
            <pc:docMk/>
            <pc:sldMk cId="2539748120" sldId="550"/>
            <ac:spMk id="22" creationId="{CF560989-0AFB-4CB9-8D2D-F0F593EA1F69}"/>
          </ac:spMkLst>
        </pc:spChg>
        <pc:spChg chg="add del">
          <ac:chgData name="Cristian Chilipirea" userId="34ab170da5908fc4" providerId="LiveId" clId="{33069F41-F2C2-4BDD-8292-B1544BFFE8D4}" dt="2019-10-13T11:17:31.911" v="195"/>
          <ac:spMkLst>
            <pc:docMk/>
            <pc:sldMk cId="2539748120" sldId="550"/>
            <ac:spMk id="23" creationId="{77B71419-46D5-4A63-BDE0-676104C4E34E}"/>
          </ac:spMkLst>
        </pc:spChg>
        <pc:spChg chg="add del">
          <ac:chgData name="Cristian Chilipirea" userId="34ab170da5908fc4" providerId="LiveId" clId="{33069F41-F2C2-4BDD-8292-B1544BFFE8D4}" dt="2019-10-13T11:17:31.911" v="195"/>
          <ac:spMkLst>
            <pc:docMk/>
            <pc:sldMk cId="2539748120" sldId="550"/>
            <ac:spMk id="24" creationId="{B0829716-189E-488F-B0DB-6E173C372214}"/>
          </ac:spMkLst>
        </pc:spChg>
        <pc:spChg chg="add del">
          <ac:chgData name="Cristian Chilipirea" userId="34ab170da5908fc4" providerId="LiveId" clId="{33069F41-F2C2-4BDD-8292-B1544BFFE8D4}" dt="2019-10-13T11:17:31.911" v="195"/>
          <ac:spMkLst>
            <pc:docMk/>
            <pc:sldMk cId="2539748120" sldId="550"/>
            <ac:spMk id="25" creationId="{F2F6F6FC-1F31-445E-A6FF-96F20DA5FB85}"/>
          </ac:spMkLst>
        </pc:spChg>
        <pc:spChg chg="add del">
          <ac:chgData name="Cristian Chilipirea" userId="34ab170da5908fc4" providerId="LiveId" clId="{33069F41-F2C2-4BDD-8292-B1544BFFE8D4}" dt="2019-10-13T11:17:31.911" v="195"/>
          <ac:spMkLst>
            <pc:docMk/>
            <pc:sldMk cId="2539748120" sldId="550"/>
            <ac:spMk id="26" creationId="{615389C1-1799-47C3-9C7C-88B197662623}"/>
          </ac:spMkLst>
        </pc:spChg>
        <pc:spChg chg="add">
          <ac:chgData name="Cristian Chilipirea" userId="34ab170da5908fc4" providerId="LiveId" clId="{33069F41-F2C2-4BDD-8292-B1544BFFE8D4}" dt="2019-10-13T11:17:31.922" v="196"/>
          <ac:spMkLst>
            <pc:docMk/>
            <pc:sldMk cId="2539748120" sldId="550"/>
            <ac:spMk id="27" creationId="{D0AB4C82-C3CD-47D7-9BF7-EF7BE0283415}"/>
          </ac:spMkLst>
        </pc:spChg>
        <pc:spChg chg="add">
          <ac:chgData name="Cristian Chilipirea" userId="34ab170da5908fc4" providerId="LiveId" clId="{33069F41-F2C2-4BDD-8292-B1544BFFE8D4}" dt="2019-10-13T11:17:31.922" v="196"/>
          <ac:spMkLst>
            <pc:docMk/>
            <pc:sldMk cId="2539748120" sldId="550"/>
            <ac:spMk id="28" creationId="{C8A2639C-6276-49D9-81B6-47038FE2D3B7}"/>
          </ac:spMkLst>
        </pc:spChg>
        <pc:spChg chg="add">
          <ac:chgData name="Cristian Chilipirea" userId="34ab170da5908fc4" providerId="LiveId" clId="{33069F41-F2C2-4BDD-8292-B1544BFFE8D4}" dt="2019-10-13T11:17:31.922" v="196"/>
          <ac:spMkLst>
            <pc:docMk/>
            <pc:sldMk cId="2539748120" sldId="550"/>
            <ac:spMk id="29" creationId="{597A59C3-C7FD-4FB5-8F3D-F6EE206402FD}"/>
          </ac:spMkLst>
        </pc:spChg>
        <pc:spChg chg="add">
          <ac:chgData name="Cristian Chilipirea" userId="34ab170da5908fc4" providerId="LiveId" clId="{33069F41-F2C2-4BDD-8292-B1544BFFE8D4}" dt="2019-10-13T11:17:31.922" v="196"/>
          <ac:spMkLst>
            <pc:docMk/>
            <pc:sldMk cId="2539748120" sldId="550"/>
            <ac:spMk id="30" creationId="{D7CCDBD5-0450-427D-B621-59588CD48A13}"/>
          </ac:spMkLst>
        </pc:spChg>
        <pc:spChg chg="add">
          <ac:chgData name="Cristian Chilipirea" userId="34ab170da5908fc4" providerId="LiveId" clId="{33069F41-F2C2-4BDD-8292-B1544BFFE8D4}" dt="2019-10-13T11:17:31.922" v="196"/>
          <ac:spMkLst>
            <pc:docMk/>
            <pc:sldMk cId="2539748120" sldId="550"/>
            <ac:spMk id="31" creationId="{6DB5D90C-20A7-4C36-8A5E-DAAA6BC30A23}"/>
          </ac:spMkLst>
        </pc:spChg>
        <pc:spChg chg="add">
          <ac:chgData name="Cristian Chilipirea" userId="34ab170da5908fc4" providerId="LiveId" clId="{33069F41-F2C2-4BDD-8292-B1544BFFE8D4}" dt="2019-10-13T11:17:31.922" v="196"/>
          <ac:spMkLst>
            <pc:docMk/>
            <pc:sldMk cId="2539748120" sldId="550"/>
            <ac:spMk id="32" creationId="{A6FC8029-D949-4132-9CC2-62978DEE7F8F}"/>
          </ac:spMkLst>
        </pc:spChg>
        <pc:spChg chg="add">
          <ac:chgData name="Cristian Chilipirea" userId="34ab170da5908fc4" providerId="LiveId" clId="{33069F41-F2C2-4BDD-8292-B1544BFFE8D4}" dt="2019-10-13T11:17:31.922" v="196"/>
          <ac:spMkLst>
            <pc:docMk/>
            <pc:sldMk cId="2539748120" sldId="550"/>
            <ac:spMk id="33" creationId="{B3FA4979-F450-43E1-9F46-CB00A069BEEE}"/>
          </ac:spMkLst>
        </pc:spChg>
        <pc:spChg chg="add">
          <ac:chgData name="Cristian Chilipirea" userId="34ab170da5908fc4" providerId="LiveId" clId="{33069F41-F2C2-4BDD-8292-B1544BFFE8D4}" dt="2019-10-13T11:17:31.922" v="196"/>
          <ac:spMkLst>
            <pc:docMk/>
            <pc:sldMk cId="2539748120" sldId="550"/>
            <ac:spMk id="34" creationId="{1B08DAB7-F013-4011-BCF4-55780FCDFF1A}"/>
          </ac:spMkLst>
        </pc:spChg>
        <pc:spChg chg="add">
          <ac:chgData name="Cristian Chilipirea" userId="34ab170da5908fc4" providerId="LiveId" clId="{33069F41-F2C2-4BDD-8292-B1544BFFE8D4}" dt="2019-10-13T11:17:31.922" v="196"/>
          <ac:spMkLst>
            <pc:docMk/>
            <pc:sldMk cId="2539748120" sldId="550"/>
            <ac:spMk id="35" creationId="{48BF6363-7D7F-453C-9241-E7BDCB6E87F4}"/>
          </ac:spMkLst>
        </pc:spChg>
        <pc:spChg chg="add">
          <ac:chgData name="Cristian Chilipirea" userId="34ab170da5908fc4" providerId="LiveId" clId="{33069F41-F2C2-4BDD-8292-B1544BFFE8D4}" dt="2019-10-13T11:17:31.922" v="196"/>
          <ac:spMkLst>
            <pc:docMk/>
            <pc:sldMk cId="2539748120" sldId="550"/>
            <ac:spMk id="36" creationId="{F0DBFF3C-9CDB-463E-94A7-D62F4A1EDC54}"/>
          </ac:spMkLst>
        </pc:spChg>
        <pc:spChg chg="add">
          <ac:chgData name="Cristian Chilipirea" userId="34ab170da5908fc4" providerId="LiveId" clId="{33069F41-F2C2-4BDD-8292-B1544BFFE8D4}" dt="2019-10-13T11:17:31.922" v="196"/>
          <ac:spMkLst>
            <pc:docMk/>
            <pc:sldMk cId="2539748120" sldId="550"/>
            <ac:spMk id="37" creationId="{9B5E121B-E932-44C2-987A-621B98E29291}"/>
          </ac:spMkLst>
        </pc:spChg>
        <pc:spChg chg="add">
          <ac:chgData name="Cristian Chilipirea" userId="34ab170da5908fc4" providerId="LiveId" clId="{33069F41-F2C2-4BDD-8292-B1544BFFE8D4}" dt="2019-10-13T11:17:31.922" v="196"/>
          <ac:spMkLst>
            <pc:docMk/>
            <pc:sldMk cId="2539748120" sldId="550"/>
            <ac:spMk id="38" creationId="{70DB45DB-772F-431D-A3FA-4E124E7FBDEE}"/>
          </ac:spMkLst>
        </pc:spChg>
        <pc:spChg chg="add">
          <ac:chgData name="Cristian Chilipirea" userId="34ab170da5908fc4" providerId="LiveId" clId="{33069F41-F2C2-4BDD-8292-B1544BFFE8D4}" dt="2019-10-13T11:17:31.922" v="196"/>
          <ac:spMkLst>
            <pc:docMk/>
            <pc:sldMk cId="2539748120" sldId="550"/>
            <ac:spMk id="39" creationId="{80637010-2D5A-4783-A802-6EBF4B77BAF9}"/>
          </ac:spMkLst>
        </pc:spChg>
        <pc:spChg chg="add">
          <ac:chgData name="Cristian Chilipirea" userId="34ab170da5908fc4" providerId="LiveId" clId="{33069F41-F2C2-4BDD-8292-B1544BFFE8D4}" dt="2019-10-13T11:17:31.922" v="196"/>
          <ac:spMkLst>
            <pc:docMk/>
            <pc:sldMk cId="2539748120" sldId="550"/>
            <ac:spMk id="40" creationId="{988C7C22-E412-4D24-9E12-29628C114D21}"/>
          </ac:spMkLst>
        </pc:spChg>
        <pc:spChg chg="add">
          <ac:chgData name="Cristian Chilipirea" userId="34ab170da5908fc4" providerId="LiveId" clId="{33069F41-F2C2-4BDD-8292-B1544BFFE8D4}" dt="2019-10-13T11:17:31.922" v="196"/>
          <ac:spMkLst>
            <pc:docMk/>
            <pc:sldMk cId="2539748120" sldId="550"/>
            <ac:spMk id="41" creationId="{19888721-3058-4A44-802C-796903AB90FD}"/>
          </ac:spMkLst>
        </pc:spChg>
        <pc:spChg chg="add">
          <ac:chgData name="Cristian Chilipirea" userId="34ab170da5908fc4" providerId="LiveId" clId="{33069F41-F2C2-4BDD-8292-B1544BFFE8D4}" dt="2019-10-13T11:17:31.922" v="196"/>
          <ac:spMkLst>
            <pc:docMk/>
            <pc:sldMk cId="2539748120" sldId="550"/>
            <ac:spMk id="42" creationId="{13227DA3-D49A-4314-9339-DA30AC63C216}"/>
          </ac:spMkLst>
        </pc:spChg>
        <pc:spChg chg="add">
          <ac:chgData name="Cristian Chilipirea" userId="34ab170da5908fc4" providerId="LiveId" clId="{33069F41-F2C2-4BDD-8292-B1544BFFE8D4}" dt="2019-10-13T11:17:31.922" v="196"/>
          <ac:spMkLst>
            <pc:docMk/>
            <pc:sldMk cId="2539748120" sldId="550"/>
            <ac:spMk id="43" creationId="{F53B819B-1415-4805-A077-1D046A59B63E}"/>
          </ac:spMkLst>
        </pc:spChg>
        <pc:spChg chg="add">
          <ac:chgData name="Cristian Chilipirea" userId="34ab170da5908fc4" providerId="LiveId" clId="{33069F41-F2C2-4BDD-8292-B1544BFFE8D4}" dt="2019-10-13T11:17:31.922" v="196"/>
          <ac:spMkLst>
            <pc:docMk/>
            <pc:sldMk cId="2539748120" sldId="550"/>
            <ac:spMk id="44" creationId="{44561274-7CA5-46A3-A8EF-4C0180325125}"/>
          </ac:spMkLst>
        </pc:spChg>
        <pc:spChg chg="add">
          <ac:chgData name="Cristian Chilipirea" userId="34ab170da5908fc4" providerId="LiveId" clId="{33069F41-F2C2-4BDD-8292-B1544BFFE8D4}" dt="2019-10-13T11:17:31.922" v="196"/>
          <ac:spMkLst>
            <pc:docMk/>
            <pc:sldMk cId="2539748120" sldId="550"/>
            <ac:spMk id="45" creationId="{56C15716-7892-4C57-B7FE-48832972B833}"/>
          </ac:spMkLst>
        </pc:spChg>
        <pc:spChg chg="add">
          <ac:chgData name="Cristian Chilipirea" userId="34ab170da5908fc4" providerId="LiveId" clId="{33069F41-F2C2-4BDD-8292-B1544BFFE8D4}" dt="2019-10-13T11:17:31.922" v="196"/>
          <ac:spMkLst>
            <pc:docMk/>
            <pc:sldMk cId="2539748120" sldId="550"/>
            <ac:spMk id="46" creationId="{43805E00-AE0A-4318-BAF4-5E3C6CD6AA74}"/>
          </ac:spMkLst>
        </pc:spChg>
        <pc:spChg chg="add">
          <ac:chgData name="Cristian Chilipirea" userId="34ab170da5908fc4" providerId="LiveId" clId="{33069F41-F2C2-4BDD-8292-B1544BFFE8D4}" dt="2019-10-13T11:17:31.922" v="196"/>
          <ac:spMkLst>
            <pc:docMk/>
            <pc:sldMk cId="2539748120" sldId="550"/>
            <ac:spMk id="47" creationId="{F7898A48-875C-419A-9C6E-B9B096EC6659}"/>
          </ac:spMkLst>
        </pc:spChg>
        <pc:spChg chg="add">
          <ac:chgData name="Cristian Chilipirea" userId="34ab170da5908fc4" providerId="LiveId" clId="{33069F41-F2C2-4BDD-8292-B1544BFFE8D4}" dt="2019-10-13T11:17:31.922" v="196"/>
          <ac:spMkLst>
            <pc:docMk/>
            <pc:sldMk cId="2539748120" sldId="550"/>
            <ac:spMk id="48" creationId="{F7DE8F83-E28F-4D94-A40D-1BA9F1DC09B1}"/>
          </ac:spMkLst>
        </pc:spChg>
        <pc:spChg chg="add">
          <ac:chgData name="Cristian Chilipirea" userId="34ab170da5908fc4" providerId="LiveId" clId="{33069F41-F2C2-4BDD-8292-B1544BFFE8D4}" dt="2019-10-13T11:17:31.922" v="196"/>
          <ac:spMkLst>
            <pc:docMk/>
            <pc:sldMk cId="2539748120" sldId="550"/>
            <ac:spMk id="49" creationId="{B57BC1C5-4544-46C7-A577-9A1219DA67D2}"/>
          </ac:spMkLst>
        </pc:spChg>
      </pc:sldChg>
      <pc:sldChg chg="addSp delSp modSp add">
        <pc:chgData name="Cristian Chilipirea" userId="34ab170da5908fc4" providerId="LiveId" clId="{33069F41-F2C2-4BDD-8292-B1544BFFE8D4}" dt="2019-10-13T11:17:52.126" v="203"/>
        <pc:sldMkLst>
          <pc:docMk/>
          <pc:sldMk cId="3728445273" sldId="551"/>
        </pc:sldMkLst>
        <pc:spChg chg="mod">
          <ac:chgData name="Cristian Chilipirea" userId="34ab170da5908fc4" providerId="LiveId" clId="{33069F41-F2C2-4BDD-8292-B1544BFFE8D4}" dt="2019-10-13T11:17:43.540" v="199"/>
          <ac:spMkLst>
            <pc:docMk/>
            <pc:sldMk cId="3728445273" sldId="551"/>
            <ac:spMk id="2" creationId="{246C675F-8955-48D8-8C77-596DD22C8351}"/>
          </ac:spMkLst>
        </pc:spChg>
        <pc:spChg chg="del">
          <ac:chgData name="Cristian Chilipirea" userId="34ab170da5908fc4" providerId="LiveId" clId="{33069F41-F2C2-4BDD-8292-B1544BFFE8D4}" dt="2019-10-13T11:17:50.301" v="200" actId="478"/>
          <ac:spMkLst>
            <pc:docMk/>
            <pc:sldMk cId="3728445273" sldId="551"/>
            <ac:spMk id="3" creationId="{D8BEFEB1-74AF-484A-AA01-B99D002F19B7}"/>
          </ac:spMkLst>
        </pc:spChg>
        <pc:spChg chg="add del">
          <ac:chgData name="Cristian Chilipirea" userId="34ab170da5908fc4" providerId="LiveId" clId="{33069F41-F2C2-4BDD-8292-B1544BFFE8D4}" dt="2019-10-13T11:17:52.113" v="202"/>
          <ac:spMkLst>
            <pc:docMk/>
            <pc:sldMk cId="3728445273" sldId="551"/>
            <ac:spMk id="4" creationId="{90060068-5775-4216-B8CB-6A5C58490DDF}"/>
          </ac:spMkLst>
        </pc:spChg>
        <pc:spChg chg="add del">
          <ac:chgData name="Cristian Chilipirea" userId="34ab170da5908fc4" providerId="LiveId" clId="{33069F41-F2C2-4BDD-8292-B1544BFFE8D4}" dt="2019-10-13T11:17:52.113" v="202"/>
          <ac:spMkLst>
            <pc:docMk/>
            <pc:sldMk cId="3728445273" sldId="551"/>
            <ac:spMk id="5" creationId="{4E307982-DFB8-409B-9B10-2EE199DA557A}"/>
          </ac:spMkLst>
        </pc:spChg>
        <pc:spChg chg="add del">
          <ac:chgData name="Cristian Chilipirea" userId="34ab170da5908fc4" providerId="LiveId" clId="{33069F41-F2C2-4BDD-8292-B1544BFFE8D4}" dt="2019-10-13T11:17:52.113" v="202"/>
          <ac:spMkLst>
            <pc:docMk/>
            <pc:sldMk cId="3728445273" sldId="551"/>
            <ac:spMk id="6" creationId="{038165F2-86C9-4F0B-B4F4-546B90202ACA}"/>
          </ac:spMkLst>
        </pc:spChg>
        <pc:spChg chg="add del">
          <ac:chgData name="Cristian Chilipirea" userId="34ab170da5908fc4" providerId="LiveId" clId="{33069F41-F2C2-4BDD-8292-B1544BFFE8D4}" dt="2019-10-13T11:17:52.113" v="202"/>
          <ac:spMkLst>
            <pc:docMk/>
            <pc:sldMk cId="3728445273" sldId="551"/>
            <ac:spMk id="7" creationId="{5BDAC012-859A-41A8-A168-098EF3B0011D}"/>
          </ac:spMkLst>
        </pc:spChg>
        <pc:spChg chg="add del">
          <ac:chgData name="Cristian Chilipirea" userId="34ab170da5908fc4" providerId="LiveId" clId="{33069F41-F2C2-4BDD-8292-B1544BFFE8D4}" dt="2019-10-13T11:17:52.113" v="202"/>
          <ac:spMkLst>
            <pc:docMk/>
            <pc:sldMk cId="3728445273" sldId="551"/>
            <ac:spMk id="8" creationId="{145305A0-46C6-4168-9D6F-92E473C66DB3}"/>
          </ac:spMkLst>
        </pc:spChg>
        <pc:spChg chg="add del">
          <ac:chgData name="Cristian Chilipirea" userId="34ab170da5908fc4" providerId="LiveId" clId="{33069F41-F2C2-4BDD-8292-B1544BFFE8D4}" dt="2019-10-13T11:17:52.113" v="202"/>
          <ac:spMkLst>
            <pc:docMk/>
            <pc:sldMk cId="3728445273" sldId="551"/>
            <ac:spMk id="9" creationId="{A7E195AC-D8EB-45CD-9F24-907CAB625844}"/>
          </ac:spMkLst>
        </pc:spChg>
        <pc:spChg chg="add del">
          <ac:chgData name="Cristian Chilipirea" userId="34ab170da5908fc4" providerId="LiveId" clId="{33069F41-F2C2-4BDD-8292-B1544BFFE8D4}" dt="2019-10-13T11:17:52.113" v="202"/>
          <ac:spMkLst>
            <pc:docMk/>
            <pc:sldMk cId="3728445273" sldId="551"/>
            <ac:spMk id="10" creationId="{287B6ED6-FF1C-4D1D-B968-4F8382385A69}"/>
          </ac:spMkLst>
        </pc:spChg>
        <pc:spChg chg="add del">
          <ac:chgData name="Cristian Chilipirea" userId="34ab170da5908fc4" providerId="LiveId" clId="{33069F41-F2C2-4BDD-8292-B1544BFFE8D4}" dt="2019-10-13T11:17:52.113" v="202"/>
          <ac:spMkLst>
            <pc:docMk/>
            <pc:sldMk cId="3728445273" sldId="551"/>
            <ac:spMk id="11" creationId="{7BAA0F32-CA3C-4B52-A43F-1DDC1393ECD2}"/>
          </ac:spMkLst>
        </pc:spChg>
        <pc:spChg chg="add del">
          <ac:chgData name="Cristian Chilipirea" userId="34ab170da5908fc4" providerId="LiveId" clId="{33069F41-F2C2-4BDD-8292-B1544BFFE8D4}" dt="2019-10-13T11:17:52.113" v="202"/>
          <ac:spMkLst>
            <pc:docMk/>
            <pc:sldMk cId="3728445273" sldId="551"/>
            <ac:spMk id="12" creationId="{3741B39E-6673-4790-9CC1-C716044BFE62}"/>
          </ac:spMkLst>
        </pc:spChg>
        <pc:spChg chg="add del">
          <ac:chgData name="Cristian Chilipirea" userId="34ab170da5908fc4" providerId="LiveId" clId="{33069F41-F2C2-4BDD-8292-B1544BFFE8D4}" dt="2019-10-13T11:17:52.113" v="202"/>
          <ac:spMkLst>
            <pc:docMk/>
            <pc:sldMk cId="3728445273" sldId="551"/>
            <ac:spMk id="13" creationId="{68678E55-0CF4-480D-98E9-3DF6D681B46A}"/>
          </ac:spMkLst>
        </pc:spChg>
        <pc:spChg chg="add del">
          <ac:chgData name="Cristian Chilipirea" userId="34ab170da5908fc4" providerId="LiveId" clId="{33069F41-F2C2-4BDD-8292-B1544BFFE8D4}" dt="2019-10-13T11:17:52.113" v="202"/>
          <ac:spMkLst>
            <pc:docMk/>
            <pc:sldMk cId="3728445273" sldId="551"/>
            <ac:spMk id="14" creationId="{7478E39D-4FC8-4713-AFCA-98D4494BC963}"/>
          </ac:spMkLst>
        </pc:spChg>
        <pc:spChg chg="add del">
          <ac:chgData name="Cristian Chilipirea" userId="34ab170da5908fc4" providerId="LiveId" clId="{33069F41-F2C2-4BDD-8292-B1544BFFE8D4}" dt="2019-10-13T11:17:52.113" v="202"/>
          <ac:spMkLst>
            <pc:docMk/>
            <pc:sldMk cId="3728445273" sldId="551"/>
            <ac:spMk id="15" creationId="{845B3952-4D3E-4D2C-9872-7920F49A2588}"/>
          </ac:spMkLst>
        </pc:spChg>
        <pc:spChg chg="add del">
          <ac:chgData name="Cristian Chilipirea" userId="34ab170da5908fc4" providerId="LiveId" clId="{33069F41-F2C2-4BDD-8292-B1544BFFE8D4}" dt="2019-10-13T11:17:52.113" v="202"/>
          <ac:spMkLst>
            <pc:docMk/>
            <pc:sldMk cId="3728445273" sldId="551"/>
            <ac:spMk id="16" creationId="{0CB97F7F-CCD1-457C-9A90-0D081E9E7644}"/>
          </ac:spMkLst>
        </pc:spChg>
        <pc:spChg chg="add del">
          <ac:chgData name="Cristian Chilipirea" userId="34ab170da5908fc4" providerId="LiveId" clId="{33069F41-F2C2-4BDD-8292-B1544BFFE8D4}" dt="2019-10-13T11:17:52.113" v="202"/>
          <ac:spMkLst>
            <pc:docMk/>
            <pc:sldMk cId="3728445273" sldId="551"/>
            <ac:spMk id="17" creationId="{FD71AA4A-1B69-485D-89D0-5F4EA885DA1D}"/>
          </ac:spMkLst>
        </pc:spChg>
        <pc:spChg chg="add del">
          <ac:chgData name="Cristian Chilipirea" userId="34ab170da5908fc4" providerId="LiveId" clId="{33069F41-F2C2-4BDD-8292-B1544BFFE8D4}" dt="2019-10-13T11:17:52.113" v="202"/>
          <ac:spMkLst>
            <pc:docMk/>
            <pc:sldMk cId="3728445273" sldId="551"/>
            <ac:spMk id="18" creationId="{777C7C15-37C5-443B-B217-18CAD4106616}"/>
          </ac:spMkLst>
        </pc:spChg>
        <pc:spChg chg="add del">
          <ac:chgData name="Cristian Chilipirea" userId="34ab170da5908fc4" providerId="LiveId" clId="{33069F41-F2C2-4BDD-8292-B1544BFFE8D4}" dt="2019-10-13T11:17:52.113" v="202"/>
          <ac:spMkLst>
            <pc:docMk/>
            <pc:sldMk cId="3728445273" sldId="551"/>
            <ac:spMk id="19" creationId="{DDEE9217-486C-47FE-809F-58923477A1A9}"/>
          </ac:spMkLst>
        </pc:spChg>
        <pc:spChg chg="add del">
          <ac:chgData name="Cristian Chilipirea" userId="34ab170da5908fc4" providerId="LiveId" clId="{33069F41-F2C2-4BDD-8292-B1544BFFE8D4}" dt="2019-10-13T11:17:52.113" v="202"/>
          <ac:spMkLst>
            <pc:docMk/>
            <pc:sldMk cId="3728445273" sldId="551"/>
            <ac:spMk id="20" creationId="{AD78C081-A07D-4A85-8FAB-1508772EB6B6}"/>
          </ac:spMkLst>
        </pc:spChg>
        <pc:spChg chg="add del">
          <ac:chgData name="Cristian Chilipirea" userId="34ab170da5908fc4" providerId="LiveId" clId="{33069F41-F2C2-4BDD-8292-B1544BFFE8D4}" dt="2019-10-13T11:17:52.113" v="202"/>
          <ac:spMkLst>
            <pc:docMk/>
            <pc:sldMk cId="3728445273" sldId="551"/>
            <ac:spMk id="21" creationId="{CCC25A08-C2CB-4884-AA2D-355A910953DB}"/>
          </ac:spMkLst>
        </pc:spChg>
        <pc:spChg chg="add del">
          <ac:chgData name="Cristian Chilipirea" userId="34ab170da5908fc4" providerId="LiveId" clId="{33069F41-F2C2-4BDD-8292-B1544BFFE8D4}" dt="2019-10-13T11:17:52.113" v="202"/>
          <ac:spMkLst>
            <pc:docMk/>
            <pc:sldMk cId="3728445273" sldId="551"/>
            <ac:spMk id="22" creationId="{88AD1223-0D9E-469A-9373-9A07EC71E88E}"/>
          </ac:spMkLst>
        </pc:spChg>
        <pc:spChg chg="add del">
          <ac:chgData name="Cristian Chilipirea" userId="34ab170da5908fc4" providerId="LiveId" clId="{33069F41-F2C2-4BDD-8292-B1544BFFE8D4}" dt="2019-10-13T11:17:52.113" v="202"/>
          <ac:spMkLst>
            <pc:docMk/>
            <pc:sldMk cId="3728445273" sldId="551"/>
            <ac:spMk id="23" creationId="{C5BE0658-9213-486F-AD48-DEC757B2FC27}"/>
          </ac:spMkLst>
        </pc:spChg>
        <pc:spChg chg="add del">
          <ac:chgData name="Cristian Chilipirea" userId="34ab170da5908fc4" providerId="LiveId" clId="{33069F41-F2C2-4BDD-8292-B1544BFFE8D4}" dt="2019-10-13T11:17:52.113" v="202"/>
          <ac:spMkLst>
            <pc:docMk/>
            <pc:sldMk cId="3728445273" sldId="551"/>
            <ac:spMk id="24" creationId="{662FC653-3ED6-466C-A9F8-E8FBDED8991B}"/>
          </ac:spMkLst>
        </pc:spChg>
        <pc:spChg chg="add del">
          <ac:chgData name="Cristian Chilipirea" userId="34ab170da5908fc4" providerId="LiveId" clId="{33069F41-F2C2-4BDD-8292-B1544BFFE8D4}" dt="2019-10-13T11:17:52.113" v="202"/>
          <ac:spMkLst>
            <pc:docMk/>
            <pc:sldMk cId="3728445273" sldId="551"/>
            <ac:spMk id="25" creationId="{D4FDE5E4-87FB-43D2-A010-8EB3C4C83278}"/>
          </ac:spMkLst>
        </pc:spChg>
        <pc:spChg chg="add del">
          <ac:chgData name="Cristian Chilipirea" userId="34ab170da5908fc4" providerId="LiveId" clId="{33069F41-F2C2-4BDD-8292-B1544BFFE8D4}" dt="2019-10-13T11:17:52.113" v="202"/>
          <ac:spMkLst>
            <pc:docMk/>
            <pc:sldMk cId="3728445273" sldId="551"/>
            <ac:spMk id="26" creationId="{78BA29F3-1BBE-4BE4-8436-1B1892FFE1A6}"/>
          </ac:spMkLst>
        </pc:spChg>
        <pc:spChg chg="add del">
          <ac:chgData name="Cristian Chilipirea" userId="34ab170da5908fc4" providerId="LiveId" clId="{33069F41-F2C2-4BDD-8292-B1544BFFE8D4}" dt="2019-10-13T11:17:52.113" v="202"/>
          <ac:spMkLst>
            <pc:docMk/>
            <pc:sldMk cId="3728445273" sldId="551"/>
            <ac:spMk id="27" creationId="{92A915AF-0D77-4452-B8F9-6B91F1644CA0}"/>
          </ac:spMkLst>
        </pc:spChg>
        <pc:spChg chg="add del">
          <ac:chgData name="Cristian Chilipirea" userId="34ab170da5908fc4" providerId="LiveId" clId="{33069F41-F2C2-4BDD-8292-B1544BFFE8D4}" dt="2019-10-13T11:17:52.113" v="202"/>
          <ac:spMkLst>
            <pc:docMk/>
            <pc:sldMk cId="3728445273" sldId="551"/>
            <ac:spMk id="28" creationId="{0AC4C4F7-5B43-466C-B9EA-B95941445DF9}"/>
          </ac:spMkLst>
        </pc:spChg>
        <pc:spChg chg="add">
          <ac:chgData name="Cristian Chilipirea" userId="34ab170da5908fc4" providerId="LiveId" clId="{33069F41-F2C2-4BDD-8292-B1544BFFE8D4}" dt="2019-10-13T11:17:52.126" v="203"/>
          <ac:spMkLst>
            <pc:docMk/>
            <pc:sldMk cId="3728445273" sldId="551"/>
            <ac:spMk id="29" creationId="{72C68693-9668-4B6D-8266-B5F5DD9AB645}"/>
          </ac:spMkLst>
        </pc:spChg>
        <pc:spChg chg="add">
          <ac:chgData name="Cristian Chilipirea" userId="34ab170da5908fc4" providerId="LiveId" clId="{33069F41-F2C2-4BDD-8292-B1544BFFE8D4}" dt="2019-10-13T11:17:52.126" v="203"/>
          <ac:spMkLst>
            <pc:docMk/>
            <pc:sldMk cId="3728445273" sldId="551"/>
            <ac:spMk id="30" creationId="{AE584FC4-85C1-47C6-9A00-E7B230D6536F}"/>
          </ac:spMkLst>
        </pc:spChg>
        <pc:spChg chg="add">
          <ac:chgData name="Cristian Chilipirea" userId="34ab170da5908fc4" providerId="LiveId" clId="{33069F41-F2C2-4BDD-8292-B1544BFFE8D4}" dt="2019-10-13T11:17:52.126" v="203"/>
          <ac:spMkLst>
            <pc:docMk/>
            <pc:sldMk cId="3728445273" sldId="551"/>
            <ac:spMk id="31" creationId="{A7BC0906-E9D6-463E-8618-BE1854FC4195}"/>
          </ac:spMkLst>
        </pc:spChg>
        <pc:spChg chg="add">
          <ac:chgData name="Cristian Chilipirea" userId="34ab170da5908fc4" providerId="LiveId" clId="{33069F41-F2C2-4BDD-8292-B1544BFFE8D4}" dt="2019-10-13T11:17:52.126" v="203"/>
          <ac:spMkLst>
            <pc:docMk/>
            <pc:sldMk cId="3728445273" sldId="551"/>
            <ac:spMk id="32" creationId="{DD430D09-2DAF-4972-90EB-5432978D6BDC}"/>
          </ac:spMkLst>
        </pc:spChg>
        <pc:spChg chg="add">
          <ac:chgData name="Cristian Chilipirea" userId="34ab170da5908fc4" providerId="LiveId" clId="{33069F41-F2C2-4BDD-8292-B1544BFFE8D4}" dt="2019-10-13T11:17:52.126" v="203"/>
          <ac:spMkLst>
            <pc:docMk/>
            <pc:sldMk cId="3728445273" sldId="551"/>
            <ac:spMk id="33" creationId="{F798006B-B5BC-4AA5-A1F5-7DDA46BA5CF9}"/>
          </ac:spMkLst>
        </pc:spChg>
        <pc:spChg chg="add">
          <ac:chgData name="Cristian Chilipirea" userId="34ab170da5908fc4" providerId="LiveId" clId="{33069F41-F2C2-4BDD-8292-B1544BFFE8D4}" dt="2019-10-13T11:17:52.126" v="203"/>
          <ac:spMkLst>
            <pc:docMk/>
            <pc:sldMk cId="3728445273" sldId="551"/>
            <ac:spMk id="34" creationId="{CF403358-5998-4969-9B85-5533022DF1AE}"/>
          </ac:spMkLst>
        </pc:spChg>
        <pc:spChg chg="add">
          <ac:chgData name="Cristian Chilipirea" userId="34ab170da5908fc4" providerId="LiveId" clId="{33069F41-F2C2-4BDD-8292-B1544BFFE8D4}" dt="2019-10-13T11:17:52.126" v="203"/>
          <ac:spMkLst>
            <pc:docMk/>
            <pc:sldMk cId="3728445273" sldId="551"/>
            <ac:spMk id="35" creationId="{866161F8-E352-4A9F-97AA-F10474167D57}"/>
          </ac:spMkLst>
        </pc:spChg>
        <pc:spChg chg="add">
          <ac:chgData name="Cristian Chilipirea" userId="34ab170da5908fc4" providerId="LiveId" clId="{33069F41-F2C2-4BDD-8292-B1544BFFE8D4}" dt="2019-10-13T11:17:52.126" v="203"/>
          <ac:spMkLst>
            <pc:docMk/>
            <pc:sldMk cId="3728445273" sldId="551"/>
            <ac:spMk id="36" creationId="{84F3CAE4-DB7D-4BBE-96D2-0410355C3CB3}"/>
          </ac:spMkLst>
        </pc:spChg>
        <pc:spChg chg="add">
          <ac:chgData name="Cristian Chilipirea" userId="34ab170da5908fc4" providerId="LiveId" clId="{33069F41-F2C2-4BDD-8292-B1544BFFE8D4}" dt="2019-10-13T11:17:52.126" v="203"/>
          <ac:spMkLst>
            <pc:docMk/>
            <pc:sldMk cId="3728445273" sldId="551"/>
            <ac:spMk id="37" creationId="{1561F531-E984-4B44-A12E-BC5D00BAF6B0}"/>
          </ac:spMkLst>
        </pc:spChg>
        <pc:spChg chg="add">
          <ac:chgData name="Cristian Chilipirea" userId="34ab170da5908fc4" providerId="LiveId" clId="{33069F41-F2C2-4BDD-8292-B1544BFFE8D4}" dt="2019-10-13T11:17:52.126" v="203"/>
          <ac:spMkLst>
            <pc:docMk/>
            <pc:sldMk cId="3728445273" sldId="551"/>
            <ac:spMk id="38" creationId="{D5A5B1F3-60A5-4225-B839-9D0EBC7522D8}"/>
          </ac:spMkLst>
        </pc:spChg>
        <pc:spChg chg="add">
          <ac:chgData name="Cristian Chilipirea" userId="34ab170da5908fc4" providerId="LiveId" clId="{33069F41-F2C2-4BDD-8292-B1544BFFE8D4}" dt="2019-10-13T11:17:52.126" v="203"/>
          <ac:spMkLst>
            <pc:docMk/>
            <pc:sldMk cId="3728445273" sldId="551"/>
            <ac:spMk id="39" creationId="{B39A5393-CA73-4170-BDE4-FD73848F2A2C}"/>
          </ac:spMkLst>
        </pc:spChg>
        <pc:spChg chg="add">
          <ac:chgData name="Cristian Chilipirea" userId="34ab170da5908fc4" providerId="LiveId" clId="{33069F41-F2C2-4BDD-8292-B1544BFFE8D4}" dt="2019-10-13T11:17:52.126" v="203"/>
          <ac:spMkLst>
            <pc:docMk/>
            <pc:sldMk cId="3728445273" sldId="551"/>
            <ac:spMk id="40" creationId="{BF027980-1715-472B-B620-1C90D6AAA035}"/>
          </ac:spMkLst>
        </pc:spChg>
        <pc:spChg chg="add">
          <ac:chgData name="Cristian Chilipirea" userId="34ab170da5908fc4" providerId="LiveId" clId="{33069F41-F2C2-4BDD-8292-B1544BFFE8D4}" dt="2019-10-13T11:17:52.126" v="203"/>
          <ac:spMkLst>
            <pc:docMk/>
            <pc:sldMk cId="3728445273" sldId="551"/>
            <ac:spMk id="41" creationId="{2AC0DE62-F25A-4B96-953F-1C05E838D1B4}"/>
          </ac:spMkLst>
        </pc:spChg>
        <pc:spChg chg="add">
          <ac:chgData name="Cristian Chilipirea" userId="34ab170da5908fc4" providerId="LiveId" clId="{33069F41-F2C2-4BDD-8292-B1544BFFE8D4}" dt="2019-10-13T11:17:52.126" v="203"/>
          <ac:spMkLst>
            <pc:docMk/>
            <pc:sldMk cId="3728445273" sldId="551"/>
            <ac:spMk id="42" creationId="{E34E296D-54E7-4352-BF96-075FA368CD0B}"/>
          </ac:spMkLst>
        </pc:spChg>
        <pc:spChg chg="add">
          <ac:chgData name="Cristian Chilipirea" userId="34ab170da5908fc4" providerId="LiveId" clId="{33069F41-F2C2-4BDD-8292-B1544BFFE8D4}" dt="2019-10-13T11:17:52.126" v="203"/>
          <ac:spMkLst>
            <pc:docMk/>
            <pc:sldMk cId="3728445273" sldId="551"/>
            <ac:spMk id="43" creationId="{8D33D52D-57B7-45F9-879F-C3887DFBFC96}"/>
          </ac:spMkLst>
        </pc:spChg>
        <pc:spChg chg="add">
          <ac:chgData name="Cristian Chilipirea" userId="34ab170da5908fc4" providerId="LiveId" clId="{33069F41-F2C2-4BDD-8292-B1544BFFE8D4}" dt="2019-10-13T11:17:52.126" v="203"/>
          <ac:spMkLst>
            <pc:docMk/>
            <pc:sldMk cId="3728445273" sldId="551"/>
            <ac:spMk id="44" creationId="{288A7CA0-5151-4415-91C6-09C415424A40}"/>
          </ac:spMkLst>
        </pc:spChg>
        <pc:spChg chg="add">
          <ac:chgData name="Cristian Chilipirea" userId="34ab170da5908fc4" providerId="LiveId" clId="{33069F41-F2C2-4BDD-8292-B1544BFFE8D4}" dt="2019-10-13T11:17:52.126" v="203"/>
          <ac:spMkLst>
            <pc:docMk/>
            <pc:sldMk cId="3728445273" sldId="551"/>
            <ac:spMk id="45" creationId="{7AA03661-B91A-451A-9067-AD7CF9794194}"/>
          </ac:spMkLst>
        </pc:spChg>
        <pc:spChg chg="add">
          <ac:chgData name="Cristian Chilipirea" userId="34ab170da5908fc4" providerId="LiveId" clId="{33069F41-F2C2-4BDD-8292-B1544BFFE8D4}" dt="2019-10-13T11:17:52.126" v="203"/>
          <ac:spMkLst>
            <pc:docMk/>
            <pc:sldMk cId="3728445273" sldId="551"/>
            <ac:spMk id="46" creationId="{C32079A7-8A27-4A09-934E-A0856D2918C1}"/>
          </ac:spMkLst>
        </pc:spChg>
        <pc:spChg chg="add">
          <ac:chgData name="Cristian Chilipirea" userId="34ab170da5908fc4" providerId="LiveId" clId="{33069F41-F2C2-4BDD-8292-B1544BFFE8D4}" dt="2019-10-13T11:17:52.126" v="203"/>
          <ac:spMkLst>
            <pc:docMk/>
            <pc:sldMk cId="3728445273" sldId="551"/>
            <ac:spMk id="47" creationId="{2E5196D0-8C65-4C80-9723-1FBDDBAF2D6D}"/>
          </ac:spMkLst>
        </pc:spChg>
        <pc:spChg chg="add">
          <ac:chgData name="Cristian Chilipirea" userId="34ab170da5908fc4" providerId="LiveId" clId="{33069F41-F2C2-4BDD-8292-B1544BFFE8D4}" dt="2019-10-13T11:17:52.126" v="203"/>
          <ac:spMkLst>
            <pc:docMk/>
            <pc:sldMk cId="3728445273" sldId="551"/>
            <ac:spMk id="48" creationId="{8A1A6494-BB3E-4C7A-8F6C-4AA2A60FC5EE}"/>
          </ac:spMkLst>
        </pc:spChg>
        <pc:spChg chg="add">
          <ac:chgData name="Cristian Chilipirea" userId="34ab170da5908fc4" providerId="LiveId" clId="{33069F41-F2C2-4BDD-8292-B1544BFFE8D4}" dt="2019-10-13T11:17:52.126" v="203"/>
          <ac:spMkLst>
            <pc:docMk/>
            <pc:sldMk cId="3728445273" sldId="551"/>
            <ac:spMk id="49" creationId="{31E9A303-B203-40ED-B292-D21478F05BEC}"/>
          </ac:spMkLst>
        </pc:spChg>
        <pc:spChg chg="add">
          <ac:chgData name="Cristian Chilipirea" userId="34ab170da5908fc4" providerId="LiveId" clId="{33069F41-F2C2-4BDD-8292-B1544BFFE8D4}" dt="2019-10-13T11:17:52.126" v="203"/>
          <ac:spMkLst>
            <pc:docMk/>
            <pc:sldMk cId="3728445273" sldId="551"/>
            <ac:spMk id="50" creationId="{7B8A98CC-0D09-4F24-9361-A8D7B36FD6F2}"/>
          </ac:spMkLst>
        </pc:spChg>
        <pc:spChg chg="add">
          <ac:chgData name="Cristian Chilipirea" userId="34ab170da5908fc4" providerId="LiveId" clId="{33069F41-F2C2-4BDD-8292-B1544BFFE8D4}" dt="2019-10-13T11:17:52.126" v="203"/>
          <ac:spMkLst>
            <pc:docMk/>
            <pc:sldMk cId="3728445273" sldId="551"/>
            <ac:spMk id="51" creationId="{69B53830-D065-4267-BE29-AF0C6AD85700}"/>
          </ac:spMkLst>
        </pc:spChg>
        <pc:spChg chg="add">
          <ac:chgData name="Cristian Chilipirea" userId="34ab170da5908fc4" providerId="LiveId" clId="{33069F41-F2C2-4BDD-8292-B1544BFFE8D4}" dt="2019-10-13T11:17:52.126" v="203"/>
          <ac:spMkLst>
            <pc:docMk/>
            <pc:sldMk cId="3728445273" sldId="551"/>
            <ac:spMk id="52" creationId="{E8A27046-DDF7-4B18-BB1B-05F38388DD24}"/>
          </ac:spMkLst>
        </pc:spChg>
        <pc:spChg chg="add">
          <ac:chgData name="Cristian Chilipirea" userId="34ab170da5908fc4" providerId="LiveId" clId="{33069F41-F2C2-4BDD-8292-B1544BFFE8D4}" dt="2019-10-13T11:17:52.126" v="203"/>
          <ac:spMkLst>
            <pc:docMk/>
            <pc:sldMk cId="3728445273" sldId="551"/>
            <ac:spMk id="53" creationId="{67EBFA22-3EF6-48B3-95B5-9318384C1166}"/>
          </ac:spMkLst>
        </pc:spChg>
      </pc:sldChg>
      <pc:sldChg chg="addSp delSp modSp add">
        <pc:chgData name="Cristian Chilipirea" userId="34ab170da5908fc4" providerId="LiveId" clId="{33069F41-F2C2-4BDD-8292-B1544BFFE8D4}" dt="2019-10-13T11:18:07.184" v="209"/>
        <pc:sldMkLst>
          <pc:docMk/>
          <pc:sldMk cId="3437778390" sldId="552"/>
        </pc:sldMkLst>
        <pc:spChg chg="mod">
          <ac:chgData name="Cristian Chilipirea" userId="34ab170da5908fc4" providerId="LiveId" clId="{33069F41-F2C2-4BDD-8292-B1544BFFE8D4}" dt="2019-10-13T11:17:59.046" v="205"/>
          <ac:spMkLst>
            <pc:docMk/>
            <pc:sldMk cId="3437778390" sldId="552"/>
            <ac:spMk id="2" creationId="{20EB50A0-8D05-431E-AD3C-C3C9FB4AEF63}"/>
          </ac:spMkLst>
        </pc:spChg>
        <pc:spChg chg="del">
          <ac:chgData name="Cristian Chilipirea" userId="34ab170da5908fc4" providerId="LiveId" clId="{33069F41-F2C2-4BDD-8292-B1544BFFE8D4}" dt="2019-10-13T11:18:00.741" v="206" actId="478"/>
          <ac:spMkLst>
            <pc:docMk/>
            <pc:sldMk cId="3437778390" sldId="552"/>
            <ac:spMk id="3" creationId="{976EBD69-07A9-425E-84D0-F2700F0430BC}"/>
          </ac:spMkLst>
        </pc:spChg>
        <pc:spChg chg="add del">
          <ac:chgData name="Cristian Chilipirea" userId="34ab170da5908fc4" providerId="LiveId" clId="{33069F41-F2C2-4BDD-8292-B1544BFFE8D4}" dt="2019-10-13T11:18:07.170" v="208"/>
          <ac:spMkLst>
            <pc:docMk/>
            <pc:sldMk cId="3437778390" sldId="552"/>
            <ac:spMk id="4" creationId="{94584A1B-B263-46C0-B7F3-57F79A93122A}"/>
          </ac:spMkLst>
        </pc:spChg>
        <pc:spChg chg="add del">
          <ac:chgData name="Cristian Chilipirea" userId="34ab170da5908fc4" providerId="LiveId" clId="{33069F41-F2C2-4BDD-8292-B1544BFFE8D4}" dt="2019-10-13T11:18:07.170" v="208"/>
          <ac:spMkLst>
            <pc:docMk/>
            <pc:sldMk cId="3437778390" sldId="552"/>
            <ac:spMk id="5" creationId="{C92ADE10-1918-4682-AC4D-098FEFD59D1F}"/>
          </ac:spMkLst>
        </pc:spChg>
        <pc:spChg chg="add del">
          <ac:chgData name="Cristian Chilipirea" userId="34ab170da5908fc4" providerId="LiveId" clId="{33069F41-F2C2-4BDD-8292-B1544BFFE8D4}" dt="2019-10-13T11:18:07.170" v="208"/>
          <ac:spMkLst>
            <pc:docMk/>
            <pc:sldMk cId="3437778390" sldId="552"/>
            <ac:spMk id="6" creationId="{1816C810-49E1-495E-97D0-C4B4686DC4DA}"/>
          </ac:spMkLst>
        </pc:spChg>
        <pc:spChg chg="add del">
          <ac:chgData name="Cristian Chilipirea" userId="34ab170da5908fc4" providerId="LiveId" clId="{33069F41-F2C2-4BDD-8292-B1544BFFE8D4}" dt="2019-10-13T11:18:07.170" v="208"/>
          <ac:spMkLst>
            <pc:docMk/>
            <pc:sldMk cId="3437778390" sldId="552"/>
            <ac:spMk id="7" creationId="{2D2724DD-C962-4505-9424-417CB6E2AA4E}"/>
          </ac:spMkLst>
        </pc:spChg>
        <pc:spChg chg="add del">
          <ac:chgData name="Cristian Chilipirea" userId="34ab170da5908fc4" providerId="LiveId" clId="{33069F41-F2C2-4BDD-8292-B1544BFFE8D4}" dt="2019-10-13T11:18:07.170" v="208"/>
          <ac:spMkLst>
            <pc:docMk/>
            <pc:sldMk cId="3437778390" sldId="552"/>
            <ac:spMk id="8" creationId="{B165EE31-0E4E-42F1-871C-EFB6EAEC8C6C}"/>
          </ac:spMkLst>
        </pc:spChg>
        <pc:spChg chg="add del">
          <ac:chgData name="Cristian Chilipirea" userId="34ab170da5908fc4" providerId="LiveId" clId="{33069F41-F2C2-4BDD-8292-B1544BFFE8D4}" dt="2019-10-13T11:18:07.170" v="208"/>
          <ac:spMkLst>
            <pc:docMk/>
            <pc:sldMk cId="3437778390" sldId="552"/>
            <ac:spMk id="9" creationId="{51D132C5-65B5-4F49-B62E-570F8A1DA4AB}"/>
          </ac:spMkLst>
        </pc:spChg>
        <pc:spChg chg="add del">
          <ac:chgData name="Cristian Chilipirea" userId="34ab170da5908fc4" providerId="LiveId" clId="{33069F41-F2C2-4BDD-8292-B1544BFFE8D4}" dt="2019-10-13T11:18:07.170" v="208"/>
          <ac:spMkLst>
            <pc:docMk/>
            <pc:sldMk cId="3437778390" sldId="552"/>
            <ac:spMk id="10" creationId="{80CD1337-22AB-4ED8-888A-CEF9F24448BC}"/>
          </ac:spMkLst>
        </pc:spChg>
        <pc:spChg chg="add del">
          <ac:chgData name="Cristian Chilipirea" userId="34ab170da5908fc4" providerId="LiveId" clId="{33069F41-F2C2-4BDD-8292-B1544BFFE8D4}" dt="2019-10-13T11:18:07.170" v="208"/>
          <ac:spMkLst>
            <pc:docMk/>
            <pc:sldMk cId="3437778390" sldId="552"/>
            <ac:spMk id="11" creationId="{77A6BF95-50BC-4838-9071-CC1A42F6D90A}"/>
          </ac:spMkLst>
        </pc:spChg>
        <pc:spChg chg="add del">
          <ac:chgData name="Cristian Chilipirea" userId="34ab170da5908fc4" providerId="LiveId" clId="{33069F41-F2C2-4BDD-8292-B1544BFFE8D4}" dt="2019-10-13T11:18:07.170" v="208"/>
          <ac:spMkLst>
            <pc:docMk/>
            <pc:sldMk cId="3437778390" sldId="552"/>
            <ac:spMk id="12" creationId="{10160F45-9E54-44C6-8DB3-5CBA7E65681D}"/>
          </ac:spMkLst>
        </pc:spChg>
        <pc:spChg chg="add del">
          <ac:chgData name="Cristian Chilipirea" userId="34ab170da5908fc4" providerId="LiveId" clId="{33069F41-F2C2-4BDD-8292-B1544BFFE8D4}" dt="2019-10-13T11:18:07.170" v="208"/>
          <ac:spMkLst>
            <pc:docMk/>
            <pc:sldMk cId="3437778390" sldId="552"/>
            <ac:spMk id="13" creationId="{CC6A13D7-76AD-434F-9C4E-8B1D07AE51C1}"/>
          </ac:spMkLst>
        </pc:spChg>
        <pc:spChg chg="add del">
          <ac:chgData name="Cristian Chilipirea" userId="34ab170da5908fc4" providerId="LiveId" clId="{33069F41-F2C2-4BDD-8292-B1544BFFE8D4}" dt="2019-10-13T11:18:07.170" v="208"/>
          <ac:spMkLst>
            <pc:docMk/>
            <pc:sldMk cId="3437778390" sldId="552"/>
            <ac:spMk id="14" creationId="{BBC4749E-4A05-4BF8-B2CE-A411555E7029}"/>
          </ac:spMkLst>
        </pc:spChg>
        <pc:spChg chg="add del">
          <ac:chgData name="Cristian Chilipirea" userId="34ab170da5908fc4" providerId="LiveId" clId="{33069F41-F2C2-4BDD-8292-B1544BFFE8D4}" dt="2019-10-13T11:18:07.170" v="208"/>
          <ac:spMkLst>
            <pc:docMk/>
            <pc:sldMk cId="3437778390" sldId="552"/>
            <ac:spMk id="15" creationId="{1492359B-EF57-4BB9-A5A2-E602D4E7358C}"/>
          </ac:spMkLst>
        </pc:spChg>
        <pc:spChg chg="add del">
          <ac:chgData name="Cristian Chilipirea" userId="34ab170da5908fc4" providerId="LiveId" clId="{33069F41-F2C2-4BDD-8292-B1544BFFE8D4}" dt="2019-10-13T11:18:07.170" v="208"/>
          <ac:spMkLst>
            <pc:docMk/>
            <pc:sldMk cId="3437778390" sldId="552"/>
            <ac:spMk id="16" creationId="{7831784C-3648-4B37-89A4-48EAF0016FBF}"/>
          </ac:spMkLst>
        </pc:spChg>
        <pc:spChg chg="add del">
          <ac:chgData name="Cristian Chilipirea" userId="34ab170da5908fc4" providerId="LiveId" clId="{33069F41-F2C2-4BDD-8292-B1544BFFE8D4}" dt="2019-10-13T11:18:07.170" v="208"/>
          <ac:spMkLst>
            <pc:docMk/>
            <pc:sldMk cId="3437778390" sldId="552"/>
            <ac:spMk id="17" creationId="{92EE7C28-DDD8-4461-816A-8E33D431E97B}"/>
          </ac:spMkLst>
        </pc:spChg>
        <pc:spChg chg="add del">
          <ac:chgData name="Cristian Chilipirea" userId="34ab170da5908fc4" providerId="LiveId" clId="{33069F41-F2C2-4BDD-8292-B1544BFFE8D4}" dt="2019-10-13T11:18:07.170" v="208"/>
          <ac:spMkLst>
            <pc:docMk/>
            <pc:sldMk cId="3437778390" sldId="552"/>
            <ac:spMk id="18" creationId="{234F6041-E364-426A-8169-61EEB9CA9E2E}"/>
          </ac:spMkLst>
        </pc:spChg>
        <pc:spChg chg="add del">
          <ac:chgData name="Cristian Chilipirea" userId="34ab170da5908fc4" providerId="LiveId" clId="{33069F41-F2C2-4BDD-8292-B1544BFFE8D4}" dt="2019-10-13T11:18:07.170" v="208"/>
          <ac:spMkLst>
            <pc:docMk/>
            <pc:sldMk cId="3437778390" sldId="552"/>
            <ac:spMk id="19" creationId="{F00DCC3A-3576-42B6-A656-8B6E0041AB82}"/>
          </ac:spMkLst>
        </pc:spChg>
        <pc:spChg chg="add del">
          <ac:chgData name="Cristian Chilipirea" userId="34ab170da5908fc4" providerId="LiveId" clId="{33069F41-F2C2-4BDD-8292-B1544BFFE8D4}" dt="2019-10-13T11:18:07.170" v="208"/>
          <ac:spMkLst>
            <pc:docMk/>
            <pc:sldMk cId="3437778390" sldId="552"/>
            <ac:spMk id="20" creationId="{F5ACBB0F-0AF1-443A-A28A-E5327565DF79}"/>
          </ac:spMkLst>
        </pc:spChg>
        <pc:spChg chg="add del">
          <ac:chgData name="Cristian Chilipirea" userId="34ab170da5908fc4" providerId="LiveId" clId="{33069F41-F2C2-4BDD-8292-B1544BFFE8D4}" dt="2019-10-13T11:18:07.170" v="208"/>
          <ac:spMkLst>
            <pc:docMk/>
            <pc:sldMk cId="3437778390" sldId="552"/>
            <ac:spMk id="21" creationId="{5E0608C0-C3CD-4642-9A4E-94A0C115A7AE}"/>
          </ac:spMkLst>
        </pc:spChg>
        <pc:spChg chg="add del">
          <ac:chgData name="Cristian Chilipirea" userId="34ab170da5908fc4" providerId="LiveId" clId="{33069F41-F2C2-4BDD-8292-B1544BFFE8D4}" dt="2019-10-13T11:18:07.170" v="208"/>
          <ac:spMkLst>
            <pc:docMk/>
            <pc:sldMk cId="3437778390" sldId="552"/>
            <ac:spMk id="22" creationId="{60EC20A9-CE16-43D0-B020-344576A9C800}"/>
          </ac:spMkLst>
        </pc:spChg>
        <pc:spChg chg="add del">
          <ac:chgData name="Cristian Chilipirea" userId="34ab170da5908fc4" providerId="LiveId" clId="{33069F41-F2C2-4BDD-8292-B1544BFFE8D4}" dt="2019-10-13T11:18:07.170" v="208"/>
          <ac:spMkLst>
            <pc:docMk/>
            <pc:sldMk cId="3437778390" sldId="552"/>
            <ac:spMk id="23" creationId="{C27F5C45-549F-49FD-8B83-0B8D8357BA18}"/>
          </ac:spMkLst>
        </pc:spChg>
        <pc:spChg chg="add del">
          <ac:chgData name="Cristian Chilipirea" userId="34ab170da5908fc4" providerId="LiveId" clId="{33069F41-F2C2-4BDD-8292-B1544BFFE8D4}" dt="2019-10-13T11:18:07.170" v="208"/>
          <ac:spMkLst>
            <pc:docMk/>
            <pc:sldMk cId="3437778390" sldId="552"/>
            <ac:spMk id="24" creationId="{88AF762C-6A12-4DA9-BD1A-FA48DEAE3CB7}"/>
          </ac:spMkLst>
        </pc:spChg>
        <pc:spChg chg="add del">
          <ac:chgData name="Cristian Chilipirea" userId="34ab170da5908fc4" providerId="LiveId" clId="{33069F41-F2C2-4BDD-8292-B1544BFFE8D4}" dt="2019-10-13T11:18:07.170" v="208"/>
          <ac:spMkLst>
            <pc:docMk/>
            <pc:sldMk cId="3437778390" sldId="552"/>
            <ac:spMk id="25" creationId="{A1932570-4BAE-4081-96C4-1FBD31C603AA}"/>
          </ac:spMkLst>
        </pc:spChg>
        <pc:spChg chg="add del">
          <ac:chgData name="Cristian Chilipirea" userId="34ab170da5908fc4" providerId="LiveId" clId="{33069F41-F2C2-4BDD-8292-B1544BFFE8D4}" dt="2019-10-13T11:18:07.170" v="208"/>
          <ac:spMkLst>
            <pc:docMk/>
            <pc:sldMk cId="3437778390" sldId="552"/>
            <ac:spMk id="26" creationId="{5A067C3A-6E4B-430B-A9E7-F3C4646EABC8}"/>
          </ac:spMkLst>
        </pc:spChg>
        <pc:spChg chg="add del">
          <ac:chgData name="Cristian Chilipirea" userId="34ab170da5908fc4" providerId="LiveId" clId="{33069F41-F2C2-4BDD-8292-B1544BFFE8D4}" dt="2019-10-13T11:18:07.170" v="208"/>
          <ac:spMkLst>
            <pc:docMk/>
            <pc:sldMk cId="3437778390" sldId="552"/>
            <ac:spMk id="27" creationId="{F2092E9C-1CA0-4BE1-92E8-2DD3B71C4604}"/>
          </ac:spMkLst>
        </pc:spChg>
        <pc:spChg chg="add del">
          <ac:chgData name="Cristian Chilipirea" userId="34ab170da5908fc4" providerId="LiveId" clId="{33069F41-F2C2-4BDD-8292-B1544BFFE8D4}" dt="2019-10-13T11:18:07.170" v="208"/>
          <ac:spMkLst>
            <pc:docMk/>
            <pc:sldMk cId="3437778390" sldId="552"/>
            <ac:spMk id="28" creationId="{866E2FF8-5871-47BC-9F76-003D7395B26B}"/>
          </ac:spMkLst>
        </pc:spChg>
        <pc:spChg chg="add del">
          <ac:chgData name="Cristian Chilipirea" userId="34ab170da5908fc4" providerId="LiveId" clId="{33069F41-F2C2-4BDD-8292-B1544BFFE8D4}" dt="2019-10-13T11:18:07.170" v="208"/>
          <ac:spMkLst>
            <pc:docMk/>
            <pc:sldMk cId="3437778390" sldId="552"/>
            <ac:spMk id="29" creationId="{76E593C2-0485-4F13-BEDD-8A8205601F2E}"/>
          </ac:spMkLst>
        </pc:spChg>
        <pc:spChg chg="add del">
          <ac:chgData name="Cristian Chilipirea" userId="34ab170da5908fc4" providerId="LiveId" clId="{33069F41-F2C2-4BDD-8292-B1544BFFE8D4}" dt="2019-10-13T11:18:07.170" v="208"/>
          <ac:spMkLst>
            <pc:docMk/>
            <pc:sldMk cId="3437778390" sldId="552"/>
            <ac:spMk id="30" creationId="{0E0178DA-2C7C-4EE9-B25C-731E1C686BEA}"/>
          </ac:spMkLst>
        </pc:spChg>
        <pc:spChg chg="add">
          <ac:chgData name="Cristian Chilipirea" userId="34ab170da5908fc4" providerId="LiveId" clId="{33069F41-F2C2-4BDD-8292-B1544BFFE8D4}" dt="2019-10-13T11:18:07.184" v="209"/>
          <ac:spMkLst>
            <pc:docMk/>
            <pc:sldMk cId="3437778390" sldId="552"/>
            <ac:spMk id="31" creationId="{0860374D-37E0-4C1B-8607-08F3B1ECA7C1}"/>
          </ac:spMkLst>
        </pc:spChg>
        <pc:spChg chg="add">
          <ac:chgData name="Cristian Chilipirea" userId="34ab170da5908fc4" providerId="LiveId" clId="{33069F41-F2C2-4BDD-8292-B1544BFFE8D4}" dt="2019-10-13T11:18:07.184" v="209"/>
          <ac:spMkLst>
            <pc:docMk/>
            <pc:sldMk cId="3437778390" sldId="552"/>
            <ac:spMk id="32" creationId="{4E1D3606-B1FF-4D05-B2AB-937CF0C1AE7E}"/>
          </ac:spMkLst>
        </pc:spChg>
        <pc:spChg chg="add">
          <ac:chgData name="Cristian Chilipirea" userId="34ab170da5908fc4" providerId="LiveId" clId="{33069F41-F2C2-4BDD-8292-B1544BFFE8D4}" dt="2019-10-13T11:18:07.184" v="209"/>
          <ac:spMkLst>
            <pc:docMk/>
            <pc:sldMk cId="3437778390" sldId="552"/>
            <ac:spMk id="33" creationId="{B1BD59E6-4FF2-4137-AB48-6047B2856AE9}"/>
          </ac:spMkLst>
        </pc:spChg>
        <pc:spChg chg="add">
          <ac:chgData name="Cristian Chilipirea" userId="34ab170da5908fc4" providerId="LiveId" clId="{33069F41-F2C2-4BDD-8292-B1544BFFE8D4}" dt="2019-10-13T11:18:07.184" v="209"/>
          <ac:spMkLst>
            <pc:docMk/>
            <pc:sldMk cId="3437778390" sldId="552"/>
            <ac:spMk id="34" creationId="{7095D6AE-427F-4E27-8112-C61BAD5DA063}"/>
          </ac:spMkLst>
        </pc:spChg>
        <pc:spChg chg="add">
          <ac:chgData name="Cristian Chilipirea" userId="34ab170da5908fc4" providerId="LiveId" clId="{33069F41-F2C2-4BDD-8292-B1544BFFE8D4}" dt="2019-10-13T11:18:07.184" v="209"/>
          <ac:spMkLst>
            <pc:docMk/>
            <pc:sldMk cId="3437778390" sldId="552"/>
            <ac:spMk id="35" creationId="{42F8F478-95D3-4271-91A4-9A02BF2AC330}"/>
          </ac:spMkLst>
        </pc:spChg>
        <pc:spChg chg="add">
          <ac:chgData name="Cristian Chilipirea" userId="34ab170da5908fc4" providerId="LiveId" clId="{33069F41-F2C2-4BDD-8292-B1544BFFE8D4}" dt="2019-10-13T11:18:07.184" v="209"/>
          <ac:spMkLst>
            <pc:docMk/>
            <pc:sldMk cId="3437778390" sldId="552"/>
            <ac:spMk id="36" creationId="{D60C6F77-32A7-4DCB-9820-A676C5A20C5D}"/>
          </ac:spMkLst>
        </pc:spChg>
        <pc:spChg chg="add">
          <ac:chgData name="Cristian Chilipirea" userId="34ab170da5908fc4" providerId="LiveId" clId="{33069F41-F2C2-4BDD-8292-B1544BFFE8D4}" dt="2019-10-13T11:18:07.184" v="209"/>
          <ac:spMkLst>
            <pc:docMk/>
            <pc:sldMk cId="3437778390" sldId="552"/>
            <ac:spMk id="37" creationId="{0E06E303-EF1E-4873-8FDA-81090C5D2837}"/>
          </ac:spMkLst>
        </pc:spChg>
        <pc:spChg chg="add">
          <ac:chgData name="Cristian Chilipirea" userId="34ab170da5908fc4" providerId="LiveId" clId="{33069F41-F2C2-4BDD-8292-B1544BFFE8D4}" dt="2019-10-13T11:18:07.184" v="209"/>
          <ac:spMkLst>
            <pc:docMk/>
            <pc:sldMk cId="3437778390" sldId="552"/>
            <ac:spMk id="38" creationId="{79B12722-AD2C-4A28-8431-340EBC2F40B5}"/>
          </ac:spMkLst>
        </pc:spChg>
        <pc:spChg chg="add">
          <ac:chgData name="Cristian Chilipirea" userId="34ab170da5908fc4" providerId="LiveId" clId="{33069F41-F2C2-4BDD-8292-B1544BFFE8D4}" dt="2019-10-13T11:18:07.184" v="209"/>
          <ac:spMkLst>
            <pc:docMk/>
            <pc:sldMk cId="3437778390" sldId="552"/>
            <ac:spMk id="39" creationId="{681D6F3A-449E-4F85-8027-C7E8A06B0A7A}"/>
          </ac:spMkLst>
        </pc:spChg>
        <pc:spChg chg="add">
          <ac:chgData name="Cristian Chilipirea" userId="34ab170da5908fc4" providerId="LiveId" clId="{33069F41-F2C2-4BDD-8292-B1544BFFE8D4}" dt="2019-10-13T11:18:07.184" v="209"/>
          <ac:spMkLst>
            <pc:docMk/>
            <pc:sldMk cId="3437778390" sldId="552"/>
            <ac:spMk id="40" creationId="{06C3494F-1DCD-41DF-85E4-DBFA884D8A39}"/>
          </ac:spMkLst>
        </pc:spChg>
        <pc:spChg chg="add">
          <ac:chgData name="Cristian Chilipirea" userId="34ab170da5908fc4" providerId="LiveId" clId="{33069F41-F2C2-4BDD-8292-B1544BFFE8D4}" dt="2019-10-13T11:18:07.184" v="209"/>
          <ac:spMkLst>
            <pc:docMk/>
            <pc:sldMk cId="3437778390" sldId="552"/>
            <ac:spMk id="41" creationId="{155CFBC2-E9CF-46EF-BFB5-CC37ADBB7B18}"/>
          </ac:spMkLst>
        </pc:spChg>
        <pc:spChg chg="add">
          <ac:chgData name="Cristian Chilipirea" userId="34ab170da5908fc4" providerId="LiveId" clId="{33069F41-F2C2-4BDD-8292-B1544BFFE8D4}" dt="2019-10-13T11:18:07.184" v="209"/>
          <ac:spMkLst>
            <pc:docMk/>
            <pc:sldMk cId="3437778390" sldId="552"/>
            <ac:spMk id="42" creationId="{5A837760-81CB-488D-968F-0D678A14F710}"/>
          </ac:spMkLst>
        </pc:spChg>
        <pc:spChg chg="add">
          <ac:chgData name="Cristian Chilipirea" userId="34ab170da5908fc4" providerId="LiveId" clId="{33069F41-F2C2-4BDD-8292-B1544BFFE8D4}" dt="2019-10-13T11:18:07.184" v="209"/>
          <ac:spMkLst>
            <pc:docMk/>
            <pc:sldMk cId="3437778390" sldId="552"/>
            <ac:spMk id="43" creationId="{0B6F6046-3F0D-4113-AA48-68095EAEC7C8}"/>
          </ac:spMkLst>
        </pc:spChg>
        <pc:spChg chg="add">
          <ac:chgData name="Cristian Chilipirea" userId="34ab170da5908fc4" providerId="LiveId" clId="{33069F41-F2C2-4BDD-8292-B1544BFFE8D4}" dt="2019-10-13T11:18:07.184" v="209"/>
          <ac:spMkLst>
            <pc:docMk/>
            <pc:sldMk cId="3437778390" sldId="552"/>
            <ac:spMk id="44" creationId="{C85A1985-66A2-4FBD-ACB7-94605A08E970}"/>
          </ac:spMkLst>
        </pc:spChg>
        <pc:spChg chg="add">
          <ac:chgData name="Cristian Chilipirea" userId="34ab170da5908fc4" providerId="LiveId" clId="{33069F41-F2C2-4BDD-8292-B1544BFFE8D4}" dt="2019-10-13T11:18:07.184" v="209"/>
          <ac:spMkLst>
            <pc:docMk/>
            <pc:sldMk cId="3437778390" sldId="552"/>
            <ac:spMk id="45" creationId="{222A9788-FAEF-4EA4-92F9-3CF4FA194030}"/>
          </ac:spMkLst>
        </pc:spChg>
        <pc:spChg chg="add">
          <ac:chgData name="Cristian Chilipirea" userId="34ab170da5908fc4" providerId="LiveId" clId="{33069F41-F2C2-4BDD-8292-B1544BFFE8D4}" dt="2019-10-13T11:18:07.184" v="209"/>
          <ac:spMkLst>
            <pc:docMk/>
            <pc:sldMk cId="3437778390" sldId="552"/>
            <ac:spMk id="46" creationId="{81774C4A-DA46-4D06-B7FA-755B3C636D3F}"/>
          </ac:spMkLst>
        </pc:spChg>
        <pc:spChg chg="add">
          <ac:chgData name="Cristian Chilipirea" userId="34ab170da5908fc4" providerId="LiveId" clId="{33069F41-F2C2-4BDD-8292-B1544BFFE8D4}" dt="2019-10-13T11:18:07.184" v="209"/>
          <ac:spMkLst>
            <pc:docMk/>
            <pc:sldMk cId="3437778390" sldId="552"/>
            <ac:spMk id="47" creationId="{4983D389-C795-48AD-95EC-ACED1E53D206}"/>
          </ac:spMkLst>
        </pc:spChg>
        <pc:spChg chg="add">
          <ac:chgData name="Cristian Chilipirea" userId="34ab170da5908fc4" providerId="LiveId" clId="{33069F41-F2C2-4BDD-8292-B1544BFFE8D4}" dt="2019-10-13T11:18:07.184" v="209"/>
          <ac:spMkLst>
            <pc:docMk/>
            <pc:sldMk cId="3437778390" sldId="552"/>
            <ac:spMk id="48" creationId="{987CAA28-00DD-46B8-B916-8DD829A87ED4}"/>
          </ac:spMkLst>
        </pc:spChg>
        <pc:spChg chg="add">
          <ac:chgData name="Cristian Chilipirea" userId="34ab170da5908fc4" providerId="LiveId" clId="{33069F41-F2C2-4BDD-8292-B1544BFFE8D4}" dt="2019-10-13T11:18:07.184" v="209"/>
          <ac:spMkLst>
            <pc:docMk/>
            <pc:sldMk cId="3437778390" sldId="552"/>
            <ac:spMk id="49" creationId="{1560FA09-4A7C-4CA4-842B-BB9FCDC9C54F}"/>
          </ac:spMkLst>
        </pc:spChg>
        <pc:spChg chg="add">
          <ac:chgData name="Cristian Chilipirea" userId="34ab170da5908fc4" providerId="LiveId" clId="{33069F41-F2C2-4BDD-8292-B1544BFFE8D4}" dt="2019-10-13T11:18:07.184" v="209"/>
          <ac:spMkLst>
            <pc:docMk/>
            <pc:sldMk cId="3437778390" sldId="552"/>
            <ac:spMk id="50" creationId="{5E12F732-9EB9-4793-A6B1-13E634976742}"/>
          </ac:spMkLst>
        </pc:spChg>
        <pc:spChg chg="add">
          <ac:chgData name="Cristian Chilipirea" userId="34ab170da5908fc4" providerId="LiveId" clId="{33069F41-F2C2-4BDD-8292-B1544BFFE8D4}" dt="2019-10-13T11:18:07.184" v="209"/>
          <ac:spMkLst>
            <pc:docMk/>
            <pc:sldMk cId="3437778390" sldId="552"/>
            <ac:spMk id="51" creationId="{D01082F0-907C-42B0-9B49-2E9ABC874996}"/>
          </ac:spMkLst>
        </pc:spChg>
        <pc:spChg chg="add">
          <ac:chgData name="Cristian Chilipirea" userId="34ab170da5908fc4" providerId="LiveId" clId="{33069F41-F2C2-4BDD-8292-B1544BFFE8D4}" dt="2019-10-13T11:18:07.184" v="209"/>
          <ac:spMkLst>
            <pc:docMk/>
            <pc:sldMk cId="3437778390" sldId="552"/>
            <ac:spMk id="52" creationId="{D2E7771F-43A8-4BB4-8C89-AF5C15E2B3ED}"/>
          </ac:spMkLst>
        </pc:spChg>
        <pc:spChg chg="add">
          <ac:chgData name="Cristian Chilipirea" userId="34ab170da5908fc4" providerId="LiveId" clId="{33069F41-F2C2-4BDD-8292-B1544BFFE8D4}" dt="2019-10-13T11:18:07.184" v="209"/>
          <ac:spMkLst>
            <pc:docMk/>
            <pc:sldMk cId="3437778390" sldId="552"/>
            <ac:spMk id="53" creationId="{E64FAA08-98D5-4A7F-B2F0-F496830C1B47}"/>
          </ac:spMkLst>
        </pc:spChg>
        <pc:spChg chg="add">
          <ac:chgData name="Cristian Chilipirea" userId="34ab170da5908fc4" providerId="LiveId" clId="{33069F41-F2C2-4BDD-8292-B1544BFFE8D4}" dt="2019-10-13T11:18:07.184" v="209"/>
          <ac:spMkLst>
            <pc:docMk/>
            <pc:sldMk cId="3437778390" sldId="552"/>
            <ac:spMk id="54" creationId="{B94A2885-EF43-4095-BE41-9D6AC683B0D1}"/>
          </ac:spMkLst>
        </pc:spChg>
        <pc:spChg chg="add">
          <ac:chgData name="Cristian Chilipirea" userId="34ab170da5908fc4" providerId="LiveId" clId="{33069F41-F2C2-4BDD-8292-B1544BFFE8D4}" dt="2019-10-13T11:18:07.184" v="209"/>
          <ac:spMkLst>
            <pc:docMk/>
            <pc:sldMk cId="3437778390" sldId="552"/>
            <ac:spMk id="55" creationId="{BA81DD78-1D9D-4378-B8B1-106652273600}"/>
          </ac:spMkLst>
        </pc:spChg>
        <pc:spChg chg="add">
          <ac:chgData name="Cristian Chilipirea" userId="34ab170da5908fc4" providerId="LiveId" clId="{33069F41-F2C2-4BDD-8292-B1544BFFE8D4}" dt="2019-10-13T11:18:07.184" v="209"/>
          <ac:spMkLst>
            <pc:docMk/>
            <pc:sldMk cId="3437778390" sldId="552"/>
            <ac:spMk id="56" creationId="{9B72A868-CC5B-4776-9F1D-3894A4414BAE}"/>
          </ac:spMkLst>
        </pc:spChg>
        <pc:spChg chg="add">
          <ac:chgData name="Cristian Chilipirea" userId="34ab170da5908fc4" providerId="LiveId" clId="{33069F41-F2C2-4BDD-8292-B1544BFFE8D4}" dt="2019-10-13T11:18:07.184" v="209"/>
          <ac:spMkLst>
            <pc:docMk/>
            <pc:sldMk cId="3437778390" sldId="552"/>
            <ac:spMk id="57" creationId="{B6E7411A-ED32-442B-A405-41F96D75DA66}"/>
          </ac:spMkLst>
        </pc:spChg>
      </pc:sldChg>
      <pc:sldChg chg="addSp delSp modSp add">
        <pc:chgData name="Cristian Chilipirea" userId="34ab170da5908fc4" providerId="LiveId" clId="{33069F41-F2C2-4BDD-8292-B1544BFFE8D4}" dt="2019-10-13T11:18:20.004" v="215"/>
        <pc:sldMkLst>
          <pc:docMk/>
          <pc:sldMk cId="1996209738" sldId="553"/>
        </pc:sldMkLst>
        <pc:spChg chg="mod">
          <ac:chgData name="Cristian Chilipirea" userId="34ab170da5908fc4" providerId="LiveId" clId="{33069F41-F2C2-4BDD-8292-B1544BFFE8D4}" dt="2019-10-13T11:18:12.945" v="211"/>
          <ac:spMkLst>
            <pc:docMk/>
            <pc:sldMk cId="1996209738" sldId="553"/>
            <ac:spMk id="2" creationId="{3C1C2E2C-806D-47D7-A296-2201012CEF00}"/>
          </ac:spMkLst>
        </pc:spChg>
        <pc:spChg chg="del">
          <ac:chgData name="Cristian Chilipirea" userId="34ab170da5908fc4" providerId="LiveId" clId="{33069F41-F2C2-4BDD-8292-B1544BFFE8D4}" dt="2019-10-13T11:18:14.665" v="212" actId="478"/>
          <ac:spMkLst>
            <pc:docMk/>
            <pc:sldMk cId="1996209738" sldId="553"/>
            <ac:spMk id="3" creationId="{44DA0AD6-704C-42A8-9089-951A453DDBB4}"/>
          </ac:spMkLst>
        </pc:spChg>
        <pc:spChg chg="add del">
          <ac:chgData name="Cristian Chilipirea" userId="34ab170da5908fc4" providerId="LiveId" clId="{33069F41-F2C2-4BDD-8292-B1544BFFE8D4}" dt="2019-10-13T11:18:19.984" v="214"/>
          <ac:spMkLst>
            <pc:docMk/>
            <pc:sldMk cId="1996209738" sldId="553"/>
            <ac:spMk id="4" creationId="{DF5A5101-C70F-48C6-88C8-C62D830D0C60}"/>
          </ac:spMkLst>
        </pc:spChg>
        <pc:spChg chg="add del">
          <ac:chgData name="Cristian Chilipirea" userId="34ab170da5908fc4" providerId="LiveId" clId="{33069F41-F2C2-4BDD-8292-B1544BFFE8D4}" dt="2019-10-13T11:18:19.984" v="214"/>
          <ac:spMkLst>
            <pc:docMk/>
            <pc:sldMk cId="1996209738" sldId="553"/>
            <ac:spMk id="5" creationId="{BDEF82BB-71D8-464B-9235-BFA93326636D}"/>
          </ac:spMkLst>
        </pc:spChg>
        <pc:spChg chg="add del">
          <ac:chgData name="Cristian Chilipirea" userId="34ab170da5908fc4" providerId="LiveId" clId="{33069F41-F2C2-4BDD-8292-B1544BFFE8D4}" dt="2019-10-13T11:18:19.984" v="214"/>
          <ac:spMkLst>
            <pc:docMk/>
            <pc:sldMk cId="1996209738" sldId="553"/>
            <ac:spMk id="6" creationId="{FEFB48F0-4171-42C5-9E29-0211FF5BD84C}"/>
          </ac:spMkLst>
        </pc:spChg>
        <pc:spChg chg="add del">
          <ac:chgData name="Cristian Chilipirea" userId="34ab170da5908fc4" providerId="LiveId" clId="{33069F41-F2C2-4BDD-8292-B1544BFFE8D4}" dt="2019-10-13T11:18:19.984" v="214"/>
          <ac:spMkLst>
            <pc:docMk/>
            <pc:sldMk cId="1996209738" sldId="553"/>
            <ac:spMk id="7" creationId="{5568F4ED-FB77-4B9D-BB09-34C9DC5CB7CB}"/>
          </ac:spMkLst>
        </pc:spChg>
        <pc:spChg chg="add del">
          <ac:chgData name="Cristian Chilipirea" userId="34ab170da5908fc4" providerId="LiveId" clId="{33069F41-F2C2-4BDD-8292-B1544BFFE8D4}" dt="2019-10-13T11:18:19.984" v="214"/>
          <ac:spMkLst>
            <pc:docMk/>
            <pc:sldMk cId="1996209738" sldId="553"/>
            <ac:spMk id="8" creationId="{9497C174-07F0-43B6-B594-792A862AF18E}"/>
          </ac:spMkLst>
        </pc:spChg>
        <pc:spChg chg="add del">
          <ac:chgData name="Cristian Chilipirea" userId="34ab170da5908fc4" providerId="LiveId" clId="{33069F41-F2C2-4BDD-8292-B1544BFFE8D4}" dt="2019-10-13T11:18:19.984" v="214"/>
          <ac:spMkLst>
            <pc:docMk/>
            <pc:sldMk cId="1996209738" sldId="553"/>
            <ac:spMk id="9" creationId="{22968436-B494-45FD-B5D5-2551686AE30A}"/>
          </ac:spMkLst>
        </pc:spChg>
        <pc:spChg chg="add del">
          <ac:chgData name="Cristian Chilipirea" userId="34ab170da5908fc4" providerId="LiveId" clId="{33069F41-F2C2-4BDD-8292-B1544BFFE8D4}" dt="2019-10-13T11:18:19.984" v="214"/>
          <ac:spMkLst>
            <pc:docMk/>
            <pc:sldMk cId="1996209738" sldId="553"/>
            <ac:spMk id="10" creationId="{F35C48AA-8909-44D6-8068-F9B69F67E9F8}"/>
          </ac:spMkLst>
        </pc:spChg>
        <pc:spChg chg="add del">
          <ac:chgData name="Cristian Chilipirea" userId="34ab170da5908fc4" providerId="LiveId" clId="{33069F41-F2C2-4BDD-8292-B1544BFFE8D4}" dt="2019-10-13T11:18:19.984" v="214"/>
          <ac:spMkLst>
            <pc:docMk/>
            <pc:sldMk cId="1996209738" sldId="553"/>
            <ac:spMk id="11" creationId="{13523DB5-DFFE-4340-99A7-0F3DB0598B3D}"/>
          </ac:spMkLst>
        </pc:spChg>
        <pc:spChg chg="add del">
          <ac:chgData name="Cristian Chilipirea" userId="34ab170da5908fc4" providerId="LiveId" clId="{33069F41-F2C2-4BDD-8292-B1544BFFE8D4}" dt="2019-10-13T11:18:19.984" v="214"/>
          <ac:spMkLst>
            <pc:docMk/>
            <pc:sldMk cId="1996209738" sldId="553"/>
            <ac:spMk id="12" creationId="{8289AC64-337C-4D79-97E5-2B66FB3F4CBB}"/>
          </ac:spMkLst>
        </pc:spChg>
        <pc:spChg chg="add del">
          <ac:chgData name="Cristian Chilipirea" userId="34ab170da5908fc4" providerId="LiveId" clId="{33069F41-F2C2-4BDD-8292-B1544BFFE8D4}" dt="2019-10-13T11:18:19.984" v="214"/>
          <ac:spMkLst>
            <pc:docMk/>
            <pc:sldMk cId="1996209738" sldId="553"/>
            <ac:spMk id="13" creationId="{E2D3C806-621B-4071-8299-CD17B2067DB7}"/>
          </ac:spMkLst>
        </pc:spChg>
        <pc:spChg chg="add del">
          <ac:chgData name="Cristian Chilipirea" userId="34ab170da5908fc4" providerId="LiveId" clId="{33069F41-F2C2-4BDD-8292-B1544BFFE8D4}" dt="2019-10-13T11:18:19.984" v="214"/>
          <ac:spMkLst>
            <pc:docMk/>
            <pc:sldMk cId="1996209738" sldId="553"/>
            <ac:spMk id="14" creationId="{7EC37792-7488-4D95-9A9D-210AFE4B1D07}"/>
          </ac:spMkLst>
        </pc:spChg>
        <pc:spChg chg="add del">
          <ac:chgData name="Cristian Chilipirea" userId="34ab170da5908fc4" providerId="LiveId" clId="{33069F41-F2C2-4BDD-8292-B1544BFFE8D4}" dt="2019-10-13T11:18:19.984" v="214"/>
          <ac:spMkLst>
            <pc:docMk/>
            <pc:sldMk cId="1996209738" sldId="553"/>
            <ac:spMk id="15" creationId="{FDBF54AB-3C6F-4680-B9E7-BFC354A330C9}"/>
          </ac:spMkLst>
        </pc:spChg>
        <pc:spChg chg="add del">
          <ac:chgData name="Cristian Chilipirea" userId="34ab170da5908fc4" providerId="LiveId" clId="{33069F41-F2C2-4BDD-8292-B1544BFFE8D4}" dt="2019-10-13T11:18:19.984" v="214"/>
          <ac:spMkLst>
            <pc:docMk/>
            <pc:sldMk cId="1996209738" sldId="553"/>
            <ac:spMk id="16" creationId="{6FA853F9-9A89-4BED-B05A-F11471286D9C}"/>
          </ac:spMkLst>
        </pc:spChg>
        <pc:spChg chg="add del">
          <ac:chgData name="Cristian Chilipirea" userId="34ab170da5908fc4" providerId="LiveId" clId="{33069F41-F2C2-4BDD-8292-B1544BFFE8D4}" dt="2019-10-13T11:18:19.984" v="214"/>
          <ac:spMkLst>
            <pc:docMk/>
            <pc:sldMk cId="1996209738" sldId="553"/>
            <ac:spMk id="17" creationId="{6DF5C89A-C9A9-447A-8149-ACE23E007025}"/>
          </ac:spMkLst>
        </pc:spChg>
        <pc:spChg chg="add del">
          <ac:chgData name="Cristian Chilipirea" userId="34ab170da5908fc4" providerId="LiveId" clId="{33069F41-F2C2-4BDD-8292-B1544BFFE8D4}" dt="2019-10-13T11:18:19.984" v="214"/>
          <ac:spMkLst>
            <pc:docMk/>
            <pc:sldMk cId="1996209738" sldId="553"/>
            <ac:spMk id="18" creationId="{43C79D29-934C-45DE-A3BD-DC32C6474B56}"/>
          </ac:spMkLst>
        </pc:spChg>
        <pc:spChg chg="add del">
          <ac:chgData name="Cristian Chilipirea" userId="34ab170da5908fc4" providerId="LiveId" clId="{33069F41-F2C2-4BDD-8292-B1544BFFE8D4}" dt="2019-10-13T11:18:19.984" v="214"/>
          <ac:spMkLst>
            <pc:docMk/>
            <pc:sldMk cId="1996209738" sldId="553"/>
            <ac:spMk id="19" creationId="{416DD904-881D-44E6-9251-7456590E447B}"/>
          </ac:spMkLst>
        </pc:spChg>
        <pc:spChg chg="add del">
          <ac:chgData name="Cristian Chilipirea" userId="34ab170da5908fc4" providerId="LiveId" clId="{33069F41-F2C2-4BDD-8292-B1544BFFE8D4}" dt="2019-10-13T11:18:19.984" v="214"/>
          <ac:spMkLst>
            <pc:docMk/>
            <pc:sldMk cId="1996209738" sldId="553"/>
            <ac:spMk id="20" creationId="{539CF98D-2065-4728-AD54-E62B8E741166}"/>
          </ac:spMkLst>
        </pc:spChg>
        <pc:spChg chg="add del">
          <ac:chgData name="Cristian Chilipirea" userId="34ab170da5908fc4" providerId="LiveId" clId="{33069F41-F2C2-4BDD-8292-B1544BFFE8D4}" dt="2019-10-13T11:18:19.984" v="214"/>
          <ac:spMkLst>
            <pc:docMk/>
            <pc:sldMk cId="1996209738" sldId="553"/>
            <ac:spMk id="21" creationId="{ED072497-1C24-47DB-B32D-C76F4D2145C2}"/>
          </ac:spMkLst>
        </pc:spChg>
        <pc:spChg chg="add del">
          <ac:chgData name="Cristian Chilipirea" userId="34ab170da5908fc4" providerId="LiveId" clId="{33069F41-F2C2-4BDD-8292-B1544BFFE8D4}" dt="2019-10-13T11:18:19.984" v="214"/>
          <ac:spMkLst>
            <pc:docMk/>
            <pc:sldMk cId="1996209738" sldId="553"/>
            <ac:spMk id="22" creationId="{4EAFBE1B-8E43-4961-A503-8471D19C4670}"/>
          </ac:spMkLst>
        </pc:spChg>
        <pc:spChg chg="add del">
          <ac:chgData name="Cristian Chilipirea" userId="34ab170da5908fc4" providerId="LiveId" clId="{33069F41-F2C2-4BDD-8292-B1544BFFE8D4}" dt="2019-10-13T11:18:19.984" v="214"/>
          <ac:spMkLst>
            <pc:docMk/>
            <pc:sldMk cId="1996209738" sldId="553"/>
            <ac:spMk id="23" creationId="{C3D18A1E-F0B6-45E3-A4B2-D688DBE89152}"/>
          </ac:spMkLst>
        </pc:spChg>
        <pc:spChg chg="add del">
          <ac:chgData name="Cristian Chilipirea" userId="34ab170da5908fc4" providerId="LiveId" clId="{33069F41-F2C2-4BDD-8292-B1544BFFE8D4}" dt="2019-10-13T11:18:19.984" v="214"/>
          <ac:spMkLst>
            <pc:docMk/>
            <pc:sldMk cId="1996209738" sldId="553"/>
            <ac:spMk id="24" creationId="{968C0B75-CE07-4664-A0BA-E14E0968DC6E}"/>
          </ac:spMkLst>
        </pc:spChg>
        <pc:spChg chg="add del">
          <ac:chgData name="Cristian Chilipirea" userId="34ab170da5908fc4" providerId="LiveId" clId="{33069F41-F2C2-4BDD-8292-B1544BFFE8D4}" dt="2019-10-13T11:18:19.984" v="214"/>
          <ac:spMkLst>
            <pc:docMk/>
            <pc:sldMk cId="1996209738" sldId="553"/>
            <ac:spMk id="25" creationId="{0FCFCE3B-8358-4835-AFBD-F9801D92767E}"/>
          </ac:spMkLst>
        </pc:spChg>
        <pc:spChg chg="add del">
          <ac:chgData name="Cristian Chilipirea" userId="34ab170da5908fc4" providerId="LiveId" clId="{33069F41-F2C2-4BDD-8292-B1544BFFE8D4}" dt="2019-10-13T11:18:19.984" v="214"/>
          <ac:spMkLst>
            <pc:docMk/>
            <pc:sldMk cId="1996209738" sldId="553"/>
            <ac:spMk id="26" creationId="{52578F6D-A79C-442D-ACF5-197587E99676}"/>
          </ac:spMkLst>
        </pc:spChg>
        <pc:spChg chg="add del">
          <ac:chgData name="Cristian Chilipirea" userId="34ab170da5908fc4" providerId="LiveId" clId="{33069F41-F2C2-4BDD-8292-B1544BFFE8D4}" dt="2019-10-13T11:18:19.984" v="214"/>
          <ac:spMkLst>
            <pc:docMk/>
            <pc:sldMk cId="1996209738" sldId="553"/>
            <ac:spMk id="27" creationId="{A8FA9753-4C48-40F8-8529-C01574FB4EA9}"/>
          </ac:spMkLst>
        </pc:spChg>
        <pc:spChg chg="add del">
          <ac:chgData name="Cristian Chilipirea" userId="34ab170da5908fc4" providerId="LiveId" clId="{33069F41-F2C2-4BDD-8292-B1544BFFE8D4}" dt="2019-10-13T11:18:19.984" v="214"/>
          <ac:spMkLst>
            <pc:docMk/>
            <pc:sldMk cId="1996209738" sldId="553"/>
            <ac:spMk id="28" creationId="{C6DBCDC3-A127-4FE1-8398-BCC9239945A4}"/>
          </ac:spMkLst>
        </pc:spChg>
        <pc:spChg chg="add del">
          <ac:chgData name="Cristian Chilipirea" userId="34ab170da5908fc4" providerId="LiveId" clId="{33069F41-F2C2-4BDD-8292-B1544BFFE8D4}" dt="2019-10-13T11:18:19.984" v="214"/>
          <ac:spMkLst>
            <pc:docMk/>
            <pc:sldMk cId="1996209738" sldId="553"/>
            <ac:spMk id="29" creationId="{7E2540FF-ADD5-4A43-A336-D42C79B70EB1}"/>
          </ac:spMkLst>
        </pc:spChg>
        <pc:spChg chg="add del">
          <ac:chgData name="Cristian Chilipirea" userId="34ab170da5908fc4" providerId="LiveId" clId="{33069F41-F2C2-4BDD-8292-B1544BFFE8D4}" dt="2019-10-13T11:18:19.984" v="214"/>
          <ac:spMkLst>
            <pc:docMk/>
            <pc:sldMk cId="1996209738" sldId="553"/>
            <ac:spMk id="30" creationId="{90E7AAD1-1EEB-4680-AD2A-25031BCA66B7}"/>
          </ac:spMkLst>
        </pc:spChg>
        <pc:spChg chg="add del">
          <ac:chgData name="Cristian Chilipirea" userId="34ab170da5908fc4" providerId="LiveId" clId="{33069F41-F2C2-4BDD-8292-B1544BFFE8D4}" dt="2019-10-13T11:18:19.984" v="214"/>
          <ac:spMkLst>
            <pc:docMk/>
            <pc:sldMk cId="1996209738" sldId="553"/>
            <ac:spMk id="31" creationId="{164674C5-C31A-4DE3-BAE6-1C973F366A3B}"/>
          </ac:spMkLst>
        </pc:spChg>
        <pc:spChg chg="add">
          <ac:chgData name="Cristian Chilipirea" userId="34ab170da5908fc4" providerId="LiveId" clId="{33069F41-F2C2-4BDD-8292-B1544BFFE8D4}" dt="2019-10-13T11:18:20.004" v="215"/>
          <ac:spMkLst>
            <pc:docMk/>
            <pc:sldMk cId="1996209738" sldId="553"/>
            <ac:spMk id="32" creationId="{FBA20E05-0A0A-45E6-BE5D-632249108E09}"/>
          </ac:spMkLst>
        </pc:spChg>
        <pc:spChg chg="add">
          <ac:chgData name="Cristian Chilipirea" userId="34ab170da5908fc4" providerId="LiveId" clId="{33069F41-F2C2-4BDD-8292-B1544BFFE8D4}" dt="2019-10-13T11:18:20.004" v="215"/>
          <ac:spMkLst>
            <pc:docMk/>
            <pc:sldMk cId="1996209738" sldId="553"/>
            <ac:spMk id="33" creationId="{C3648C31-8327-47A1-BA63-DD6E2253B860}"/>
          </ac:spMkLst>
        </pc:spChg>
        <pc:spChg chg="add">
          <ac:chgData name="Cristian Chilipirea" userId="34ab170da5908fc4" providerId="LiveId" clId="{33069F41-F2C2-4BDD-8292-B1544BFFE8D4}" dt="2019-10-13T11:18:20.004" v="215"/>
          <ac:spMkLst>
            <pc:docMk/>
            <pc:sldMk cId="1996209738" sldId="553"/>
            <ac:spMk id="34" creationId="{C59FF56A-734E-4523-BBDC-40B504A0638A}"/>
          </ac:spMkLst>
        </pc:spChg>
        <pc:spChg chg="add">
          <ac:chgData name="Cristian Chilipirea" userId="34ab170da5908fc4" providerId="LiveId" clId="{33069F41-F2C2-4BDD-8292-B1544BFFE8D4}" dt="2019-10-13T11:18:20.004" v="215"/>
          <ac:spMkLst>
            <pc:docMk/>
            <pc:sldMk cId="1996209738" sldId="553"/>
            <ac:spMk id="35" creationId="{34CD9851-1535-403D-AB41-44A6EE3FA280}"/>
          </ac:spMkLst>
        </pc:spChg>
        <pc:spChg chg="add">
          <ac:chgData name="Cristian Chilipirea" userId="34ab170da5908fc4" providerId="LiveId" clId="{33069F41-F2C2-4BDD-8292-B1544BFFE8D4}" dt="2019-10-13T11:18:20.004" v="215"/>
          <ac:spMkLst>
            <pc:docMk/>
            <pc:sldMk cId="1996209738" sldId="553"/>
            <ac:spMk id="36" creationId="{163CB160-C58D-4373-BD52-D70E796F4845}"/>
          </ac:spMkLst>
        </pc:spChg>
        <pc:spChg chg="add">
          <ac:chgData name="Cristian Chilipirea" userId="34ab170da5908fc4" providerId="LiveId" clId="{33069F41-F2C2-4BDD-8292-B1544BFFE8D4}" dt="2019-10-13T11:18:20.004" v="215"/>
          <ac:spMkLst>
            <pc:docMk/>
            <pc:sldMk cId="1996209738" sldId="553"/>
            <ac:spMk id="37" creationId="{BEE3CC84-92F2-4466-8782-883A6ED25292}"/>
          </ac:spMkLst>
        </pc:spChg>
        <pc:spChg chg="add">
          <ac:chgData name="Cristian Chilipirea" userId="34ab170da5908fc4" providerId="LiveId" clId="{33069F41-F2C2-4BDD-8292-B1544BFFE8D4}" dt="2019-10-13T11:18:20.004" v="215"/>
          <ac:spMkLst>
            <pc:docMk/>
            <pc:sldMk cId="1996209738" sldId="553"/>
            <ac:spMk id="38" creationId="{820A2E26-0CE4-4375-8802-06618B9DC5D9}"/>
          </ac:spMkLst>
        </pc:spChg>
        <pc:spChg chg="add">
          <ac:chgData name="Cristian Chilipirea" userId="34ab170da5908fc4" providerId="LiveId" clId="{33069F41-F2C2-4BDD-8292-B1544BFFE8D4}" dt="2019-10-13T11:18:20.004" v="215"/>
          <ac:spMkLst>
            <pc:docMk/>
            <pc:sldMk cId="1996209738" sldId="553"/>
            <ac:spMk id="39" creationId="{2410D367-5A44-401A-893B-B222DBFCE8EC}"/>
          </ac:spMkLst>
        </pc:spChg>
        <pc:spChg chg="add">
          <ac:chgData name="Cristian Chilipirea" userId="34ab170da5908fc4" providerId="LiveId" clId="{33069F41-F2C2-4BDD-8292-B1544BFFE8D4}" dt="2019-10-13T11:18:20.004" v="215"/>
          <ac:spMkLst>
            <pc:docMk/>
            <pc:sldMk cId="1996209738" sldId="553"/>
            <ac:spMk id="40" creationId="{701D6584-5E8A-4BF8-8958-9533C739ADAA}"/>
          </ac:spMkLst>
        </pc:spChg>
        <pc:spChg chg="add">
          <ac:chgData name="Cristian Chilipirea" userId="34ab170da5908fc4" providerId="LiveId" clId="{33069F41-F2C2-4BDD-8292-B1544BFFE8D4}" dt="2019-10-13T11:18:20.004" v="215"/>
          <ac:spMkLst>
            <pc:docMk/>
            <pc:sldMk cId="1996209738" sldId="553"/>
            <ac:spMk id="41" creationId="{FDEC1149-B996-4EDF-9BE5-A5F636D25EBC}"/>
          </ac:spMkLst>
        </pc:spChg>
        <pc:spChg chg="add">
          <ac:chgData name="Cristian Chilipirea" userId="34ab170da5908fc4" providerId="LiveId" clId="{33069F41-F2C2-4BDD-8292-B1544BFFE8D4}" dt="2019-10-13T11:18:20.004" v="215"/>
          <ac:spMkLst>
            <pc:docMk/>
            <pc:sldMk cId="1996209738" sldId="553"/>
            <ac:spMk id="42" creationId="{8EB72906-4AA8-4688-9475-3F1F68C017E5}"/>
          </ac:spMkLst>
        </pc:spChg>
        <pc:spChg chg="add">
          <ac:chgData name="Cristian Chilipirea" userId="34ab170da5908fc4" providerId="LiveId" clId="{33069F41-F2C2-4BDD-8292-B1544BFFE8D4}" dt="2019-10-13T11:18:20.004" v="215"/>
          <ac:spMkLst>
            <pc:docMk/>
            <pc:sldMk cId="1996209738" sldId="553"/>
            <ac:spMk id="43" creationId="{87F45814-17E0-4455-A76C-427E447A2CC4}"/>
          </ac:spMkLst>
        </pc:spChg>
        <pc:spChg chg="add">
          <ac:chgData name="Cristian Chilipirea" userId="34ab170da5908fc4" providerId="LiveId" clId="{33069F41-F2C2-4BDD-8292-B1544BFFE8D4}" dt="2019-10-13T11:18:20.004" v="215"/>
          <ac:spMkLst>
            <pc:docMk/>
            <pc:sldMk cId="1996209738" sldId="553"/>
            <ac:spMk id="44" creationId="{DC8F3D3A-A84A-4621-AAC7-903ADC351C75}"/>
          </ac:spMkLst>
        </pc:spChg>
        <pc:spChg chg="add">
          <ac:chgData name="Cristian Chilipirea" userId="34ab170da5908fc4" providerId="LiveId" clId="{33069F41-F2C2-4BDD-8292-B1544BFFE8D4}" dt="2019-10-13T11:18:20.004" v="215"/>
          <ac:spMkLst>
            <pc:docMk/>
            <pc:sldMk cId="1996209738" sldId="553"/>
            <ac:spMk id="45" creationId="{2024505D-9890-49CE-9085-50F36B6634E9}"/>
          </ac:spMkLst>
        </pc:spChg>
        <pc:spChg chg="add">
          <ac:chgData name="Cristian Chilipirea" userId="34ab170da5908fc4" providerId="LiveId" clId="{33069F41-F2C2-4BDD-8292-B1544BFFE8D4}" dt="2019-10-13T11:18:20.004" v="215"/>
          <ac:spMkLst>
            <pc:docMk/>
            <pc:sldMk cId="1996209738" sldId="553"/>
            <ac:spMk id="46" creationId="{85729018-12C1-46ED-989A-7C794E044DF4}"/>
          </ac:spMkLst>
        </pc:spChg>
        <pc:spChg chg="add">
          <ac:chgData name="Cristian Chilipirea" userId="34ab170da5908fc4" providerId="LiveId" clId="{33069F41-F2C2-4BDD-8292-B1544BFFE8D4}" dt="2019-10-13T11:18:20.004" v="215"/>
          <ac:spMkLst>
            <pc:docMk/>
            <pc:sldMk cId="1996209738" sldId="553"/>
            <ac:spMk id="47" creationId="{4C93F6DD-B56D-4121-ABE1-1002C86103FB}"/>
          </ac:spMkLst>
        </pc:spChg>
        <pc:spChg chg="add">
          <ac:chgData name="Cristian Chilipirea" userId="34ab170da5908fc4" providerId="LiveId" clId="{33069F41-F2C2-4BDD-8292-B1544BFFE8D4}" dt="2019-10-13T11:18:20.004" v="215"/>
          <ac:spMkLst>
            <pc:docMk/>
            <pc:sldMk cId="1996209738" sldId="553"/>
            <ac:spMk id="48" creationId="{33B4770C-2F8C-4004-A858-55BA690DE326}"/>
          </ac:spMkLst>
        </pc:spChg>
        <pc:spChg chg="add">
          <ac:chgData name="Cristian Chilipirea" userId="34ab170da5908fc4" providerId="LiveId" clId="{33069F41-F2C2-4BDD-8292-B1544BFFE8D4}" dt="2019-10-13T11:18:20.004" v="215"/>
          <ac:spMkLst>
            <pc:docMk/>
            <pc:sldMk cId="1996209738" sldId="553"/>
            <ac:spMk id="49" creationId="{C41F5EDC-2473-434A-9210-0AA348E1B031}"/>
          </ac:spMkLst>
        </pc:spChg>
        <pc:spChg chg="add">
          <ac:chgData name="Cristian Chilipirea" userId="34ab170da5908fc4" providerId="LiveId" clId="{33069F41-F2C2-4BDD-8292-B1544BFFE8D4}" dt="2019-10-13T11:18:20.004" v="215"/>
          <ac:spMkLst>
            <pc:docMk/>
            <pc:sldMk cId="1996209738" sldId="553"/>
            <ac:spMk id="50" creationId="{E54D37A7-E88D-4D04-9DB9-F37760F1DA0D}"/>
          </ac:spMkLst>
        </pc:spChg>
        <pc:spChg chg="add">
          <ac:chgData name="Cristian Chilipirea" userId="34ab170da5908fc4" providerId="LiveId" clId="{33069F41-F2C2-4BDD-8292-B1544BFFE8D4}" dt="2019-10-13T11:18:20.004" v="215"/>
          <ac:spMkLst>
            <pc:docMk/>
            <pc:sldMk cId="1996209738" sldId="553"/>
            <ac:spMk id="51" creationId="{990206D7-E2A1-440C-84AA-D39BB590DD64}"/>
          </ac:spMkLst>
        </pc:spChg>
        <pc:spChg chg="add">
          <ac:chgData name="Cristian Chilipirea" userId="34ab170da5908fc4" providerId="LiveId" clId="{33069F41-F2C2-4BDD-8292-B1544BFFE8D4}" dt="2019-10-13T11:18:20.004" v="215"/>
          <ac:spMkLst>
            <pc:docMk/>
            <pc:sldMk cId="1996209738" sldId="553"/>
            <ac:spMk id="52" creationId="{9F00682C-7FBD-4C0E-8C80-307D74531E64}"/>
          </ac:spMkLst>
        </pc:spChg>
        <pc:spChg chg="add">
          <ac:chgData name="Cristian Chilipirea" userId="34ab170da5908fc4" providerId="LiveId" clId="{33069F41-F2C2-4BDD-8292-B1544BFFE8D4}" dt="2019-10-13T11:18:20.004" v="215"/>
          <ac:spMkLst>
            <pc:docMk/>
            <pc:sldMk cId="1996209738" sldId="553"/>
            <ac:spMk id="53" creationId="{CBCA12ED-332A-4EAE-A5C3-DC6F585E6BF0}"/>
          </ac:spMkLst>
        </pc:spChg>
        <pc:spChg chg="add">
          <ac:chgData name="Cristian Chilipirea" userId="34ab170da5908fc4" providerId="LiveId" clId="{33069F41-F2C2-4BDD-8292-B1544BFFE8D4}" dt="2019-10-13T11:18:20.004" v="215"/>
          <ac:spMkLst>
            <pc:docMk/>
            <pc:sldMk cId="1996209738" sldId="553"/>
            <ac:spMk id="54" creationId="{E19622D1-BCF2-44F1-ADF1-C1E3881311F0}"/>
          </ac:spMkLst>
        </pc:spChg>
        <pc:spChg chg="add">
          <ac:chgData name="Cristian Chilipirea" userId="34ab170da5908fc4" providerId="LiveId" clId="{33069F41-F2C2-4BDD-8292-B1544BFFE8D4}" dt="2019-10-13T11:18:20.004" v="215"/>
          <ac:spMkLst>
            <pc:docMk/>
            <pc:sldMk cId="1996209738" sldId="553"/>
            <ac:spMk id="55" creationId="{5C0CE99E-008D-4EDF-85C9-F8B7553CBDFE}"/>
          </ac:spMkLst>
        </pc:spChg>
        <pc:spChg chg="add">
          <ac:chgData name="Cristian Chilipirea" userId="34ab170da5908fc4" providerId="LiveId" clId="{33069F41-F2C2-4BDD-8292-B1544BFFE8D4}" dt="2019-10-13T11:18:20.004" v="215"/>
          <ac:spMkLst>
            <pc:docMk/>
            <pc:sldMk cId="1996209738" sldId="553"/>
            <ac:spMk id="56" creationId="{DA4EB37A-E348-449B-84E4-8E27D01AC9A8}"/>
          </ac:spMkLst>
        </pc:spChg>
        <pc:spChg chg="add">
          <ac:chgData name="Cristian Chilipirea" userId="34ab170da5908fc4" providerId="LiveId" clId="{33069F41-F2C2-4BDD-8292-B1544BFFE8D4}" dt="2019-10-13T11:18:20.004" v="215"/>
          <ac:spMkLst>
            <pc:docMk/>
            <pc:sldMk cId="1996209738" sldId="553"/>
            <ac:spMk id="57" creationId="{C831DF16-7801-49CC-8D57-0581DE34A986}"/>
          </ac:spMkLst>
        </pc:spChg>
        <pc:spChg chg="add">
          <ac:chgData name="Cristian Chilipirea" userId="34ab170da5908fc4" providerId="LiveId" clId="{33069F41-F2C2-4BDD-8292-B1544BFFE8D4}" dt="2019-10-13T11:18:20.004" v="215"/>
          <ac:spMkLst>
            <pc:docMk/>
            <pc:sldMk cId="1996209738" sldId="553"/>
            <ac:spMk id="58" creationId="{64541235-E824-4C86-BB44-1038DAF3F9A1}"/>
          </ac:spMkLst>
        </pc:spChg>
        <pc:spChg chg="add">
          <ac:chgData name="Cristian Chilipirea" userId="34ab170da5908fc4" providerId="LiveId" clId="{33069F41-F2C2-4BDD-8292-B1544BFFE8D4}" dt="2019-10-13T11:18:20.004" v="215"/>
          <ac:spMkLst>
            <pc:docMk/>
            <pc:sldMk cId="1996209738" sldId="553"/>
            <ac:spMk id="59" creationId="{BDBFFB87-F213-440B-807F-841EE59C2B08}"/>
          </ac:spMkLst>
        </pc:spChg>
      </pc:sldChg>
      <pc:sldChg chg="addSp delSp modSp add">
        <pc:chgData name="Cristian Chilipirea" userId="34ab170da5908fc4" providerId="LiveId" clId="{33069F41-F2C2-4BDD-8292-B1544BFFE8D4}" dt="2019-10-13T11:18:32.516" v="221"/>
        <pc:sldMkLst>
          <pc:docMk/>
          <pc:sldMk cId="705826666" sldId="554"/>
        </pc:sldMkLst>
        <pc:spChg chg="mod">
          <ac:chgData name="Cristian Chilipirea" userId="34ab170da5908fc4" providerId="LiveId" clId="{33069F41-F2C2-4BDD-8292-B1544BFFE8D4}" dt="2019-10-13T11:18:26.017" v="217"/>
          <ac:spMkLst>
            <pc:docMk/>
            <pc:sldMk cId="705826666" sldId="554"/>
            <ac:spMk id="2" creationId="{0C7CA9D6-FA12-48D1-B7DD-2D524EEFE5CE}"/>
          </ac:spMkLst>
        </pc:spChg>
        <pc:spChg chg="del">
          <ac:chgData name="Cristian Chilipirea" userId="34ab170da5908fc4" providerId="LiveId" clId="{33069F41-F2C2-4BDD-8292-B1544BFFE8D4}" dt="2019-10-13T11:18:27.337" v="218" actId="478"/>
          <ac:spMkLst>
            <pc:docMk/>
            <pc:sldMk cId="705826666" sldId="554"/>
            <ac:spMk id="3" creationId="{E60D3EBE-E707-45AF-B69A-B87210A2E7F4}"/>
          </ac:spMkLst>
        </pc:spChg>
        <pc:spChg chg="add del">
          <ac:chgData name="Cristian Chilipirea" userId="34ab170da5908fc4" providerId="LiveId" clId="{33069F41-F2C2-4BDD-8292-B1544BFFE8D4}" dt="2019-10-13T11:18:32.501" v="220"/>
          <ac:spMkLst>
            <pc:docMk/>
            <pc:sldMk cId="705826666" sldId="554"/>
            <ac:spMk id="4" creationId="{5A190210-5D02-49DA-AEF3-381277A7CD9C}"/>
          </ac:spMkLst>
        </pc:spChg>
        <pc:spChg chg="add del">
          <ac:chgData name="Cristian Chilipirea" userId="34ab170da5908fc4" providerId="LiveId" clId="{33069F41-F2C2-4BDD-8292-B1544BFFE8D4}" dt="2019-10-13T11:18:32.501" v="220"/>
          <ac:spMkLst>
            <pc:docMk/>
            <pc:sldMk cId="705826666" sldId="554"/>
            <ac:spMk id="5" creationId="{28CF3C6E-7BFE-4801-B6F4-802110D8C01A}"/>
          </ac:spMkLst>
        </pc:spChg>
        <pc:spChg chg="add del">
          <ac:chgData name="Cristian Chilipirea" userId="34ab170da5908fc4" providerId="LiveId" clId="{33069F41-F2C2-4BDD-8292-B1544BFFE8D4}" dt="2019-10-13T11:18:32.501" v="220"/>
          <ac:spMkLst>
            <pc:docMk/>
            <pc:sldMk cId="705826666" sldId="554"/>
            <ac:spMk id="6" creationId="{FD8B6941-838D-45EC-BA42-158E9FA5A170}"/>
          </ac:spMkLst>
        </pc:spChg>
        <pc:spChg chg="add del">
          <ac:chgData name="Cristian Chilipirea" userId="34ab170da5908fc4" providerId="LiveId" clId="{33069F41-F2C2-4BDD-8292-B1544BFFE8D4}" dt="2019-10-13T11:18:32.501" v="220"/>
          <ac:spMkLst>
            <pc:docMk/>
            <pc:sldMk cId="705826666" sldId="554"/>
            <ac:spMk id="7" creationId="{177E045D-6BFC-4CC2-AFF2-6DC9A8A14C98}"/>
          </ac:spMkLst>
        </pc:spChg>
        <pc:spChg chg="add del">
          <ac:chgData name="Cristian Chilipirea" userId="34ab170da5908fc4" providerId="LiveId" clId="{33069F41-F2C2-4BDD-8292-B1544BFFE8D4}" dt="2019-10-13T11:18:32.501" v="220"/>
          <ac:spMkLst>
            <pc:docMk/>
            <pc:sldMk cId="705826666" sldId="554"/>
            <ac:spMk id="8" creationId="{D8F61DFC-C536-45B5-8341-5C44556AF866}"/>
          </ac:spMkLst>
        </pc:spChg>
        <pc:spChg chg="add del">
          <ac:chgData name="Cristian Chilipirea" userId="34ab170da5908fc4" providerId="LiveId" clId="{33069F41-F2C2-4BDD-8292-B1544BFFE8D4}" dt="2019-10-13T11:18:32.501" v="220"/>
          <ac:spMkLst>
            <pc:docMk/>
            <pc:sldMk cId="705826666" sldId="554"/>
            <ac:spMk id="9" creationId="{D585A193-5951-4FE0-AACE-814F41B9EA40}"/>
          </ac:spMkLst>
        </pc:spChg>
        <pc:spChg chg="add del">
          <ac:chgData name="Cristian Chilipirea" userId="34ab170da5908fc4" providerId="LiveId" clId="{33069F41-F2C2-4BDD-8292-B1544BFFE8D4}" dt="2019-10-13T11:18:32.501" v="220"/>
          <ac:spMkLst>
            <pc:docMk/>
            <pc:sldMk cId="705826666" sldId="554"/>
            <ac:spMk id="10" creationId="{D3F21D17-5FF5-4E42-BF65-1A1E92C3401E}"/>
          </ac:spMkLst>
        </pc:spChg>
        <pc:spChg chg="add del">
          <ac:chgData name="Cristian Chilipirea" userId="34ab170da5908fc4" providerId="LiveId" clId="{33069F41-F2C2-4BDD-8292-B1544BFFE8D4}" dt="2019-10-13T11:18:32.501" v="220"/>
          <ac:spMkLst>
            <pc:docMk/>
            <pc:sldMk cId="705826666" sldId="554"/>
            <ac:spMk id="11" creationId="{FCFF2C08-84C7-44AD-9760-BFFBE94960A7}"/>
          </ac:spMkLst>
        </pc:spChg>
        <pc:spChg chg="add del">
          <ac:chgData name="Cristian Chilipirea" userId="34ab170da5908fc4" providerId="LiveId" clId="{33069F41-F2C2-4BDD-8292-B1544BFFE8D4}" dt="2019-10-13T11:18:32.501" v="220"/>
          <ac:spMkLst>
            <pc:docMk/>
            <pc:sldMk cId="705826666" sldId="554"/>
            <ac:spMk id="12" creationId="{705D21FD-18AC-4512-BF6A-3FDBE3CACFDC}"/>
          </ac:spMkLst>
        </pc:spChg>
        <pc:spChg chg="add del">
          <ac:chgData name="Cristian Chilipirea" userId="34ab170da5908fc4" providerId="LiveId" clId="{33069F41-F2C2-4BDD-8292-B1544BFFE8D4}" dt="2019-10-13T11:18:32.501" v="220"/>
          <ac:spMkLst>
            <pc:docMk/>
            <pc:sldMk cId="705826666" sldId="554"/>
            <ac:spMk id="13" creationId="{EF751B20-107E-4D52-A7EF-3CA59FDB1BAB}"/>
          </ac:spMkLst>
        </pc:spChg>
        <pc:spChg chg="add del">
          <ac:chgData name="Cristian Chilipirea" userId="34ab170da5908fc4" providerId="LiveId" clId="{33069F41-F2C2-4BDD-8292-B1544BFFE8D4}" dt="2019-10-13T11:18:32.501" v="220"/>
          <ac:spMkLst>
            <pc:docMk/>
            <pc:sldMk cId="705826666" sldId="554"/>
            <ac:spMk id="14" creationId="{3CA73618-D07B-448E-B1C0-AC320E4817A0}"/>
          </ac:spMkLst>
        </pc:spChg>
        <pc:spChg chg="add del">
          <ac:chgData name="Cristian Chilipirea" userId="34ab170da5908fc4" providerId="LiveId" clId="{33069F41-F2C2-4BDD-8292-B1544BFFE8D4}" dt="2019-10-13T11:18:32.501" v="220"/>
          <ac:spMkLst>
            <pc:docMk/>
            <pc:sldMk cId="705826666" sldId="554"/>
            <ac:spMk id="15" creationId="{EF039713-70FF-45BD-8F12-88458EF2C73A}"/>
          </ac:spMkLst>
        </pc:spChg>
        <pc:spChg chg="add del">
          <ac:chgData name="Cristian Chilipirea" userId="34ab170da5908fc4" providerId="LiveId" clId="{33069F41-F2C2-4BDD-8292-B1544BFFE8D4}" dt="2019-10-13T11:18:32.501" v="220"/>
          <ac:spMkLst>
            <pc:docMk/>
            <pc:sldMk cId="705826666" sldId="554"/>
            <ac:spMk id="16" creationId="{874A1983-4058-4623-BFCD-AB8237CB15CF}"/>
          </ac:spMkLst>
        </pc:spChg>
        <pc:spChg chg="add del">
          <ac:chgData name="Cristian Chilipirea" userId="34ab170da5908fc4" providerId="LiveId" clId="{33069F41-F2C2-4BDD-8292-B1544BFFE8D4}" dt="2019-10-13T11:18:32.501" v="220"/>
          <ac:spMkLst>
            <pc:docMk/>
            <pc:sldMk cId="705826666" sldId="554"/>
            <ac:spMk id="17" creationId="{B11F75C1-9FCB-4AD9-85FA-19A5A689B559}"/>
          </ac:spMkLst>
        </pc:spChg>
        <pc:spChg chg="add del">
          <ac:chgData name="Cristian Chilipirea" userId="34ab170da5908fc4" providerId="LiveId" clId="{33069F41-F2C2-4BDD-8292-B1544BFFE8D4}" dt="2019-10-13T11:18:32.501" v="220"/>
          <ac:spMkLst>
            <pc:docMk/>
            <pc:sldMk cId="705826666" sldId="554"/>
            <ac:spMk id="18" creationId="{8928297D-2991-4945-9C99-32745BB1F3C5}"/>
          </ac:spMkLst>
        </pc:spChg>
        <pc:spChg chg="add del">
          <ac:chgData name="Cristian Chilipirea" userId="34ab170da5908fc4" providerId="LiveId" clId="{33069F41-F2C2-4BDD-8292-B1544BFFE8D4}" dt="2019-10-13T11:18:32.501" v="220"/>
          <ac:spMkLst>
            <pc:docMk/>
            <pc:sldMk cId="705826666" sldId="554"/>
            <ac:spMk id="19" creationId="{947FC704-8900-455B-B247-CD6186CA17A8}"/>
          </ac:spMkLst>
        </pc:spChg>
        <pc:spChg chg="add del">
          <ac:chgData name="Cristian Chilipirea" userId="34ab170da5908fc4" providerId="LiveId" clId="{33069F41-F2C2-4BDD-8292-B1544BFFE8D4}" dt="2019-10-13T11:18:32.501" v="220"/>
          <ac:spMkLst>
            <pc:docMk/>
            <pc:sldMk cId="705826666" sldId="554"/>
            <ac:spMk id="20" creationId="{C5341569-71BB-4B68-BBCD-368106214874}"/>
          </ac:spMkLst>
        </pc:spChg>
        <pc:spChg chg="add del">
          <ac:chgData name="Cristian Chilipirea" userId="34ab170da5908fc4" providerId="LiveId" clId="{33069F41-F2C2-4BDD-8292-B1544BFFE8D4}" dt="2019-10-13T11:18:32.501" v="220"/>
          <ac:spMkLst>
            <pc:docMk/>
            <pc:sldMk cId="705826666" sldId="554"/>
            <ac:spMk id="21" creationId="{8AFA69CB-1B8E-4C4A-99FA-64BF10EB491B}"/>
          </ac:spMkLst>
        </pc:spChg>
        <pc:spChg chg="add del">
          <ac:chgData name="Cristian Chilipirea" userId="34ab170da5908fc4" providerId="LiveId" clId="{33069F41-F2C2-4BDD-8292-B1544BFFE8D4}" dt="2019-10-13T11:18:32.501" v="220"/>
          <ac:spMkLst>
            <pc:docMk/>
            <pc:sldMk cId="705826666" sldId="554"/>
            <ac:spMk id="22" creationId="{120AB864-85BD-476C-88B1-3A8A9104F2FB}"/>
          </ac:spMkLst>
        </pc:spChg>
        <pc:spChg chg="add del">
          <ac:chgData name="Cristian Chilipirea" userId="34ab170da5908fc4" providerId="LiveId" clId="{33069F41-F2C2-4BDD-8292-B1544BFFE8D4}" dt="2019-10-13T11:18:32.501" v="220"/>
          <ac:spMkLst>
            <pc:docMk/>
            <pc:sldMk cId="705826666" sldId="554"/>
            <ac:spMk id="23" creationId="{41E67B0E-610D-4513-A990-8E5DB9B63614}"/>
          </ac:spMkLst>
        </pc:spChg>
        <pc:spChg chg="add del">
          <ac:chgData name="Cristian Chilipirea" userId="34ab170da5908fc4" providerId="LiveId" clId="{33069F41-F2C2-4BDD-8292-B1544BFFE8D4}" dt="2019-10-13T11:18:32.501" v="220"/>
          <ac:spMkLst>
            <pc:docMk/>
            <pc:sldMk cId="705826666" sldId="554"/>
            <ac:spMk id="24" creationId="{F4B307FF-3F73-4B08-BF6B-566203816A05}"/>
          </ac:spMkLst>
        </pc:spChg>
        <pc:spChg chg="add del">
          <ac:chgData name="Cristian Chilipirea" userId="34ab170da5908fc4" providerId="LiveId" clId="{33069F41-F2C2-4BDD-8292-B1544BFFE8D4}" dt="2019-10-13T11:18:32.501" v="220"/>
          <ac:spMkLst>
            <pc:docMk/>
            <pc:sldMk cId="705826666" sldId="554"/>
            <ac:spMk id="25" creationId="{B824BC12-2945-4348-9651-7650C9C81D88}"/>
          </ac:spMkLst>
        </pc:spChg>
        <pc:spChg chg="add del">
          <ac:chgData name="Cristian Chilipirea" userId="34ab170da5908fc4" providerId="LiveId" clId="{33069F41-F2C2-4BDD-8292-B1544BFFE8D4}" dt="2019-10-13T11:18:32.501" v="220"/>
          <ac:spMkLst>
            <pc:docMk/>
            <pc:sldMk cId="705826666" sldId="554"/>
            <ac:spMk id="26" creationId="{771C4736-2CA7-4C14-BA89-F6A77CA95B25}"/>
          </ac:spMkLst>
        </pc:spChg>
        <pc:spChg chg="add del">
          <ac:chgData name="Cristian Chilipirea" userId="34ab170da5908fc4" providerId="LiveId" clId="{33069F41-F2C2-4BDD-8292-B1544BFFE8D4}" dt="2019-10-13T11:18:32.501" v="220"/>
          <ac:spMkLst>
            <pc:docMk/>
            <pc:sldMk cId="705826666" sldId="554"/>
            <ac:spMk id="27" creationId="{D4CE78B7-7859-43EA-AD7A-DB9085E61F7E}"/>
          </ac:spMkLst>
        </pc:spChg>
        <pc:spChg chg="add del">
          <ac:chgData name="Cristian Chilipirea" userId="34ab170da5908fc4" providerId="LiveId" clId="{33069F41-F2C2-4BDD-8292-B1544BFFE8D4}" dt="2019-10-13T11:18:32.501" v="220"/>
          <ac:spMkLst>
            <pc:docMk/>
            <pc:sldMk cId="705826666" sldId="554"/>
            <ac:spMk id="28" creationId="{1E8CCACA-D992-47EE-9CA6-FC5811D41C7E}"/>
          </ac:spMkLst>
        </pc:spChg>
        <pc:spChg chg="add del">
          <ac:chgData name="Cristian Chilipirea" userId="34ab170da5908fc4" providerId="LiveId" clId="{33069F41-F2C2-4BDD-8292-B1544BFFE8D4}" dt="2019-10-13T11:18:32.501" v="220"/>
          <ac:spMkLst>
            <pc:docMk/>
            <pc:sldMk cId="705826666" sldId="554"/>
            <ac:spMk id="29" creationId="{7147F91E-AFF1-4C62-ACED-17338762958F}"/>
          </ac:spMkLst>
        </pc:spChg>
        <pc:spChg chg="add del">
          <ac:chgData name="Cristian Chilipirea" userId="34ab170da5908fc4" providerId="LiveId" clId="{33069F41-F2C2-4BDD-8292-B1544BFFE8D4}" dt="2019-10-13T11:18:32.501" v="220"/>
          <ac:spMkLst>
            <pc:docMk/>
            <pc:sldMk cId="705826666" sldId="554"/>
            <ac:spMk id="30" creationId="{A196E9D3-36FA-4A5B-83D6-E2481F1CAB5E}"/>
          </ac:spMkLst>
        </pc:spChg>
        <pc:spChg chg="add del">
          <ac:chgData name="Cristian Chilipirea" userId="34ab170da5908fc4" providerId="LiveId" clId="{33069F41-F2C2-4BDD-8292-B1544BFFE8D4}" dt="2019-10-13T11:18:32.501" v="220"/>
          <ac:spMkLst>
            <pc:docMk/>
            <pc:sldMk cId="705826666" sldId="554"/>
            <ac:spMk id="31" creationId="{380312DC-6733-473E-AF75-84FAC6B2ED05}"/>
          </ac:spMkLst>
        </pc:spChg>
        <pc:spChg chg="add del">
          <ac:chgData name="Cristian Chilipirea" userId="34ab170da5908fc4" providerId="LiveId" clId="{33069F41-F2C2-4BDD-8292-B1544BFFE8D4}" dt="2019-10-13T11:18:32.501" v="220"/>
          <ac:spMkLst>
            <pc:docMk/>
            <pc:sldMk cId="705826666" sldId="554"/>
            <ac:spMk id="32" creationId="{FA3E1EF6-61FC-4923-9B7C-5D699BDD7F92}"/>
          </ac:spMkLst>
        </pc:spChg>
        <pc:spChg chg="add del">
          <ac:chgData name="Cristian Chilipirea" userId="34ab170da5908fc4" providerId="LiveId" clId="{33069F41-F2C2-4BDD-8292-B1544BFFE8D4}" dt="2019-10-13T11:18:32.501" v="220"/>
          <ac:spMkLst>
            <pc:docMk/>
            <pc:sldMk cId="705826666" sldId="554"/>
            <ac:spMk id="33" creationId="{32FF9ADF-A39E-43CE-9ACB-9D339EA725E4}"/>
          </ac:spMkLst>
        </pc:spChg>
        <pc:spChg chg="add">
          <ac:chgData name="Cristian Chilipirea" userId="34ab170da5908fc4" providerId="LiveId" clId="{33069F41-F2C2-4BDD-8292-B1544BFFE8D4}" dt="2019-10-13T11:18:32.516" v="221"/>
          <ac:spMkLst>
            <pc:docMk/>
            <pc:sldMk cId="705826666" sldId="554"/>
            <ac:spMk id="34" creationId="{6E0BB034-9C78-4DAB-97DA-EBD793A2E9CE}"/>
          </ac:spMkLst>
        </pc:spChg>
        <pc:spChg chg="add">
          <ac:chgData name="Cristian Chilipirea" userId="34ab170da5908fc4" providerId="LiveId" clId="{33069F41-F2C2-4BDD-8292-B1544BFFE8D4}" dt="2019-10-13T11:18:32.516" v="221"/>
          <ac:spMkLst>
            <pc:docMk/>
            <pc:sldMk cId="705826666" sldId="554"/>
            <ac:spMk id="35" creationId="{45FB6265-0E1E-4079-B4BF-C80493C70D98}"/>
          </ac:spMkLst>
        </pc:spChg>
        <pc:spChg chg="add">
          <ac:chgData name="Cristian Chilipirea" userId="34ab170da5908fc4" providerId="LiveId" clId="{33069F41-F2C2-4BDD-8292-B1544BFFE8D4}" dt="2019-10-13T11:18:32.516" v="221"/>
          <ac:spMkLst>
            <pc:docMk/>
            <pc:sldMk cId="705826666" sldId="554"/>
            <ac:spMk id="36" creationId="{3FA78159-747C-4071-9B4B-AC6AE79054BC}"/>
          </ac:spMkLst>
        </pc:spChg>
        <pc:spChg chg="add">
          <ac:chgData name="Cristian Chilipirea" userId="34ab170da5908fc4" providerId="LiveId" clId="{33069F41-F2C2-4BDD-8292-B1544BFFE8D4}" dt="2019-10-13T11:18:32.516" v="221"/>
          <ac:spMkLst>
            <pc:docMk/>
            <pc:sldMk cId="705826666" sldId="554"/>
            <ac:spMk id="37" creationId="{8651FC3F-3167-4808-9AF1-9F864A29B9ED}"/>
          </ac:spMkLst>
        </pc:spChg>
        <pc:spChg chg="add">
          <ac:chgData name="Cristian Chilipirea" userId="34ab170da5908fc4" providerId="LiveId" clId="{33069F41-F2C2-4BDD-8292-B1544BFFE8D4}" dt="2019-10-13T11:18:32.516" v="221"/>
          <ac:spMkLst>
            <pc:docMk/>
            <pc:sldMk cId="705826666" sldId="554"/>
            <ac:spMk id="38" creationId="{3158560D-0EED-4EB7-A24B-D178E4607F5E}"/>
          </ac:spMkLst>
        </pc:spChg>
        <pc:spChg chg="add">
          <ac:chgData name="Cristian Chilipirea" userId="34ab170da5908fc4" providerId="LiveId" clId="{33069F41-F2C2-4BDD-8292-B1544BFFE8D4}" dt="2019-10-13T11:18:32.516" v="221"/>
          <ac:spMkLst>
            <pc:docMk/>
            <pc:sldMk cId="705826666" sldId="554"/>
            <ac:spMk id="39" creationId="{AF61CB5B-DAB6-443F-8DB7-04E5C24FD671}"/>
          </ac:spMkLst>
        </pc:spChg>
        <pc:spChg chg="add">
          <ac:chgData name="Cristian Chilipirea" userId="34ab170da5908fc4" providerId="LiveId" clId="{33069F41-F2C2-4BDD-8292-B1544BFFE8D4}" dt="2019-10-13T11:18:32.516" v="221"/>
          <ac:spMkLst>
            <pc:docMk/>
            <pc:sldMk cId="705826666" sldId="554"/>
            <ac:spMk id="40" creationId="{4620AAF2-66BF-4C7E-BFD3-9EE54A9A4DAC}"/>
          </ac:spMkLst>
        </pc:spChg>
        <pc:spChg chg="add">
          <ac:chgData name="Cristian Chilipirea" userId="34ab170da5908fc4" providerId="LiveId" clId="{33069F41-F2C2-4BDD-8292-B1544BFFE8D4}" dt="2019-10-13T11:18:32.516" v="221"/>
          <ac:spMkLst>
            <pc:docMk/>
            <pc:sldMk cId="705826666" sldId="554"/>
            <ac:spMk id="41" creationId="{7D5CDFB0-C98E-4510-B39E-EAD2268A16DD}"/>
          </ac:spMkLst>
        </pc:spChg>
        <pc:spChg chg="add">
          <ac:chgData name="Cristian Chilipirea" userId="34ab170da5908fc4" providerId="LiveId" clId="{33069F41-F2C2-4BDD-8292-B1544BFFE8D4}" dt="2019-10-13T11:18:32.516" v="221"/>
          <ac:spMkLst>
            <pc:docMk/>
            <pc:sldMk cId="705826666" sldId="554"/>
            <ac:spMk id="42" creationId="{BD1F18D3-CA6B-40C6-ACCD-59FDFC0B0BC0}"/>
          </ac:spMkLst>
        </pc:spChg>
        <pc:spChg chg="add">
          <ac:chgData name="Cristian Chilipirea" userId="34ab170da5908fc4" providerId="LiveId" clId="{33069F41-F2C2-4BDD-8292-B1544BFFE8D4}" dt="2019-10-13T11:18:32.516" v="221"/>
          <ac:spMkLst>
            <pc:docMk/>
            <pc:sldMk cId="705826666" sldId="554"/>
            <ac:spMk id="43" creationId="{81A86190-2DAD-4772-9C39-DDB67AD1538A}"/>
          </ac:spMkLst>
        </pc:spChg>
        <pc:spChg chg="add">
          <ac:chgData name="Cristian Chilipirea" userId="34ab170da5908fc4" providerId="LiveId" clId="{33069F41-F2C2-4BDD-8292-B1544BFFE8D4}" dt="2019-10-13T11:18:32.516" v="221"/>
          <ac:spMkLst>
            <pc:docMk/>
            <pc:sldMk cId="705826666" sldId="554"/>
            <ac:spMk id="44" creationId="{F9534C14-A20B-4E2B-871D-DF30D7D85D5A}"/>
          </ac:spMkLst>
        </pc:spChg>
        <pc:spChg chg="add">
          <ac:chgData name="Cristian Chilipirea" userId="34ab170da5908fc4" providerId="LiveId" clId="{33069F41-F2C2-4BDD-8292-B1544BFFE8D4}" dt="2019-10-13T11:18:32.516" v="221"/>
          <ac:spMkLst>
            <pc:docMk/>
            <pc:sldMk cId="705826666" sldId="554"/>
            <ac:spMk id="45" creationId="{5A6ABECB-3746-4BD5-8ED0-6585C22D76A1}"/>
          </ac:spMkLst>
        </pc:spChg>
        <pc:spChg chg="add">
          <ac:chgData name="Cristian Chilipirea" userId="34ab170da5908fc4" providerId="LiveId" clId="{33069F41-F2C2-4BDD-8292-B1544BFFE8D4}" dt="2019-10-13T11:18:32.516" v="221"/>
          <ac:spMkLst>
            <pc:docMk/>
            <pc:sldMk cId="705826666" sldId="554"/>
            <ac:spMk id="46" creationId="{2391A44A-B0DD-4BDE-AAE5-E5A01EF52AFE}"/>
          </ac:spMkLst>
        </pc:spChg>
        <pc:spChg chg="add">
          <ac:chgData name="Cristian Chilipirea" userId="34ab170da5908fc4" providerId="LiveId" clId="{33069F41-F2C2-4BDD-8292-B1544BFFE8D4}" dt="2019-10-13T11:18:32.516" v="221"/>
          <ac:spMkLst>
            <pc:docMk/>
            <pc:sldMk cId="705826666" sldId="554"/>
            <ac:spMk id="47" creationId="{76DDA19C-7D9C-4811-982E-796ECF258A62}"/>
          </ac:spMkLst>
        </pc:spChg>
        <pc:spChg chg="add">
          <ac:chgData name="Cristian Chilipirea" userId="34ab170da5908fc4" providerId="LiveId" clId="{33069F41-F2C2-4BDD-8292-B1544BFFE8D4}" dt="2019-10-13T11:18:32.516" v="221"/>
          <ac:spMkLst>
            <pc:docMk/>
            <pc:sldMk cId="705826666" sldId="554"/>
            <ac:spMk id="48" creationId="{34CD9908-EDB6-4C67-BB36-056C03283E7E}"/>
          </ac:spMkLst>
        </pc:spChg>
        <pc:spChg chg="add">
          <ac:chgData name="Cristian Chilipirea" userId="34ab170da5908fc4" providerId="LiveId" clId="{33069F41-F2C2-4BDD-8292-B1544BFFE8D4}" dt="2019-10-13T11:18:32.516" v="221"/>
          <ac:spMkLst>
            <pc:docMk/>
            <pc:sldMk cId="705826666" sldId="554"/>
            <ac:spMk id="49" creationId="{D6363C0F-0227-48A8-8671-0853F3F9A5CC}"/>
          </ac:spMkLst>
        </pc:spChg>
        <pc:spChg chg="add">
          <ac:chgData name="Cristian Chilipirea" userId="34ab170da5908fc4" providerId="LiveId" clId="{33069F41-F2C2-4BDD-8292-B1544BFFE8D4}" dt="2019-10-13T11:18:32.516" v="221"/>
          <ac:spMkLst>
            <pc:docMk/>
            <pc:sldMk cId="705826666" sldId="554"/>
            <ac:spMk id="50" creationId="{F786D9F9-6628-4A76-8237-5393BFF929B2}"/>
          </ac:spMkLst>
        </pc:spChg>
        <pc:spChg chg="add">
          <ac:chgData name="Cristian Chilipirea" userId="34ab170da5908fc4" providerId="LiveId" clId="{33069F41-F2C2-4BDD-8292-B1544BFFE8D4}" dt="2019-10-13T11:18:32.516" v="221"/>
          <ac:spMkLst>
            <pc:docMk/>
            <pc:sldMk cId="705826666" sldId="554"/>
            <ac:spMk id="51" creationId="{C15E46FB-89F3-4E3E-AC14-944E3BC77446}"/>
          </ac:spMkLst>
        </pc:spChg>
        <pc:spChg chg="add">
          <ac:chgData name="Cristian Chilipirea" userId="34ab170da5908fc4" providerId="LiveId" clId="{33069F41-F2C2-4BDD-8292-B1544BFFE8D4}" dt="2019-10-13T11:18:32.516" v="221"/>
          <ac:spMkLst>
            <pc:docMk/>
            <pc:sldMk cId="705826666" sldId="554"/>
            <ac:spMk id="52" creationId="{33E7B55D-C48F-4C4C-AFDB-D8BEE66C2BAF}"/>
          </ac:spMkLst>
        </pc:spChg>
        <pc:spChg chg="add">
          <ac:chgData name="Cristian Chilipirea" userId="34ab170da5908fc4" providerId="LiveId" clId="{33069F41-F2C2-4BDD-8292-B1544BFFE8D4}" dt="2019-10-13T11:18:32.516" v="221"/>
          <ac:spMkLst>
            <pc:docMk/>
            <pc:sldMk cId="705826666" sldId="554"/>
            <ac:spMk id="53" creationId="{3769C263-E1A5-49B0-A5C0-2B7F20F5CDC7}"/>
          </ac:spMkLst>
        </pc:spChg>
        <pc:spChg chg="add">
          <ac:chgData name="Cristian Chilipirea" userId="34ab170da5908fc4" providerId="LiveId" clId="{33069F41-F2C2-4BDD-8292-B1544BFFE8D4}" dt="2019-10-13T11:18:32.516" v="221"/>
          <ac:spMkLst>
            <pc:docMk/>
            <pc:sldMk cId="705826666" sldId="554"/>
            <ac:spMk id="54" creationId="{2E3803E8-F205-4D1B-B26A-2E9E4BDBF100}"/>
          </ac:spMkLst>
        </pc:spChg>
        <pc:spChg chg="add">
          <ac:chgData name="Cristian Chilipirea" userId="34ab170da5908fc4" providerId="LiveId" clId="{33069F41-F2C2-4BDD-8292-B1544BFFE8D4}" dt="2019-10-13T11:18:32.516" v="221"/>
          <ac:spMkLst>
            <pc:docMk/>
            <pc:sldMk cId="705826666" sldId="554"/>
            <ac:spMk id="55" creationId="{DE5BC30D-188E-4DC0-81F9-8636533EE514}"/>
          </ac:spMkLst>
        </pc:spChg>
        <pc:spChg chg="add">
          <ac:chgData name="Cristian Chilipirea" userId="34ab170da5908fc4" providerId="LiveId" clId="{33069F41-F2C2-4BDD-8292-B1544BFFE8D4}" dt="2019-10-13T11:18:32.516" v="221"/>
          <ac:spMkLst>
            <pc:docMk/>
            <pc:sldMk cId="705826666" sldId="554"/>
            <ac:spMk id="56" creationId="{2853F57C-1A5A-491F-BDA0-B53905001B3D}"/>
          </ac:spMkLst>
        </pc:spChg>
        <pc:spChg chg="add">
          <ac:chgData name="Cristian Chilipirea" userId="34ab170da5908fc4" providerId="LiveId" clId="{33069F41-F2C2-4BDD-8292-B1544BFFE8D4}" dt="2019-10-13T11:18:32.516" v="221"/>
          <ac:spMkLst>
            <pc:docMk/>
            <pc:sldMk cId="705826666" sldId="554"/>
            <ac:spMk id="57" creationId="{7CF9AB52-3F8A-4996-9C28-31CD6E8E8869}"/>
          </ac:spMkLst>
        </pc:spChg>
        <pc:spChg chg="add">
          <ac:chgData name="Cristian Chilipirea" userId="34ab170da5908fc4" providerId="LiveId" clId="{33069F41-F2C2-4BDD-8292-B1544BFFE8D4}" dt="2019-10-13T11:18:32.516" v="221"/>
          <ac:spMkLst>
            <pc:docMk/>
            <pc:sldMk cId="705826666" sldId="554"/>
            <ac:spMk id="58" creationId="{87DAB0E2-DED2-4F54-9E29-5D541B7A1C21}"/>
          </ac:spMkLst>
        </pc:spChg>
        <pc:spChg chg="add">
          <ac:chgData name="Cristian Chilipirea" userId="34ab170da5908fc4" providerId="LiveId" clId="{33069F41-F2C2-4BDD-8292-B1544BFFE8D4}" dt="2019-10-13T11:18:32.516" v="221"/>
          <ac:spMkLst>
            <pc:docMk/>
            <pc:sldMk cId="705826666" sldId="554"/>
            <ac:spMk id="59" creationId="{62E0841A-1E4D-4F8E-BB19-646730655E90}"/>
          </ac:spMkLst>
        </pc:spChg>
        <pc:spChg chg="add">
          <ac:chgData name="Cristian Chilipirea" userId="34ab170da5908fc4" providerId="LiveId" clId="{33069F41-F2C2-4BDD-8292-B1544BFFE8D4}" dt="2019-10-13T11:18:32.516" v="221"/>
          <ac:spMkLst>
            <pc:docMk/>
            <pc:sldMk cId="705826666" sldId="554"/>
            <ac:spMk id="60" creationId="{07C93721-97E2-4C7A-A36B-4C3959722899}"/>
          </ac:spMkLst>
        </pc:spChg>
        <pc:spChg chg="add">
          <ac:chgData name="Cristian Chilipirea" userId="34ab170da5908fc4" providerId="LiveId" clId="{33069F41-F2C2-4BDD-8292-B1544BFFE8D4}" dt="2019-10-13T11:18:32.516" v="221"/>
          <ac:spMkLst>
            <pc:docMk/>
            <pc:sldMk cId="705826666" sldId="554"/>
            <ac:spMk id="61" creationId="{8080A9A6-300B-4C48-8E14-10D25E6DB420}"/>
          </ac:spMkLst>
        </pc:spChg>
        <pc:spChg chg="add">
          <ac:chgData name="Cristian Chilipirea" userId="34ab170da5908fc4" providerId="LiveId" clId="{33069F41-F2C2-4BDD-8292-B1544BFFE8D4}" dt="2019-10-13T11:18:32.516" v="221"/>
          <ac:spMkLst>
            <pc:docMk/>
            <pc:sldMk cId="705826666" sldId="554"/>
            <ac:spMk id="62" creationId="{1FC56A6B-C1FB-4E10-93F9-A18DE0C9169F}"/>
          </ac:spMkLst>
        </pc:spChg>
        <pc:spChg chg="add">
          <ac:chgData name="Cristian Chilipirea" userId="34ab170da5908fc4" providerId="LiveId" clId="{33069F41-F2C2-4BDD-8292-B1544BFFE8D4}" dt="2019-10-13T11:18:32.516" v="221"/>
          <ac:spMkLst>
            <pc:docMk/>
            <pc:sldMk cId="705826666" sldId="554"/>
            <ac:spMk id="63" creationId="{F77C7AF9-2E4C-4B36-BC4D-A0973F5393E7}"/>
          </ac:spMkLst>
        </pc:spChg>
      </pc:sldChg>
      <pc:sldChg chg="addSp delSp modSp add">
        <pc:chgData name="Cristian Chilipirea" userId="34ab170da5908fc4" providerId="LiveId" clId="{33069F41-F2C2-4BDD-8292-B1544BFFE8D4}" dt="2019-10-13T11:18:46.003" v="228" actId="1076"/>
        <pc:sldMkLst>
          <pc:docMk/>
          <pc:sldMk cId="235988284" sldId="555"/>
        </pc:sldMkLst>
        <pc:spChg chg="mod">
          <ac:chgData name="Cristian Chilipirea" userId="34ab170da5908fc4" providerId="LiveId" clId="{33069F41-F2C2-4BDD-8292-B1544BFFE8D4}" dt="2019-10-13T11:18:38.905" v="223"/>
          <ac:spMkLst>
            <pc:docMk/>
            <pc:sldMk cId="235988284" sldId="555"/>
            <ac:spMk id="2" creationId="{16A3C33E-1D2B-4346-A8C0-1DAD14AF556C}"/>
          </ac:spMkLst>
        </pc:spChg>
        <pc:spChg chg="del">
          <ac:chgData name="Cristian Chilipirea" userId="34ab170da5908fc4" providerId="LiveId" clId="{33069F41-F2C2-4BDD-8292-B1544BFFE8D4}" dt="2019-10-13T11:18:40.180" v="224" actId="478"/>
          <ac:spMkLst>
            <pc:docMk/>
            <pc:sldMk cId="235988284" sldId="555"/>
            <ac:spMk id="3" creationId="{7EBBC4A5-8985-48ED-B8B8-CEF6391B0620}"/>
          </ac:spMkLst>
        </pc:spChg>
        <pc:spChg chg="add del">
          <ac:chgData name="Cristian Chilipirea" userId="34ab170da5908fc4" providerId="LiveId" clId="{33069F41-F2C2-4BDD-8292-B1544BFFE8D4}" dt="2019-10-13T11:18:44.764" v="226"/>
          <ac:spMkLst>
            <pc:docMk/>
            <pc:sldMk cId="235988284" sldId="555"/>
            <ac:spMk id="4" creationId="{26EF5280-231D-44B2-B659-3400AA75FD34}"/>
          </ac:spMkLst>
        </pc:spChg>
        <pc:spChg chg="add mod">
          <ac:chgData name="Cristian Chilipirea" userId="34ab170da5908fc4" providerId="LiveId" clId="{33069F41-F2C2-4BDD-8292-B1544BFFE8D4}" dt="2019-10-13T11:18:46.003" v="228" actId="1076"/>
          <ac:spMkLst>
            <pc:docMk/>
            <pc:sldMk cId="235988284" sldId="555"/>
            <ac:spMk id="5" creationId="{A6531C33-02EB-4917-B200-4B1325F17048}"/>
          </ac:spMkLst>
        </pc:spChg>
      </pc:sldChg>
      <pc:sldChg chg="addSp delSp modSp add modAnim">
        <pc:chgData name="Cristian Chilipirea" userId="34ab170da5908fc4" providerId="LiveId" clId="{33069F41-F2C2-4BDD-8292-B1544BFFE8D4}" dt="2019-10-13T11:19:03" v="236" actId="1076"/>
        <pc:sldMkLst>
          <pc:docMk/>
          <pc:sldMk cId="1992873661" sldId="556"/>
        </pc:sldMkLst>
        <pc:spChg chg="mod">
          <ac:chgData name="Cristian Chilipirea" userId="34ab170da5908fc4" providerId="LiveId" clId="{33069F41-F2C2-4BDD-8292-B1544BFFE8D4}" dt="2019-10-13T11:18:52.045" v="230"/>
          <ac:spMkLst>
            <pc:docMk/>
            <pc:sldMk cId="1992873661" sldId="556"/>
            <ac:spMk id="2" creationId="{4F190B0E-41CA-4C96-8A06-4AA3ACDF0352}"/>
          </ac:spMkLst>
        </pc:spChg>
        <pc:spChg chg="del">
          <ac:chgData name="Cristian Chilipirea" userId="34ab170da5908fc4" providerId="LiveId" clId="{33069F41-F2C2-4BDD-8292-B1544BFFE8D4}" dt="2019-10-13T11:18:53.501" v="231" actId="478"/>
          <ac:spMkLst>
            <pc:docMk/>
            <pc:sldMk cId="1992873661" sldId="556"/>
            <ac:spMk id="3" creationId="{6C1F3932-DC20-40B3-885D-64F4A78A1526}"/>
          </ac:spMkLst>
        </pc:spChg>
        <pc:spChg chg="add del">
          <ac:chgData name="Cristian Chilipirea" userId="34ab170da5908fc4" providerId="LiveId" clId="{33069F41-F2C2-4BDD-8292-B1544BFFE8D4}" dt="2019-10-13T11:18:58.858" v="233"/>
          <ac:spMkLst>
            <pc:docMk/>
            <pc:sldMk cId="1992873661" sldId="556"/>
            <ac:spMk id="4" creationId="{7C84914C-AAEC-418A-BD86-692F28FF305A}"/>
          </ac:spMkLst>
        </pc:spChg>
        <pc:spChg chg="add del">
          <ac:chgData name="Cristian Chilipirea" userId="34ab170da5908fc4" providerId="LiveId" clId="{33069F41-F2C2-4BDD-8292-B1544BFFE8D4}" dt="2019-10-13T11:18:58.858" v="233"/>
          <ac:spMkLst>
            <pc:docMk/>
            <pc:sldMk cId="1992873661" sldId="556"/>
            <ac:spMk id="5" creationId="{B45143B5-04F5-464B-B52D-572F449FB8EA}"/>
          </ac:spMkLst>
        </pc:spChg>
        <pc:spChg chg="add del">
          <ac:chgData name="Cristian Chilipirea" userId="34ab170da5908fc4" providerId="LiveId" clId="{33069F41-F2C2-4BDD-8292-B1544BFFE8D4}" dt="2019-10-13T11:18:58.858" v="233"/>
          <ac:spMkLst>
            <pc:docMk/>
            <pc:sldMk cId="1992873661" sldId="556"/>
            <ac:spMk id="6" creationId="{6EAC7631-D3E2-45E7-9A15-54AA813C278A}"/>
          </ac:spMkLst>
        </pc:spChg>
        <pc:spChg chg="add del">
          <ac:chgData name="Cristian Chilipirea" userId="34ab170da5908fc4" providerId="LiveId" clId="{33069F41-F2C2-4BDD-8292-B1544BFFE8D4}" dt="2019-10-13T11:18:58.858" v="233"/>
          <ac:spMkLst>
            <pc:docMk/>
            <pc:sldMk cId="1992873661" sldId="556"/>
            <ac:spMk id="7" creationId="{0280D4A5-3CA7-4E0F-8DE6-E80B71AEE3E2}"/>
          </ac:spMkLst>
        </pc:spChg>
        <pc:spChg chg="add del">
          <ac:chgData name="Cristian Chilipirea" userId="34ab170da5908fc4" providerId="LiveId" clId="{33069F41-F2C2-4BDD-8292-B1544BFFE8D4}" dt="2019-10-13T11:18:58.858" v="233"/>
          <ac:spMkLst>
            <pc:docMk/>
            <pc:sldMk cId="1992873661" sldId="556"/>
            <ac:spMk id="8" creationId="{437DA7DA-03A5-4877-A8E5-6328C96447D9}"/>
          </ac:spMkLst>
        </pc:spChg>
        <pc:spChg chg="add del">
          <ac:chgData name="Cristian Chilipirea" userId="34ab170da5908fc4" providerId="LiveId" clId="{33069F41-F2C2-4BDD-8292-B1544BFFE8D4}" dt="2019-10-13T11:18:58.858" v="233"/>
          <ac:spMkLst>
            <pc:docMk/>
            <pc:sldMk cId="1992873661" sldId="556"/>
            <ac:spMk id="9" creationId="{32D2C288-4F72-4C59-BA3F-1CD645EA013B}"/>
          </ac:spMkLst>
        </pc:spChg>
        <pc:spChg chg="add mod">
          <ac:chgData name="Cristian Chilipirea" userId="34ab170da5908fc4" providerId="LiveId" clId="{33069F41-F2C2-4BDD-8292-B1544BFFE8D4}" dt="2019-10-13T11:19:03" v="236" actId="1076"/>
          <ac:spMkLst>
            <pc:docMk/>
            <pc:sldMk cId="1992873661" sldId="556"/>
            <ac:spMk id="10" creationId="{2486B642-854D-434C-B23E-3CBA304B4C6A}"/>
          </ac:spMkLst>
        </pc:spChg>
        <pc:spChg chg="add mod">
          <ac:chgData name="Cristian Chilipirea" userId="34ab170da5908fc4" providerId="LiveId" clId="{33069F41-F2C2-4BDD-8292-B1544BFFE8D4}" dt="2019-10-13T11:19:03" v="236" actId="1076"/>
          <ac:spMkLst>
            <pc:docMk/>
            <pc:sldMk cId="1992873661" sldId="556"/>
            <ac:spMk id="11" creationId="{D45D635D-DB92-4C87-A7A0-8EB24B8150D5}"/>
          </ac:spMkLst>
        </pc:spChg>
        <pc:spChg chg="add mod">
          <ac:chgData name="Cristian Chilipirea" userId="34ab170da5908fc4" providerId="LiveId" clId="{33069F41-F2C2-4BDD-8292-B1544BFFE8D4}" dt="2019-10-13T11:19:03" v="236" actId="1076"/>
          <ac:spMkLst>
            <pc:docMk/>
            <pc:sldMk cId="1992873661" sldId="556"/>
            <ac:spMk id="12" creationId="{58A773E7-8902-4AC6-B26F-A6A3B90541A4}"/>
          </ac:spMkLst>
        </pc:spChg>
        <pc:spChg chg="add mod">
          <ac:chgData name="Cristian Chilipirea" userId="34ab170da5908fc4" providerId="LiveId" clId="{33069F41-F2C2-4BDD-8292-B1544BFFE8D4}" dt="2019-10-13T11:19:03" v="236" actId="1076"/>
          <ac:spMkLst>
            <pc:docMk/>
            <pc:sldMk cId="1992873661" sldId="556"/>
            <ac:spMk id="13" creationId="{FDC7948B-1F5F-4118-85B9-F6E8C31037DB}"/>
          </ac:spMkLst>
        </pc:spChg>
        <pc:spChg chg="add mod">
          <ac:chgData name="Cristian Chilipirea" userId="34ab170da5908fc4" providerId="LiveId" clId="{33069F41-F2C2-4BDD-8292-B1544BFFE8D4}" dt="2019-10-13T11:19:03" v="236" actId="1076"/>
          <ac:spMkLst>
            <pc:docMk/>
            <pc:sldMk cId="1992873661" sldId="556"/>
            <ac:spMk id="14" creationId="{3D1E11F7-C852-4A89-898F-DB8A784AF098}"/>
          </ac:spMkLst>
        </pc:spChg>
        <pc:spChg chg="add mod">
          <ac:chgData name="Cristian Chilipirea" userId="34ab170da5908fc4" providerId="LiveId" clId="{33069F41-F2C2-4BDD-8292-B1544BFFE8D4}" dt="2019-10-13T11:19:03" v="236" actId="1076"/>
          <ac:spMkLst>
            <pc:docMk/>
            <pc:sldMk cId="1992873661" sldId="556"/>
            <ac:spMk id="15" creationId="{AA163EFB-B04E-4842-B454-297E01366262}"/>
          </ac:spMkLst>
        </pc:spChg>
      </pc:sldChg>
      <pc:sldChg chg="addSp delSp modSp add modAnim">
        <pc:chgData name="Cristian Chilipirea" userId="34ab170da5908fc4" providerId="LiveId" clId="{33069F41-F2C2-4BDD-8292-B1544BFFE8D4}" dt="2019-10-13T11:19:17.575" v="242"/>
        <pc:sldMkLst>
          <pc:docMk/>
          <pc:sldMk cId="1422488945" sldId="557"/>
        </pc:sldMkLst>
        <pc:spChg chg="mod">
          <ac:chgData name="Cristian Chilipirea" userId="34ab170da5908fc4" providerId="LiveId" clId="{33069F41-F2C2-4BDD-8292-B1544BFFE8D4}" dt="2019-10-13T11:19:09.856" v="238"/>
          <ac:spMkLst>
            <pc:docMk/>
            <pc:sldMk cId="1422488945" sldId="557"/>
            <ac:spMk id="2" creationId="{6679CFA3-E201-49E6-A39C-FED1269A57BD}"/>
          </ac:spMkLst>
        </pc:spChg>
        <pc:spChg chg="del">
          <ac:chgData name="Cristian Chilipirea" userId="34ab170da5908fc4" providerId="LiveId" clId="{33069F41-F2C2-4BDD-8292-B1544BFFE8D4}" dt="2019-10-13T11:19:11.769" v="239" actId="478"/>
          <ac:spMkLst>
            <pc:docMk/>
            <pc:sldMk cId="1422488945" sldId="557"/>
            <ac:spMk id="3" creationId="{5FFE86D4-F292-41AD-86ED-CD2189694A45}"/>
          </ac:spMkLst>
        </pc:spChg>
        <pc:spChg chg="add del">
          <ac:chgData name="Cristian Chilipirea" userId="34ab170da5908fc4" providerId="LiveId" clId="{33069F41-F2C2-4BDD-8292-B1544BFFE8D4}" dt="2019-10-13T11:19:17.550" v="241"/>
          <ac:spMkLst>
            <pc:docMk/>
            <pc:sldMk cId="1422488945" sldId="557"/>
            <ac:spMk id="4" creationId="{26479367-CD47-4604-BEFF-26CA85D4FC96}"/>
          </ac:spMkLst>
        </pc:spChg>
        <pc:spChg chg="add del">
          <ac:chgData name="Cristian Chilipirea" userId="34ab170da5908fc4" providerId="LiveId" clId="{33069F41-F2C2-4BDD-8292-B1544BFFE8D4}" dt="2019-10-13T11:19:17.550" v="241"/>
          <ac:spMkLst>
            <pc:docMk/>
            <pc:sldMk cId="1422488945" sldId="557"/>
            <ac:spMk id="5" creationId="{0F00B12D-DF11-4086-9D66-CB0890668295}"/>
          </ac:spMkLst>
        </pc:spChg>
        <pc:spChg chg="add del">
          <ac:chgData name="Cristian Chilipirea" userId="34ab170da5908fc4" providerId="LiveId" clId="{33069F41-F2C2-4BDD-8292-B1544BFFE8D4}" dt="2019-10-13T11:19:17.550" v="241"/>
          <ac:spMkLst>
            <pc:docMk/>
            <pc:sldMk cId="1422488945" sldId="557"/>
            <ac:spMk id="6" creationId="{24E4622A-70BC-4D9F-8DB2-01C0CDCBAC35}"/>
          </ac:spMkLst>
        </pc:spChg>
        <pc:spChg chg="add del">
          <ac:chgData name="Cristian Chilipirea" userId="34ab170da5908fc4" providerId="LiveId" clId="{33069F41-F2C2-4BDD-8292-B1544BFFE8D4}" dt="2019-10-13T11:19:17.550" v="241"/>
          <ac:spMkLst>
            <pc:docMk/>
            <pc:sldMk cId="1422488945" sldId="557"/>
            <ac:spMk id="7" creationId="{620D142F-9A93-4CB3-8A68-ED24EEA2824F}"/>
          </ac:spMkLst>
        </pc:spChg>
        <pc:spChg chg="add del">
          <ac:chgData name="Cristian Chilipirea" userId="34ab170da5908fc4" providerId="LiveId" clId="{33069F41-F2C2-4BDD-8292-B1544BFFE8D4}" dt="2019-10-13T11:19:17.550" v="241"/>
          <ac:spMkLst>
            <pc:docMk/>
            <pc:sldMk cId="1422488945" sldId="557"/>
            <ac:spMk id="8" creationId="{D6AC93CF-2776-4D72-B5D9-1029C77CB01B}"/>
          </ac:spMkLst>
        </pc:spChg>
        <pc:spChg chg="add del">
          <ac:chgData name="Cristian Chilipirea" userId="34ab170da5908fc4" providerId="LiveId" clId="{33069F41-F2C2-4BDD-8292-B1544BFFE8D4}" dt="2019-10-13T11:19:17.550" v="241"/>
          <ac:spMkLst>
            <pc:docMk/>
            <pc:sldMk cId="1422488945" sldId="557"/>
            <ac:spMk id="9" creationId="{BE6FB580-69BA-47DB-B781-1DE089432E2B}"/>
          </ac:spMkLst>
        </pc:spChg>
        <pc:spChg chg="add del">
          <ac:chgData name="Cristian Chilipirea" userId="34ab170da5908fc4" providerId="LiveId" clId="{33069F41-F2C2-4BDD-8292-B1544BFFE8D4}" dt="2019-10-13T11:19:17.550" v="241"/>
          <ac:spMkLst>
            <pc:docMk/>
            <pc:sldMk cId="1422488945" sldId="557"/>
            <ac:spMk id="10" creationId="{E473DFD2-46C7-440D-BD6E-8EF20B1BB374}"/>
          </ac:spMkLst>
        </pc:spChg>
        <pc:spChg chg="add del">
          <ac:chgData name="Cristian Chilipirea" userId="34ab170da5908fc4" providerId="LiveId" clId="{33069F41-F2C2-4BDD-8292-B1544BFFE8D4}" dt="2019-10-13T11:19:17.550" v="241"/>
          <ac:spMkLst>
            <pc:docMk/>
            <pc:sldMk cId="1422488945" sldId="557"/>
            <ac:spMk id="11" creationId="{D4510B23-6007-4ECA-A3E1-DA3D43DD3A9B}"/>
          </ac:spMkLst>
        </pc:spChg>
        <pc:spChg chg="add del">
          <ac:chgData name="Cristian Chilipirea" userId="34ab170da5908fc4" providerId="LiveId" clId="{33069F41-F2C2-4BDD-8292-B1544BFFE8D4}" dt="2019-10-13T11:19:17.550" v="241"/>
          <ac:spMkLst>
            <pc:docMk/>
            <pc:sldMk cId="1422488945" sldId="557"/>
            <ac:spMk id="12" creationId="{A2C36379-999B-4876-A6E8-AEA9BC1885D5}"/>
          </ac:spMkLst>
        </pc:spChg>
        <pc:spChg chg="add del">
          <ac:chgData name="Cristian Chilipirea" userId="34ab170da5908fc4" providerId="LiveId" clId="{33069F41-F2C2-4BDD-8292-B1544BFFE8D4}" dt="2019-10-13T11:19:17.550" v="241"/>
          <ac:spMkLst>
            <pc:docMk/>
            <pc:sldMk cId="1422488945" sldId="557"/>
            <ac:spMk id="13" creationId="{44ECFBA0-660E-450B-9CFF-934664AD2F2B}"/>
          </ac:spMkLst>
        </pc:spChg>
        <pc:spChg chg="add del">
          <ac:chgData name="Cristian Chilipirea" userId="34ab170da5908fc4" providerId="LiveId" clId="{33069F41-F2C2-4BDD-8292-B1544BFFE8D4}" dt="2019-10-13T11:19:17.550" v="241"/>
          <ac:spMkLst>
            <pc:docMk/>
            <pc:sldMk cId="1422488945" sldId="557"/>
            <ac:spMk id="14" creationId="{DAB885C9-7949-45CE-848C-B6FFF671FE53}"/>
          </ac:spMkLst>
        </pc:spChg>
        <pc:spChg chg="add">
          <ac:chgData name="Cristian Chilipirea" userId="34ab170da5908fc4" providerId="LiveId" clId="{33069F41-F2C2-4BDD-8292-B1544BFFE8D4}" dt="2019-10-13T11:19:17.575" v="242"/>
          <ac:spMkLst>
            <pc:docMk/>
            <pc:sldMk cId="1422488945" sldId="557"/>
            <ac:spMk id="49" creationId="{6EF81AA8-972F-4E3E-897E-2FCADACCDE8D}"/>
          </ac:spMkLst>
        </pc:spChg>
        <pc:spChg chg="add">
          <ac:chgData name="Cristian Chilipirea" userId="34ab170da5908fc4" providerId="LiveId" clId="{33069F41-F2C2-4BDD-8292-B1544BFFE8D4}" dt="2019-10-13T11:19:17.575" v="242"/>
          <ac:spMkLst>
            <pc:docMk/>
            <pc:sldMk cId="1422488945" sldId="557"/>
            <ac:spMk id="50" creationId="{B7280964-A8BA-4636-93DA-8F3CB2159362}"/>
          </ac:spMkLst>
        </pc:spChg>
        <pc:spChg chg="add">
          <ac:chgData name="Cristian Chilipirea" userId="34ab170da5908fc4" providerId="LiveId" clId="{33069F41-F2C2-4BDD-8292-B1544BFFE8D4}" dt="2019-10-13T11:19:17.575" v="242"/>
          <ac:spMkLst>
            <pc:docMk/>
            <pc:sldMk cId="1422488945" sldId="557"/>
            <ac:spMk id="51" creationId="{75B7F0AB-AF0E-4FFE-9B0E-263F59FA01B0}"/>
          </ac:spMkLst>
        </pc:spChg>
        <pc:spChg chg="add">
          <ac:chgData name="Cristian Chilipirea" userId="34ab170da5908fc4" providerId="LiveId" clId="{33069F41-F2C2-4BDD-8292-B1544BFFE8D4}" dt="2019-10-13T11:19:17.575" v="242"/>
          <ac:spMkLst>
            <pc:docMk/>
            <pc:sldMk cId="1422488945" sldId="557"/>
            <ac:spMk id="52" creationId="{B8186405-C5EB-48D0-951B-BAB45B7D0495}"/>
          </ac:spMkLst>
        </pc:spChg>
        <pc:spChg chg="add">
          <ac:chgData name="Cristian Chilipirea" userId="34ab170da5908fc4" providerId="LiveId" clId="{33069F41-F2C2-4BDD-8292-B1544BFFE8D4}" dt="2019-10-13T11:19:17.575" v="242"/>
          <ac:spMkLst>
            <pc:docMk/>
            <pc:sldMk cId="1422488945" sldId="557"/>
            <ac:spMk id="53" creationId="{F05DDE19-5B7E-4602-A39D-A07994C0E989}"/>
          </ac:spMkLst>
        </pc:spChg>
        <pc:spChg chg="add">
          <ac:chgData name="Cristian Chilipirea" userId="34ab170da5908fc4" providerId="LiveId" clId="{33069F41-F2C2-4BDD-8292-B1544BFFE8D4}" dt="2019-10-13T11:19:17.575" v="242"/>
          <ac:spMkLst>
            <pc:docMk/>
            <pc:sldMk cId="1422488945" sldId="557"/>
            <ac:spMk id="54" creationId="{ECEB419F-1F6E-408A-92F9-17CD18F5F1AA}"/>
          </ac:spMkLst>
        </pc:spChg>
        <pc:spChg chg="add">
          <ac:chgData name="Cristian Chilipirea" userId="34ab170da5908fc4" providerId="LiveId" clId="{33069F41-F2C2-4BDD-8292-B1544BFFE8D4}" dt="2019-10-13T11:19:17.575" v="242"/>
          <ac:spMkLst>
            <pc:docMk/>
            <pc:sldMk cId="1422488945" sldId="557"/>
            <ac:spMk id="55" creationId="{2100120B-9405-4484-A4AC-A1E11ED3E9DD}"/>
          </ac:spMkLst>
        </pc:spChg>
        <pc:spChg chg="add">
          <ac:chgData name="Cristian Chilipirea" userId="34ab170da5908fc4" providerId="LiveId" clId="{33069F41-F2C2-4BDD-8292-B1544BFFE8D4}" dt="2019-10-13T11:19:17.575" v="242"/>
          <ac:spMkLst>
            <pc:docMk/>
            <pc:sldMk cId="1422488945" sldId="557"/>
            <ac:spMk id="56" creationId="{2A5AA5AF-F68F-40CB-87BD-931092699D65}"/>
          </ac:spMkLst>
        </pc:spChg>
        <pc:spChg chg="add">
          <ac:chgData name="Cristian Chilipirea" userId="34ab170da5908fc4" providerId="LiveId" clId="{33069F41-F2C2-4BDD-8292-B1544BFFE8D4}" dt="2019-10-13T11:19:17.575" v="242"/>
          <ac:spMkLst>
            <pc:docMk/>
            <pc:sldMk cId="1422488945" sldId="557"/>
            <ac:spMk id="57" creationId="{9C025A56-308D-4F60-B005-77051089C9E4}"/>
          </ac:spMkLst>
        </pc:spChg>
        <pc:spChg chg="add">
          <ac:chgData name="Cristian Chilipirea" userId="34ab170da5908fc4" providerId="LiveId" clId="{33069F41-F2C2-4BDD-8292-B1544BFFE8D4}" dt="2019-10-13T11:19:17.575" v="242"/>
          <ac:spMkLst>
            <pc:docMk/>
            <pc:sldMk cId="1422488945" sldId="557"/>
            <ac:spMk id="58" creationId="{2B8BE916-942B-4F71-BBA4-D95668E850F9}"/>
          </ac:spMkLst>
        </pc:spChg>
        <pc:spChg chg="add">
          <ac:chgData name="Cristian Chilipirea" userId="34ab170da5908fc4" providerId="LiveId" clId="{33069F41-F2C2-4BDD-8292-B1544BFFE8D4}" dt="2019-10-13T11:19:17.575" v="242"/>
          <ac:spMkLst>
            <pc:docMk/>
            <pc:sldMk cId="1422488945" sldId="557"/>
            <ac:spMk id="59" creationId="{6800A72A-DA04-4D70-90C5-B94D8E0FE7B2}"/>
          </ac:spMkLst>
        </pc:spChg>
        <pc:grpChg chg="add del">
          <ac:chgData name="Cristian Chilipirea" userId="34ab170da5908fc4" providerId="LiveId" clId="{33069F41-F2C2-4BDD-8292-B1544BFFE8D4}" dt="2019-10-13T11:19:17.550" v="241"/>
          <ac:grpSpMkLst>
            <pc:docMk/>
            <pc:sldMk cId="1422488945" sldId="557"/>
            <ac:grpSpMk id="16" creationId="{8643664D-CD66-4257-8992-2BDD5F9AD380}"/>
          </ac:grpSpMkLst>
        </pc:grpChg>
        <pc:grpChg chg="add del">
          <ac:chgData name="Cristian Chilipirea" userId="34ab170da5908fc4" providerId="LiveId" clId="{33069F41-F2C2-4BDD-8292-B1544BFFE8D4}" dt="2019-10-13T11:19:17.550" v="241"/>
          <ac:grpSpMkLst>
            <pc:docMk/>
            <pc:sldMk cId="1422488945" sldId="557"/>
            <ac:grpSpMk id="22" creationId="{7BC5A67A-F437-4038-A7EF-FCB2B3873C3C}"/>
          </ac:grpSpMkLst>
        </pc:grpChg>
        <pc:grpChg chg="add del">
          <ac:chgData name="Cristian Chilipirea" userId="34ab170da5908fc4" providerId="LiveId" clId="{33069F41-F2C2-4BDD-8292-B1544BFFE8D4}" dt="2019-10-13T11:19:17.550" v="241"/>
          <ac:grpSpMkLst>
            <pc:docMk/>
            <pc:sldMk cId="1422488945" sldId="557"/>
            <ac:grpSpMk id="28" creationId="{AA4E8444-2D80-433D-B921-3D58A3455CBB}"/>
          </ac:grpSpMkLst>
        </pc:grpChg>
        <pc:grpChg chg="add del">
          <ac:chgData name="Cristian Chilipirea" userId="34ab170da5908fc4" providerId="LiveId" clId="{33069F41-F2C2-4BDD-8292-B1544BFFE8D4}" dt="2019-10-13T11:19:17.550" v="241"/>
          <ac:grpSpMkLst>
            <pc:docMk/>
            <pc:sldMk cId="1422488945" sldId="557"/>
            <ac:grpSpMk id="34" creationId="{95B3E736-F27E-4556-9BA5-D878873A19F8}"/>
          </ac:grpSpMkLst>
        </pc:grpChg>
        <pc:grpChg chg="add del">
          <ac:chgData name="Cristian Chilipirea" userId="34ab170da5908fc4" providerId="LiveId" clId="{33069F41-F2C2-4BDD-8292-B1544BFFE8D4}" dt="2019-10-13T11:19:17.550" v="241"/>
          <ac:grpSpMkLst>
            <pc:docMk/>
            <pc:sldMk cId="1422488945" sldId="557"/>
            <ac:grpSpMk id="40" creationId="{C9DDED71-4F64-473F-9D37-ABFD001EC1CC}"/>
          </ac:grpSpMkLst>
        </pc:grpChg>
        <pc:grpChg chg="add">
          <ac:chgData name="Cristian Chilipirea" userId="34ab170da5908fc4" providerId="LiveId" clId="{33069F41-F2C2-4BDD-8292-B1544BFFE8D4}" dt="2019-10-13T11:19:17.575" v="242"/>
          <ac:grpSpMkLst>
            <pc:docMk/>
            <pc:sldMk cId="1422488945" sldId="557"/>
            <ac:grpSpMk id="61" creationId="{25117EC3-2CF6-43EA-8404-58A1DD8D04B7}"/>
          </ac:grpSpMkLst>
        </pc:grpChg>
        <pc:grpChg chg="add">
          <ac:chgData name="Cristian Chilipirea" userId="34ab170da5908fc4" providerId="LiveId" clId="{33069F41-F2C2-4BDD-8292-B1544BFFE8D4}" dt="2019-10-13T11:19:17.575" v="242"/>
          <ac:grpSpMkLst>
            <pc:docMk/>
            <pc:sldMk cId="1422488945" sldId="557"/>
            <ac:grpSpMk id="67" creationId="{C9AA5CFE-90EC-496B-AC15-A4DA0722E419}"/>
          </ac:grpSpMkLst>
        </pc:grpChg>
        <pc:grpChg chg="add">
          <ac:chgData name="Cristian Chilipirea" userId="34ab170da5908fc4" providerId="LiveId" clId="{33069F41-F2C2-4BDD-8292-B1544BFFE8D4}" dt="2019-10-13T11:19:17.575" v="242"/>
          <ac:grpSpMkLst>
            <pc:docMk/>
            <pc:sldMk cId="1422488945" sldId="557"/>
            <ac:grpSpMk id="73" creationId="{E0A7323F-A706-43A1-B803-54A1174BFBF4}"/>
          </ac:grpSpMkLst>
        </pc:grpChg>
        <pc:grpChg chg="add">
          <ac:chgData name="Cristian Chilipirea" userId="34ab170da5908fc4" providerId="LiveId" clId="{33069F41-F2C2-4BDD-8292-B1544BFFE8D4}" dt="2019-10-13T11:19:17.575" v="242"/>
          <ac:grpSpMkLst>
            <pc:docMk/>
            <pc:sldMk cId="1422488945" sldId="557"/>
            <ac:grpSpMk id="79" creationId="{23C4241A-D33D-4077-8279-F3F6897FA7D1}"/>
          </ac:grpSpMkLst>
        </pc:grpChg>
        <pc:grpChg chg="add">
          <ac:chgData name="Cristian Chilipirea" userId="34ab170da5908fc4" providerId="LiveId" clId="{33069F41-F2C2-4BDD-8292-B1544BFFE8D4}" dt="2019-10-13T11:19:17.575" v="242"/>
          <ac:grpSpMkLst>
            <pc:docMk/>
            <pc:sldMk cId="1422488945" sldId="557"/>
            <ac:grpSpMk id="85" creationId="{9E73D24E-08F6-43F8-B2D0-14800F26D774}"/>
          </ac:grpSpMkLst>
        </pc:grpChg>
        <pc:graphicFrameChg chg="add del">
          <ac:chgData name="Cristian Chilipirea" userId="34ab170da5908fc4" providerId="LiveId" clId="{33069F41-F2C2-4BDD-8292-B1544BFFE8D4}" dt="2019-10-13T11:19:17.550" v="241"/>
          <ac:graphicFrameMkLst>
            <pc:docMk/>
            <pc:sldMk cId="1422488945" sldId="557"/>
            <ac:graphicFrameMk id="15" creationId="{C5D287B2-A2E5-489F-A90A-F18470D76E97}"/>
          </ac:graphicFrameMkLst>
        </pc:graphicFrameChg>
        <pc:graphicFrameChg chg="add del">
          <ac:chgData name="Cristian Chilipirea" userId="34ab170da5908fc4" providerId="LiveId" clId="{33069F41-F2C2-4BDD-8292-B1544BFFE8D4}" dt="2019-10-13T11:19:17.550" v="241"/>
          <ac:graphicFrameMkLst>
            <pc:docMk/>
            <pc:sldMk cId="1422488945" sldId="557"/>
            <ac:graphicFrameMk id="46" creationId="{469929A7-65F0-4B20-AB18-CAAB783F94E6}"/>
          </ac:graphicFrameMkLst>
        </pc:graphicFrameChg>
        <pc:graphicFrameChg chg="add del">
          <ac:chgData name="Cristian Chilipirea" userId="34ab170da5908fc4" providerId="LiveId" clId="{33069F41-F2C2-4BDD-8292-B1544BFFE8D4}" dt="2019-10-13T11:19:17.550" v="241"/>
          <ac:graphicFrameMkLst>
            <pc:docMk/>
            <pc:sldMk cId="1422488945" sldId="557"/>
            <ac:graphicFrameMk id="47" creationId="{8DD25060-E01C-4850-98BE-1658579E2FB7}"/>
          </ac:graphicFrameMkLst>
        </pc:graphicFrameChg>
        <pc:graphicFrameChg chg="add del">
          <ac:chgData name="Cristian Chilipirea" userId="34ab170da5908fc4" providerId="LiveId" clId="{33069F41-F2C2-4BDD-8292-B1544BFFE8D4}" dt="2019-10-13T11:19:17.550" v="241"/>
          <ac:graphicFrameMkLst>
            <pc:docMk/>
            <pc:sldMk cId="1422488945" sldId="557"/>
            <ac:graphicFrameMk id="48" creationId="{8FCE7484-BBE7-4755-9516-F2228EB67F28}"/>
          </ac:graphicFrameMkLst>
        </pc:graphicFrameChg>
        <pc:graphicFrameChg chg="add">
          <ac:chgData name="Cristian Chilipirea" userId="34ab170da5908fc4" providerId="LiveId" clId="{33069F41-F2C2-4BDD-8292-B1544BFFE8D4}" dt="2019-10-13T11:19:17.575" v="242"/>
          <ac:graphicFrameMkLst>
            <pc:docMk/>
            <pc:sldMk cId="1422488945" sldId="557"/>
            <ac:graphicFrameMk id="60" creationId="{9CA474CC-DCCC-43AB-974B-F2590B13D05A}"/>
          </ac:graphicFrameMkLst>
        </pc:graphicFrameChg>
        <pc:graphicFrameChg chg="add">
          <ac:chgData name="Cristian Chilipirea" userId="34ab170da5908fc4" providerId="LiveId" clId="{33069F41-F2C2-4BDD-8292-B1544BFFE8D4}" dt="2019-10-13T11:19:17.575" v="242"/>
          <ac:graphicFrameMkLst>
            <pc:docMk/>
            <pc:sldMk cId="1422488945" sldId="557"/>
            <ac:graphicFrameMk id="91" creationId="{C155F61C-D4D2-4163-A43A-09A19B272B98}"/>
          </ac:graphicFrameMkLst>
        </pc:graphicFrameChg>
        <pc:graphicFrameChg chg="add">
          <ac:chgData name="Cristian Chilipirea" userId="34ab170da5908fc4" providerId="LiveId" clId="{33069F41-F2C2-4BDD-8292-B1544BFFE8D4}" dt="2019-10-13T11:19:17.575" v="242"/>
          <ac:graphicFrameMkLst>
            <pc:docMk/>
            <pc:sldMk cId="1422488945" sldId="557"/>
            <ac:graphicFrameMk id="92" creationId="{F872FA8B-020F-4B53-AE3A-34A1898F01EE}"/>
          </ac:graphicFrameMkLst>
        </pc:graphicFrameChg>
        <pc:graphicFrameChg chg="add">
          <ac:chgData name="Cristian Chilipirea" userId="34ab170da5908fc4" providerId="LiveId" clId="{33069F41-F2C2-4BDD-8292-B1544BFFE8D4}" dt="2019-10-13T11:19:17.575" v="242"/>
          <ac:graphicFrameMkLst>
            <pc:docMk/>
            <pc:sldMk cId="1422488945" sldId="557"/>
            <ac:graphicFrameMk id="93" creationId="{95105FD7-7CD8-44EE-A562-CFD2078F101E}"/>
          </ac:graphicFrameMkLst>
        </pc:graphicFrameChg>
      </pc:sldChg>
      <pc:sldChg chg="addSp delSp modSp add">
        <pc:chgData name="Cristian Chilipirea" userId="34ab170da5908fc4" providerId="LiveId" clId="{33069F41-F2C2-4BDD-8292-B1544BFFE8D4}" dt="2019-10-13T11:19:30.699" v="249" actId="1076"/>
        <pc:sldMkLst>
          <pc:docMk/>
          <pc:sldMk cId="2957335708" sldId="558"/>
        </pc:sldMkLst>
        <pc:spChg chg="mod">
          <ac:chgData name="Cristian Chilipirea" userId="34ab170da5908fc4" providerId="LiveId" clId="{33069F41-F2C2-4BDD-8292-B1544BFFE8D4}" dt="2019-10-13T11:19:23.275" v="244"/>
          <ac:spMkLst>
            <pc:docMk/>
            <pc:sldMk cId="2957335708" sldId="558"/>
            <ac:spMk id="2" creationId="{52739AF0-2840-44D4-9A7B-6D7AFC91F2E4}"/>
          </ac:spMkLst>
        </pc:spChg>
        <pc:spChg chg="del">
          <ac:chgData name="Cristian Chilipirea" userId="34ab170da5908fc4" providerId="LiveId" clId="{33069F41-F2C2-4BDD-8292-B1544BFFE8D4}" dt="2019-10-13T11:19:24.721" v="245" actId="478"/>
          <ac:spMkLst>
            <pc:docMk/>
            <pc:sldMk cId="2957335708" sldId="558"/>
            <ac:spMk id="3" creationId="{BF86709A-AD03-41BA-995B-0B92DCFE9845}"/>
          </ac:spMkLst>
        </pc:spChg>
        <pc:spChg chg="add del">
          <ac:chgData name="Cristian Chilipirea" userId="34ab170da5908fc4" providerId="LiveId" clId="{33069F41-F2C2-4BDD-8292-B1544BFFE8D4}" dt="2019-10-13T11:19:28.975" v="247"/>
          <ac:spMkLst>
            <pc:docMk/>
            <pc:sldMk cId="2957335708" sldId="558"/>
            <ac:spMk id="4" creationId="{4BC943ED-2F67-4FB7-85D9-C47A4C8DF8D6}"/>
          </ac:spMkLst>
        </pc:spChg>
        <pc:spChg chg="add mod">
          <ac:chgData name="Cristian Chilipirea" userId="34ab170da5908fc4" providerId="LiveId" clId="{33069F41-F2C2-4BDD-8292-B1544BFFE8D4}" dt="2019-10-13T11:19:30.699" v="249" actId="1076"/>
          <ac:spMkLst>
            <pc:docMk/>
            <pc:sldMk cId="2957335708" sldId="558"/>
            <ac:spMk id="5" creationId="{E3DEAAED-EB1F-4714-9892-5826F7A63E42}"/>
          </ac:spMkLst>
        </pc:spChg>
      </pc:sldChg>
      <pc:sldChg chg="addSp delSp modSp add">
        <pc:chgData name="Cristian Chilipirea" userId="34ab170da5908fc4" providerId="LiveId" clId="{33069F41-F2C2-4BDD-8292-B1544BFFE8D4}" dt="2019-10-13T11:19:46.925" v="256" actId="1076"/>
        <pc:sldMkLst>
          <pc:docMk/>
          <pc:sldMk cId="2853771517" sldId="559"/>
        </pc:sldMkLst>
        <pc:spChg chg="mod">
          <ac:chgData name="Cristian Chilipirea" userId="34ab170da5908fc4" providerId="LiveId" clId="{33069F41-F2C2-4BDD-8292-B1544BFFE8D4}" dt="2019-10-13T11:19:39.133" v="251"/>
          <ac:spMkLst>
            <pc:docMk/>
            <pc:sldMk cId="2853771517" sldId="559"/>
            <ac:spMk id="2" creationId="{CA682DD9-DE09-4CC2-9D99-AC29DEF6F676}"/>
          </ac:spMkLst>
        </pc:spChg>
        <pc:spChg chg="del">
          <ac:chgData name="Cristian Chilipirea" userId="34ab170da5908fc4" providerId="LiveId" clId="{33069F41-F2C2-4BDD-8292-B1544BFFE8D4}" dt="2019-10-13T11:19:40.686" v="252" actId="478"/>
          <ac:spMkLst>
            <pc:docMk/>
            <pc:sldMk cId="2853771517" sldId="559"/>
            <ac:spMk id="3" creationId="{219E5C4D-07A1-40EC-AFCA-2AF17E650B67}"/>
          </ac:spMkLst>
        </pc:spChg>
        <pc:spChg chg="add del">
          <ac:chgData name="Cristian Chilipirea" userId="34ab170da5908fc4" providerId="LiveId" clId="{33069F41-F2C2-4BDD-8292-B1544BFFE8D4}" dt="2019-10-13T11:19:45.432" v="254"/>
          <ac:spMkLst>
            <pc:docMk/>
            <pc:sldMk cId="2853771517" sldId="559"/>
            <ac:spMk id="4" creationId="{8E5D3912-0605-4590-B497-876A98C8D112}"/>
          </ac:spMkLst>
        </pc:spChg>
        <pc:spChg chg="add mod">
          <ac:chgData name="Cristian Chilipirea" userId="34ab170da5908fc4" providerId="LiveId" clId="{33069F41-F2C2-4BDD-8292-B1544BFFE8D4}" dt="2019-10-13T11:19:46.925" v="256" actId="1076"/>
          <ac:spMkLst>
            <pc:docMk/>
            <pc:sldMk cId="2853771517" sldId="559"/>
            <ac:spMk id="5" creationId="{915BD91B-B5FE-4D01-A920-7D15BCC33F6A}"/>
          </ac:spMkLst>
        </pc:spChg>
      </pc:sldChg>
      <pc:sldChg chg="addSp delSp modSp add">
        <pc:chgData name="Cristian Chilipirea" userId="34ab170da5908fc4" providerId="LiveId" clId="{33069F41-F2C2-4BDD-8292-B1544BFFE8D4}" dt="2019-10-13T11:20:03.248" v="263" actId="1076"/>
        <pc:sldMkLst>
          <pc:docMk/>
          <pc:sldMk cId="69346542" sldId="560"/>
        </pc:sldMkLst>
        <pc:spChg chg="mod">
          <ac:chgData name="Cristian Chilipirea" userId="34ab170da5908fc4" providerId="LiveId" clId="{33069F41-F2C2-4BDD-8292-B1544BFFE8D4}" dt="2019-10-13T11:19:55.101" v="258"/>
          <ac:spMkLst>
            <pc:docMk/>
            <pc:sldMk cId="69346542" sldId="560"/>
            <ac:spMk id="2" creationId="{D33DBCC6-11C8-4E78-AFDE-1C4028491B17}"/>
          </ac:spMkLst>
        </pc:spChg>
        <pc:spChg chg="del">
          <ac:chgData name="Cristian Chilipirea" userId="34ab170da5908fc4" providerId="LiveId" clId="{33069F41-F2C2-4BDD-8292-B1544BFFE8D4}" dt="2019-10-13T11:19:56.661" v="259" actId="478"/>
          <ac:spMkLst>
            <pc:docMk/>
            <pc:sldMk cId="69346542" sldId="560"/>
            <ac:spMk id="3" creationId="{4FD96D80-4FE5-4E57-BA1E-9E177EFB81AB}"/>
          </ac:spMkLst>
        </pc:spChg>
        <pc:spChg chg="add del">
          <ac:chgData name="Cristian Chilipirea" userId="34ab170da5908fc4" providerId="LiveId" clId="{33069F41-F2C2-4BDD-8292-B1544BFFE8D4}" dt="2019-10-13T11:20:01.727" v="261"/>
          <ac:spMkLst>
            <pc:docMk/>
            <pc:sldMk cId="69346542" sldId="560"/>
            <ac:spMk id="4" creationId="{07623EE2-5B46-47DE-9C2A-EB046EEEA688}"/>
          </ac:spMkLst>
        </pc:spChg>
        <pc:spChg chg="add mod">
          <ac:chgData name="Cristian Chilipirea" userId="34ab170da5908fc4" providerId="LiveId" clId="{33069F41-F2C2-4BDD-8292-B1544BFFE8D4}" dt="2019-10-13T11:20:03.248" v="263" actId="1076"/>
          <ac:spMkLst>
            <pc:docMk/>
            <pc:sldMk cId="69346542" sldId="560"/>
            <ac:spMk id="5" creationId="{EB1D8406-41FB-43FA-92CE-4A1D01CFB635}"/>
          </ac:spMkLst>
        </pc:spChg>
      </pc:sldChg>
      <pc:sldChg chg="addSp delSp modSp add modAnim">
        <pc:chgData name="Cristian Chilipirea" userId="34ab170da5908fc4" providerId="LiveId" clId="{33069F41-F2C2-4BDD-8292-B1544BFFE8D4}" dt="2019-10-13T11:20:19.754" v="270" actId="1076"/>
        <pc:sldMkLst>
          <pc:docMk/>
          <pc:sldMk cId="2121220646" sldId="561"/>
        </pc:sldMkLst>
        <pc:spChg chg="mod">
          <ac:chgData name="Cristian Chilipirea" userId="34ab170da5908fc4" providerId="LiveId" clId="{33069F41-F2C2-4BDD-8292-B1544BFFE8D4}" dt="2019-10-13T11:20:09.077" v="265"/>
          <ac:spMkLst>
            <pc:docMk/>
            <pc:sldMk cId="2121220646" sldId="561"/>
            <ac:spMk id="2" creationId="{8A7E6B11-B442-4D8B-BE74-B549455005A5}"/>
          </ac:spMkLst>
        </pc:spChg>
        <pc:spChg chg="del">
          <ac:chgData name="Cristian Chilipirea" userId="34ab170da5908fc4" providerId="LiveId" clId="{33069F41-F2C2-4BDD-8292-B1544BFFE8D4}" dt="2019-10-13T11:20:11.422" v="266" actId="478"/>
          <ac:spMkLst>
            <pc:docMk/>
            <pc:sldMk cId="2121220646" sldId="561"/>
            <ac:spMk id="3" creationId="{552A93B5-52AC-4FD0-98C8-031A47BBF657}"/>
          </ac:spMkLst>
        </pc:spChg>
        <pc:spChg chg="add del">
          <ac:chgData name="Cristian Chilipirea" userId="34ab170da5908fc4" providerId="LiveId" clId="{33069F41-F2C2-4BDD-8292-B1544BFFE8D4}" dt="2019-10-13T11:20:17.298" v="268"/>
          <ac:spMkLst>
            <pc:docMk/>
            <pc:sldMk cId="2121220646" sldId="561"/>
            <ac:spMk id="4" creationId="{5892C929-7048-487F-BF6C-5C20238DD64E}"/>
          </ac:spMkLst>
        </pc:spChg>
        <pc:spChg chg="add del">
          <ac:chgData name="Cristian Chilipirea" userId="34ab170da5908fc4" providerId="LiveId" clId="{33069F41-F2C2-4BDD-8292-B1544BFFE8D4}" dt="2019-10-13T11:20:17.298" v="268"/>
          <ac:spMkLst>
            <pc:docMk/>
            <pc:sldMk cId="2121220646" sldId="561"/>
            <ac:spMk id="5" creationId="{47591F14-8015-4DDC-BAD6-E96D1B7D53A0}"/>
          </ac:spMkLst>
        </pc:spChg>
        <pc:spChg chg="add del">
          <ac:chgData name="Cristian Chilipirea" userId="34ab170da5908fc4" providerId="LiveId" clId="{33069F41-F2C2-4BDD-8292-B1544BFFE8D4}" dt="2019-10-13T11:20:17.298" v="268"/>
          <ac:spMkLst>
            <pc:docMk/>
            <pc:sldMk cId="2121220646" sldId="561"/>
            <ac:spMk id="6" creationId="{CDE92517-7A91-4CEE-AAB4-C8BC5332A7B0}"/>
          </ac:spMkLst>
        </pc:spChg>
        <pc:spChg chg="add mod">
          <ac:chgData name="Cristian Chilipirea" userId="34ab170da5908fc4" providerId="LiveId" clId="{33069F41-F2C2-4BDD-8292-B1544BFFE8D4}" dt="2019-10-13T11:20:19.754" v="270" actId="1076"/>
          <ac:spMkLst>
            <pc:docMk/>
            <pc:sldMk cId="2121220646" sldId="561"/>
            <ac:spMk id="7" creationId="{24EC2DAB-7B8D-4A31-A02B-8CE8C22696D3}"/>
          </ac:spMkLst>
        </pc:spChg>
        <pc:spChg chg="add mod">
          <ac:chgData name="Cristian Chilipirea" userId="34ab170da5908fc4" providerId="LiveId" clId="{33069F41-F2C2-4BDD-8292-B1544BFFE8D4}" dt="2019-10-13T11:20:19.754" v="270" actId="1076"/>
          <ac:spMkLst>
            <pc:docMk/>
            <pc:sldMk cId="2121220646" sldId="561"/>
            <ac:spMk id="8" creationId="{8551D73E-CECD-4286-BB7B-1ACA58E62B74}"/>
          </ac:spMkLst>
        </pc:spChg>
        <pc:spChg chg="add mod">
          <ac:chgData name="Cristian Chilipirea" userId="34ab170da5908fc4" providerId="LiveId" clId="{33069F41-F2C2-4BDD-8292-B1544BFFE8D4}" dt="2019-10-13T11:20:19.754" v="270" actId="1076"/>
          <ac:spMkLst>
            <pc:docMk/>
            <pc:sldMk cId="2121220646" sldId="561"/>
            <ac:spMk id="9" creationId="{C15D95A6-DC90-413B-AE12-4839A60D7ECE}"/>
          </ac:spMkLst>
        </pc:spChg>
      </pc:sldChg>
      <pc:sldChg chg="addSp delSp modSp add modAnim">
        <pc:chgData name="Cristian Chilipirea" userId="34ab170da5908fc4" providerId="LiveId" clId="{33069F41-F2C2-4BDD-8292-B1544BFFE8D4}" dt="2019-10-13T11:20:35.853" v="277" actId="1076"/>
        <pc:sldMkLst>
          <pc:docMk/>
          <pc:sldMk cId="2055837145" sldId="562"/>
        </pc:sldMkLst>
        <pc:spChg chg="mod">
          <ac:chgData name="Cristian Chilipirea" userId="34ab170da5908fc4" providerId="LiveId" clId="{33069F41-F2C2-4BDD-8292-B1544BFFE8D4}" dt="2019-10-13T11:20:25.197" v="272"/>
          <ac:spMkLst>
            <pc:docMk/>
            <pc:sldMk cId="2055837145" sldId="562"/>
            <ac:spMk id="2" creationId="{D13501FF-EC4C-4A08-8CE3-4AC29769D7A8}"/>
          </ac:spMkLst>
        </pc:spChg>
        <pc:spChg chg="del">
          <ac:chgData name="Cristian Chilipirea" userId="34ab170da5908fc4" providerId="LiveId" clId="{33069F41-F2C2-4BDD-8292-B1544BFFE8D4}" dt="2019-10-13T11:20:26.781" v="273" actId="478"/>
          <ac:spMkLst>
            <pc:docMk/>
            <pc:sldMk cId="2055837145" sldId="562"/>
            <ac:spMk id="3" creationId="{E6BEA4C9-8E0C-436C-835A-51C4E6F111A0}"/>
          </ac:spMkLst>
        </pc:spChg>
        <pc:spChg chg="add del">
          <ac:chgData name="Cristian Chilipirea" userId="34ab170da5908fc4" providerId="LiveId" clId="{33069F41-F2C2-4BDD-8292-B1544BFFE8D4}" dt="2019-10-13T11:20:33.617" v="275"/>
          <ac:spMkLst>
            <pc:docMk/>
            <pc:sldMk cId="2055837145" sldId="562"/>
            <ac:spMk id="4" creationId="{4735E57E-EAB1-4E8B-8BDD-7DD4B9694B93}"/>
          </ac:spMkLst>
        </pc:spChg>
        <pc:spChg chg="add del">
          <ac:chgData name="Cristian Chilipirea" userId="34ab170da5908fc4" providerId="LiveId" clId="{33069F41-F2C2-4BDD-8292-B1544BFFE8D4}" dt="2019-10-13T11:20:33.617" v="275"/>
          <ac:spMkLst>
            <pc:docMk/>
            <pc:sldMk cId="2055837145" sldId="562"/>
            <ac:spMk id="5" creationId="{FCCF67C5-DF4A-4444-A4E0-4258CAA6DD3B}"/>
          </ac:spMkLst>
        </pc:spChg>
        <pc:spChg chg="add del">
          <ac:chgData name="Cristian Chilipirea" userId="34ab170da5908fc4" providerId="LiveId" clId="{33069F41-F2C2-4BDD-8292-B1544BFFE8D4}" dt="2019-10-13T11:20:33.617" v="275"/>
          <ac:spMkLst>
            <pc:docMk/>
            <pc:sldMk cId="2055837145" sldId="562"/>
            <ac:spMk id="6" creationId="{406BD81E-B6BE-4D4B-84A7-52C92A622D47}"/>
          </ac:spMkLst>
        </pc:spChg>
        <pc:spChg chg="add del">
          <ac:chgData name="Cristian Chilipirea" userId="34ab170da5908fc4" providerId="LiveId" clId="{33069F41-F2C2-4BDD-8292-B1544BFFE8D4}" dt="2019-10-13T11:20:33.617" v="275"/>
          <ac:spMkLst>
            <pc:docMk/>
            <pc:sldMk cId="2055837145" sldId="562"/>
            <ac:spMk id="7" creationId="{DBBD0724-1CCF-497D-8519-597F7E22AC6D}"/>
          </ac:spMkLst>
        </pc:spChg>
        <pc:spChg chg="add del">
          <ac:chgData name="Cristian Chilipirea" userId="34ab170da5908fc4" providerId="LiveId" clId="{33069F41-F2C2-4BDD-8292-B1544BFFE8D4}" dt="2019-10-13T11:20:33.617" v="275"/>
          <ac:spMkLst>
            <pc:docMk/>
            <pc:sldMk cId="2055837145" sldId="562"/>
            <ac:spMk id="8" creationId="{959D9DC9-668C-4990-8655-8D1A086B9339}"/>
          </ac:spMkLst>
        </pc:spChg>
        <pc:spChg chg="add del">
          <ac:chgData name="Cristian Chilipirea" userId="34ab170da5908fc4" providerId="LiveId" clId="{33069F41-F2C2-4BDD-8292-B1544BFFE8D4}" dt="2019-10-13T11:20:33.617" v="275"/>
          <ac:spMkLst>
            <pc:docMk/>
            <pc:sldMk cId="2055837145" sldId="562"/>
            <ac:spMk id="9" creationId="{6CCA4739-8969-43A3-AA40-B7084B04F8ED}"/>
          </ac:spMkLst>
        </pc:spChg>
        <pc:spChg chg="add del">
          <ac:chgData name="Cristian Chilipirea" userId="34ab170da5908fc4" providerId="LiveId" clId="{33069F41-F2C2-4BDD-8292-B1544BFFE8D4}" dt="2019-10-13T11:20:33.617" v="275"/>
          <ac:spMkLst>
            <pc:docMk/>
            <pc:sldMk cId="2055837145" sldId="562"/>
            <ac:spMk id="10" creationId="{20D2AC0D-9DF5-405A-8541-D0CD47CCA5B6}"/>
          </ac:spMkLst>
        </pc:spChg>
        <pc:spChg chg="add del">
          <ac:chgData name="Cristian Chilipirea" userId="34ab170da5908fc4" providerId="LiveId" clId="{33069F41-F2C2-4BDD-8292-B1544BFFE8D4}" dt="2019-10-13T11:20:33.617" v="275"/>
          <ac:spMkLst>
            <pc:docMk/>
            <pc:sldMk cId="2055837145" sldId="562"/>
            <ac:spMk id="11" creationId="{72502641-ABC9-42B6-94C8-82F0C84347A2}"/>
          </ac:spMkLst>
        </pc:spChg>
        <pc:spChg chg="add del">
          <ac:chgData name="Cristian Chilipirea" userId="34ab170da5908fc4" providerId="LiveId" clId="{33069F41-F2C2-4BDD-8292-B1544BFFE8D4}" dt="2019-10-13T11:20:33.617" v="275"/>
          <ac:spMkLst>
            <pc:docMk/>
            <pc:sldMk cId="2055837145" sldId="562"/>
            <ac:spMk id="12" creationId="{C9AD4C15-74B1-4C26-8F1C-C11B5F29D9D4}"/>
          </ac:spMkLst>
        </pc:spChg>
        <pc:spChg chg="add del">
          <ac:chgData name="Cristian Chilipirea" userId="34ab170da5908fc4" providerId="LiveId" clId="{33069F41-F2C2-4BDD-8292-B1544BFFE8D4}" dt="2019-10-13T11:20:33.617" v="275"/>
          <ac:spMkLst>
            <pc:docMk/>
            <pc:sldMk cId="2055837145" sldId="562"/>
            <ac:spMk id="13" creationId="{04AB0ADB-2DC7-427D-B62F-6317037DD5A9}"/>
          </ac:spMkLst>
        </pc:spChg>
        <pc:spChg chg="add del">
          <ac:chgData name="Cristian Chilipirea" userId="34ab170da5908fc4" providerId="LiveId" clId="{33069F41-F2C2-4BDD-8292-B1544BFFE8D4}" dt="2019-10-13T11:20:33.617" v="275"/>
          <ac:spMkLst>
            <pc:docMk/>
            <pc:sldMk cId="2055837145" sldId="562"/>
            <ac:spMk id="14" creationId="{D5A4301E-2A93-4D59-83EC-04B42392609A}"/>
          </ac:spMkLst>
        </pc:spChg>
        <pc:spChg chg="add del">
          <ac:chgData name="Cristian Chilipirea" userId="34ab170da5908fc4" providerId="LiveId" clId="{33069F41-F2C2-4BDD-8292-B1544BFFE8D4}" dt="2019-10-13T11:20:33.617" v="275"/>
          <ac:spMkLst>
            <pc:docMk/>
            <pc:sldMk cId="2055837145" sldId="562"/>
            <ac:spMk id="21" creationId="{16673944-8C18-432D-B0EF-558FAAEEB8B1}"/>
          </ac:spMkLst>
        </pc:spChg>
        <pc:spChg chg="add del">
          <ac:chgData name="Cristian Chilipirea" userId="34ab170da5908fc4" providerId="LiveId" clId="{33069F41-F2C2-4BDD-8292-B1544BFFE8D4}" dt="2019-10-13T11:20:33.617" v="275"/>
          <ac:spMkLst>
            <pc:docMk/>
            <pc:sldMk cId="2055837145" sldId="562"/>
            <ac:spMk id="22" creationId="{C7F6B1AC-2DE6-469F-A76E-8A8B20523BDD}"/>
          </ac:spMkLst>
        </pc:spChg>
        <pc:spChg chg="add del">
          <ac:chgData name="Cristian Chilipirea" userId="34ab170da5908fc4" providerId="LiveId" clId="{33069F41-F2C2-4BDD-8292-B1544BFFE8D4}" dt="2019-10-13T11:20:33.617" v="275"/>
          <ac:spMkLst>
            <pc:docMk/>
            <pc:sldMk cId="2055837145" sldId="562"/>
            <ac:spMk id="23" creationId="{1FF6C5F2-2E4B-43F0-BBE5-DA210B29341F}"/>
          </ac:spMkLst>
        </pc:spChg>
        <pc:spChg chg="add del">
          <ac:chgData name="Cristian Chilipirea" userId="34ab170da5908fc4" providerId="LiveId" clId="{33069F41-F2C2-4BDD-8292-B1544BFFE8D4}" dt="2019-10-13T11:20:33.617" v="275"/>
          <ac:spMkLst>
            <pc:docMk/>
            <pc:sldMk cId="2055837145" sldId="562"/>
            <ac:spMk id="24" creationId="{A1B5F408-6DDF-4219-910C-B7128C18B19F}"/>
          </ac:spMkLst>
        </pc:spChg>
        <pc:spChg chg="add del">
          <ac:chgData name="Cristian Chilipirea" userId="34ab170da5908fc4" providerId="LiveId" clId="{33069F41-F2C2-4BDD-8292-B1544BFFE8D4}" dt="2019-10-13T11:20:33.617" v="275"/>
          <ac:spMkLst>
            <pc:docMk/>
            <pc:sldMk cId="2055837145" sldId="562"/>
            <ac:spMk id="25" creationId="{CF6D36B0-982E-447C-BF6E-F8B8C90C8314}"/>
          </ac:spMkLst>
        </pc:spChg>
        <pc:spChg chg="add del">
          <ac:chgData name="Cristian Chilipirea" userId="34ab170da5908fc4" providerId="LiveId" clId="{33069F41-F2C2-4BDD-8292-B1544BFFE8D4}" dt="2019-10-13T11:20:33.617" v="275"/>
          <ac:spMkLst>
            <pc:docMk/>
            <pc:sldMk cId="2055837145" sldId="562"/>
            <ac:spMk id="26" creationId="{A8B3ECD2-2CDD-4A9C-B7C5-566E76ACC382}"/>
          </ac:spMkLst>
        </pc:spChg>
        <pc:spChg chg="add del">
          <ac:chgData name="Cristian Chilipirea" userId="34ab170da5908fc4" providerId="LiveId" clId="{33069F41-F2C2-4BDD-8292-B1544BFFE8D4}" dt="2019-10-13T11:20:33.617" v="275"/>
          <ac:spMkLst>
            <pc:docMk/>
            <pc:sldMk cId="2055837145" sldId="562"/>
            <ac:spMk id="27" creationId="{7C4B69D2-93AB-4953-BFEF-DD75CFB0AEB3}"/>
          </ac:spMkLst>
        </pc:spChg>
        <pc:spChg chg="add del">
          <ac:chgData name="Cristian Chilipirea" userId="34ab170da5908fc4" providerId="LiveId" clId="{33069F41-F2C2-4BDD-8292-B1544BFFE8D4}" dt="2019-10-13T11:20:33.617" v="275"/>
          <ac:spMkLst>
            <pc:docMk/>
            <pc:sldMk cId="2055837145" sldId="562"/>
            <ac:spMk id="28" creationId="{5A1F7E0F-5593-4F6E-B3C5-357D77FEAC2F}"/>
          </ac:spMkLst>
        </pc:spChg>
        <pc:spChg chg="add del">
          <ac:chgData name="Cristian Chilipirea" userId="34ab170da5908fc4" providerId="LiveId" clId="{33069F41-F2C2-4BDD-8292-B1544BFFE8D4}" dt="2019-10-13T11:20:33.617" v="275"/>
          <ac:spMkLst>
            <pc:docMk/>
            <pc:sldMk cId="2055837145" sldId="562"/>
            <ac:spMk id="29" creationId="{E98A5B15-124C-46BD-BDBD-6CAE54989B21}"/>
          </ac:spMkLst>
        </pc:spChg>
        <pc:spChg chg="add del">
          <ac:chgData name="Cristian Chilipirea" userId="34ab170da5908fc4" providerId="LiveId" clId="{33069F41-F2C2-4BDD-8292-B1544BFFE8D4}" dt="2019-10-13T11:20:33.617" v="275"/>
          <ac:spMkLst>
            <pc:docMk/>
            <pc:sldMk cId="2055837145" sldId="562"/>
            <ac:spMk id="30" creationId="{C9AA2261-EB29-464D-A1F4-B12586259313}"/>
          </ac:spMkLst>
        </pc:spChg>
        <pc:spChg chg="add mod">
          <ac:chgData name="Cristian Chilipirea" userId="34ab170da5908fc4" providerId="LiveId" clId="{33069F41-F2C2-4BDD-8292-B1544BFFE8D4}" dt="2019-10-13T11:20:35.853" v="277" actId="1076"/>
          <ac:spMkLst>
            <pc:docMk/>
            <pc:sldMk cId="2055837145" sldId="562"/>
            <ac:spMk id="31" creationId="{DD2C3AC5-23CB-4206-8BFB-DB84AFBB9E89}"/>
          </ac:spMkLst>
        </pc:spChg>
        <pc:spChg chg="add mod">
          <ac:chgData name="Cristian Chilipirea" userId="34ab170da5908fc4" providerId="LiveId" clId="{33069F41-F2C2-4BDD-8292-B1544BFFE8D4}" dt="2019-10-13T11:20:35.853" v="277" actId="1076"/>
          <ac:spMkLst>
            <pc:docMk/>
            <pc:sldMk cId="2055837145" sldId="562"/>
            <ac:spMk id="32" creationId="{7DD5446D-2924-4E20-AD45-2DD19E87113F}"/>
          </ac:spMkLst>
        </pc:spChg>
        <pc:spChg chg="add mod">
          <ac:chgData name="Cristian Chilipirea" userId="34ab170da5908fc4" providerId="LiveId" clId="{33069F41-F2C2-4BDD-8292-B1544BFFE8D4}" dt="2019-10-13T11:20:35.853" v="277" actId="1076"/>
          <ac:spMkLst>
            <pc:docMk/>
            <pc:sldMk cId="2055837145" sldId="562"/>
            <ac:spMk id="33" creationId="{7B2F1EF1-66B1-479D-A811-C0AFA0676489}"/>
          </ac:spMkLst>
        </pc:spChg>
        <pc:spChg chg="add mod">
          <ac:chgData name="Cristian Chilipirea" userId="34ab170da5908fc4" providerId="LiveId" clId="{33069F41-F2C2-4BDD-8292-B1544BFFE8D4}" dt="2019-10-13T11:20:35.853" v="277" actId="1076"/>
          <ac:spMkLst>
            <pc:docMk/>
            <pc:sldMk cId="2055837145" sldId="562"/>
            <ac:spMk id="34" creationId="{DB58B4D1-5D09-4F78-9A46-63B160839F09}"/>
          </ac:spMkLst>
        </pc:spChg>
        <pc:spChg chg="add mod">
          <ac:chgData name="Cristian Chilipirea" userId="34ab170da5908fc4" providerId="LiveId" clId="{33069F41-F2C2-4BDD-8292-B1544BFFE8D4}" dt="2019-10-13T11:20:35.853" v="277" actId="1076"/>
          <ac:spMkLst>
            <pc:docMk/>
            <pc:sldMk cId="2055837145" sldId="562"/>
            <ac:spMk id="35" creationId="{72EC7970-7585-424B-9203-044B99600EFF}"/>
          </ac:spMkLst>
        </pc:spChg>
        <pc:spChg chg="add mod">
          <ac:chgData name="Cristian Chilipirea" userId="34ab170da5908fc4" providerId="LiveId" clId="{33069F41-F2C2-4BDD-8292-B1544BFFE8D4}" dt="2019-10-13T11:20:35.853" v="277" actId="1076"/>
          <ac:spMkLst>
            <pc:docMk/>
            <pc:sldMk cId="2055837145" sldId="562"/>
            <ac:spMk id="36" creationId="{8407A3A0-129D-4CF6-BBA2-5E7B1EF50AF4}"/>
          </ac:spMkLst>
        </pc:spChg>
        <pc:spChg chg="add mod">
          <ac:chgData name="Cristian Chilipirea" userId="34ab170da5908fc4" providerId="LiveId" clId="{33069F41-F2C2-4BDD-8292-B1544BFFE8D4}" dt="2019-10-13T11:20:35.853" v="277" actId="1076"/>
          <ac:spMkLst>
            <pc:docMk/>
            <pc:sldMk cId="2055837145" sldId="562"/>
            <ac:spMk id="37" creationId="{7B66D36E-E8A7-4AA6-8422-1AD515945DEA}"/>
          </ac:spMkLst>
        </pc:spChg>
        <pc:spChg chg="add mod">
          <ac:chgData name="Cristian Chilipirea" userId="34ab170da5908fc4" providerId="LiveId" clId="{33069F41-F2C2-4BDD-8292-B1544BFFE8D4}" dt="2019-10-13T11:20:35.853" v="277" actId="1076"/>
          <ac:spMkLst>
            <pc:docMk/>
            <pc:sldMk cId="2055837145" sldId="562"/>
            <ac:spMk id="38" creationId="{0BD61DC8-4B07-4441-ABBE-627C8E7E6D31}"/>
          </ac:spMkLst>
        </pc:spChg>
        <pc:spChg chg="add mod">
          <ac:chgData name="Cristian Chilipirea" userId="34ab170da5908fc4" providerId="LiveId" clId="{33069F41-F2C2-4BDD-8292-B1544BFFE8D4}" dt="2019-10-13T11:20:35.853" v="277" actId="1076"/>
          <ac:spMkLst>
            <pc:docMk/>
            <pc:sldMk cId="2055837145" sldId="562"/>
            <ac:spMk id="39" creationId="{E053DED6-6FE5-4EC1-9DB0-1F245973D066}"/>
          </ac:spMkLst>
        </pc:spChg>
        <pc:spChg chg="add mod">
          <ac:chgData name="Cristian Chilipirea" userId="34ab170da5908fc4" providerId="LiveId" clId="{33069F41-F2C2-4BDD-8292-B1544BFFE8D4}" dt="2019-10-13T11:20:35.853" v="277" actId="1076"/>
          <ac:spMkLst>
            <pc:docMk/>
            <pc:sldMk cId="2055837145" sldId="562"/>
            <ac:spMk id="40" creationId="{9A24E595-3E59-4337-AEFA-570DDA9AAD9F}"/>
          </ac:spMkLst>
        </pc:spChg>
        <pc:spChg chg="add mod">
          <ac:chgData name="Cristian Chilipirea" userId="34ab170da5908fc4" providerId="LiveId" clId="{33069F41-F2C2-4BDD-8292-B1544BFFE8D4}" dt="2019-10-13T11:20:35.853" v="277" actId="1076"/>
          <ac:spMkLst>
            <pc:docMk/>
            <pc:sldMk cId="2055837145" sldId="562"/>
            <ac:spMk id="41" creationId="{DA1BCBD8-A9DF-467E-9832-53E236408F58}"/>
          </ac:spMkLst>
        </pc:spChg>
        <pc:spChg chg="add mod">
          <ac:chgData name="Cristian Chilipirea" userId="34ab170da5908fc4" providerId="LiveId" clId="{33069F41-F2C2-4BDD-8292-B1544BFFE8D4}" dt="2019-10-13T11:20:35.853" v="277" actId="1076"/>
          <ac:spMkLst>
            <pc:docMk/>
            <pc:sldMk cId="2055837145" sldId="562"/>
            <ac:spMk id="48" creationId="{239806AE-6516-4ACC-B287-7E9B6611DD0F}"/>
          </ac:spMkLst>
        </pc:spChg>
        <pc:spChg chg="add mod">
          <ac:chgData name="Cristian Chilipirea" userId="34ab170da5908fc4" providerId="LiveId" clId="{33069F41-F2C2-4BDD-8292-B1544BFFE8D4}" dt="2019-10-13T11:20:35.853" v="277" actId="1076"/>
          <ac:spMkLst>
            <pc:docMk/>
            <pc:sldMk cId="2055837145" sldId="562"/>
            <ac:spMk id="49" creationId="{95A9DFA9-E0CC-4580-AFA3-AD74A2C50EEE}"/>
          </ac:spMkLst>
        </pc:spChg>
        <pc:spChg chg="add mod">
          <ac:chgData name="Cristian Chilipirea" userId="34ab170da5908fc4" providerId="LiveId" clId="{33069F41-F2C2-4BDD-8292-B1544BFFE8D4}" dt="2019-10-13T11:20:35.853" v="277" actId="1076"/>
          <ac:spMkLst>
            <pc:docMk/>
            <pc:sldMk cId="2055837145" sldId="562"/>
            <ac:spMk id="50" creationId="{9C99939C-DB4A-44B8-9436-1CEEB57D9E2B}"/>
          </ac:spMkLst>
        </pc:spChg>
        <pc:spChg chg="add mod">
          <ac:chgData name="Cristian Chilipirea" userId="34ab170da5908fc4" providerId="LiveId" clId="{33069F41-F2C2-4BDD-8292-B1544BFFE8D4}" dt="2019-10-13T11:20:35.853" v="277" actId="1076"/>
          <ac:spMkLst>
            <pc:docMk/>
            <pc:sldMk cId="2055837145" sldId="562"/>
            <ac:spMk id="51" creationId="{B8B03AA6-0058-42C8-B641-066600676D94}"/>
          </ac:spMkLst>
        </pc:spChg>
        <pc:spChg chg="add mod">
          <ac:chgData name="Cristian Chilipirea" userId="34ab170da5908fc4" providerId="LiveId" clId="{33069F41-F2C2-4BDD-8292-B1544BFFE8D4}" dt="2019-10-13T11:20:35.853" v="277" actId="1076"/>
          <ac:spMkLst>
            <pc:docMk/>
            <pc:sldMk cId="2055837145" sldId="562"/>
            <ac:spMk id="52" creationId="{4E81177F-FD59-4F70-824A-54BA3708AF56}"/>
          </ac:spMkLst>
        </pc:spChg>
        <pc:spChg chg="add mod">
          <ac:chgData name="Cristian Chilipirea" userId="34ab170da5908fc4" providerId="LiveId" clId="{33069F41-F2C2-4BDD-8292-B1544BFFE8D4}" dt="2019-10-13T11:20:35.853" v="277" actId="1076"/>
          <ac:spMkLst>
            <pc:docMk/>
            <pc:sldMk cId="2055837145" sldId="562"/>
            <ac:spMk id="53" creationId="{FDA1C087-B99B-4889-AA2D-1F0B2229ABD1}"/>
          </ac:spMkLst>
        </pc:spChg>
        <pc:spChg chg="add mod">
          <ac:chgData name="Cristian Chilipirea" userId="34ab170da5908fc4" providerId="LiveId" clId="{33069F41-F2C2-4BDD-8292-B1544BFFE8D4}" dt="2019-10-13T11:20:35.853" v="277" actId="1076"/>
          <ac:spMkLst>
            <pc:docMk/>
            <pc:sldMk cId="2055837145" sldId="562"/>
            <ac:spMk id="54" creationId="{056E873F-5077-4693-9787-8151290D9639}"/>
          </ac:spMkLst>
        </pc:spChg>
        <pc:spChg chg="add mod">
          <ac:chgData name="Cristian Chilipirea" userId="34ab170da5908fc4" providerId="LiveId" clId="{33069F41-F2C2-4BDD-8292-B1544BFFE8D4}" dt="2019-10-13T11:20:35.853" v="277" actId="1076"/>
          <ac:spMkLst>
            <pc:docMk/>
            <pc:sldMk cId="2055837145" sldId="562"/>
            <ac:spMk id="55" creationId="{B2C59F23-89F1-450E-A608-D4FFB1A24A7A}"/>
          </ac:spMkLst>
        </pc:spChg>
        <pc:spChg chg="add mod">
          <ac:chgData name="Cristian Chilipirea" userId="34ab170da5908fc4" providerId="LiveId" clId="{33069F41-F2C2-4BDD-8292-B1544BFFE8D4}" dt="2019-10-13T11:20:35.853" v="277" actId="1076"/>
          <ac:spMkLst>
            <pc:docMk/>
            <pc:sldMk cId="2055837145" sldId="562"/>
            <ac:spMk id="56" creationId="{1B305C57-7104-4C1F-91C8-CD8DE9065FA4}"/>
          </ac:spMkLst>
        </pc:spChg>
        <pc:spChg chg="add mod">
          <ac:chgData name="Cristian Chilipirea" userId="34ab170da5908fc4" providerId="LiveId" clId="{33069F41-F2C2-4BDD-8292-B1544BFFE8D4}" dt="2019-10-13T11:20:35.853" v="277" actId="1076"/>
          <ac:spMkLst>
            <pc:docMk/>
            <pc:sldMk cId="2055837145" sldId="562"/>
            <ac:spMk id="57" creationId="{3B3C5535-01C3-46FC-8776-98B39581EDB5}"/>
          </ac:spMkLst>
        </pc:spChg>
        <pc:grpChg chg="add del">
          <ac:chgData name="Cristian Chilipirea" userId="34ab170da5908fc4" providerId="LiveId" clId="{33069F41-F2C2-4BDD-8292-B1544BFFE8D4}" dt="2019-10-13T11:20:33.617" v="275"/>
          <ac:grpSpMkLst>
            <pc:docMk/>
            <pc:sldMk cId="2055837145" sldId="562"/>
            <ac:grpSpMk id="15" creationId="{77A9EE91-2F54-4B2C-8181-385EE676B3FC}"/>
          </ac:grpSpMkLst>
        </pc:grpChg>
        <pc:grpChg chg="add del">
          <ac:chgData name="Cristian Chilipirea" userId="34ab170da5908fc4" providerId="LiveId" clId="{33069F41-F2C2-4BDD-8292-B1544BFFE8D4}" dt="2019-10-13T11:20:33.617" v="275"/>
          <ac:grpSpMkLst>
            <pc:docMk/>
            <pc:sldMk cId="2055837145" sldId="562"/>
            <ac:grpSpMk id="18" creationId="{D6E1D70E-A1ED-40D9-8026-F361C5AD0AFD}"/>
          </ac:grpSpMkLst>
        </pc:grpChg>
        <pc:grpChg chg="add mod">
          <ac:chgData name="Cristian Chilipirea" userId="34ab170da5908fc4" providerId="LiveId" clId="{33069F41-F2C2-4BDD-8292-B1544BFFE8D4}" dt="2019-10-13T11:20:35.853" v="277" actId="1076"/>
          <ac:grpSpMkLst>
            <pc:docMk/>
            <pc:sldMk cId="2055837145" sldId="562"/>
            <ac:grpSpMk id="42" creationId="{E8A46402-9B54-4F43-86F1-47C40DBAC13B}"/>
          </ac:grpSpMkLst>
        </pc:grpChg>
        <pc:grpChg chg="add mod">
          <ac:chgData name="Cristian Chilipirea" userId="34ab170da5908fc4" providerId="LiveId" clId="{33069F41-F2C2-4BDD-8292-B1544BFFE8D4}" dt="2019-10-13T11:20:35.853" v="277" actId="1076"/>
          <ac:grpSpMkLst>
            <pc:docMk/>
            <pc:sldMk cId="2055837145" sldId="562"/>
            <ac:grpSpMk id="45" creationId="{5CC1B1BD-288A-4B56-B531-CC9ECF2FA247}"/>
          </ac:grpSpMkLst>
        </pc:grpChg>
      </pc:sldChg>
      <pc:sldChg chg="addSp delSp modSp add modAnim">
        <pc:chgData name="Cristian Chilipirea" userId="34ab170da5908fc4" providerId="LiveId" clId="{33069F41-F2C2-4BDD-8292-B1544BFFE8D4}" dt="2019-10-13T11:20:50.912" v="284" actId="1076"/>
        <pc:sldMkLst>
          <pc:docMk/>
          <pc:sldMk cId="2862481688" sldId="563"/>
        </pc:sldMkLst>
        <pc:spChg chg="mod">
          <ac:chgData name="Cristian Chilipirea" userId="34ab170da5908fc4" providerId="LiveId" clId="{33069F41-F2C2-4BDD-8292-B1544BFFE8D4}" dt="2019-10-13T11:20:42.114" v="279"/>
          <ac:spMkLst>
            <pc:docMk/>
            <pc:sldMk cId="2862481688" sldId="563"/>
            <ac:spMk id="2" creationId="{4AA7101D-3108-4749-9987-272B59793AF1}"/>
          </ac:spMkLst>
        </pc:spChg>
        <pc:spChg chg="del">
          <ac:chgData name="Cristian Chilipirea" userId="34ab170da5908fc4" providerId="LiveId" clId="{33069F41-F2C2-4BDD-8292-B1544BFFE8D4}" dt="2019-10-13T11:20:43.769" v="280" actId="478"/>
          <ac:spMkLst>
            <pc:docMk/>
            <pc:sldMk cId="2862481688" sldId="563"/>
            <ac:spMk id="3" creationId="{0442B819-6C6E-4018-A125-490905CFBC05}"/>
          </ac:spMkLst>
        </pc:spChg>
        <pc:spChg chg="add del">
          <ac:chgData name="Cristian Chilipirea" userId="34ab170da5908fc4" providerId="LiveId" clId="{33069F41-F2C2-4BDD-8292-B1544BFFE8D4}" dt="2019-10-13T11:20:49.098" v="282"/>
          <ac:spMkLst>
            <pc:docMk/>
            <pc:sldMk cId="2862481688" sldId="563"/>
            <ac:spMk id="4" creationId="{A300A2E6-470D-4BFA-9399-C229D37BFCD8}"/>
          </ac:spMkLst>
        </pc:spChg>
        <pc:spChg chg="add del">
          <ac:chgData name="Cristian Chilipirea" userId="34ab170da5908fc4" providerId="LiveId" clId="{33069F41-F2C2-4BDD-8292-B1544BFFE8D4}" dt="2019-10-13T11:20:49.098" v="282"/>
          <ac:spMkLst>
            <pc:docMk/>
            <pc:sldMk cId="2862481688" sldId="563"/>
            <ac:spMk id="5" creationId="{F848B37B-4A53-42F2-8805-2021C1E3FA42}"/>
          </ac:spMkLst>
        </pc:spChg>
        <pc:spChg chg="add del">
          <ac:chgData name="Cristian Chilipirea" userId="34ab170da5908fc4" providerId="LiveId" clId="{33069F41-F2C2-4BDD-8292-B1544BFFE8D4}" dt="2019-10-13T11:20:49.098" v="282"/>
          <ac:spMkLst>
            <pc:docMk/>
            <pc:sldMk cId="2862481688" sldId="563"/>
            <ac:spMk id="6" creationId="{4CEA92D6-88F0-4E65-9496-3D444BD13166}"/>
          </ac:spMkLst>
        </pc:spChg>
        <pc:spChg chg="add del">
          <ac:chgData name="Cristian Chilipirea" userId="34ab170da5908fc4" providerId="LiveId" clId="{33069F41-F2C2-4BDD-8292-B1544BFFE8D4}" dt="2019-10-13T11:20:49.098" v="282"/>
          <ac:spMkLst>
            <pc:docMk/>
            <pc:sldMk cId="2862481688" sldId="563"/>
            <ac:spMk id="7" creationId="{2092CCB4-AB31-4DDD-AF3A-63DA030415B6}"/>
          </ac:spMkLst>
        </pc:spChg>
        <pc:spChg chg="add del">
          <ac:chgData name="Cristian Chilipirea" userId="34ab170da5908fc4" providerId="LiveId" clId="{33069F41-F2C2-4BDD-8292-B1544BFFE8D4}" dt="2019-10-13T11:20:49.098" v="282"/>
          <ac:spMkLst>
            <pc:docMk/>
            <pc:sldMk cId="2862481688" sldId="563"/>
            <ac:spMk id="8" creationId="{C057110A-50B7-49CC-B28B-178191D5F69C}"/>
          </ac:spMkLst>
        </pc:spChg>
        <pc:spChg chg="add del">
          <ac:chgData name="Cristian Chilipirea" userId="34ab170da5908fc4" providerId="LiveId" clId="{33069F41-F2C2-4BDD-8292-B1544BFFE8D4}" dt="2019-10-13T11:20:49.098" v="282"/>
          <ac:spMkLst>
            <pc:docMk/>
            <pc:sldMk cId="2862481688" sldId="563"/>
            <ac:spMk id="9" creationId="{360D0667-9C86-40A3-A72D-D133FC0BA258}"/>
          </ac:spMkLst>
        </pc:spChg>
        <pc:spChg chg="add del">
          <ac:chgData name="Cristian Chilipirea" userId="34ab170da5908fc4" providerId="LiveId" clId="{33069F41-F2C2-4BDD-8292-B1544BFFE8D4}" dt="2019-10-13T11:20:49.098" v="282"/>
          <ac:spMkLst>
            <pc:docMk/>
            <pc:sldMk cId="2862481688" sldId="563"/>
            <ac:spMk id="10" creationId="{87A68815-792F-415A-8271-C553193C6971}"/>
          </ac:spMkLst>
        </pc:spChg>
        <pc:spChg chg="add del">
          <ac:chgData name="Cristian Chilipirea" userId="34ab170da5908fc4" providerId="LiveId" clId="{33069F41-F2C2-4BDD-8292-B1544BFFE8D4}" dt="2019-10-13T11:20:49.098" v="282"/>
          <ac:spMkLst>
            <pc:docMk/>
            <pc:sldMk cId="2862481688" sldId="563"/>
            <ac:spMk id="11" creationId="{149D8EAB-1626-4BE3-9798-0F42B1F965E7}"/>
          </ac:spMkLst>
        </pc:spChg>
        <pc:spChg chg="add del">
          <ac:chgData name="Cristian Chilipirea" userId="34ab170da5908fc4" providerId="LiveId" clId="{33069F41-F2C2-4BDD-8292-B1544BFFE8D4}" dt="2019-10-13T11:20:49.098" v="282"/>
          <ac:spMkLst>
            <pc:docMk/>
            <pc:sldMk cId="2862481688" sldId="563"/>
            <ac:spMk id="12" creationId="{CC95C085-9775-40BD-B89E-5CFAC1A999EE}"/>
          </ac:spMkLst>
        </pc:spChg>
        <pc:spChg chg="add del">
          <ac:chgData name="Cristian Chilipirea" userId="34ab170da5908fc4" providerId="LiveId" clId="{33069F41-F2C2-4BDD-8292-B1544BFFE8D4}" dt="2019-10-13T11:20:49.098" v="282"/>
          <ac:spMkLst>
            <pc:docMk/>
            <pc:sldMk cId="2862481688" sldId="563"/>
            <ac:spMk id="13" creationId="{927552E1-F3AF-4941-9D16-8DE9BD91C125}"/>
          </ac:spMkLst>
        </pc:spChg>
        <pc:spChg chg="add del">
          <ac:chgData name="Cristian Chilipirea" userId="34ab170da5908fc4" providerId="LiveId" clId="{33069F41-F2C2-4BDD-8292-B1544BFFE8D4}" dt="2019-10-13T11:20:49.098" v="282"/>
          <ac:spMkLst>
            <pc:docMk/>
            <pc:sldMk cId="2862481688" sldId="563"/>
            <ac:spMk id="14" creationId="{E492E8FE-8CB4-41F8-B74B-0A0D4E6D9B57}"/>
          </ac:spMkLst>
        </pc:spChg>
        <pc:spChg chg="add del">
          <ac:chgData name="Cristian Chilipirea" userId="34ab170da5908fc4" providerId="LiveId" clId="{33069F41-F2C2-4BDD-8292-B1544BFFE8D4}" dt="2019-10-13T11:20:49.098" v="282"/>
          <ac:spMkLst>
            <pc:docMk/>
            <pc:sldMk cId="2862481688" sldId="563"/>
            <ac:spMk id="21" creationId="{C206F285-5312-4E66-BE2B-7BA0AE59CF5B}"/>
          </ac:spMkLst>
        </pc:spChg>
        <pc:spChg chg="add del">
          <ac:chgData name="Cristian Chilipirea" userId="34ab170da5908fc4" providerId="LiveId" clId="{33069F41-F2C2-4BDD-8292-B1544BFFE8D4}" dt="2019-10-13T11:20:49.098" v="282"/>
          <ac:spMkLst>
            <pc:docMk/>
            <pc:sldMk cId="2862481688" sldId="563"/>
            <ac:spMk id="22" creationId="{6D23C034-17E6-460D-B379-19A0D34AECB5}"/>
          </ac:spMkLst>
        </pc:spChg>
        <pc:spChg chg="add del">
          <ac:chgData name="Cristian Chilipirea" userId="34ab170da5908fc4" providerId="LiveId" clId="{33069F41-F2C2-4BDD-8292-B1544BFFE8D4}" dt="2019-10-13T11:20:49.098" v="282"/>
          <ac:spMkLst>
            <pc:docMk/>
            <pc:sldMk cId="2862481688" sldId="563"/>
            <ac:spMk id="23" creationId="{3D50B10E-B3D1-4A19-AC07-01C39003FEC7}"/>
          </ac:spMkLst>
        </pc:spChg>
        <pc:spChg chg="add del">
          <ac:chgData name="Cristian Chilipirea" userId="34ab170da5908fc4" providerId="LiveId" clId="{33069F41-F2C2-4BDD-8292-B1544BFFE8D4}" dt="2019-10-13T11:20:49.098" v="282"/>
          <ac:spMkLst>
            <pc:docMk/>
            <pc:sldMk cId="2862481688" sldId="563"/>
            <ac:spMk id="24" creationId="{92D0F830-E103-43AA-89C8-978E8165D1EA}"/>
          </ac:spMkLst>
        </pc:spChg>
        <pc:spChg chg="add del">
          <ac:chgData name="Cristian Chilipirea" userId="34ab170da5908fc4" providerId="LiveId" clId="{33069F41-F2C2-4BDD-8292-B1544BFFE8D4}" dt="2019-10-13T11:20:49.098" v="282"/>
          <ac:spMkLst>
            <pc:docMk/>
            <pc:sldMk cId="2862481688" sldId="563"/>
            <ac:spMk id="25" creationId="{3F54CD26-EF27-46DD-B702-C3E8E3857DE2}"/>
          </ac:spMkLst>
        </pc:spChg>
        <pc:spChg chg="add del">
          <ac:chgData name="Cristian Chilipirea" userId="34ab170da5908fc4" providerId="LiveId" clId="{33069F41-F2C2-4BDD-8292-B1544BFFE8D4}" dt="2019-10-13T11:20:49.098" v="282"/>
          <ac:spMkLst>
            <pc:docMk/>
            <pc:sldMk cId="2862481688" sldId="563"/>
            <ac:spMk id="26" creationId="{2F0593D5-F760-4C78-AA17-048A535859AE}"/>
          </ac:spMkLst>
        </pc:spChg>
        <pc:spChg chg="add del">
          <ac:chgData name="Cristian Chilipirea" userId="34ab170da5908fc4" providerId="LiveId" clId="{33069F41-F2C2-4BDD-8292-B1544BFFE8D4}" dt="2019-10-13T11:20:49.098" v="282"/>
          <ac:spMkLst>
            <pc:docMk/>
            <pc:sldMk cId="2862481688" sldId="563"/>
            <ac:spMk id="27" creationId="{BFD86C10-18BE-49FF-ACED-75A306CCBADE}"/>
          </ac:spMkLst>
        </pc:spChg>
        <pc:spChg chg="add del">
          <ac:chgData name="Cristian Chilipirea" userId="34ab170da5908fc4" providerId="LiveId" clId="{33069F41-F2C2-4BDD-8292-B1544BFFE8D4}" dt="2019-10-13T11:20:49.098" v="282"/>
          <ac:spMkLst>
            <pc:docMk/>
            <pc:sldMk cId="2862481688" sldId="563"/>
            <ac:spMk id="28" creationId="{2B29639D-A482-4B34-9BE0-1B91E9281305}"/>
          </ac:spMkLst>
        </pc:spChg>
        <pc:spChg chg="add del">
          <ac:chgData name="Cristian Chilipirea" userId="34ab170da5908fc4" providerId="LiveId" clId="{33069F41-F2C2-4BDD-8292-B1544BFFE8D4}" dt="2019-10-13T11:20:49.098" v="282"/>
          <ac:spMkLst>
            <pc:docMk/>
            <pc:sldMk cId="2862481688" sldId="563"/>
            <ac:spMk id="29" creationId="{77D83397-2DDF-4169-97B2-9488F388B1EC}"/>
          </ac:spMkLst>
        </pc:spChg>
        <pc:spChg chg="add del">
          <ac:chgData name="Cristian Chilipirea" userId="34ab170da5908fc4" providerId="LiveId" clId="{33069F41-F2C2-4BDD-8292-B1544BFFE8D4}" dt="2019-10-13T11:20:49.098" v="282"/>
          <ac:spMkLst>
            <pc:docMk/>
            <pc:sldMk cId="2862481688" sldId="563"/>
            <ac:spMk id="30" creationId="{9C3DA674-8143-4983-94E8-9303A9F4B129}"/>
          </ac:spMkLst>
        </pc:spChg>
        <pc:spChg chg="add mod">
          <ac:chgData name="Cristian Chilipirea" userId="34ab170da5908fc4" providerId="LiveId" clId="{33069F41-F2C2-4BDD-8292-B1544BFFE8D4}" dt="2019-10-13T11:20:50.912" v="284" actId="1076"/>
          <ac:spMkLst>
            <pc:docMk/>
            <pc:sldMk cId="2862481688" sldId="563"/>
            <ac:spMk id="31" creationId="{9D365549-2349-402E-A317-145C04A11F7B}"/>
          </ac:spMkLst>
        </pc:spChg>
        <pc:spChg chg="add mod">
          <ac:chgData name="Cristian Chilipirea" userId="34ab170da5908fc4" providerId="LiveId" clId="{33069F41-F2C2-4BDD-8292-B1544BFFE8D4}" dt="2019-10-13T11:20:50.912" v="284" actId="1076"/>
          <ac:spMkLst>
            <pc:docMk/>
            <pc:sldMk cId="2862481688" sldId="563"/>
            <ac:spMk id="32" creationId="{D0C38A69-35E9-40B2-A5E9-173F94EF8D42}"/>
          </ac:spMkLst>
        </pc:spChg>
        <pc:spChg chg="add mod">
          <ac:chgData name="Cristian Chilipirea" userId="34ab170da5908fc4" providerId="LiveId" clId="{33069F41-F2C2-4BDD-8292-B1544BFFE8D4}" dt="2019-10-13T11:20:50.912" v="284" actId="1076"/>
          <ac:spMkLst>
            <pc:docMk/>
            <pc:sldMk cId="2862481688" sldId="563"/>
            <ac:spMk id="33" creationId="{7B921DFC-E76A-4289-B8DF-66C1ABBB625C}"/>
          </ac:spMkLst>
        </pc:spChg>
        <pc:spChg chg="add mod">
          <ac:chgData name="Cristian Chilipirea" userId="34ab170da5908fc4" providerId="LiveId" clId="{33069F41-F2C2-4BDD-8292-B1544BFFE8D4}" dt="2019-10-13T11:20:50.912" v="284" actId="1076"/>
          <ac:spMkLst>
            <pc:docMk/>
            <pc:sldMk cId="2862481688" sldId="563"/>
            <ac:spMk id="34" creationId="{5168526A-4A25-4491-8E6F-49070D04C907}"/>
          </ac:spMkLst>
        </pc:spChg>
        <pc:spChg chg="add mod">
          <ac:chgData name="Cristian Chilipirea" userId="34ab170da5908fc4" providerId="LiveId" clId="{33069F41-F2C2-4BDD-8292-B1544BFFE8D4}" dt="2019-10-13T11:20:50.912" v="284" actId="1076"/>
          <ac:spMkLst>
            <pc:docMk/>
            <pc:sldMk cId="2862481688" sldId="563"/>
            <ac:spMk id="35" creationId="{423051F2-F4B9-4B5D-90BE-C13722F4AA8F}"/>
          </ac:spMkLst>
        </pc:spChg>
        <pc:spChg chg="add mod">
          <ac:chgData name="Cristian Chilipirea" userId="34ab170da5908fc4" providerId="LiveId" clId="{33069F41-F2C2-4BDD-8292-B1544BFFE8D4}" dt="2019-10-13T11:20:50.912" v="284" actId="1076"/>
          <ac:spMkLst>
            <pc:docMk/>
            <pc:sldMk cId="2862481688" sldId="563"/>
            <ac:spMk id="36" creationId="{CAA1CA03-5D64-4625-8EAC-0A6F10E68017}"/>
          </ac:spMkLst>
        </pc:spChg>
        <pc:spChg chg="add mod">
          <ac:chgData name="Cristian Chilipirea" userId="34ab170da5908fc4" providerId="LiveId" clId="{33069F41-F2C2-4BDD-8292-B1544BFFE8D4}" dt="2019-10-13T11:20:50.912" v="284" actId="1076"/>
          <ac:spMkLst>
            <pc:docMk/>
            <pc:sldMk cId="2862481688" sldId="563"/>
            <ac:spMk id="37" creationId="{00695AD4-06A4-415D-869E-BB007C510621}"/>
          </ac:spMkLst>
        </pc:spChg>
        <pc:spChg chg="add mod">
          <ac:chgData name="Cristian Chilipirea" userId="34ab170da5908fc4" providerId="LiveId" clId="{33069F41-F2C2-4BDD-8292-B1544BFFE8D4}" dt="2019-10-13T11:20:50.912" v="284" actId="1076"/>
          <ac:spMkLst>
            <pc:docMk/>
            <pc:sldMk cId="2862481688" sldId="563"/>
            <ac:spMk id="38" creationId="{908A17C6-2C79-4D5F-8AC0-D49EDE70EB91}"/>
          </ac:spMkLst>
        </pc:spChg>
        <pc:spChg chg="add mod">
          <ac:chgData name="Cristian Chilipirea" userId="34ab170da5908fc4" providerId="LiveId" clId="{33069F41-F2C2-4BDD-8292-B1544BFFE8D4}" dt="2019-10-13T11:20:50.912" v="284" actId="1076"/>
          <ac:spMkLst>
            <pc:docMk/>
            <pc:sldMk cId="2862481688" sldId="563"/>
            <ac:spMk id="39" creationId="{2CCF9F11-2382-4FCE-A8EC-3292BF3C74C2}"/>
          </ac:spMkLst>
        </pc:spChg>
        <pc:spChg chg="add mod">
          <ac:chgData name="Cristian Chilipirea" userId="34ab170da5908fc4" providerId="LiveId" clId="{33069F41-F2C2-4BDD-8292-B1544BFFE8D4}" dt="2019-10-13T11:20:50.912" v="284" actId="1076"/>
          <ac:spMkLst>
            <pc:docMk/>
            <pc:sldMk cId="2862481688" sldId="563"/>
            <ac:spMk id="40" creationId="{D588B56E-6C98-4143-B98D-BAD19B076564}"/>
          </ac:spMkLst>
        </pc:spChg>
        <pc:spChg chg="add mod">
          <ac:chgData name="Cristian Chilipirea" userId="34ab170da5908fc4" providerId="LiveId" clId="{33069F41-F2C2-4BDD-8292-B1544BFFE8D4}" dt="2019-10-13T11:20:50.912" v="284" actId="1076"/>
          <ac:spMkLst>
            <pc:docMk/>
            <pc:sldMk cId="2862481688" sldId="563"/>
            <ac:spMk id="41" creationId="{2185956B-4A8E-4377-AC68-8093A349B53D}"/>
          </ac:spMkLst>
        </pc:spChg>
        <pc:spChg chg="add mod">
          <ac:chgData name="Cristian Chilipirea" userId="34ab170da5908fc4" providerId="LiveId" clId="{33069F41-F2C2-4BDD-8292-B1544BFFE8D4}" dt="2019-10-13T11:20:50.912" v="284" actId="1076"/>
          <ac:spMkLst>
            <pc:docMk/>
            <pc:sldMk cId="2862481688" sldId="563"/>
            <ac:spMk id="48" creationId="{E9EA34EF-CC40-44B4-84B0-028C185AFE98}"/>
          </ac:spMkLst>
        </pc:spChg>
        <pc:spChg chg="add mod">
          <ac:chgData name="Cristian Chilipirea" userId="34ab170da5908fc4" providerId="LiveId" clId="{33069F41-F2C2-4BDD-8292-B1544BFFE8D4}" dt="2019-10-13T11:20:50.912" v="284" actId="1076"/>
          <ac:spMkLst>
            <pc:docMk/>
            <pc:sldMk cId="2862481688" sldId="563"/>
            <ac:spMk id="49" creationId="{F602BAE8-75ED-4D90-9123-61255144C2D1}"/>
          </ac:spMkLst>
        </pc:spChg>
        <pc:spChg chg="add mod">
          <ac:chgData name="Cristian Chilipirea" userId="34ab170da5908fc4" providerId="LiveId" clId="{33069F41-F2C2-4BDD-8292-B1544BFFE8D4}" dt="2019-10-13T11:20:50.912" v="284" actId="1076"/>
          <ac:spMkLst>
            <pc:docMk/>
            <pc:sldMk cId="2862481688" sldId="563"/>
            <ac:spMk id="50" creationId="{A63224FC-0D94-481E-BB28-974407DDECBF}"/>
          </ac:spMkLst>
        </pc:spChg>
        <pc:spChg chg="add mod">
          <ac:chgData name="Cristian Chilipirea" userId="34ab170da5908fc4" providerId="LiveId" clId="{33069F41-F2C2-4BDD-8292-B1544BFFE8D4}" dt="2019-10-13T11:20:50.912" v="284" actId="1076"/>
          <ac:spMkLst>
            <pc:docMk/>
            <pc:sldMk cId="2862481688" sldId="563"/>
            <ac:spMk id="51" creationId="{180E0D49-BE3A-46B1-A624-E805F61B88F0}"/>
          </ac:spMkLst>
        </pc:spChg>
        <pc:spChg chg="add mod">
          <ac:chgData name="Cristian Chilipirea" userId="34ab170da5908fc4" providerId="LiveId" clId="{33069F41-F2C2-4BDD-8292-B1544BFFE8D4}" dt="2019-10-13T11:20:50.912" v="284" actId="1076"/>
          <ac:spMkLst>
            <pc:docMk/>
            <pc:sldMk cId="2862481688" sldId="563"/>
            <ac:spMk id="52" creationId="{A20E6E47-7FB9-4583-8FD8-DB315A770473}"/>
          </ac:spMkLst>
        </pc:spChg>
        <pc:spChg chg="add mod">
          <ac:chgData name="Cristian Chilipirea" userId="34ab170da5908fc4" providerId="LiveId" clId="{33069F41-F2C2-4BDD-8292-B1544BFFE8D4}" dt="2019-10-13T11:20:50.912" v="284" actId="1076"/>
          <ac:spMkLst>
            <pc:docMk/>
            <pc:sldMk cId="2862481688" sldId="563"/>
            <ac:spMk id="53" creationId="{E9F84F2E-2530-408D-BAA0-0E298925612B}"/>
          </ac:spMkLst>
        </pc:spChg>
        <pc:spChg chg="add mod">
          <ac:chgData name="Cristian Chilipirea" userId="34ab170da5908fc4" providerId="LiveId" clId="{33069F41-F2C2-4BDD-8292-B1544BFFE8D4}" dt="2019-10-13T11:20:50.912" v="284" actId="1076"/>
          <ac:spMkLst>
            <pc:docMk/>
            <pc:sldMk cId="2862481688" sldId="563"/>
            <ac:spMk id="54" creationId="{DE9BBD78-74D9-4134-BD4A-7594470C66D6}"/>
          </ac:spMkLst>
        </pc:spChg>
        <pc:spChg chg="add mod">
          <ac:chgData name="Cristian Chilipirea" userId="34ab170da5908fc4" providerId="LiveId" clId="{33069F41-F2C2-4BDD-8292-B1544BFFE8D4}" dt="2019-10-13T11:20:50.912" v="284" actId="1076"/>
          <ac:spMkLst>
            <pc:docMk/>
            <pc:sldMk cId="2862481688" sldId="563"/>
            <ac:spMk id="55" creationId="{2B99A849-67BF-4682-8AFD-4C22C21BDCD1}"/>
          </ac:spMkLst>
        </pc:spChg>
        <pc:spChg chg="add mod">
          <ac:chgData name="Cristian Chilipirea" userId="34ab170da5908fc4" providerId="LiveId" clId="{33069F41-F2C2-4BDD-8292-B1544BFFE8D4}" dt="2019-10-13T11:20:50.912" v="284" actId="1076"/>
          <ac:spMkLst>
            <pc:docMk/>
            <pc:sldMk cId="2862481688" sldId="563"/>
            <ac:spMk id="56" creationId="{16AE135D-2D65-437B-995D-66624DFE41BE}"/>
          </ac:spMkLst>
        </pc:spChg>
        <pc:spChg chg="add mod">
          <ac:chgData name="Cristian Chilipirea" userId="34ab170da5908fc4" providerId="LiveId" clId="{33069F41-F2C2-4BDD-8292-B1544BFFE8D4}" dt="2019-10-13T11:20:50.912" v="284" actId="1076"/>
          <ac:spMkLst>
            <pc:docMk/>
            <pc:sldMk cId="2862481688" sldId="563"/>
            <ac:spMk id="57" creationId="{7072CEE5-3657-4E4F-8176-8FAC7A555B28}"/>
          </ac:spMkLst>
        </pc:spChg>
        <pc:grpChg chg="add del">
          <ac:chgData name="Cristian Chilipirea" userId="34ab170da5908fc4" providerId="LiveId" clId="{33069F41-F2C2-4BDD-8292-B1544BFFE8D4}" dt="2019-10-13T11:20:49.098" v="282"/>
          <ac:grpSpMkLst>
            <pc:docMk/>
            <pc:sldMk cId="2862481688" sldId="563"/>
            <ac:grpSpMk id="15" creationId="{E42BFE1B-0182-471C-BAFD-BAC42DD337D0}"/>
          </ac:grpSpMkLst>
        </pc:grpChg>
        <pc:grpChg chg="add del">
          <ac:chgData name="Cristian Chilipirea" userId="34ab170da5908fc4" providerId="LiveId" clId="{33069F41-F2C2-4BDD-8292-B1544BFFE8D4}" dt="2019-10-13T11:20:49.098" v="282"/>
          <ac:grpSpMkLst>
            <pc:docMk/>
            <pc:sldMk cId="2862481688" sldId="563"/>
            <ac:grpSpMk id="18" creationId="{DA8C09F9-4584-4AC3-8B28-6D32C53E6E29}"/>
          </ac:grpSpMkLst>
        </pc:grpChg>
        <pc:grpChg chg="add mod">
          <ac:chgData name="Cristian Chilipirea" userId="34ab170da5908fc4" providerId="LiveId" clId="{33069F41-F2C2-4BDD-8292-B1544BFFE8D4}" dt="2019-10-13T11:20:50.912" v="284" actId="1076"/>
          <ac:grpSpMkLst>
            <pc:docMk/>
            <pc:sldMk cId="2862481688" sldId="563"/>
            <ac:grpSpMk id="42" creationId="{7BE82132-F49A-4CFA-AF20-D48CC8A3ED6B}"/>
          </ac:grpSpMkLst>
        </pc:grpChg>
        <pc:grpChg chg="add mod">
          <ac:chgData name="Cristian Chilipirea" userId="34ab170da5908fc4" providerId="LiveId" clId="{33069F41-F2C2-4BDD-8292-B1544BFFE8D4}" dt="2019-10-13T11:20:50.912" v="284" actId="1076"/>
          <ac:grpSpMkLst>
            <pc:docMk/>
            <pc:sldMk cId="2862481688" sldId="563"/>
            <ac:grpSpMk id="45" creationId="{F9CCF597-A542-4995-A842-05C678ADCBB7}"/>
          </ac:grpSpMkLst>
        </pc:grpChg>
      </pc:sldChg>
      <pc:sldChg chg="addSp delSp modSp add">
        <pc:chgData name="Cristian Chilipirea" userId="34ab170da5908fc4" providerId="LiveId" clId="{33069F41-F2C2-4BDD-8292-B1544BFFE8D4}" dt="2019-10-13T11:21:05.129" v="290" actId="478"/>
        <pc:sldMkLst>
          <pc:docMk/>
          <pc:sldMk cId="597660458" sldId="564"/>
        </pc:sldMkLst>
        <pc:spChg chg="mod">
          <ac:chgData name="Cristian Chilipirea" userId="34ab170da5908fc4" providerId="LiveId" clId="{33069F41-F2C2-4BDD-8292-B1544BFFE8D4}" dt="2019-10-13T11:20:56.735" v="286"/>
          <ac:spMkLst>
            <pc:docMk/>
            <pc:sldMk cId="597660458" sldId="564"/>
            <ac:spMk id="2" creationId="{1AAC1619-8295-4056-8811-3D155C628CE5}"/>
          </ac:spMkLst>
        </pc:spChg>
        <pc:spChg chg="add del">
          <ac:chgData name="Cristian Chilipirea" userId="34ab170da5908fc4" providerId="LiveId" clId="{33069F41-F2C2-4BDD-8292-B1544BFFE8D4}" dt="2019-10-13T11:21:05.129" v="290" actId="478"/>
          <ac:spMkLst>
            <pc:docMk/>
            <pc:sldMk cId="597660458" sldId="564"/>
            <ac:spMk id="3" creationId="{BB23D1E2-E5D2-4795-A7D3-EB7D6FFB3B0B}"/>
          </ac:spMkLst>
        </pc:spChg>
        <pc:spChg chg="add del">
          <ac:chgData name="Cristian Chilipirea" userId="34ab170da5908fc4" providerId="LiveId" clId="{33069F41-F2C2-4BDD-8292-B1544BFFE8D4}" dt="2019-10-13T11:21:02.314" v="288"/>
          <ac:spMkLst>
            <pc:docMk/>
            <pc:sldMk cId="597660458" sldId="564"/>
            <ac:spMk id="4" creationId="{492D4ACD-FDDA-4FFB-9098-CA8632EC86DA}"/>
          </ac:spMkLst>
        </pc:spChg>
        <pc:spChg chg="add">
          <ac:chgData name="Cristian Chilipirea" userId="34ab170da5908fc4" providerId="LiveId" clId="{33069F41-F2C2-4BDD-8292-B1544BFFE8D4}" dt="2019-10-13T11:21:02.326" v="289"/>
          <ac:spMkLst>
            <pc:docMk/>
            <pc:sldMk cId="597660458" sldId="564"/>
            <ac:spMk id="5" creationId="{EC883147-50C1-4D45-8E92-F5AE25C71A27}"/>
          </ac:spMkLst>
        </pc:spChg>
      </pc:sldChg>
      <pc:sldChg chg="addSp delSp add modAnim">
        <pc:chgData name="Cristian Chilipirea" userId="34ab170da5908fc4" providerId="LiveId" clId="{33069F41-F2C2-4BDD-8292-B1544BFFE8D4}" dt="2019-10-13T11:21:19.491" v="296"/>
        <pc:sldMkLst>
          <pc:docMk/>
          <pc:sldMk cId="1996262977" sldId="565"/>
        </pc:sldMkLst>
        <pc:spChg chg="del">
          <ac:chgData name="Cristian Chilipirea" userId="34ab170da5908fc4" providerId="LiveId" clId="{33069F41-F2C2-4BDD-8292-B1544BFFE8D4}" dt="2019-10-13T11:21:16.376" v="293" actId="478"/>
          <ac:spMkLst>
            <pc:docMk/>
            <pc:sldMk cId="1996262977" sldId="565"/>
            <ac:spMk id="2" creationId="{E241E421-ABCD-41AB-B02B-74E295BC0C1C}"/>
          </ac:spMkLst>
        </pc:spChg>
        <pc:spChg chg="del">
          <ac:chgData name="Cristian Chilipirea" userId="34ab170da5908fc4" providerId="LiveId" clId="{33069F41-F2C2-4BDD-8292-B1544BFFE8D4}" dt="2019-10-13T11:21:15.297" v="292" actId="478"/>
          <ac:spMkLst>
            <pc:docMk/>
            <pc:sldMk cId="1996262977" sldId="565"/>
            <ac:spMk id="3" creationId="{257634BD-C4FC-4927-AA2C-1A880EE1330D}"/>
          </ac:spMkLst>
        </pc:spChg>
        <pc:spChg chg="add del">
          <ac:chgData name="Cristian Chilipirea" userId="34ab170da5908fc4" providerId="LiveId" clId="{33069F41-F2C2-4BDD-8292-B1544BFFE8D4}" dt="2019-10-13T11:21:19.479" v="295"/>
          <ac:spMkLst>
            <pc:docMk/>
            <pc:sldMk cId="1996262977" sldId="565"/>
            <ac:spMk id="4" creationId="{0E9F28C0-9F79-486F-AE7C-87B8144DEEA5}"/>
          </ac:spMkLst>
        </pc:spChg>
        <pc:spChg chg="add del">
          <ac:chgData name="Cristian Chilipirea" userId="34ab170da5908fc4" providerId="LiveId" clId="{33069F41-F2C2-4BDD-8292-B1544BFFE8D4}" dt="2019-10-13T11:21:19.479" v="295"/>
          <ac:spMkLst>
            <pc:docMk/>
            <pc:sldMk cId="1996262977" sldId="565"/>
            <ac:spMk id="5" creationId="{626E2EE8-E72F-44E8-A265-A93A795B4251}"/>
          </ac:spMkLst>
        </pc:spChg>
        <pc:spChg chg="add">
          <ac:chgData name="Cristian Chilipirea" userId="34ab170da5908fc4" providerId="LiveId" clId="{33069F41-F2C2-4BDD-8292-B1544BFFE8D4}" dt="2019-10-13T11:21:19.491" v="296"/>
          <ac:spMkLst>
            <pc:docMk/>
            <pc:sldMk cId="1996262977" sldId="565"/>
            <ac:spMk id="33" creationId="{D3E43F85-9E3A-4697-BB9B-EBC4B77175A9}"/>
          </ac:spMkLst>
        </pc:spChg>
        <pc:spChg chg="add">
          <ac:chgData name="Cristian Chilipirea" userId="34ab170da5908fc4" providerId="LiveId" clId="{33069F41-F2C2-4BDD-8292-B1544BFFE8D4}" dt="2019-10-13T11:21:19.491" v="296"/>
          <ac:spMkLst>
            <pc:docMk/>
            <pc:sldMk cId="1996262977" sldId="565"/>
            <ac:spMk id="34" creationId="{58E23F01-02AA-49F9-9B17-35171366A8CE}"/>
          </ac:spMkLst>
        </pc:spChg>
        <pc:grpChg chg="add del">
          <ac:chgData name="Cristian Chilipirea" userId="34ab170da5908fc4" providerId="LiveId" clId="{33069F41-F2C2-4BDD-8292-B1544BFFE8D4}" dt="2019-10-13T11:21:19.479" v="295"/>
          <ac:grpSpMkLst>
            <pc:docMk/>
            <pc:sldMk cId="1996262977" sldId="565"/>
            <ac:grpSpMk id="6" creationId="{1A54647B-9123-4DBB-8914-BAC2F3F06B7F}"/>
          </ac:grpSpMkLst>
        </pc:grpChg>
        <pc:grpChg chg="add del">
          <ac:chgData name="Cristian Chilipirea" userId="34ab170da5908fc4" providerId="LiveId" clId="{33069F41-F2C2-4BDD-8292-B1544BFFE8D4}" dt="2019-10-13T11:21:19.479" v="295"/>
          <ac:grpSpMkLst>
            <pc:docMk/>
            <pc:sldMk cId="1996262977" sldId="565"/>
            <ac:grpSpMk id="16" creationId="{295B0C27-27C8-4B79-9276-60F142B567B8}"/>
          </ac:grpSpMkLst>
        </pc:grpChg>
        <pc:grpChg chg="add del">
          <ac:chgData name="Cristian Chilipirea" userId="34ab170da5908fc4" providerId="LiveId" clId="{33069F41-F2C2-4BDD-8292-B1544BFFE8D4}" dt="2019-10-13T11:21:19.479" v="295"/>
          <ac:grpSpMkLst>
            <pc:docMk/>
            <pc:sldMk cId="1996262977" sldId="565"/>
            <ac:grpSpMk id="19" creationId="{45BA3A1A-47C6-4B57-89C5-8E2D92AD113E}"/>
          </ac:grpSpMkLst>
        </pc:grpChg>
        <pc:grpChg chg="add del">
          <ac:chgData name="Cristian Chilipirea" userId="34ab170da5908fc4" providerId="LiveId" clId="{33069F41-F2C2-4BDD-8292-B1544BFFE8D4}" dt="2019-10-13T11:21:19.479" v="295"/>
          <ac:grpSpMkLst>
            <pc:docMk/>
            <pc:sldMk cId="1996262977" sldId="565"/>
            <ac:grpSpMk id="24" creationId="{2E1FFF5B-829D-4B9D-A091-9B585154541E}"/>
          </ac:grpSpMkLst>
        </pc:grpChg>
        <pc:grpChg chg="add">
          <ac:chgData name="Cristian Chilipirea" userId="34ab170da5908fc4" providerId="LiveId" clId="{33069F41-F2C2-4BDD-8292-B1544BFFE8D4}" dt="2019-10-13T11:21:19.491" v="296"/>
          <ac:grpSpMkLst>
            <pc:docMk/>
            <pc:sldMk cId="1996262977" sldId="565"/>
            <ac:grpSpMk id="35" creationId="{12DF19BA-B418-4E50-AAA0-65F38F674A2C}"/>
          </ac:grpSpMkLst>
        </pc:grpChg>
        <pc:grpChg chg="add">
          <ac:chgData name="Cristian Chilipirea" userId="34ab170da5908fc4" providerId="LiveId" clId="{33069F41-F2C2-4BDD-8292-B1544BFFE8D4}" dt="2019-10-13T11:21:19.491" v="296"/>
          <ac:grpSpMkLst>
            <pc:docMk/>
            <pc:sldMk cId="1996262977" sldId="565"/>
            <ac:grpSpMk id="45" creationId="{6814AC36-2E96-4165-9CBB-FD82036EC8ED}"/>
          </ac:grpSpMkLst>
        </pc:grpChg>
        <pc:grpChg chg="add">
          <ac:chgData name="Cristian Chilipirea" userId="34ab170da5908fc4" providerId="LiveId" clId="{33069F41-F2C2-4BDD-8292-B1544BFFE8D4}" dt="2019-10-13T11:21:19.491" v="296"/>
          <ac:grpSpMkLst>
            <pc:docMk/>
            <pc:sldMk cId="1996262977" sldId="565"/>
            <ac:grpSpMk id="48" creationId="{4724BCCA-7BB5-4F2A-91A3-2C26D6FCC218}"/>
          </ac:grpSpMkLst>
        </pc:grpChg>
        <pc:grpChg chg="add">
          <ac:chgData name="Cristian Chilipirea" userId="34ab170da5908fc4" providerId="LiveId" clId="{33069F41-F2C2-4BDD-8292-B1544BFFE8D4}" dt="2019-10-13T11:21:19.491" v="296"/>
          <ac:grpSpMkLst>
            <pc:docMk/>
            <pc:sldMk cId="1996262977" sldId="565"/>
            <ac:grpSpMk id="53" creationId="{B7D8FEA6-A4F6-4CFC-9C6A-8BDF6C34B862}"/>
          </ac:grpSpMkLst>
        </pc:grpChg>
      </pc:sldChg>
      <pc:sldChg chg="addSp delSp modSp add">
        <pc:chgData name="Cristian Chilipirea" userId="34ab170da5908fc4" providerId="LiveId" clId="{33069F41-F2C2-4BDD-8292-B1544BFFE8D4}" dt="2019-10-13T11:21:33.789" v="303" actId="1076"/>
        <pc:sldMkLst>
          <pc:docMk/>
          <pc:sldMk cId="1713717884" sldId="566"/>
        </pc:sldMkLst>
        <pc:spChg chg="del">
          <ac:chgData name="Cristian Chilipirea" userId="34ab170da5908fc4" providerId="LiveId" clId="{33069F41-F2C2-4BDD-8292-B1544BFFE8D4}" dt="2019-10-13T11:21:29.140" v="299" actId="478"/>
          <ac:spMkLst>
            <pc:docMk/>
            <pc:sldMk cId="1713717884" sldId="566"/>
            <ac:spMk id="2" creationId="{7753FB2C-BE97-4035-BCC6-58BA157C8100}"/>
          </ac:spMkLst>
        </pc:spChg>
        <pc:spChg chg="del">
          <ac:chgData name="Cristian Chilipirea" userId="34ab170da5908fc4" providerId="LiveId" clId="{33069F41-F2C2-4BDD-8292-B1544BFFE8D4}" dt="2019-10-13T11:21:28.156" v="298" actId="478"/>
          <ac:spMkLst>
            <pc:docMk/>
            <pc:sldMk cId="1713717884" sldId="566"/>
            <ac:spMk id="3" creationId="{0CBDAC3F-164E-40F0-8195-672306C1BAA5}"/>
          </ac:spMkLst>
        </pc:spChg>
        <pc:spChg chg="add del">
          <ac:chgData name="Cristian Chilipirea" userId="34ab170da5908fc4" providerId="LiveId" clId="{33069F41-F2C2-4BDD-8292-B1544BFFE8D4}" dt="2019-10-13T11:21:31.981" v="301"/>
          <ac:spMkLst>
            <pc:docMk/>
            <pc:sldMk cId="1713717884" sldId="566"/>
            <ac:spMk id="4" creationId="{A016E897-1E7F-40C2-A635-730C434D65FD}"/>
          </ac:spMkLst>
        </pc:spChg>
        <pc:spChg chg="add mod">
          <ac:chgData name="Cristian Chilipirea" userId="34ab170da5908fc4" providerId="LiveId" clId="{33069F41-F2C2-4BDD-8292-B1544BFFE8D4}" dt="2019-10-13T11:21:33.789" v="303" actId="1076"/>
          <ac:spMkLst>
            <pc:docMk/>
            <pc:sldMk cId="1713717884" sldId="566"/>
            <ac:spMk id="5" creationId="{9D328442-7DE3-464E-9CF1-44D131EADDA5}"/>
          </ac:spMkLst>
        </pc:spChg>
      </pc:sldChg>
      <pc:sldChg chg="addSp delSp modSp add">
        <pc:chgData name="Cristian Chilipirea" userId="34ab170da5908fc4" providerId="LiveId" clId="{33069F41-F2C2-4BDD-8292-B1544BFFE8D4}" dt="2019-10-13T11:21:49.262" v="310" actId="1076"/>
        <pc:sldMkLst>
          <pc:docMk/>
          <pc:sldMk cId="4262550352" sldId="567"/>
        </pc:sldMkLst>
        <pc:spChg chg="mod">
          <ac:chgData name="Cristian Chilipirea" userId="34ab170da5908fc4" providerId="LiveId" clId="{33069F41-F2C2-4BDD-8292-B1544BFFE8D4}" dt="2019-10-13T11:21:39.877" v="305"/>
          <ac:spMkLst>
            <pc:docMk/>
            <pc:sldMk cId="4262550352" sldId="567"/>
            <ac:spMk id="2" creationId="{D7D16C77-391D-43ED-B05D-9B77ECCAEA2E}"/>
          </ac:spMkLst>
        </pc:spChg>
        <pc:spChg chg="del">
          <ac:chgData name="Cristian Chilipirea" userId="34ab170da5908fc4" providerId="LiveId" clId="{33069F41-F2C2-4BDD-8292-B1544BFFE8D4}" dt="2019-10-13T11:21:41.404" v="306" actId="478"/>
          <ac:spMkLst>
            <pc:docMk/>
            <pc:sldMk cId="4262550352" sldId="567"/>
            <ac:spMk id="3" creationId="{D6E89D86-0531-4A89-90A0-365FFB3B433E}"/>
          </ac:spMkLst>
        </pc:spChg>
        <pc:spChg chg="add del">
          <ac:chgData name="Cristian Chilipirea" userId="34ab170da5908fc4" providerId="LiveId" clId="{33069F41-F2C2-4BDD-8292-B1544BFFE8D4}" dt="2019-10-13T11:21:47.881" v="308"/>
          <ac:spMkLst>
            <pc:docMk/>
            <pc:sldMk cId="4262550352" sldId="567"/>
            <ac:spMk id="4" creationId="{15D0897A-84CB-4A1F-8FB4-CD9C03A0812C}"/>
          </ac:spMkLst>
        </pc:spChg>
        <pc:spChg chg="add mod">
          <ac:chgData name="Cristian Chilipirea" userId="34ab170da5908fc4" providerId="LiveId" clId="{33069F41-F2C2-4BDD-8292-B1544BFFE8D4}" dt="2019-10-13T11:21:49.262" v="310" actId="1076"/>
          <ac:spMkLst>
            <pc:docMk/>
            <pc:sldMk cId="4262550352" sldId="567"/>
            <ac:spMk id="5" creationId="{87CCDE51-8C78-4F0D-A168-1F57A0A218D2}"/>
          </ac:spMkLst>
        </pc:spChg>
      </pc:sldChg>
      <pc:sldChg chg="addSp delSp modSp add">
        <pc:chgData name="Cristian Chilipirea" userId="34ab170da5908fc4" providerId="LiveId" clId="{33069F41-F2C2-4BDD-8292-B1544BFFE8D4}" dt="2019-10-13T11:22:03.784" v="317" actId="1076"/>
        <pc:sldMkLst>
          <pc:docMk/>
          <pc:sldMk cId="1936686504" sldId="568"/>
        </pc:sldMkLst>
        <pc:spChg chg="mod">
          <ac:chgData name="Cristian Chilipirea" userId="34ab170da5908fc4" providerId="LiveId" clId="{33069F41-F2C2-4BDD-8292-B1544BFFE8D4}" dt="2019-10-13T11:21:54.729" v="312"/>
          <ac:spMkLst>
            <pc:docMk/>
            <pc:sldMk cId="1936686504" sldId="568"/>
            <ac:spMk id="2" creationId="{D9B29D23-354F-44BF-A9E5-DC762AD9FA04}"/>
          </ac:spMkLst>
        </pc:spChg>
        <pc:spChg chg="del">
          <ac:chgData name="Cristian Chilipirea" userId="34ab170da5908fc4" providerId="LiveId" clId="{33069F41-F2C2-4BDD-8292-B1544BFFE8D4}" dt="2019-10-13T11:21:56.265" v="313" actId="478"/>
          <ac:spMkLst>
            <pc:docMk/>
            <pc:sldMk cId="1936686504" sldId="568"/>
            <ac:spMk id="3" creationId="{2C5D0771-885C-4BF6-8A14-56A3B40085BD}"/>
          </ac:spMkLst>
        </pc:spChg>
        <pc:spChg chg="add del">
          <ac:chgData name="Cristian Chilipirea" userId="34ab170da5908fc4" providerId="LiveId" clId="{33069F41-F2C2-4BDD-8292-B1544BFFE8D4}" dt="2019-10-13T11:22:01.611" v="315"/>
          <ac:spMkLst>
            <pc:docMk/>
            <pc:sldMk cId="1936686504" sldId="568"/>
            <ac:spMk id="4" creationId="{DA2EB309-CC00-4178-88D3-DEE57EAC8B0C}"/>
          </ac:spMkLst>
        </pc:spChg>
        <pc:spChg chg="add mod">
          <ac:chgData name="Cristian Chilipirea" userId="34ab170da5908fc4" providerId="LiveId" clId="{33069F41-F2C2-4BDD-8292-B1544BFFE8D4}" dt="2019-10-13T11:22:03.784" v="317" actId="1076"/>
          <ac:spMkLst>
            <pc:docMk/>
            <pc:sldMk cId="1936686504" sldId="568"/>
            <ac:spMk id="5" creationId="{6CEE9BAC-ABB1-44EB-85EA-E50FCF9DF5AC}"/>
          </ac:spMkLst>
        </pc:spChg>
      </pc:sldChg>
      <pc:sldChg chg="addSp delSp modSp add">
        <pc:chgData name="Cristian Chilipirea" userId="34ab170da5908fc4" providerId="LiveId" clId="{33069F41-F2C2-4BDD-8292-B1544BFFE8D4}" dt="2019-10-13T11:22:16.702" v="323"/>
        <pc:sldMkLst>
          <pc:docMk/>
          <pc:sldMk cId="2201348171" sldId="569"/>
        </pc:sldMkLst>
        <pc:spChg chg="mod">
          <ac:chgData name="Cristian Chilipirea" userId="34ab170da5908fc4" providerId="LiveId" clId="{33069F41-F2C2-4BDD-8292-B1544BFFE8D4}" dt="2019-10-13T11:22:09.505" v="319"/>
          <ac:spMkLst>
            <pc:docMk/>
            <pc:sldMk cId="2201348171" sldId="569"/>
            <ac:spMk id="2" creationId="{8697ADED-38FB-4122-8247-A76C73750B61}"/>
          </ac:spMkLst>
        </pc:spChg>
        <pc:spChg chg="del">
          <ac:chgData name="Cristian Chilipirea" userId="34ab170da5908fc4" providerId="LiveId" clId="{33069F41-F2C2-4BDD-8292-B1544BFFE8D4}" dt="2019-10-13T11:22:10.873" v="320" actId="478"/>
          <ac:spMkLst>
            <pc:docMk/>
            <pc:sldMk cId="2201348171" sldId="569"/>
            <ac:spMk id="3" creationId="{70F391C7-3699-4CCF-BF95-83A2D826B300}"/>
          </ac:spMkLst>
        </pc:spChg>
        <pc:spChg chg="add del">
          <ac:chgData name="Cristian Chilipirea" userId="34ab170da5908fc4" providerId="LiveId" clId="{33069F41-F2C2-4BDD-8292-B1544BFFE8D4}" dt="2019-10-13T11:22:16.692" v="322"/>
          <ac:spMkLst>
            <pc:docMk/>
            <pc:sldMk cId="2201348171" sldId="569"/>
            <ac:spMk id="4" creationId="{8A918644-BDB6-4ED9-85E3-1E0754BB61B7}"/>
          </ac:spMkLst>
        </pc:spChg>
        <pc:spChg chg="add">
          <ac:chgData name="Cristian Chilipirea" userId="34ab170da5908fc4" providerId="LiveId" clId="{33069F41-F2C2-4BDD-8292-B1544BFFE8D4}" dt="2019-10-13T11:22:16.702" v="323"/>
          <ac:spMkLst>
            <pc:docMk/>
            <pc:sldMk cId="2201348171" sldId="569"/>
            <ac:spMk id="5" creationId="{9F0B4DEB-B2AB-47F7-A6E4-E05D8B52DA2F}"/>
          </ac:spMkLst>
        </pc:spChg>
      </pc:sldChg>
      <pc:sldChg chg="addSp delSp modSp add modAnim">
        <pc:chgData name="Cristian Chilipirea" userId="34ab170da5908fc4" providerId="LiveId" clId="{33069F41-F2C2-4BDD-8292-B1544BFFE8D4}" dt="2019-10-13T11:22:32.176" v="330" actId="1076"/>
        <pc:sldMkLst>
          <pc:docMk/>
          <pc:sldMk cId="3254838248" sldId="570"/>
        </pc:sldMkLst>
        <pc:spChg chg="mod">
          <ac:chgData name="Cristian Chilipirea" userId="34ab170da5908fc4" providerId="LiveId" clId="{33069F41-F2C2-4BDD-8292-B1544BFFE8D4}" dt="2019-10-13T11:22:22.717" v="325"/>
          <ac:spMkLst>
            <pc:docMk/>
            <pc:sldMk cId="3254838248" sldId="570"/>
            <ac:spMk id="2" creationId="{126C8BC8-BEBB-4E4C-91F9-1D18765DFC60}"/>
          </ac:spMkLst>
        </pc:spChg>
        <pc:spChg chg="del">
          <ac:chgData name="Cristian Chilipirea" userId="34ab170da5908fc4" providerId="LiveId" clId="{33069F41-F2C2-4BDD-8292-B1544BFFE8D4}" dt="2019-10-13T11:22:24.309" v="326" actId="478"/>
          <ac:spMkLst>
            <pc:docMk/>
            <pc:sldMk cId="3254838248" sldId="570"/>
            <ac:spMk id="3" creationId="{4363AB38-AD47-4CF6-94CB-F8E05A7D7020}"/>
          </ac:spMkLst>
        </pc:spChg>
        <pc:spChg chg="add del">
          <ac:chgData name="Cristian Chilipirea" userId="34ab170da5908fc4" providerId="LiveId" clId="{33069F41-F2C2-4BDD-8292-B1544BFFE8D4}" dt="2019-10-13T11:22:29.638" v="328"/>
          <ac:spMkLst>
            <pc:docMk/>
            <pc:sldMk cId="3254838248" sldId="570"/>
            <ac:spMk id="4" creationId="{09C62E2B-479C-413D-B367-9DE1BF1FE773}"/>
          </ac:spMkLst>
        </pc:spChg>
        <pc:spChg chg="add del">
          <ac:chgData name="Cristian Chilipirea" userId="34ab170da5908fc4" providerId="LiveId" clId="{33069F41-F2C2-4BDD-8292-B1544BFFE8D4}" dt="2019-10-13T11:22:29.638" v="328"/>
          <ac:spMkLst>
            <pc:docMk/>
            <pc:sldMk cId="3254838248" sldId="570"/>
            <ac:spMk id="5" creationId="{F255D4D5-EAF6-4109-A9B5-3E00AFB816D0}"/>
          </ac:spMkLst>
        </pc:spChg>
        <pc:spChg chg="add del">
          <ac:chgData name="Cristian Chilipirea" userId="34ab170da5908fc4" providerId="LiveId" clId="{33069F41-F2C2-4BDD-8292-B1544BFFE8D4}" dt="2019-10-13T11:22:29.638" v="328"/>
          <ac:spMkLst>
            <pc:docMk/>
            <pc:sldMk cId="3254838248" sldId="570"/>
            <ac:spMk id="6" creationId="{4F426E8F-9BC6-43AF-8043-BFFF2FEF68E5}"/>
          </ac:spMkLst>
        </pc:spChg>
        <pc:spChg chg="add del">
          <ac:chgData name="Cristian Chilipirea" userId="34ab170da5908fc4" providerId="LiveId" clId="{33069F41-F2C2-4BDD-8292-B1544BFFE8D4}" dt="2019-10-13T11:22:29.638" v="328"/>
          <ac:spMkLst>
            <pc:docMk/>
            <pc:sldMk cId="3254838248" sldId="570"/>
            <ac:spMk id="7" creationId="{A61A8F42-868C-4AE4-A1D1-C2053012AC15}"/>
          </ac:spMkLst>
        </pc:spChg>
        <pc:spChg chg="add del">
          <ac:chgData name="Cristian Chilipirea" userId="34ab170da5908fc4" providerId="LiveId" clId="{33069F41-F2C2-4BDD-8292-B1544BFFE8D4}" dt="2019-10-13T11:22:29.638" v="328"/>
          <ac:spMkLst>
            <pc:docMk/>
            <pc:sldMk cId="3254838248" sldId="570"/>
            <ac:spMk id="8" creationId="{F48D9D0A-FB0C-4A1C-AA67-3BD2762161B8}"/>
          </ac:spMkLst>
        </pc:spChg>
        <pc:spChg chg="add del">
          <ac:chgData name="Cristian Chilipirea" userId="34ab170da5908fc4" providerId="LiveId" clId="{33069F41-F2C2-4BDD-8292-B1544BFFE8D4}" dt="2019-10-13T11:22:29.638" v="328"/>
          <ac:spMkLst>
            <pc:docMk/>
            <pc:sldMk cId="3254838248" sldId="570"/>
            <ac:spMk id="9" creationId="{A7C06616-E53F-40B3-8ECC-065FD63D36CC}"/>
          </ac:spMkLst>
        </pc:spChg>
        <pc:spChg chg="add del">
          <ac:chgData name="Cristian Chilipirea" userId="34ab170da5908fc4" providerId="LiveId" clId="{33069F41-F2C2-4BDD-8292-B1544BFFE8D4}" dt="2019-10-13T11:22:29.638" v="328"/>
          <ac:spMkLst>
            <pc:docMk/>
            <pc:sldMk cId="3254838248" sldId="570"/>
            <ac:spMk id="10" creationId="{28E368AB-F78A-4815-ABC0-1ACA030F5F5A}"/>
          </ac:spMkLst>
        </pc:spChg>
        <pc:spChg chg="add del">
          <ac:chgData name="Cristian Chilipirea" userId="34ab170da5908fc4" providerId="LiveId" clId="{33069F41-F2C2-4BDD-8292-B1544BFFE8D4}" dt="2019-10-13T11:22:29.638" v="328"/>
          <ac:spMkLst>
            <pc:docMk/>
            <pc:sldMk cId="3254838248" sldId="570"/>
            <ac:spMk id="11" creationId="{11DFBEFF-FB47-467A-96DD-849CF70EC55D}"/>
          </ac:spMkLst>
        </pc:spChg>
        <pc:spChg chg="add del">
          <ac:chgData name="Cristian Chilipirea" userId="34ab170da5908fc4" providerId="LiveId" clId="{33069F41-F2C2-4BDD-8292-B1544BFFE8D4}" dt="2019-10-13T11:22:29.638" v="328"/>
          <ac:spMkLst>
            <pc:docMk/>
            <pc:sldMk cId="3254838248" sldId="570"/>
            <ac:spMk id="12" creationId="{9F175C3C-B7CB-4631-A125-E565E7ED86A3}"/>
          </ac:spMkLst>
        </pc:spChg>
        <pc:spChg chg="add del">
          <ac:chgData name="Cristian Chilipirea" userId="34ab170da5908fc4" providerId="LiveId" clId="{33069F41-F2C2-4BDD-8292-B1544BFFE8D4}" dt="2019-10-13T11:22:29.638" v="328"/>
          <ac:spMkLst>
            <pc:docMk/>
            <pc:sldMk cId="3254838248" sldId="570"/>
            <ac:spMk id="13" creationId="{3DB2B03B-0A11-45DF-82E4-00A23E064924}"/>
          </ac:spMkLst>
        </pc:spChg>
        <pc:spChg chg="add del">
          <ac:chgData name="Cristian Chilipirea" userId="34ab170da5908fc4" providerId="LiveId" clId="{33069F41-F2C2-4BDD-8292-B1544BFFE8D4}" dt="2019-10-13T11:22:29.638" v="328"/>
          <ac:spMkLst>
            <pc:docMk/>
            <pc:sldMk cId="3254838248" sldId="570"/>
            <ac:spMk id="14" creationId="{274C69FF-B062-4D64-BAB1-B3EEFF5BE16B}"/>
          </ac:spMkLst>
        </pc:spChg>
        <pc:spChg chg="add del">
          <ac:chgData name="Cristian Chilipirea" userId="34ab170da5908fc4" providerId="LiveId" clId="{33069F41-F2C2-4BDD-8292-B1544BFFE8D4}" dt="2019-10-13T11:22:29.638" v="328"/>
          <ac:spMkLst>
            <pc:docMk/>
            <pc:sldMk cId="3254838248" sldId="570"/>
            <ac:spMk id="15" creationId="{5A20DA18-51C2-4376-B92F-BB8FCCE7DE3C}"/>
          </ac:spMkLst>
        </pc:spChg>
        <pc:spChg chg="add del">
          <ac:chgData name="Cristian Chilipirea" userId="34ab170da5908fc4" providerId="LiveId" clId="{33069F41-F2C2-4BDD-8292-B1544BFFE8D4}" dt="2019-10-13T11:22:29.638" v="328"/>
          <ac:spMkLst>
            <pc:docMk/>
            <pc:sldMk cId="3254838248" sldId="570"/>
            <ac:spMk id="16" creationId="{9285B92C-899F-4461-8C76-F4BA9DC3EFEE}"/>
          </ac:spMkLst>
        </pc:spChg>
        <pc:spChg chg="add del">
          <ac:chgData name="Cristian Chilipirea" userId="34ab170da5908fc4" providerId="LiveId" clId="{33069F41-F2C2-4BDD-8292-B1544BFFE8D4}" dt="2019-10-13T11:22:29.638" v="328"/>
          <ac:spMkLst>
            <pc:docMk/>
            <pc:sldMk cId="3254838248" sldId="570"/>
            <ac:spMk id="17" creationId="{9C3B770D-CF26-4671-A033-64506D2EBDB1}"/>
          </ac:spMkLst>
        </pc:spChg>
        <pc:spChg chg="add del">
          <ac:chgData name="Cristian Chilipirea" userId="34ab170da5908fc4" providerId="LiveId" clId="{33069F41-F2C2-4BDD-8292-B1544BFFE8D4}" dt="2019-10-13T11:22:29.638" v="328"/>
          <ac:spMkLst>
            <pc:docMk/>
            <pc:sldMk cId="3254838248" sldId="570"/>
            <ac:spMk id="18" creationId="{0F002F07-37F1-45B2-8890-40656B711ED8}"/>
          </ac:spMkLst>
        </pc:spChg>
        <pc:spChg chg="add del">
          <ac:chgData name="Cristian Chilipirea" userId="34ab170da5908fc4" providerId="LiveId" clId="{33069F41-F2C2-4BDD-8292-B1544BFFE8D4}" dt="2019-10-13T11:22:29.638" v="328"/>
          <ac:spMkLst>
            <pc:docMk/>
            <pc:sldMk cId="3254838248" sldId="570"/>
            <ac:spMk id="19" creationId="{A3979E62-8B04-4CC0-8144-E1D0BCDF4BD9}"/>
          </ac:spMkLst>
        </pc:spChg>
        <pc:spChg chg="add del">
          <ac:chgData name="Cristian Chilipirea" userId="34ab170da5908fc4" providerId="LiveId" clId="{33069F41-F2C2-4BDD-8292-B1544BFFE8D4}" dt="2019-10-13T11:22:29.638" v="328"/>
          <ac:spMkLst>
            <pc:docMk/>
            <pc:sldMk cId="3254838248" sldId="570"/>
            <ac:spMk id="20" creationId="{0576B049-0D8F-4CBD-B79B-8C27E5AD1028}"/>
          </ac:spMkLst>
        </pc:spChg>
        <pc:spChg chg="add del">
          <ac:chgData name="Cristian Chilipirea" userId="34ab170da5908fc4" providerId="LiveId" clId="{33069F41-F2C2-4BDD-8292-B1544BFFE8D4}" dt="2019-10-13T11:22:29.638" v="328"/>
          <ac:spMkLst>
            <pc:docMk/>
            <pc:sldMk cId="3254838248" sldId="570"/>
            <ac:spMk id="21" creationId="{77A092E0-B615-41E7-B3AD-9C792B353708}"/>
          </ac:spMkLst>
        </pc:spChg>
        <pc:spChg chg="add del">
          <ac:chgData name="Cristian Chilipirea" userId="34ab170da5908fc4" providerId="LiveId" clId="{33069F41-F2C2-4BDD-8292-B1544BFFE8D4}" dt="2019-10-13T11:22:29.638" v="328"/>
          <ac:spMkLst>
            <pc:docMk/>
            <pc:sldMk cId="3254838248" sldId="570"/>
            <ac:spMk id="22" creationId="{97652268-3B9B-44B9-8305-26D5385F94E1}"/>
          </ac:spMkLst>
        </pc:spChg>
        <pc:spChg chg="add del">
          <ac:chgData name="Cristian Chilipirea" userId="34ab170da5908fc4" providerId="LiveId" clId="{33069F41-F2C2-4BDD-8292-B1544BFFE8D4}" dt="2019-10-13T11:22:29.638" v="328"/>
          <ac:spMkLst>
            <pc:docMk/>
            <pc:sldMk cId="3254838248" sldId="570"/>
            <ac:spMk id="23" creationId="{56648459-A527-4EC7-B64A-2DB7B58C1A49}"/>
          </ac:spMkLst>
        </pc:spChg>
        <pc:spChg chg="add del">
          <ac:chgData name="Cristian Chilipirea" userId="34ab170da5908fc4" providerId="LiveId" clId="{33069F41-F2C2-4BDD-8292-B1544BFFE8D4}" dt="2019-10-13T11:22:29.638" v="328"/>
          <ac:spMkLst>
            <pc:docMk/>
            <pc:sldMk cId="3254838248" sldId="570"/>
            <ac:spMk id="24" creationId="{FC63BB7E-B510-432B-ADDF-26F2BDA9291E}"/>
          </ac:spMkLst>
        </pc:spChg>
        <pc:spChg chg="add del">
          <ac:chgData name="Cristian Chilipirea" userId="34ab170da5908fc4" providerId="LiveId" clId="{33069F41-F2C2-4BDD-8292-B1544BFFE8D4}" dt="2019-10-13T11:22:29.638" v="328"/>
          <ac:spMkLst>
            <pc:docMk/>
            <pc:sldMk cId="3254838248" sldId="570"/>
            <ac:spMk id="25" creationId="{CB796000-405E-4DD3-8068-B5839015BD9A}"/>
          </ac:spMkLst>
        </pc:spChg>
        <pc:spChg chg="add del">
          <ac:chgData name="Cristian Chilipirea" userId="34ab170da5908fc4" providerId="LiveId" clId="{33069F41-F2C2-4BDD-8292-B1544BFFE8D4}" dt="2019-10-13T11:22:29.638" v="328"/>
          <ac:spMkLst>
            <pc:docMk/>
            <pc:sldMk cId="3254838248" sldId="570"/>
            <ac:spMk id="26" creationId="{A4794606-B5D6-4747-82C3-FE65E4F51BD4}"/>
          </ac:spMkLst>
        </pc:spChg>
        <pc:spChg chg="add del">
          <ac:chgData name="Cristian Chilipirea" userId="34ab170da5908fc4" providerId="LiveId" clId="{33069F41-F2C2-4BDD-8292-B1544BFFE8D4}" dt="2019-10-13T11:22:29.638" v="328"/>
          <ac:spMkLst>
            <pc:docMk/>
            <pc:sldMk cId="3254838248" sldId="570"/>
            <ac:spMk id="27" creationId="{B1B19160-1593-4FA7-B84F-BB9986B0972B}"/>
          </ac:spMkLst>
        </pc:spChg>
        <pc:spChg chg="add del">
          <ac:chgData name="Cristian Chilipirea" userId="34ab170da5908fc4" providerId="LiveId" clId="{33069F41-F2C2-4BDD-8292-B1544BFFE8D4}" dt="2019-10-13T11:22:29.638" v="328"/>
          <ac:spMkLst>
            <pc:docMk/>
            <pc:sldMk cId="3254838248" sldId="570"/>
            <ac:spMk id="28" creationId="{951E906C-90B1-4539-983D-9071E7EA6E2C}"/>
          </ac:spMkLst>
        </pc:spChg>
        <pc:spChg chg="add del">
          <ac:chgData name="Cristian Chilipirea" userId="34ab170da5908fc4" providerId="LiveId" clId="{33069F41-F2C2-4BDD-8292-B1544BFFE8D4}" dt="2019-10-13T11:22:29.638" v="328"/>
          <ac:spMkLst>
            <pc:docMk/>
            <pc:sldMk cId="3254838248" sldId="570"/>
            <ac:spMk id="29" creationId="{4B24AA90-1489-44A8-85AB-9E028C4023AF}"/>
          </ac:spMkLst>
        </pc:spChg>
        <pc:spChg chg="add del">
          <ac:chgData name="Cristian Chilipirea" userId="34ab170da5908fc4" providerId="LiveId" clId="{33069F41-F2C2-4BDD-8292-B1544BFFE8D4}" dt="2019-10-13T11:22:29.638" v="328"/>
          <ac:spMkLst>
            <pc:docMk/>
            <pc:sldMk cId="3254838248" sldId="570"/>
            <ac:spMk id="30" creationId="{8A606FE1-D520-4329-ADEF-C31F9F391E01}"/>
          </ac:spMkLst>
        </pc:spChg>
        <pc:spChg chg="add del">
          <ac:chgData name="Cristian Chilipirea" userId="34ab170da5908fc4" providerId="LiveId" clId="{33069F41-F2C2-4BDD-8292-B1544BFFE8D4}" dt="2019-10-13T11:22:29.638" v="328"/>
          <ac:spMkLst>
            <pc:docMk/>
            <pc:sldMk cId="3254838248" sldId="570"/>
            <ac:spMk id="31" creationId="{3B1B3C10-9E49-46C9-BFD6-9FC9533AC89D}"/>
          </ac:spMkLst>
        </pc:spChg>
        <pc:spChg chg="add del">
          <ac:chgData name="Cristian Chilipirea" userId="34ab170da5908fc4" providerId="LiveId" clId="{33069F41-F2C2-4BDD-8292-B1544BFFE8D4}" dt="2019-10-13T11:22:29.638" v="328"/>
          <ac:spMkLst>
            <pc:docMk/>
            <pc:sldMk cId="3254838248" sldId="570"/>
            <ac:spMk id="32" creationId="{7C9E785E-7D94-4A70-AF91-5F6E1CA9CBCA}"/>
          </ac:spMkLst>
        </pc:spChg>
        <pc:spChg chg="add del">
          <ac:chgData name="Cristian Chilipirea" userId="34ab170da5908fc4" providerId="LiveId" clId="{33069F41-F2C2-4BDD-8292-B1544BFFE8D4}" dt="2019-10-13T11:22:29.638" v="328"/>
          <ac:spMkLst>
            <pc:docMk/>
            <pc:sldMk cId="3254838248" sldId="570"/>
            <ac:spMk id="33" creationId="{A580D4EC-4673-4804-A8D6-C7242B04E305}"/>
          </ac:spMkLst>
        </pc:spChg>
        <pc:spChg chg="add del">
          <ac:chgData name="Cristian Chilipirea" userId="34ab170da5908fc4" providerId="LiveId" clId="{33069F41-F2C2-4BDD-8292-B1544BFFE8D4}" dt="2019-10-13T11:22:29.638" v="328"/>
          <ac:spMkLst>
            <pc:docMk/>
            <pc:sldMk cId="3254838248" sldId="570"/>
            <ac:spMk id="34" creationId="{115B393E-7B23-4F93-8CF8-D772D65DF827}"/>
          </ac:spMkLst>
        </pc:spChg>
        <pc:spChg chg="add del">
          <ac:chgData name="Cristian Chilipirea" userId="34ab170da5908fc4" providerId="LiveId" clId="{33069F41-F2C2-4BDD-8292-B1544BFFE8D4}" dt="2019-10-13T11:22:29.638" v="328"/>
          <ac:spMkLst>
            <pc:docMk/>
            <pc:sldMk cId="3254838248" sldId="570"/>
            <ac:spMk id="35" creationId="{355B2EE0-EB90-477A-9C7A-5A66430F25DB}"/>
          </ac:spMkLst>
        </pc:spChg>
        <pc:spChg chg="add del">
          <ac:chgData name="Cristian Chilipirea" userId="34ab170da5908fc4" providerId="LiveId" clId="{33069F41-F2C2-4BDD-8292-B1544BFFE8D4}" dt="2019-10-13T11:22:29.638" v="328"/>
          <ac:spMkLst>
            <pc:docMk/>
            <pc:sldMk cId="3254838248" sldId="570"/>
            <ac:spMk id="36" creationId="{7D115A5C-C3B4-4975-AD9D-6221234D9F9C}"/>
          </ac:spMkLst>
        </pc:spChg>
        <pc:spChg chg="add del">
          <ac:chgData name="Cristian Chilipirea" userId="34ab170da5908fc4" providerId="LiveId" clId="{33069F41-F2C2-4BDD-8292-B1544BFFE8D4}" dt="2019-10-13T11:22:29.638" v="328"/>
          <ac:spMkLst>
            <pc:docMk/>
            <pc:sldMk cId="3254838248" sldId="570"/>
            <ac:spMk id="37" creationId="{A1695691-51AE-40A5-9405-5465361AE5BA}"/>
          </ac:spMkLst>
        </pc:spChg>
        <pc:spChg chg="add del">
          <ac:chgData name="Cristian Chilipirea" userId="34ab170da5908fc4" providerId="LiveId" clId="{33069F41-F2C2-4BDD-8292-B1544BFFE8D4}" dt="2019-10-13T11:22:29.638" v="328"/>
          <ac:spMkLst>
            <pc:docMk/>
            <pc:sldMk cId="3254838248" sldId="570"/>
            <ac:spMk id="38" creationId="{46A46844-AF48-4CEE-AB20-C7053E42C85C}"/>
          </ac:spMkLst>
        </pc:spChg>
        <pc:spChg chg="add del">
          <ac:chgData name="Cristian Chilipirea" userId="34ab170da5908fc4" providerId="LiveId" clId="{33069F41-F2C2-4BDD-8292-B1544BFFE8D4}" dt="2019-10-13T11:22:29.638" v="328"/>
          <ac:spMkLst>
            <pc:docMk/>
            <pc:sldMk cId="3254838248" sldId="570"/>
            <ac:spMk id="39" creationId="{593DCCE1-4471-4A7A-8B21-D11F353E1721}"/>
          </ac:spMkLst>
        </pc:spChg>
        <pc:spChg chg="add del">
          <ac:chgData name="Cristian Chilipirea" userId="34ab170da5908fc4" providerId="LiveId" clId="{33069F41-F2C2-4BDD-8292-B1544BFFE8D4}" dt="2019-10-13T11:22:29.638" v="328"/>
          <ac:spMkLst>
            <pc:docMk/>
            <pc:sldMk cId="3254838248" sldId="570"/>
            <ac:spMk id="40" creationId="{C8418781-E16C-4ABD-899C-BA578774080C}"/>
          </ac:spMkLst>
        </pc:spChg>
        <pc:spChg chg="add del">
          <ac:chgData name="Cristian Chilipirea" userId="34ab170da5908fc4" providerId="LiveId" clId="{33069F41-F2C2-4BDD-8292-B1544BFFE8D4}" dt="2019-10-13T11:22:29.638" v="328"/>
          <ac:spMkLst>
            <pc:docMk/>
            <pc:sldMk cId="3254838248" sldId="570"/>
            <ac:spMk id="41" creationId="{DC2ECBA0-1894-4727-9F2A-20FA3630BAFA}"/>
          </ac:spMkLst>
        </pc:spChg>
        <pc:spChg chg="add del">
          <ac:chgData name="Cristian Chilipirea" userId="34ab170da5908fc4" providerId="LiveId" clId="{33069F41-F2C2-4BDD-8292-B1544BFFE8D4}" dt="2019-10-13T11:22:29.638" v="328"/>
          <ac:spMkLst>
            <pc:docMk/>
            <pc:sldMk cId="3254838248" sldId="570"/>
            <ac:spMk id="42" creationId="{92E6DC8A-5ABD-4257-BDF3-41CC42B4E2FD}"/>
          </ac:spMkLst>
        </pc:spChg>
        <pc:spChg chg="add del">
          <ac:chgData name="Cristian Chilipirea" userId="34ab170da5908fc4" providerId="LiveId" clId="{33069F41-F2C2-4BDD-8292-B1544BFFE8D4}" dt="2019-10-13T11:22:29.638" v="328"/>
          <ac:spMkLst>
            <pc:docMk/>
            <pc:sldMk cId="3254838248" sldId="570"/>
            <ac:spMk id="43" creationId="{9731F76F-D87F-45AE-B8E7-7DA373DFCC2F}"/>
          </ac:spMkLst>
        </pc:spChg>
        <pc:spChg chg="add del">
          <ac:chgData name="Cristian Chilipirea" userId="34ab170da5908fc4" providerId="LiveId" clId="{33069F41-F2C2-4BDD-8292-B1544BFFE8D4}" dt="2019-10-13T11:22:29.638" v="328"/>
          <ac:spMkLst>
            <pc:docMk/>
            <pc:sldMk cId="3254838248" sldId="570"/>
            <ac:spMk id="44" creationId="{5F897DE8-A817-4DEE-9293-88D218B0405E}"/>
          </ac:spMkLst>
        </pc:spChg>
        <pc:spChg chg="add del">
          <ac:chgData name="Cristian Chilipirea" userId="34ab170da5908fc4" providerId="LiveId" clId="{33069F41-F2C2-4BDD-8292-B1544BFFE8D4}" dt="2019-10-13T11:22:29.638" v="328"/>
          <ac:spMkLst>
            <pc:docMk/>
            <pc:sldMk cId="3254838248" sldId="570"/>
            <ac:spMk id="45" creationId="{E3FA5AF8-6329-4015-9A06-B39CBB1341BC}"/>
          </ac:spMkLst>
        </pc:spChg>
        <pc:spChg chg="add del">
          <ac:chgData name="Cristian Chilipirea" userId="34ab170da5908fc4" providerId="LiveId" clId="{33069F41-F2C2-4BDD-8292-B1544BFFE8D4}" dt="2019-10-13T11:22:29.638" v="328"/>
          <ac:spMkLst>
            <pc:docMk/>
            <pc:sldMk cId="3254838248" sldId="570"/>
            <ac:spMk id="46" creationId="{AAED6882-427D-45D6-8553-F57298B8C762}"/>
          </ac:spMkLst>
        </pc:spChg>
        <pc:spChg chg="add del">
          <ac:chgData name="Cristian Chilipirea" userId="34ab170da5908fc4" providerId="LiveId" clId="{33069F41-F2C2-4BDD-8292-B1544BFFE8D4}" dt="2019-10-13T11:22:29.638" v="328"/>
          <ac:spMkLst>
            <pc:docMk/>
            <pc:sldMk cId="3254838248" sldId="570"/>
            <ac:spMk id="47" creationId="{B9514440-4836-40AF-A11F-576FA5E28FA7}"/>
          </ac:spMkLst>
        </pc:spChg>
        <pc:spChg chg="add del">
          <ac:chgData name="Cristian Chilipirea" userId="34ab170da5908fc4" providerId="LiveId" clId="{33069F41-F2C2-4BDD-8292-B1544BFFE8D4}" dt="2019-10-13T11:22:29.638" v="328"/>
          <ac:spMkLst>
            <pc:docMk/>
            <pc:sldMk cId="3254838248" sldId="570"/>
            <ac:spMk id="48" creationId="{C90EB466-B6AE-4FF4-95CF-9757685C27B1}"/>
          </ac:spMkLst>
        </pc:spChg>
        <pc:spChg chg="add del">
          <ac:chgData name="Cristian Chilipirea" userId="34ab170da5908fc4" providerId="LiveId" clId="{33069F41-F2C2-4BDD-8292-B1544BFFE8D4}" dt="2019-10-13T11:22:29.638" v="328"/>
          <ac:spMkLst>
            <pc:docMk/>
            <pc:sldMk cId="3254838248" sldId="570"/>
            <ac:spMk id="49" creationId="{8560079F-B8E1-48FD-A61C-F7F60D494167}"/>
          </ac:spMkLst>
        </pc:spChg>
        <pc:spChg chg="add del">
          <ac:chgData name="Cristian Chilipirea" userId="34ab170da5908fc4" providerId="LiveId" clId="{33069F41-F2C2-4BDD-8292-B1544BFFE8D4}" dt="2019-10-13T11:22:29.638" v="328"/>
          <ac:spMkLst>
            <pc:docMk/>
            <pc:sldMk cId="3254838248" sldId="570"/>
            <ac:spMk id="50" creationId="{83CDD732-C4CC-4512-BECC-979A5DFBB070}"/>
          </ac:spMkLst>
        </pc:spChg>
        <pc:spChg chg="add del">
          <ac:chgData name="Cristian Chilipirea" userId="34ab170da5908fc4" providerId="LiveId" clId="{33069F41-F2C2-4BDD-8292-B1544BFFE8D4}" dt="2019-10-13T11:22:29.638" v="328"/>
          <ac:spMkLst>
            <pc:docMk/>
            <pc:sldMk cId="3254838248" sldId="570"/>
            <ac:spMk id="51" creationId="{7B056101-6BEE-44B5-AF7F-91F5057AFFBE}"/>
          </ac:spMkLst>
        </pc:spChg>
        <pc:spChg chg="add del">
          <ac:chgData name="Cristian Chilipirea" userId="34ab170da5908fc4" providerId="LiveId" clId="{33069F41-F2C2-4BDD-8292-B1544BFFE8D4}" dt="2019-10-13T11:22:29.638" v="328"/>
          <ac:spMkLst>
            <pc:docMk/>
            <pc:sldMk cId="3254838248" sldId="570"/>
            <ac:spMk id="52" creationId="{FE4C901F-F595-4670-912C-755C98DD806A}"/>
          </ac:spMkLst>
        </pc:spChg>
        <pc:spChg chg="add del">
          <ac:chgData name="Cristian Chilipirea" userId="34ab170da5908fc4" providerId="LiveId" clId="{33069F41-F2C2-4BDD-8292-B1544BFFE8D4}" dt="2019-10-13T11:22:29.638" v="328"/>
          <ac:spMkLst>
            <pc:docMk/>
            <pc:sldMk cId="3254838248" sldId="570"/>
            <ac:spMk id="53" creationId="{B38791E6-5741-407B-8D15-63C0AB1F0FFE}"/>
          </ac:spMkLst>
        </pc:spChg>
        <pc:spChg chg="add del">
          <ac:chgData name="Cristian Chilipirea" userId="34ab170da5908fc4" providerId="LiveId" clId="{33069F41-F2C2-4BDD-8292-B1544BFFE8D4}" dt="2019-10-13T11:22:29.638" v="328"/>
          <ac:spMkLst>
            <pc:docMk/>
            <pc:sldMk cId="3254838248" sldId="570"/>
            <ac:spMk id="54" creationId="{B8BF50AF-865D-4FD8-890F-1771763A5308}"/>
          </ac:spMkLst>
        </pc:spChg>
        <pc:spChg chg="add del">
          <ac:chgData name="Cristian Chilipirea" userId="34ab170da5908fc4" providerId="LiveId" clId="{33069F41-F2C2-4BDD-8292-B1544BFFE8D4}" dt="2019-10-13T11:22:29.638" v="328"/>
          <ac:spMkLst>
            <pc:docMk/>
            <pc:sldMk cId="3254838248" sldId="570"/>
            <ac:spMk id="55" creationId="{AF882E57-D9B6-4796-829D-2C5F33C461BB}"/>
          </ac:spMkLst>
        </pc:spChg>
        <pc:spChg chg="add del">
          <ac:chgData name="Cristian Chilipirea" userId="34ab170da5908fc4" providerId="LiveId" clId="{33069F41-F2C2-4BDD-8292-B1544BFFE8D4}" dt="2019-10-13T11:22:29.638" v="328"/>
          <ac:spMkLst>
            <pc:docMk/>
            <pc:sldMk cId="3254838248" sldId="570"/>
            <ac:spMk id="56" creationId="{A233E44B-2BA6-45FD-8F01-D49A0CB38C2B}"/>
          </ac:spMkLst>
        </pc:spChg>
        <pc:spChg chg="add del">
          <ac:chgData name="Cristian Chilipirea" userId="34ab170da5908fc4" providerId="LiveId" clId="{33069F41-F2C2-4BDD-8292-B1544BFFE8D4}" dt="2019-10-13T11:22:29.638" v="328"/>
          <ac:spMkLst>
            <pc:docMk/>
            <pc:sldMk cId="3254838248" sldId="570"/>
            <ac:spMk id="57" creationId="{0019E62E-EF33-45F4-93A8-FEEC84FB24DE}"/>
          </ac:spMkLst>
        </pc:spChg>
        <pc:spChg chg="add del">
          <ac:chgData name="Cristian Chilipirea" userId="34ab170da5908fc4" providerId="LiveId" clId="{33069F41-F2C2-4BDD-8292-B1544BFFE8D4}" dt="2019-10-13T11:22:29.638" v="328"/>
          <ac:spMkLst>
            <pc:docMk/>
            <pc:sldMk cId="3254838248" sldId="570"/>
            <ac:spMk id="58" creationId="{78206F8F-9704-42E9-ADE2-635FC42634B8}"/>
          </ac:spMkLst>
        </pc:spChg>
        <pc:spChg chg="add del">
          <ac:chgData name="Cristian Chilipirea" userId="34ab170da5908fc4" providerId="LiveId" clId="{33069F41-F2C2-4BDD-8292-B1544BFFE8D4}" dt="2019-10-13T11:22:29.638" v="328"/>
          <ac:spMkLst>
            <pc:docMk/>
            <pc:sldMk cId="3254838248" sldId="570"/>
            <ac:spMk id="59" creationId="{F1FC39E1-1F89-40C0-BE18-12250BC15946}"/>
          </ac:spMkLst>
        </pc:spChg>
        <pc:spChg chg="add del">
          <ac:chgData name="Cristian Chilipirea" userId="34ab170da5908fc4" providerId="LiveId" clId="{33069F41-F2C2-4BDD-8292-B1544BFFE8D4}" dt="2019-10-13T11:22:29.638" v="328"/>
          <ac:spMkLst>
            <pc:docMk/>
            <pc:sldMk cId="3254838248" sldId="570"/>
            <ac:spMk id="60" creationId="{ABB23AF3-316D-4399-B97F-64E4FCD1C942}"/>
          </ac:spMkLst>
        </pc:spChg>
        <pc:spChg chg="add del">
          <ac:chgData name="Cristian Chilipirea" userId="34ab170da5908fc4" providerId="LiveId" clId="{33069F41-F2C2-4BDD-8292-B1544BFFE8D4}" dt="2019-10-13T11:22:29.638" v="328"/>
          <ac:spMkLst>
            <pc:docMk/>
            <pc:sldMk cId="3254838248" sldId="570"/>
            <ac:spMk id="61" creationId="{415F6963-1E61-452F-9C8A-F85125F3C130}"/>
          </ac:spMkLst>
        </pc:spChg>
        <pc:spChg chg="add del">
          <ac:chgData name="Cristian Chilipirea" userId="34ab170da5908fc4" providerId="LiveId" clId="{33069F41-F2C2-4BDD-8292-B1544BFFE8D4}" dt="2019-10-13T11:22:29.638" v="328"/>
          <ac:spMkLst>
            <pc:docMk/>
            <pc:sldMk cId="3254838248" sldId="570"/>
            <ac:spMk id="62" creationId="{D2B09D43-EB6F-4FF3-81E5-668B3793AA33}"/>
          </ac:spMkLst>
        </pc:spChg>
        <pc:spChg chg="add del">
          <ac:chgData name="Cristian Chilipirea" userId="34ab170da5908fc4" providerId="LiveId" clId="{33069F41-F2C2-4BDD-8292-B1544BFFE8D4}" dt="2019-10-13T11:22:29.638" v="328"/>
          <ac:spMkLst>
            <pc:docMk/>
            <pc:sldMk cId="3254838248" sldId="570"/>
            <ac:spMk id="63" creationId="{F51DCDFD-4CA6-4711-8639-4897F4158481}"/>
          </ac:spMkLst>
        </pc:spChg>
        <pc:spChg chg="add del">
          <ac:chgData name="Cristian Chilipirea" userId="34ab170da5908fc4" providerId="LiveId" clId="{33069F41-F2C2-4BDD-8292-B1544BFFE8D4}" dt="2019-10-13T11:22:29.638" v="328"/>
          <ac:spMkLst>
            <pc:docMk/>
            <pc:sldMk cId="3254838248" sldId="570"/>
            <ac:spMk id="64" creationId="{012954E7-8F91-4173-A034-07E4613E05EF}"/>
          </ac:spMkLst>
        </pc:spChg>
        <pc:spChg chg="add del">
          <ac:chgData name="Cristian Chilipirea" userId="34ab170da5908fc4" providerId="LiveId" clId="{33069F41-F2C2-4BDD-8292-B1544BFFE8D4}" dt="2019-10-13T11:22:29.638" v="328"/>
          <ac:spMkLst>
            <pc:docMk/>
            <pc:sldMk cId="3254838248" sldId="570"/>
            <ac:spMk id="65" creationId="{1A124E9D-E021-4700-BAE1-DD4808C7C85A}"/>
          </ac:spMkLst>
        </pc:spChg>
        <pc:spChg chg="add del">
          <ac:chgData name="Cristian Chilipirea" userId="34ab170da5908fc4" providerId="LiveId" clId="{33069F41-F2C2-4BDD-8292-B1544BFFE8D4}" dt="2019-10-13T11:22:29.638" v="328"/>
          <ac:spMkLst>
            <pc:docMk/>
            <pc:sldMk cId="3254838248" sldId="570"/>
            <ac:spMk id="66" creationId="{F8C03C48-FBFB-43CB-9530-0595E47E03C3}"/>
          </ac:spMkLst>
        </pc:spChg>
        <pc:spChg chg="add del">
          <ac:chgData name="Cristian Chilipirea" userId="34ab170da5908fc4" providerId="LiveId" clId="{33069F41-F2C2-4BDD-8292-B1544BFFE8D4}" dt="2019-10-13T11:22:29.638" v="328"/>
          <ac:spMkLst>
            <pc:docMk/>
            <pc:sldMk cId="3254838248" sldId="570"/>
            <ac:spMk id="67" creationId="{4FA5D176-959E-4A73-A3D5-7732A5537CFD}"/>
          </ac:spMkLst>
        </pc:spChg>
        <pc:spChg chg="add del">
          <ac:chgData name="Cristian Chilipirea" userId="34ab170da5908fc4" providerId="LiveId" clId="{33069F41-F2C2-4BDD-8292-B1544BFFE8D4}" dt="2019-10-13T11:22:29.638" v="328"/>
          <ac:spMkLst>
            <pc:docMk/>
            <pc:sldMk cId="3254838248" sldId="570"/>
            <ac:spMk id="68" creationId="{B24195BB-2BDD-4585-AABE-C4FD9A7A9A1D}"/>
          </ac:spMkLst>
        </pc:spChg>
        <pc:spChg chg="add del">
          <ac:chgData name="Cristian Chilipirea" userId="34ab170da5908fc4" providerId="LiveId" clId="{33069F41-F2C2-4BDD-8292-B1544BFFE8D4}" dt="2019-10-13T11:22:29.638" v="328"/>
          <ac:spMkLst>
            <pc:docMk/>
            <pc:sldMk cId="3254838248" sldId="570"/>
            <ac:spMk id="69" creationId="{CB3EFA45-4112-42F4-8E73-8C0476E633DE}"/>
          </ac:spMkLst>
        </pc:spChg>
        <pc:spChg chg="add del">
          <ac:chgData name="Cristian Chilipirea" userId="34ab170da5908fc4" providerId="LiveId" clId="{33069F41-F2C2-4BDD-8292-B1544BFFE8D4}" dt="2019-10-13T11:22:29.638" v="328"/>
          <ac:spMkLst>
            <pc:docMk/>
            <pc:sldMk cId="3254838248" sldId="570"/>
            <ac:spMk id="70" creationId="{327CC26D-E707-4C88-90D3-7124E81A7DBC}"/>
          </ac:spMkLst>
        </pc:spChg>
        <pc:spChg chg="add del">
          <ac:chgData name="Cristian Chilipirea" userId="34ab170da5908fc4" providerId="LiveId" clId="{33069F41-F2C2-4BDD-8292-B1544BFFE8D4}" dt="2019-10-13T11:22:29.638" v="328"/>
          <ac:spMkLst>
            <pc:docMk/>
            <pc:sldMk cId="3254838248" sldId="570"/>
            <ac:spMk id="71" creationId="{EA5C18F6-8F0F-4B4D-AF62-0B85F8A5C768}"/>
          </ac:spMkLst>
        </pc:spChg>
        <pc:spChg chg="add del">
          <ac:chgData name="Cristian Chilipirea" userId="34ab170da5908fc4" providerId="LiveId" clId="{33069F41-F2C2-4BDD-8292-B1544BFFE8D4}" dt="2019-10-13T11:22:29.638" v="328"/>
          <ac:spMkLst>
            <pc:docMk/>
            <pc:sldMk cId="3254838248" sldId="570"/>
            <ac:spMk id="72" creationId="{70F7AC89-1023-4F7F-8A54-AD56527F3DD5}"/>
          </ac:spMkLst>
        </pc:spChg>
        <pc:spChg chg="add del">
          <ac:chgData name="Cristian Chilipirea" userId="34ab170da5908fc4" providerId="LiveId" clId="{33069F41-F2C2-4BDD-8292-B1544BFFE8D4}" dt="2019-10-13T11:22:29.638" v="328"/>
          <ac:spMkLst>
            <pc:docMk/>
            <pc:sldMk cId="3254838248" sldId="570"/>
            <ac:spMk id="73" creationId="{CD325CA4-937E-4FA8-AF4D-56721E397D62}"/>
          </ac:spMkLst>
        </pc:spChg>
        <pc:spChg chg="add del">
          <ac:chgData name="Cristian Chilipirea" userId="34ab170da5908fc4" providerId="LiveId" clId="{33069F41-F2C2-4BDD-8292-B1544BFFE8D4}" dt="2019-10-13T11:22:29.638" v="328"/>
          <ac:spMkLst>
            <pc:docMk/>
            <pc:sldMk cId="3254838248" sldId="570"/>
            <ac:spMk id="74" creationId="{0266DAA8-C1DC-4EFF-98BE-E619D8CDFDF4}"/>
          </ac:spMkLst>
        </pc:spChg>
        <pc:spChg chg="add del">
          <ac:chgData name="Cristian Chilipirea" userId="34ab170da5908fc4" providerId="LiveId" clId="{33069F41-F2C2-4BDD-8292-B1544BFFE8D4}" dt="2019-10-13T11:22:29.638" v="328"/>
          <ac:spMkLst>
            <pc:docMk/>
            <pc:sldMk cId="3254838248" sldId="570"/>
            <ac:spMk id="75" creationId="{FF1FD6CA-0ECF-4068-94B9-8A65F2CB93E8}"/>
          </ac:spMkLst>
        </pc:spChg>
        <pc:spChg chg="add del">
          <ac:chgData name="Cristian Chilipirea" userId="34ab170da5908fc4" providerId="LiveId" clId="{33069F41-F2C2-4BDD-8292-B1544BFFE8D4}" dt="2019-10-13T11:22:29.638" v="328"/>
          <ac:spMkLst>
            <pc:docMk/>
            <pc:sldMk cId="3254838248" sldId="570"/>
            <ac:spMk id="76" creationId="{E5F904B2-9424-46F3-A59E-A5139EDCB77E}"/>
          </ac:spMkLst>
        </pc:spChg>
        <pc:spChg chg="add del">
          <ac:chgData name="Cristian Chilipirea" userId="34ab170da5908fc4" providerId="LiveId" clId="{33069F41-F2C2-4BDD-8292-B1544BFFE8D4}" dt="2019-10-13T11:22:29.638" v="328"/>
          <ac:spMkLst>
            <pc:docMk/>
            <pc:sldMk cId="3254838248" sldId="570"/>
            <ac:spMk id="77" creationId="{7439155E-F03B-4C56-9FE4-92D55E41B09A}"/>
          </ac:spMkLst>
        </pc:spChg>
        <pc:spChg chg="add del">
          <ac:chgData name="Cristian Chilipirea" userId="34ab170da5908fc4" providerId="LiveId" clId="{33069F41-F2C2-4BDD-8292-B1544BFFE8D4}" dt="2019-10-13T11:22:29.638" v="328"/>
          <ac:spMkLst>
            <pc:docMk/>
            <pc:sldMk cId="3254838248" sldId="570"/>
            <ac:spMk id="78" creationId="{9D415B4A-AC2E-4242-B1E5-3E0DA5694185}"/>
          </ac:spMkLst>
        </pc:spChg>
        <pc:spChg chg="add del">
          <ac:chgData name="Cristian Chilipirea" userId="34ab170da5908fc4" providerId="LiveId" clId="{33069F41-F2C2-4BDD-8292-B1544BFFE8D4}" dt="2019-10-13T11:22:29.638" v="328"/>
          <ac:spMkLst>
            <pc:docMk/>
            <pc:sldMk cId="3254838248" sldId="570"/>
            <ac:spMk id="79" creationId="{1B1F30C5-AFE9-44D4-8240-AC18DAF29012}"/>
          </ac:spMkLst>
        </pc:spChg>
        <pc:spChg chg="add del">
          <ac:chgData name="Cristian Chilipirea" userId="34ab170da5908fc4" providerId="LiveId" clId="{33069F41-F2C2-4BDD-8292-B1544BFFE8D4}" dt="2019-10-13T11:22:29.638" v="328"/>
          <ac:spMkLst>
            <pc:docMk/>
            <pc:sldMk cId="3254838248" sldId="570"/>
            <ac:spMk id="80" creationId="{248FBE2C-9332-489A-8DFF-235C6191A6CD}"/>
          </ac:spMkLst>
        </pc:spChg>
        <pc:spChg chg="add del">
          <ac:chgData name="Cristian Chilipirea" userId="34ab170da5908fc4" providerId="LiveId" clId="{33069F41-F2C2-4BDD-8292-B1544BFFE8D4}" dt="2019-10-13T11:22:29.638" v="328"/>
          <ac:spMkLst>
            <pc:docMk/>
            <pc:sldMk cId="3254838248" sldId="570"/>
            <ac:spMk id="81" creationId="{8BC60B6A-F455-4C7E-9142-D34FEBADF915}"/>
          </ac:spMkLst>
        </pc:spChg>
        <pc:spChg chg="add mod">
          <ac:chgData name="Cristian Chilipirea" userId="34ab170da5908fc4" providerId="LiveId" clId="{33069F41-F2C2-4BDD-8292-B1544BFFE8D4}" dt="2019-10-13T11:22:32.176" v="330" actId="1076"/>
          <ac:spMkLst>
            <pc:docMk/>
            <pc:sldMk cId="3254838248" sldId="570"/>
            <ac:spMk id="82" creationId="{683A6C04-A82B-49B9-AACD-5792825BE058}"/>
          </ac:spMkLst>
        </pc:spChg>
        <pc:spChg chg="add mod">
          <ac:chgData name="Cristian Chilipirea" userId="34ab170da5908fc4" providerId="LiveId" clId="{33069F41-F2C2-4BDD-8292-B1544BFFE8D4}" dt="2019-10-13T11:22:32.176" v="330" actId="1076"/>
          <ac:spMkLst>
            <pc:docMk/>
            <pc:sldMk cId="3254838248" sldId="570"/>
            <ac:spMk id="83" creationId="{FB368405-549C-4826-94B9-08321A56FDF0}"/>
          </ac:spMkLst>
        </pc:spChg>
        <pc:spChg chg="add mod">
          <ac:chgData name="Cristian Chilipirea" userId="34ab170da5908fc4" providerId="LiveId" clId="{33069F41-F2C2-4BDD-8292-B1544BFFE8D4}" dt="2019-10-13T11:22:32.176" v="330" actId="1076"/>
          <ac:spMkLst>
            <pc:docMk/>
            <pc:sldMk cId="3254838248" sldId="570"/>
            <ac:spMk id="84" creationId="{38CF7C77-D68C-4F0A-9371-DC8AA9B10A95}"/>
          </ac:spMkLst>
        </pc:spChg>
        <pc:spChg chg="add mod">
          <ac:chgData name="Cristian Chilipirea" userId="34ab170da5908fc4" providerId="LiveId" clId="{33069F41-F2C2-4BDD-8292-B1544BFFE8D4}" dt="2019-10-13T11:22:32.176" v="330" actId="1076"/>
          <ac:spMkLst>
            <pc:docMk/>
            <pc:sldMk cId="3254838248" sldId="570"/>
            <ac:spMk id="85" creationId="{7052DD56-BED1-49C7-A74A-E0EE89B55C40}"/>
          </ac:spMkLst>
        </pc:spChg>
        <pc:spChg chg="add mod">
          <ac:chgData name="Cristian Chilipirea" userId="34ab170da5908fc4" providerId="LiveId" clId="{33069F41-F2C2-4BDD-8292-B1544BFFE8D4}" dt="2019-10-13T11:22:32.176" v="330" actId="1076"/>
          <ac:spMkLst>
            <pc:docMk/>
            <pc:sldMk cId="3254838248" sldId="570"/>
            <ac:spMk id="86" creationId="{DBA2E587-A71D-46FF-A2E1-B647F4A8295B}"/>
          </ac:spMkLst>
        </pc:spChg>
        <pc:spChg chg="add mod">
          <ac:chgData name="Cristian Chilipirea" userId="34ab170da5908fc4" providerId="LiveId" clId="{33069F41-F2C2-4BDD-8292-B1544BFFE8D4}" dt="2019-10-13T11:22:32.176" v="330" actId="1076"/>
          <ac:spMkLst>
            <pc:docMk/>
            <pc:sldMk cId="3254838248" sldId="570"/>
            <ac:spMk id="87" creationId="{DDB7C9C8-7D25-4DB1-9995-EE00FF963F7B}"/>
          </ac:spMkLst>
        </pc:spChg>
        <pc:spChg chg="add mod">
          <ac:chgData name="Cristian Chilipirea" userId="34ab170da5908fc4" providerId="LiveId" clId="{33069F41-F2C2-4BDD-8292-B1544BFFE8D4}" dt="2019-10-13T11:22:32.176" v="330" actId="1076"/>
          <ac:spMkLst>
            <pc:docMk/>
            <pc:sldMk cId="3254838248" sldId="570"/>
            <ac:spMk id="88" creationId="{F010124B-B873-43BD-90E9-94576CA3CCEB}"/>
          </ac:spMkLst>
        </pc:spChg>
        <pc:spChg chg="add mod">
          <ac:chgData name="Cristian Chilipirea" userId="34ab170da5908fc4" providerId="LiveId" clId="{33069F41-F2C2-4BDD-8292-B1544BFFE8D4}" dt="2019-10-13T11:22:32.176" v="330" actId="1076"/>
          <ac:spMkLst>
            <pc:docMk/>
            <pc:sldMk cId="3254838248" sldId="570"/>
            <ac:spMk id="89" creationId="{1FEC192C-F014-466D-ACF6-D1218CD56424}"/>
          </ac:spMkLst>
        </pc:spChg>
        <pc:spChg chg="add mod">
          <ac:chgData name="Cristian Chilipirea" userId="34ab170da5908fc4" providerId="LiveId" clId="{33069F41-F2C2-4BDD-8292-B1544BFFE8D4}" dt="2019-10-13T11:22:32.176" v="330" actId="1076"/>
          <ac:spMkLst>
            <pc:docMk/>
            <pc:sldMk cId="3254838248" sldId="570"/>
            <ac:spMk id="90" creationId="{7D05A1F8-E3BA-463B-963D-E1A68AA31987}"/>
          </ac:spMkLst>
        </pc:spChg>
        <pc:spChg chg="add mod">
          <ac:chgData name="Cristian Chilipirea" userId="34ab170da5908fc4" providerId="LiveId" clId="{33069F41-F2C2-4BDD-8292-B1544BFFE8D4}" dt="2019-10-13T11:22:32.176" v="330" actId="1076"/>
          <ac:spMkLst>
            <pc:docMk/>
            <pc:sldMk cId="3254838248" sldId="570"/>
            <ac:spMk id="91" creationId="{93269EEC-4AF1-4D4F-842F-293169F7EF31}"/>
          </ac:spMkLst>
        </pc:spChg>
        <pc:spChg chg="add mod">
          <ac:chgData name="Cristian Chilipirea" userId="34ab170da5908fc4" providerId="LiveId" clId="{33069F41-F2C2-4BDD-8292-B1544BFFE8D4}" dt="2019-10-13T11:22:32.176" v="330" actId="1076"/>
          <ac:spMkLst>
            <pc:docMk/>
            <pc:sldMk cId="3254838248" sldId="570"/>
            <ac:spMk id="92" creationId="{97521164-23CA-45C0-859F-012B3188A177}"/>
          </ac:spMkLst>
        </pc:spChg>
        <pc:spChg chg="add mod">
          <ac:chgData name="Cristian Chilipirea" userId="34ab170da5908fc4" providerId="LiveId" clId="{33069F41-F2C2-4BDD-8292-B1544BFFE8D4}" dt="2019-10-13T11:22:32.176" v="330" actId="1076"/>
          <ac:spMkLst>
            <pc:docMk/>
            <pc:sldMk cId="3254838248" sldId="570"/>
            <ac:spMk id="93" creationId="{D7EEAEA8-E02B-4424-A8B4-2E549BFE106E}"/>
          </ac:spMkLst>
        </pc:spChg>
        <pc:spChg chg="add mod">
          <ac:chgData name="Cristian Chilipirea" userId="34ab170da5908fc4" providerId="LiveId" clId="{33069F41-F2C2-4BDD-8292-B1544BFFE8D4}" dt="2019-10-13T11:22:32.176" v="330" actId="1076"/>
          <ac:spMkLst>
            <pc:docMk/>
            <pc:sldMk cId="3254838248" sldId="570"/>
            <ac:spMk id="94" creationId="{BBE4BFBF-3CB8-44B1-A1A4-C54D4D9F1269}"/>
          </ac:spMkLst>
        </pc:spChg>
        <pc:spChg chg="add mod">
          <ac:chgData name="Cristian Chilipirea" userId="34ab170da5908fc4" providerId="LiveId" clId="{33069F41-F2C2-4BDD-8292-B1544BFFE8D4}" dt="2019-10-13T11:22:32.176" v="330" actId="1076"/>
          <ac:spMkLst>
            <pc:docMk/>
            <pc:sldMk cId="3254838248" sldId="570"/>
            <ac:spMk id="95" creationId="{EE5812FD-F6F3-4F28-92D3-F201773F226A}"/>
          </ac:spMkLst>
        </pc:spChg>
        <pc:spChg chg="add mod">
          <ac:chgData name="Cristian Chilipirea" userId="34ab170da5908fc4" providerId="LiveId" clId="{33069F41-F2C2-4BDD-8292-B1544BFFE8D4}" dt="2019-10-13T11:22:32.176" v="330" actId="1076"/>
          <ac:spMkLst>
            <pc:docMk/>
            <pc:sldMk cId="3254838248" sldId="570"/>
            <ac:spMk id="96" creationId="{A4BB2E15-A70F-4789-9F88-7F043A4D53E5}"/>
          </ac:spMkLst>
        </pc:spChg>
        <pc:spChg chg="add mod">
          <ac:chgData name="Cristian Chilipirea" userId="34ab170da5908fc4" providerId="LiveId" clId="{33069F41-F2C2-4BDD-8292-B1544BFFE8D4}" dt="2019-10-13T11:22:32.176" v="330" actId="1076"/>
          <ac:spMkLst>
            <pc:docMk/>
            <pc:sldMk cId="3254838248" sldId="570"/>
            <ac:spMk id="97" creationId="{F05DD5BC-9AC3-4749-8D19-6789ACC786DA}"/>
          </ac:spMkLst>
        </pc:spChg>
        <pc:spChg chg="add mod">
          <ac:chgData name="Cristian Chilipirea" userId="34ab170da5908fc4" providerId="LiveId" clId="{33069F41-F2C2-4BDD-8292-B1544BFFE8D4}" dt="2019-10-13T11:22:32.176" v="330" actId="1076"/>
          <ac:spMkLst>
            <pc:docMk/>
            <pc:sldMk cId="3254838248" sldId="570"/>
            <ac:spMk id="98" creationId="{A77895AF-A3F4-4617-8F59-23044FA2A50C}"/>
          </ac:spMkLst>
        </pc:spChg>
        <pc:spChg chg="add mod">
          <ac:chgData name="Cristian Chilipirea" userId="34ab170da5908fc4" providerId="LiveId" clId="{33069F41-F2C2-4BDD-8292-B1544BFFE8D4}" dt="2019-10-13T11:22:32.176" v="330" actId="1076"/>
          <ac:spMkLst>
            <pc:docMk/>
            <pc:sldMk cId="3254838248" sldId="570"/>
            <ac:spMk id="99" creationId="{11B7DE17-A7B3-44F3-851A-C36053A10270}"/>
          </ac:spMkLst>
        </pc:spChg>
        <pc:spChg chg="add mod">
          <ac:chgData name="Cristian Chilipirea" userId="34ab170da5908fc4" providerId="LiveId" clId="{33069F41-F2C2-4BDD-8292-B1544BFFE8D4}" dt="2019-10-13T11:22:32.176" v="330" actId="1076"/>
          <ac:spMkLst>
            <pc:docMk/>
            <pc:sldMk cId="3254838248" sldId="570"/>
            <ac:spMk id="100" creationId="{EFE1D0F9-A916-4B1C-847F-91DD38EDEAAC}"/>
          </ac:spMkLst>
        </pc:spChg>
        <pc:spChg chg="add mod">
          <ac:chgData name="Cristian Chilipirea" userId="34ab170da5908fc4" providerId="LiveId" clId="{33069F41-F2C2-4BDD-8292-B1544BFFE8D4}" dt="2019-10-13T11:22:32.176" v="330" actId="1076"/>
          <ac:spMkLst>
            <pc:docMk/>
            <pc:sldMk cId="3254838248" sldId="570"/>
            <ac:spMk id="101" creationId="{E07C0B05-FA01-4386-8C65-4D7094278E1F}"/>
          </ac:spMkLst>
        </pc:spChg>
        <pc:spChg chg="add mod">
          <ac:chgData name="Cristian Chilipirea" userId="34ab170da5908fc4" providerId="LiveId" clId="{33069F41-F2C2-4BDD-8292-B1544BFFE8D4}" dt="2019-10-13T11:22:32.176" v="330" actId="1076"/>
          <ac:spMkLst>
            <pc:docMk/>
            <pc:sldMk cId="3254838248" sldId="570"/>
            <ac:spMk id="102" creationId="{07527A9F-695C-442F-A639-9EB6D946D26F}"/>
          </ac:spMkLst>
        </pc:spChg>
        <pc:spChg chg="add mod">
          <ac:chgData name="Cristian Chilipirea" userId="34ab170da5908fc4" providerId="LiveId" clId="{33069F41-F2C2-4BDD-8292-B1544BFFE8D4}" dt="2019-10-13T11:22:32.176" v="330" actId="1076"/>
          <ac:spMkLst>
            <pc:docMk/>
            <pc:sldMk cId="3254838248" sldId="570"/>
            <ac:spMk id="103" creationId="{8D322BA5-4BFF-42BD-90DF-53467BBA7293}"/>
          </ac:spMkLst>
        </pc:spChg>
        <pc:spChg chg="add mod">
          <ac:chgData name="Cristian Chilipirea" userId="34ab170da5908fc4" providerId="LiveId" clId="{33069F41-F2C2-4BDD-8292-B1544BFFE8D4}" dt="2019-10-13T11:22:32.176" v="330" actId="1076"/>
          <ac:spMkLst>
            <pc:docMk/>
            <pc:sldMk cId="3254838248" sldId="570"/>
            <ac:spMk id="104" creationId="{421E019A-9A08-434A-8E9F-0D75C758D564}"/>
          </ac:spMkLst>
        </pc:spChg>
        <pc:spChg chg="add mod">
          <ac:chgData name="Cristian Chilipirea" userId="34ab170da5908fc4" providerId="LiveId" clId="{33069F41-F2C2-4BDD-8292-B1544BFFE8D4}" dt="2019-10-13T11:22:32.176" v="330" actId="1076"/>
          <ac:spMkLst>
            <pc:docMk/>
            <pc:sldMk cId="3254838248" sldId="570"/>
            <ac:spMk id="105" creationId="{0B49B521-8DAD-4FD9-901F-B80AB428D3FB}"/>
          </ac:spMkLst>
        </pc:spChg>
        <pc:spChg chg="add mod">
          <ac:chgData name="Cristian Chilipirea" userId="34ab170da5908fc4" providerId="LiveId" clId="{33069F41-F2C2-4BDD-8292-B1544BFFE8D4}" dt="2019-10-13T11:22:32.176" v="330" actId="1076"/>
          <ac:spMkLst>
            <pc:docMk/>
            <pc:sldMk cId="3254838248" sldId="570"/>
            <ac:spMk id="106" creationId="{0CED439E-5C49-4880-95A1-23E2878E82D5}"/>
          </ac:spMkLst>
        </pc:spChg>
        <pc:spChg chg="add mod">
          <ac:chgData name="Cristian Chilipirea" userId="34ab170da5908fc4" providerId="LiveId" clId="{33069F41-F2C2-4BDD-8292-B1544BFFE8D4}" dt="2019-10-13T11:22:32.176" v="330" actId="1076"/>
          <ac:spMkLst>
            <pc:docMk/>
            <pc:sldMk cId="3254838248" sldId="570"/>
            <ac:spMk id="107" creationId="{FA991D23-D244-457F-BE5C-824B19146D62}"/>
          </ac:spMkLst>
        </pc:spChg>
        <pc:spChg chg="add mod">
          <ac:chgData name="Cristian Chilipirea" userId="34ab170da5908fc4" providerId="LiveId" clId="{33069F41-F2C2-4BDD-8292-B1544BFFE8D4}" dt="2019-10-13T11:22:32.176" v="330" actId="1076"/>
          <ac:spMkLst>
            <pc:docMk/>
            <pc:sldMk cId="3254838248" sldId="570"/>
            <ac:spMk id="108" creationId="{5DCB5BFB-C9F6-4228-BEEB-D9FF9165FEE6}"/>
          </ac:spMkLst>
        </pc:spChg>
        <pc:spChg chg="add mod">
          <ac:chgData name="Cristian Chilipirea" userId="34ab170da5908fc4" providerId="LiveId" clId="{33069F41-F2C2-4BDD-8292-B1544BFFE8D4}" dt="2019-10-13T11:22:32.176" v="330" actId="1076"/>
          <ac:spMkLst>
            <pc:docMk/>
            <pc:sldMk cId="3254838248" sldId="570"/>
            <ac:spMk id="109" creationId="{3088BF81-15C7-44FB-ABA1-CEA5292A17CB}"/>
          </ac:spMkLst>
        </pc:spChg>
        <pc:spChg chg="add mod">
          <ac:chgData name="Cristian Chilipirea" userId="34ab170da5908fc4" providerId="LiveId" clId="{33069F41-F2C2-4BDD-8292-B1544BFFE8D4}" dt="2019-10-13T11:22:32.176" v="330" actId="1076"/>
          <ac:spMkLst>
            <pc:docMk/>
            <pc:sldMk cId="3254838248" sldId="570"/>
            <ac:spMk id="110" creationId="{D89DF66C-6CE6-4824-AA0A-F97E486CA600}"/>
          </ac:spMkLst>
        </pc:spChg>
        <pc:spChg chg="add mod">
          <ac:chgData name="Cristian Chilipirea" userId="34ab170da5908fc4" providerId="LiveId" clId="{33069F41-F2C2-4BDD-8292-B1544BFFE8D4}" dt="2019-10-13T11:22:32.176" v="330" actId="1076"/>
          <ac:spMkLst>
            <pc:docMk/>
            <pc:sldMk cId="3254838248" sldId="570"/>
            <ac:spMk id="111" creationId="{B96EAAEF-8CD9-4498-AE39-25D0E9F96A20}"/>
          </ac:spMkLst>
        </pc:spChg>
        <pc:spChg chg="add mod">
          <ac:chgData name="Cristian Chilipirea" userId="34ab170da5908fc4" providerId="LiveId" clId="{33069F41-F2C2-4BDD-8292-B1544BFFE8D4}" dt="2019-10-13T11:22:32.176" v="330" actId="1076"/>
          <ac:spMkLst>
            <pc:docMk/>
            <pc:sldMk cId="3254838248" sldId="570"/>
            <ac:spMk id="112" creationId="{A56E9AB0-A30E-48AD-ADBF-821D541AC987}"/>
          </ac:spMkLst>
        </pc:spChg>
        <pc:spChg chg="add mod">
          <ac:chgData name="Cristian Chilipirea" userId="34ab170da5908fc4" providerId="LiveId" clId="{33069F41-F2C2-4BDD-8292-B1544BFFE8D4}" dt="2019-10-13T11:22:32.176" v="330" actId="1076"/>
          <ac:spMkLst>
            <pc:docMk/>
            <pc:sldMk cId="3254838248" sldId="570"/>
            <ac:spMk id="113" creationId="{2513E5DE-76E9-4A26-B1C4-D17FD86CCA43}"/>
          </ac:spMkLst>
        </pc:spChg>
        <pc:spChg chg="add mod">
          <ac:chgData name="Cristian Chilipirea" userId="34ab170da5908fc4" providerId="LiveId" clId="{33069F41-F2C2-4BDD-8292-B1544BFFE8D4}" dt="2019-10-13T11:22:32.176" v="330" actId="1076"/>
          <ac:spMkLst>
            <pc:docMk/>
            <pc:sldMk cId="3254838248" sldId="570"/>
            <ac:spMk id="114" creationId="{8FA35648-1F8B-4A04-B0C5-47A0037FB1A4}"/>
          </ac:spMkLst>
        </pc:spChg>
        <pc:spChg chg="add mod">
          <ac:chgData name="Cristian Chilipirea" userId="34ab170da5908fc4" providerId="LiveId" clId="{33069F41-F2C2-4BDD-8292-B1544BFFE8D4}" dt="2019-10-13T11:22:32.176" v="330" actId="1076"/>
          <ac:spMkLst>
            <pc:docMk/>
            <pc:sldMk cId="3254838248" sldId="570"/>
            <ac:spMk id="115" creationId="{3B3116D8-D93E-4480-A8C6-860C4D24E6E5}"/>
          </ac:spMkLst>
        </pc:spChg>
        <pc:spChg chg="add mod">
          <ac:chgData name="Cristian Chilipirea" userId="34ab170da5908fc4" providerId="LiveId" clId="{33069F41-F2C2-4BDD-8292-B1544BFFE8D4}" dt="2019-10-13T11:22:32.176" v="330" actId="1076"/>
          <ac:spMkLst>
            <pc:docMk/>
            <pc:sldMk cId="3254838248" sldId="570"/>
            <ac:spMk id="116" creationId="{C85C2443-0CBA-4D27-996C-BD50494298DE}"/>
          </ac:spMkLst>
        </pc:spChg>
        <pc:spChg chg="add mod">
          <ac:chgData name="Cristian Chilipirea" userId="34ab170da5908fc4" providerId="LiveId" clId="{33069F41-F2C2-4BDD-8292-B1544BFFE8D4}" dt="2019-10-13T11:22:32.176" v="330" actId="1076"/>
          <ac:spMkLst>
            <pc:docMk/>
            <pc:sldMk cId="3254838248" sldId="570"/>
            <ac:spMk id="117" creationId="{627704A2-80E4-422C-8647-B10DC7ECD2A2}"/>
          </ac:spMkLst>
        </pc:spChg>
        <pc:spChg chg="add mod">
          <ac:chgData name="Cristian Chilipirea" userId="34ab170da5908fc4" providerId="LiveId" clId="{33069F41-F2C2-4BDD-8292-B1544BFFE8D4}" dt="2019-10-13T11:22:32.176" v="330" actId="1076"/>
          <ac:spMkLst>
            <pc:docMk/>
            <pc:sldMk cId="3254838248" sldId="570"/>
            <ac:spMk id="118" creationId="{AA9B710B-00AF-463B-A1D5-0189B59440B3}"/>
          </ac:spMkLst>
        </pc:spChg>
        <pc:spChg chg="add mod">
          <ac:chgData name="Cristian Chilipirea" userId="34ab170da5908fc4" providerId="LiveId" clId="{33069F41-F2C2-4BDD-8292-B1544BFFE8D4}" dt="2019-10-13T11:22:32.176" v="330" actId="1076"/>
          <ac:spMkLst>
            <pc:docMk/>
            <pc:sldMk cId="3254838248" sldId="570"/>
            <ac:spMk id="119" creationId="{CEC4FF76-0044-4309-B73D-14617153CC07}"/>
          </ac:spMkLst>
        </pc:spChg>
        <pc:spChg chg="add mod">
          <ac:chgData name="Cristian Chilipirea" userId="34ab170da5908fc4" providerId="LiveId" clId="{33069F41-F2C2-4BDD-8292-B1544BFFE8D4}" dt="2019-10-13T11:22:32.176" v="330" actId="1076"/>
          <ac:spMkLst>
            <pc:docMk/>
            <pc:sldMk cId="3254838248" sldId="570"/>
            <ac:spMk id="120" creationId="{E29B402E-A9D0-4592-A2D6-6A5E1157BE71}"/>
          </ac:spMkLst>
        </pc:spChg>
        <pc:spChg chg="add mod">
          <ac:chgData name="Cristian Chilipirea" userId="34ab170da5908fc4" providerId="LiveId" clId="{33069F41-F2C2-4BDD-8292-B1544BFFE8D4}" dt="2019-10-13T11:22:32.176" v="330" actId="1076"/>
          <ac:spMkLst>
            <pc:docMk/>
            <pc:sldMk cId="3254838248" sldId="570"/>
            <ac:spMk id="121" creationId="{D2E1F260-51D9-47D5-8844-C4A7FB0087D8}"/>
          </ac:spMkLst>
        </pc:spChg>
        <pc:spChg chg="add mod">
          <ac:chgData name="Cristian Chilipirea" userId="34ab170da5908fc4" providerId="LiveId" clId="{33069F41-F2C2-4BDD-8292-B1544BFFE8D4}" dt="2019-10-13T11:22:32.176" v="330" actId="1076"/>
          <ac:spMkLst>
            <pc:docMk/>
            <pc:sldMk cId="3254838248" sldId="570"/>
            <ac:spMk id="122" creationId="{5513FA0F-9F6E-44BE-82A0-FCD5B0C0E8D5}"/>
          </ac:spMkLst>
        </pc:spChg>
        <pc:spChg chg="add mod">
          <ac:chgData name="Cristian Chilipirea" userId="34ab170da5908fc4" providerId="LiveId" clId="{33069F41-F2C2-4BDD-8292-B1544BFFE8D4}" dt="2019-10-13T11:22:32.176" v="330" actId="1076"/>
          <ac:spMkLst>
            <pc:docMk/>
            <pc:sldMk cId="3254838248" sldId="570"/>
            <ac:spMk id="123" creationId="{9314B558-65EF-4DAF-BE31-3F2CA70451AC}"/>
          </ac:spMkLst>
        </pc:spChg>
        <pc:spChg chg="add mod">
          <ac:chgData name="Cristian Chilipirea" userId="34ab170da5908fc4" providerId="LiveId" clId="{33069F41-F2C2-4BDD-8292-B1544BFFE8D4}" dt="2019-10-13T11:22:32.176" v="330" actId="1076"/>
          <ac:spMkLst>
            <pc:docMk/>
            <pc:sldMk cId="3254838248" sldId="570"/>
            <ac:spMk id="124" creationId="{3C34662B-E929-4DFF-933F-0276334C7633}"/>
          </ac:spMkLst>
        </pc:spChg>
        <pc:spChg chg="add mod">
          <ac:chgData name="Cristian Chilipirea" userId="34ab170da5908fc4" providerId="LiveId" clId="{33069F41-F2C2-4BDD-8292-B1544BFFE8D4}" dt="2019-10-13T11:22:32.176" v="330" actId="1076"/>
          <ac:spMkLst>
            <pc:docMk/>
            <pc:sldMk cId="3254838248" sldId="570"/>
            <ac:spMk id="125" creationId="{03728207-F561-4211-93FE-E00AB2673303}"/>
          </ac:spMkLst>
        </pc:spChg>
        <pc:spChg chg="add mod">
          <ac:chgData name="Cristian Chilipirea" userId="34ab170da5908fc4" providerId="LiveId" clId="{33069F41-F2C2-4BDD-8292-B1544BFFE8D4}" dt="2019-10-13T11:22:32.176" v="330" actId="1076"/>
          <ac:spMkLst>
            <pc:docMk/>
            <pc:sldMk cId="3254838248" sldId="570"/>
            <ac:spMk id="126" creationId="{1931DD5C-2871-4A4A-9009-3189771DD526}"/>
          </ac:spMkLst>
        </pc:spChg>
        <pc:spChg chg="add mod">
          <ac:chgData name="Cristian Chilipirea" userId="34ab170da5908fc4" providerId="LiveId" clId="{33069F41-F2C2-4BDD-8292-B1544BFFE8D4}" dt="2019-10-13T11:22:32.176" v="330" actId="1076"/>
          <ac:spMkLst>
            <pc:docMk/>
            <pc:sldMk cId="3254838248" sldId="570"/>
            <ac:spMk id="127" creationId="{E24884A0-E5CD-42F9-9C43-D0844D1AFA41}"/>
          </ac:spMkLst>
        </pc:spChg>
        <pc:spChg chg="add mod">
          <ac:chgData name="Cristian Chilipirea" userId="34ab170da5908fc4" providerId="LiveId" clId="{33069F41-F2C2-4BDD-8292-B1544BFFE8D4}" dt="2019-10-13T11:22:32.176" v="330" actId="1076"/>
          <ac:spMkLst>
            <pc:docMk/>
            <pc:sldMk cId="3254838248" sldId="570"/>
            <ac:spMk id="128" creationId="{967A7A5C-0B3E-4080-ABD8-7B7D7CDDF845}"/>
          </ac:spMkLst>
        </pc:spChg>
        <pc:spChg chg="add mod">
          <ac:chgData name="Cristian Chilipirea" userId="34ab170da5908fc4" providerId="LiveId" clId="{33069F41-F2C2-4BDD-8292-B1544BFFE8D4}" dt="2019-10-13T11:22:32.176" v="330" actId="1076"/>
          <ac:spMkLst>
            <pc:docMk/>
            <pc:sldMk cId="3254838248" sldId="570"/>
            <ac:spMk id="129" creationId="{06DC887B-70AF-4AFE-B570-F945BD060E56}"/>
          </ac:spMkLst>
        </pc:spChg>
        <pc:spChg chg="add mod">
          <ac:chgData name="Cristian Chilipirea" userId="34ab170da5908fc4" providerId="LiveId" clId="{33069F41-F2C2-4BDD-8292-B1544BFFE8D4}" dt="2019-10-13T11:22:32.176" v="330" actId="1076"/>
          <ac:spMkLst>
            <pc:docMk/>
            <pc:sldMk cId="3254838248" sldId="570"/>
            <ac:spMk id="130" creationId="{7698FC29-721E-4BA8-AE0B-7CE21DB9FF25}"/>
          </ac:spMkLst>
        </pc:spChg>
        <pc:spChg chg="add mod">
          <ac:chgData name="Cristian Chilipirea" userId="34ab170da5908fc4" providerId="LiveId" clId="{33069F41-F2C2-4BDD-8292-B1544BFFE8D4}" dt="2019-10-13T11:22:32.176" v="330" actId="1076"/>
          <ac:spMkLst>
            <pc:docMk/>
            <pc:sldMk cId="3254838248" sldId="570"/>
            <ac:spMk id="131" creationId="{90EE7368-2A14-4123-9C03-8E24BC7F023C}"/>
          </ac:spMkLst>
        </pc:spChg>
        <pc:spChg chg="add mod">
          <ac:chgData name="Cristian Chilipirea" userId="34ab170da5908fc4" providerId="LiveId" clId="{33069F41-F2C2-4BDD-8292-B1544BFFE8D4}" dt="2019-10-13T11:22:32.176" v="330" actId="1076"/>
          <ac:spMkLst>
            <pc:docMk/>
            <pc:sldMk cId="3254838248" sldId="570"/>
            <ac:spMk id="132" creationId="{F5818DCE-DE00-4C34-A0F4-DB01A863EF7E}"/>
          </ac:spMkLst>
        </pc:spChg>
        <pc:spChg chg="add mod">
          <ac:chgData name="Cristian Chilipirea" userId="34ab170da5908fc4" providerId="LiveId" clId="{33069F41-F2C2-4BDD-8292-B1544BFFE8D4}" dt="2019-10-13T11:22:32.176" v="330" actId="1076"/>
          <ac:spMkLst>
            <pc:docMk/>
            <pc:sldMk cId="3254838248" sldId="570"/>
            <ac:spMk id="133" creationId="{633662BA-101A-40CA-853E-78E6D3161D53}"/>
          </ac:spMkLst>
        </pc:spChg>
        <pc:spChg chg="add mod">
          <ac:chgData name="Cristian Chilipirea" userId="34ab170da5908fc4" providerId="LiveId" clId="{33069F41-F2C2-4BDD-8292-B1544BFFE8D4}" dt="2019-10-13T11:22:32.176" v="330" actId="1076"/>
          <ac:spMkLst>
            <pc:docMk/>
            <pc:sldMk cId="3254838248" sldId="570"/>
            <ac:spMk id="134" creationId="{9BF071B0-9B35-4D9E-92EA-034FAA74E2A4}"/>
          </ac:spMkLst>
        </pc:spChg>
        <pc:spChg chg="add mod">
          <ac:chgData name="Cristian Chilipirea" userId="34ab170da5908fc4" providerId="LiveId" clId="{33069F41-F2C2-4BDD-8292-B1544BFFE8D4}" dt="2019-10-13T11:22:32.176" v="330" actId="1076"/>
          <ac:spMkLst>
            <pc:docMk/>
            <pc:sldMk cId="3254838248" sldId="570"/>
            <ac:spMk id="135" creationId="{82D8B85D-3AD8-47F6-98C4-E92BFC958F30}"/>
          </ac:spMkLst>
        </pc:spChg>
        <pc:spChg chg="add mod">
          <ac:chgData name="Cristian Chilipirea" userId="34ab170da5908fc4" providerId="LiveId" clId="{33069F41-F2C2-4BDD-8292-B1544BFFE8D4}" dt="2019-10-13T11:22:32.176" v="330" actId="1076"/>
          <ac:spMkLst>
            <pc:docMk/>
            <pc:sldMk cId="3254838248" sldId="570"/>
            <ac:spMk id="136" creationId="{8D4DF023-1B14-4308-8D99-AA27148B22B1}"/>
          </ac:spMkLst>
        </pc:spChg>
        <pc:spChg chg="add mod">
          <ac:chgData name="Cristian Chilipirea" userId="34ab170da5908fc4" providerId="LiveId" clId="{33069F41-F2C2-4BDD-8292-B1544BFFE8D4}" dt="2019-10-13T11:22:32.176" v="330" actId="1076"/>
          <ac:spMkLst>
            <pc:docMk/>
            <pc:sldMk cId="3254838248" sldId="570"/>
            <ac:spMk id="137" creationId="{66B6BF11-DF2A-4B1B-9395-E5A982D5A6D4}"/>
          </ac:spMkLst>
        </pc:spChg>
        <pc:spChg chg="add mod">
          <ac:chgData name="Cristian Chilipirea" userId="34ab170da5908fc4" providerId="LiveId" clId="{33069F41-F2C2-4BDD-8292-B1544BFFE8D4}" dt="2019-10-13T11:22:32.176" v="330" actId="1076"/>
          <ac:spMkLst>
            <pc:docMk/>
            <pc:sldMk cId="3254838248" sldId="570"/>
            <ac:spMk id="138" creationId="{6E8A2F06-A4A1-4B54-AF3D-445900DD08C6}"/>
          </ac:spMkLst>
        </pc:spChg>
        <pc:spChg chg="add mod">
          <ac:chgData name="Cristian Chilipirea" userId="34ab170da5908fc4" providerId="LiveId" clId="{33069F41-F2C2-4BDD-8292-B1544BFFE8D4}" dt="2019-10-13T11:22:32.176" v="330" actId="1076"/>
          <ac:spMkLst>
            <pc:docMk/>
            <pc:sldMk cId="3254838248" sldId="570"/>
            <ac:spMk id="139" creationId="{6411A580-22BB-4E7F-9B0E-937DB4A0C362}"/>
          </ac:spMkLst>
        </pc:spChg>
        <pc:spChg chg="add mod">
          <ac:chgData name="Cristian Chilipirea" userId="34ab170da5908fc4" providerId="LiveId" clId="{33069F41-F2C2-4BDD-8292-B1544BFFE8D4}" dt="2019-10-13T11:22:32.176" v="330" actId="1076"/>
          <ac:spMkLst>
            <pc:docMk/>
            <pc:sldMk cId="3254838248" sldId="570"/>
            <ac:spMk id="140" creationId="{45BFAD8C-245B-4D32-884F-C5E3FB905B59}"/>
          </ac:spMkLst>
        </pc:spChg>
        <pc:spChg chg="add mod">
          <ac:chgData name="Cristian Chilipirea" userId="34ab170da5908fc4" providerId="LiveId" clId="{33069F41-F2C2-4BDD-8292-B1544BFFE8D4}" dt="2019-10-13T11:22:32.176" v="330" actId="1076"/>
          <ac:spMkLst>
            <pc:docMk/>
            <pc:sldMk cId="3254838248" sldId="570"/>
            <ac:spMk id="141" creationId="{F86866F8-2AD8-402C-BD80-FEF5196764B8}"/>
          </ac:spMkLst>
        </pc:spChg>
        <pc:spChg chg="add mod">
          <ac:chgData name="Cristian Chilipirea" userId="34ab170da5908fc4" providerId="LiveId" clId="{33069F41-F2C2-4BDD-8292-B1544BFFE8D4}" dt="2019-10-13T11:22:32.176" v="330" actId="1076"/>
          <ac:spMkLst>
            <pc:docMk/>
            <pc:sldMk cId="3254838248" sldId="570"/>
            <ac:spMk id="142" creationId="{EA524383-2DD9-4B62-84A7-4C745762F4BB}"/>
          </ac:spMkLst>
        </pc:spChg>
        <pc:spChg chg="add mod">
          <ac:chgData name="Cristian Chilipirea" userId="34ab170da5908fc4" providerId="LiveId" clId="{33069F41-F2C2-4BDD-8292-B1544BFFE8D4}" dt="2019-10-13T11:22:32.176" v="330" actId="1076"/>
          <ac:spMkLst>
            <pc:docMk/>
            <pc:sldMk cId="3254838248" sldId="570"/>
            <ac:spMk id="143" creationId="{415E789C-9B1A-4D34-9D7B-479C406AFAAB}"/>
          </ac:spMkLst>
        </pc:spChg>
        <pc:spChg chg="add mod">
          <ac:chgData name="Cristian Chilipirea" userId="34ab170da5908fc4" providerId="LiveId" clId="{33069F41-F2C2-4BDD-8292-B1544BFFE8D4}" dt="2019-10-13T11:22:32.176" v="330" actId="1076"/>
          <ac:spMkLst>
            <pc:docMk/>
            <pc:sldMk cId="3254838248" sldId="570"/>
            <ac:spMk id="144" creationId="{0893E4A7-0C93-4DA3-B792-F70E22DFB04D}"/>
          </ac:spMkLst>
        </pc:spChg>
        <pc:spChg chg="add mod">
          <ac:chgData name="Cristian Chilipirea" userId="34ab170da5908fc4" providerId="LiveId" clId="{33069F41-F2C2-4BDD-8292-B1544BFFE8D4}" dt="2019-10-13T11:22:32.176" v="330" actId="1076"/>
          <ac:spMkLst>
            <pc:docMk/>
            <pc:sldMk cId="3254838248" sldId="570"/>
            <ac:spMk id="145" creationId="{E200B107-4AC7-4987-AB43-46A577F78121}"/>
          </ac:spMkLst>
        </pc:spChg>
        <pc:spChg chg="add mod">
          <ac:chgData name="Cristian Chilipirea" userId="34ab170da5908fc4" providerId="LiveId" clId="{33069F41-F2C2-4BDD-8292-B1544BFFE8D4}" dt="2019-10-13T11:22:32.176" v="330" actId="1076"/>
          <ac:spMkLst>
            <pc:docMk/>
            <pc:sldMk cId="3254838248" sldId="570"/>
            <ac:spMk id="146" creationId="{10FA0DBB-4EC6-4FD8-BD51-D20B6A0927D5}"/>
          </ac:spMkLst>
        </pc:spChg>
        <pc:spChg chg="add mod">
          <ac:chgData name="Cristian Chilipirea" userId="34ab170da5908fc4" providerId="LiveId" clId="{33069F41-F2C2-4BDD-8292-B1544BFFE8D4}" dt="2019-10-13T11:22:32.176" v="330" actId="1076"/>
          <ac:spMkLst>
            <pc:docMk/>
            <pc:sldMk cId="3254838248" sldId="570"/>
            <ac:spMk id="147" creationId="{112A387B-DCEB-4793-93FB-95F554B299BE}"/>
          </ac:spMkLst>
        </pc:spChg>
        <pc:spChg chg="add mod">
          <ac:chgData name="Cristian Chilipirea" userId="34ab170da5908fc4" providerId="LiveId" clId="{33069F41-F2C2-4BDD-8292-B1544BFFE8D4}" dt="2019-10-13T11:22:32.176" v="330" actId="1076"/>
          <ac:spMkLst>
            <pc:docMk/>
            <pc:sldMk cId="3254838248" sldId="570"/>
            <ac:spMk id="148" creationId="{901F63FD-3F1E-4C5C-A50D-585CF8703B73}"/>
          </ac:spMkLst>
        </pc:spChg>
        <pc:spChg chg="add mod">
          <ac:chgData name="Cristian Chilipirea" userId="34ab170da5908fc4" providerId="LiveId" clId="{33069F41-F2C2-4BDD-8292-B1544BFFE8D4}" dt="2019-10-13T11:22:32.176" v="330" actId="1076"/>
          <ac:spMkLst>
            <pc:docMk/>
            <pc:sldMk cId="3254838248" sldId="570"/>
            <ac:spMk id="149" creationId="{ED97C0D9-1BEF-464A-895F-85A693008671}"/>
          </ac:spMkLst>
        </pc:spChg>
        <pc:spChg chg="add mod">
          <ac:chgData name="Cristian Chilipirea" userId="34ab170da5908fc4" providerId="LiveId" clId="{33069F41-F2C2-4BDD-8292-B1544BFFE8D4}" dt="2019-10-13T11:22:32.176" v="330" actId="1076"/>
          <ac:spMkLst>
            <pc:docMk/>
            <pc:sldMk cId="3254838248" sldId="570"/>
            <ac:spMk id="150" creationId="{E358CF2C-E70D-4A1A-B1E0-3608DC163546}"/>
          </ac:spMkLst>
        </pc:spChg>
        <pc:spChg chg="add mod">
          <ac:chgData name="Cristian Chilipirea" userId="34ab170da5908fc4" providerId="LiveId" clId="{33069F41-F2C2-4BDD-8292-B1544BFFE8D4}" dt="2019-10-13T11:22:32.176" v="330" actId="1076"/>
          <ac:spMkLst>
            <pc:docMk/>
            <pc:sldMk cId="3254838248" sldId="570"/>
            <ac:spMk id="151" creationId="{562229C2-64EA-483D-90C7-8A7FB4646141}"/>
          </ac:spMkLst>
        </pc:spChg>
        <pc:spChg chg="add mod">
          <ac:chgData name="Cristian Chilipirea" userId="34ab170da5908fc4" providerId="LiveId" clId="{33069F41-F2C2-4BDD-8292-B1544BFFE8D4}" dt="2019-10-13T11:22:32.176" v="330" actId="1076"/>
          <ac:spMkLst>
            <pc:docMk/>
            <pc:sldMk cId="3254838248" sldId="570"/>
            <ac:spMk id="152" creationId="{1E7F4D86-CC0A-4164-B61A-10520BFDC36D}"/>
          </ac:spMkLst>
        </pc:spChg>
        <pc:spChg chg="add mod">
          <ac:chgData name="Cristian Chilipirea" userId="34ab170da5908fc4" providerId="LiveId" clId="{33069F41-F2C2-4BDD-8292-B1544BFFE8D4}" dt="2019-10-13T11:22:32.176" v="330" actId="1076"/>
          <ac:spMkLst>
            <pc:docMk/>
            <pc:sldMk cId="3254838248" sldId="570"/>
            <ac:spMk id="153" creationId="{83D5B91B-E68D-4F83-B448-5A715E109A64}"/>
          </ac:spMkLst>
        </pc:spChg>
        <pc:spChg chg="add mod">
          <ac:chgData name="Cristian Chilipirea" userId="34ab170da5908fc4" providerId="LiveId" clId="{33069F41-F2C2-4BDD-8292-B1544BFFE8D4}" dt="2019-10-13T11:22:32.176" v="330" actId="1076"/>
          <ac:spMkLst>
            <pc:docMk/>
            <pc:sldMk cId="3254838248" sldId="570"/>
            <ac:spMk id="154" creationId="{525113D1-7987-468D-B735-A3C9DF0D7998}"/>
          </ac:spMkLst>
        </pc:spChg>
        <pc:spChg chg="add mod">
          <ac:chgData name="Cristian Chilipirea" userId="34ab170da5908fc4" providerId="LiveId" clId="{33069F41-F2C2-4BDD-8292-B1544BFFE8D4}" dt="2019-10-13T11:22:32.176" v="330" actId="1076"/>
          <ac:spMkLst>
            <pc:docMk/>
            <pc:sldMk cId="3254838248" sldId="570"/>
            <ac:spMk id="155" creationId="{8BEB8D47-6C2A-4414-AEC6-8D31CDC48E09}"/>
          </ac:spMkLst>
        </pc:spChg>
        <pc:spChg chg="add mod">
          <ac:chgData name="Cristian Chilipirea" userId="34ab170da5908fc4" providerId="LiveId" clId="{33069F41-F2C2-4BDD-8292-B1544BFFE8D4}" dt="2019-10-13T11:22:32.176" v="330" actId="1076"/>
          <ac:spMkLst>
            <pc:docMk/>
            <pc:sldMk cId="3254838248" sldId="570"/>
            <ac:spMk id="156" creationId="{C238FAA4-2547-4B2C-AABD-8B383AFE9159}"/>
          </ac:spMkLst>
        </pc:spChg>
        <pc:spChg chg="add mod">
          <ac:chgData name="Cristian Chilipirea" userId="34ab170da5908fc4" providerId="LiveId" clId="{33069F41-F2C2-4BDD-8292-B1544BFFE8D4}" dt="2019-10-13T11:22:32.176" v="330" actId="1076"/>
          <ac:spMkLst>
            <pc:docMk/>
            <pc:sldMk cId="3254838248" sldId="570"/>
            <ac:spMk id="157" creationId="{3A3B024C-BC74-4256-B31D-6EF285B8B637}"/>
          </ac:spMkLst>
        </pc:spChg>
        <pc:spChg chg="add mod">
          <ac:chgData name="Cristian Chilipirea" userId="34ab170da5908fc4" providerId="LiveId" clId="{33069F41-F2C2-4BDD-8292-B1544BFFE8D4}" dt="2019-10-13T11:22:32.176" v="330" actId="1076"/>
          <ac:spMkLst>
            <pc:docMk/>
            <pc:sldMk cId="3254838248" sldId="570"/>
            <ac:spMk id="158" creationId="{9AB529E0-02EC-4A04-972B-89FB68F4C788}"/>
          </ac:spMkLst>
        </pc:spChg>
        <pc:spChg chg="add mod">
          <ac:chgData name="Cristian Chilipirea" userId="34ab170da5908fc4" providerId="LiveId" clId="{33069F41-F2C2-4BDD-8292-B1544BFFE8D4}" dt="2019-10-13T11:22:32.176" v="330" actId="1076"/>
          <ac:spMkLst>
            <pc:docMk/>
            <pc:sldMk cId="3254838248" sldId="570"/>
            <ac:spMk id="159" creationId="{47CBB378-83B0-47F9-AB6F-CAF9ED07C4BA}"/>
          </ac:spMkLst>
        </pc:spChg>
      </pc:sldChg>
      <pc:sldChg chg="addSp delSp modSp add modAnim">
        <pc:chgData name="Cristian Chilipirea" userId="34ab170da5908fc4" providerId="LiveId" clId="{33069F41-F2C2-4BDD-8292-B1544BFFE8D4}" dt="2019-10-13T11:22:48.799" v="337" actId="1076"/>
        <pc:sldMkLst>
          <pc:docMk/>
          <pc:sldMk cId="1575453633" sldId="571"/>
        </pc:sldMkLst>
        <pc:spChg chg="mod">
          <ac:chgData name="Cristian Chilipirea" userId="34ab170da5908fc4" providerId="LiveId" clId="{33069F41-F2C2-4BDD-8292-B1544BFFE8D4}" dt="2019-10-13T11:22:38.173" v="332"/>
          <ac:spMkLst>
            <pc:docMk/>
            <pc:sldMk cId="1575453633" sldId="571"/>
            <ac:spMk id="2" creationId="{434F4DB0-922B-4C36-858D-BB0A3BFF7E2F}"/>
          </ac:spMkLst>
        </pc:spChg>
        <pc:spChg chg="del">
          <ac:chgData name="Cristian Chilipirea" userId="34ab170da5908fc4" providerId="LiveId" clId="{33069F41-F2C2-4BDD-8292-B1544BFFE8D4}" dt="2019-10-13T11:22:40.110" v="333" actId="478"/>
          <ac:spMkLst>
            <pc:docMk/>
            <pc:sldMk cId="1575453633" sldId="571"/>
            <ac:spMk id="3" creationId="{1DEFD231-8D55-466B-840C-BF8E22162D83}"/>
          </ac:spMkLst>
        </pc:spChg>
        <pc:spChg chg="add del">
          <ac:chgData name="Cristian Chilipirea" userId="34ab170da5908fc4" providerId="LiveId" clId="{33069F41-F2C2-4BDD-8292-B1544BFFE8D4}" dt="2019-10-13T11:22:45.712" v="335"/>
          <ac:spMkLst>
            <pc:docMk/>
            <pc:sldMk cId="1575453633" sldId="571"/>
            <ac:spMk id="4" creationId="{F3602DEC-6D6E-4637-9416-ED86C98C1205}"/>
          </ac:spMkLst>
        </pc:spChg>
        <pc:spChg chg="add del">
          <ac:chgData name="Cristian Chilipirea" userId="34ab170da5908fc4" providerId="LiveId" clId="{33069F41-F2C2-4BDD-8292-B1544BFFE8D4}" dt="2019-10-13T11:22:45.712" v="335"/>
          <ac:spMkLst>
            <pc:docMk/>
            <pc:sldMk cId="1575453633" sldId="571"/>
            <ac:spMk id="5" creationId="{B441D4D5-02A2-4336-A068-991F74179471}"/>
          </ac:spMkLst>
        </pc:spChg>
        <pc:spChg chg="add">
          <ac:chgData name="Cristian Chilipirea" userId="34ab170da5908fc4" providerId="LiveId" clId="{33069F41-F2C2-4BDD-8292-B1544BFFE8D4}" dt="2019-10-13T11:22:45.720" v="336"/>
          <ac:spMkLst>
            <pc:docMk/>
            <pc:sldMk cId="1575453633" sldId="571"/>
            <ac:spMk id="6" creationId="{A27D15CA-6A35-49AC-A357-CFFC38936099}"/>
          </ac:spMkLst>
        </pc:spChg>
        <pc:spChg chg="add mod">
          <ac:chgData name="Cristian Chilipirea" userId="34ab170da5908fc4" providerId="LiveId" clId="{33069F41-F2C2-4BDD-8292-B1544BFFE8D4}" dt="2019-10-13T11:22:48.799" v="337" actId="1076"/>
          <ac:spMkLst>
            <pc:docMk/>
            <pc:sldMk cId="1575453633" sldId="571"/>
            <ac:spMk id="7" creationId="{318D4CDF-392C-4D1A-A250-5C013D203D13}"/>
          </ac:spMkLst>
        </pc:spChg>
      </pc:sldChg>
      <pc:sldChg chg="addSp delSp modSp add modAnim">
        <pc:chgData name="Cristian Chilipirea" userId="34ab170da5908fc4" providerId="LiveId" clId="{33069F41-F2C2-4BDD-8292-B1544BFFE8D4}" dt="2019-10-13T11:23:05.143" v="343"/>
        <pc:sldMkLst>
          <pc:docMk/>
          <pc:sldMk cId="2182069489" sldId="572"/>
        </pc:sldMkLst>
        <pc:spChg chg="mod">
          <ac:chgData name="Cristian Chilipirea" userId="34ab170da5908fc4" providerId="LiveId" clId="{33069F41-F2C2-4BDD-8292-B1544BFFE8D4}" dt="2019-10-13T11:22:59.065" v="339"/>
          <ac:spMkLst>
            <pc:docMk/>
            <pc:sldMk cId="2182069489" sldId="572"/>
            <ac:spMk id="2" creationId="{655E4C0C-2CDD-4090-A7F8-3ED49859F13F}"/>
          </ac:spMkLst>
        </pc:spChg>
        <pc:spChg chg="del">
          <ac:chgData name="Cristian Chilipirea" userId="34ab170da5908fc4" providerId="LiveId" clId="{33069F41-F2C2-4BDD-8292-B1544BFFE8D4}" dt="2019-10-13T11:23:00.713" v="340" actId="478"/>
          <ac:spMkLst>
            <pc:docMk/>
            <pc:sldMk cId="2182069489" sldId="572"/>
            <ac:spMk id="3" creationId="{587E5FAE-64EE-45DA-A2A9-FCEA9BE891AB}"/>
          </ac:spMkLst>
        </pc:spChg>
        <pc:spChg chg="add del">
          <ac:chgData name="Cristian Chilipirea" userId="34ab170da5908fc4" providerId="LiveId" clId="{33069F41-F2C2-4BDD-8292-B1544BFFE8D4}" dt="2019-10-13T11:23:05.132" v="342"/>
          <ac:spMkLst>
            <pc:docMk/>
            <pc:sldMk cId="2182069489" sldId="572"/>
            <ac:spMk id="4" creationId="{4221B662-B674-4EF9-9AA4-015EA0CB379F}"/>
          </ac:spMkLst>
        </pc:spChg>
        <pc:spChg chg="add">
          <ac:chgData name="Cristian Chilipirea" userId="34ab170da5908fc4" providerId="LiveId" clId="{33069F41-F2C2-4BDD-8292-B1544BFFE8D4}" dt="2019-10-13T11:23:05.143" v="343"/>
          <ac:spMkLst>
            <pc:docMk/>
            <pc:sldMk cId="2182069489" sldId="572"/>
            <ac:spMk id="5" creationId="{9061DBDE-BFB8-4D22-BB0E-D10600E4DBBE}"/>
          </ac:spMkLst>
        </pc:spChg>
      </pc:sldChg>
      <pc:sldChg chg="addSp delSp modSp add">
        <pc:chgData name="Cristian Chilipirea" userId="34ab170da5908fc4" providerId="LiveId" clId="{33069F41-F2C2-4BDD-8292-B1544BFFE8D4}" dt="2019-10-13T11:23:18.557" v="349"/>
        <pc:sldMkLst>
          <pc:docMk/>
          <pc:sldMk cId="1329898990" sldId="573"/>
        </pc:sldMkLst>
        <pc:spChg chg="mod">
          <ac:chgData name="Cristian Chilipirea" userId="34ab170da5908fc4" providerId="LiveId" clId="{33069F41-F2C2-4BDD-8292-B1544BFFE8D4}" dt="2019-10-13T11:23:11.881" v="345"/>
          <ac:spMkLst>
            <pc:docMk/>
            <pc:sldMk cId="1329898990" sldId="573"/>
            <ac:spMk id="2" creationId="{48FDD0F5-5A23-482A-9641-731A48781483}"/>
          </ac:spMkLst>
        </pc:spChg>
        <pc:spChg chg="del">
          <ac:chgData name="Cristian Chilipirea" userId="34ab170da5908fc4" providerId="LiveId" clId="{33069F41-F2C2-4BDD-8292-B1544BFFE8D4}" dt="2019-10-13T11:23:13.104" v="346" actId="478"/>
          <ac:spMkLst>
            <pc:docMk/>
            <pc:sldMk cId="1329898990" sldId="573"/>
            <ac:spMk id="3" creationId="{B75E3DA7-0B82-4534-AAA9-5CA1DB09F6DE}"/>
          </ac:spMkLst>
        </pc:spChg>
        <pc:spChg chg="add del">
          <ac:chgData name="Cristian Chilipirea" userId="34ab170da5908fc4" providerId="LiveId" clId="{33069F41-F2C2-4BDD-8292-B1544BFFE8D4}" dt="2019-10-13T11:23:18.549" v="348"/>
          <ac:spMkLst>
            <pc:docMk/>
            <pc:sldMk cId="1329898990" sldId="573"/>
            <ac:spMk id="4" creationId="{9D49A92D-357B-4E6B-ADAC-43D295AFE8FA}"/>
          </ac:spMkLst>
        </pc:spChg>
        <pc:spChg chg="add">
          <ac:chgData name="Cristian Chilipirea" userId="34ab170da5908fc4" providerId="LiveId" clId="{33069F41-F2C2-4BDD-8292-B1544BFFE8D4}" dt="2019-10-13T11:23:18.557" v="349"/>
          <ac:spMkLst>
            <pc:docMk/>
            <pc:sldMk cId="1329898990" sldId="573"/>
            <ac:spMk id="5" creationId="{CC4E8513-E208-4F15-8AB7-DE9E60A069DF}"/>
          </ac:spMkLst>
        </pc:spChg>
      </pc:sldChg>
    </pc:docChg>
  </pc:docChgLst>
  <pc:docChgLst>
    <pc:chgData name="Cristian Chilipirea" userId="34ab170da5908fc4" providerId="LiveId" clId="{8D7DEDE3-80AA-4184-B7F9-7AE18451EC3E}"/>
    <pc:docChg chg="addSld delSld modSld modSection">
      <pc:chgData name="Cristian Chilipirea" userId="34ab170da5908fc4" providerId="LiveId" clId="{8D7DEDE3-80AA-4184-B7F9-7AE18451EC3E}" dt="2019-10-06T17:49:31.204" v="263"/>
      <pc:docMkLst>
        <pc:docMk/>
      </pc:docMkLst>
      <pc:sldChg chg="modSp">
        <pc:chgData name="Cristian Chilipirea" userId="34ab170da5908fc4" providerId="LiveId" clId="{8D7DEDE3-80AA-4184-B7F9-7AE18451EC3E}" dt="2019-10-06T17:41:41.266" v="108"/>
        <pc:sldMkLst>
          <pc:docMk/>
          <pc:sldMk cId="0" sldId="485"/>
        </pc:sldMkLst>
        <pc:spChg chg="mod">
          <ac:chgData name="Cristian Chilipirea" userId="34ab170da5908fc4" providerId="LiveId" clId="{8D7DEDE3-80AA-4184-B7F9-7AE18451EC3E}" dt="2019-10-06T17:41:41.266" v="108"/>
          <ac:spMkLst>
            <pc:docMk/>
            <pc:sldMk cId="0" sldId="485"/>
            <ac:spMk id="15361" creationId="{B7373C27-AE51-474E-BA1F-0C5F0233AACE}"/>
          </ac:spMkLst>
        </pc:spChg>
        <pc:spChg chg="mod">
          <ac:chgData name="Cristian Chilipirea" userId="34ab170da5908fc4" providerId="LiveId" clId="{8D7DEDE3-80AA-4184-B7F9-7AE18451EC3E}" dt="2019-10-06T17:41:28.300" v="105" actId="6549"/>
          <ac:spMkLst>
            <pc:docMk/>
            <pc:sldMk cId="0" sldId="485"/>
            <ac:spMk id="15363" creationId="{8AD4A1D2-344F-4CD3-949B-26BEB5FF75C3}"/>
          </ac:spMkLst>
        </pc:spChg>
      </pc:sldChg>
      <pc:sldChg chg="addSp delSp modSp add">
        <pc:chgData name="Cristian Chilipirea" userId="34ab170da5908fc4" providerId="LiveId" clId="{8D7DEDE3-80AA-4184-B7F9-7AE18451EC3E}" dt="2019-10-06T17:42:00.595" v="119" actId="1076"/>
        <pc:sldMkLst>
          <pc:docMk/>
          <pc:sldMk cId="1027992857" sldId="486"/>
        </pc:sldMkLst>
        <pc:spChg chg="mod">
          <ac:chgData name="Cristian Chilipirea" userId="34ab170da5908fc4" providerId="LiveId" clId="{8D7DEDE3-80AA-4184-B7F9-7AE18451EC3E}" dt="2019-10-06T17:41:47.545" v="109"/>
          <ac:spMkLst>
            <pc:docMk/>
            <pc:sldMk cId="1027992857" sldId="486"/>
            <ac:spMk id="2" creationId="{CAFD830F-CE29-4FAB-B9D3-76D74E6FB294}"/>
          </ac:spMkLst>
        </pc:spChg>
        <pc:spChg chg="del">
          <ac:chgData name="Cristian Chilipirea" userId="34ab170da5908fc4" providerId="LiveId" clId="{8D7DEDE3-80AA-4184-B7F9-7AE18451EC3E}" dt="2019-10-06T17:41:52.664" v="110" actId="478"/>
          <ac:spMkLst>
            <pc:docMk/>
            <pc:sldMk cId="1027992857" sldId="486"/>
            <ac:spMk id="3" creationId="{A31A56ED-50ED-43B6-A4BA-BA6DFE8FFB23}"/>
          </ac:spMkLst>
        </pc:spChg>
        <pc:spChg chg="add del mod">
          <ac:chgData name="Cristian Chilipirea" userId="34ab170da5908fc4" providerId="LiveId" clId="{8D7DEDE3-80AA-4184-B7F9-7AE18451EC3E}" dt="2019-10-06T17:41:58.447" v="117"/>
          <ac:spMkLst>
            <pc:docMk/>
            <pc:sldMk cId="1027992857" sldId="486"/>
            <ac:spMk id="4" creationId="{46FA51A1-24DF-44D4-BDA3-0BEF00489713}"/>
          </ac:spMkLst>
        </pc:spChg>
        <pc:spChg chg="add mod">
          <ac:chgData name="Cristian Chilipirea" userId="34ab170da5908fc4" providerId="LiveId" clId="{8D7DEDE3-80AA-4184-B7F9-7AE18451EC3E}" dt="2019-10-06T17:42:00.595" v="119" actId="1076"/>
          <ac:spMkLst>
            <pc:docMk/>
            <pc:sldMk cId="1027992857" sldId="486"/>
            <ac:spMk id="5" creationId="{12521590-0298-4BB0-95E1-508CFEA682CA}"/>
          </ac:spMkLst>
        </pc:spChg>
      </pc:sldChg>
      <pc:sldChg chg="addSp delSp modSp add">
        <pc:chgData name="Cristian Chilipirea" userId="34ab170da5908fc4" providerId="LiveId" clId="{8D7DEDE3-80AA-4184-B7F9-7AE18451EC3E}" dt="2019-10-06T17:42:19.028" v="126" actId="1076"/>
        <pc:sldMkLst>
          <pc:docMk/>
          <pc:sldMk cId="138587081" sldId="487"/>
        </pc:sldMkLst>
        <pc:spChg chg="mod">
          <ac:chgData name="Cristian Chilipirea" userId="34ab170da5908fc4" providerId="LiveId" clId="{8D7DEDE3-80AA-4184-B7F9-7AE18451EC3E}" dt="2019-10-06T17:42:06.913" v="121"/>
          <ac:spMkLst>
            <pc:docMk/>
            <pc:sldMk cId="138587081" sldId="487"/>
            <ac:spMk id="2" creationId="{6513519C-FD2C-483C-AE1D-B4D656FCA6C0}"/>
          </ac:spMkLst>
        </pc:spChg>
        <pc:spChg chg="del">
          <ac:chgData name="Cristian Chilipirea" userId="34ab170da5908fc4" providerId="LiveId" clId="{8D7DEDE3-80AA-4184-B7F9-7AE18451EC3E}" dt="2019-10-06T17:42:14.100" v="122" actId="478"/>
          <ac:spMkLst>
            <pc:docMk/>
            <pc:sldMk cId="138587081" sldId="487"/>
            <ac:spMk id="3" creationId="{49C508CD-CD85-4105-A435-6D58982B0AF6}"/>
          </ac:spMkLst>
        </pc:spChg>
        <pc:spChg chg="add del">
          <ac:chgData name="Cristian Chilipirea" userId="34ab170da5908fc4" providerId="LiveId" clId="{8D7DEDE3-80AA-4184-B7F9-7AE18451EC3E}" dt="2019-10-06T17:42:16.725" v="124"/>
          <ac:spMkLst>
            <pc:docMk/>
            <pc:sldMk cId="138587081" sldId="487"/>
            <ac:spMk id="4" creationId="{0D7E193C-8F54-44DA-9B30-7E1B90DBDB11}"/>
          </ac:spMkLst>
        </pc:spChg>
        <pc:spChg chg="add mod">
          <ac:chgData name="Cristian Chilipirea" userId="34ab170da5908fc4" providerId="LiveId" clId="{8D7DEDE3-80AA-4184-B7F9-7AE18451EC3E}" dt="2019-10-06T17:42:19.028" v="126" actId="1076"/>
          <ac:spMkLst>
            <pc:docMk/>
            <pc:sldMk cId="138587081" sldId="487"/>
            <ac:spMk id="5" creationId="{9FD8CA38-E146-4A5A-BB37-AC4E5340B7B6}"/>
          </ac:spMkLst>
        </pc:spChg>
      </pc:sldChg>
      <pc:sldChg chg="addSp delSp add modAnim">
        <pc:chgData name="Cristian Chilipirea" userId="34ab170da5908fc4" providerId="LiveId" clId="{8D7DEDE3-80AA-4184-B7F9-7AE18451EC3E}" dt="2019-10-06T17:42:41.943" v="132"/>
        <pc:sldMkLst>
          <pc:docMk/>
          <pc:sldMk cId="1246785372" sldId="488"/>
        </pc:sldMkLst>
        <pc:spChg chg="del">
          <ac:chgData name="Cristian Chilipirea" userId="34ab170da5908fc4" providerId="LiveId" clId="{8D7DEDE3-80AA-4184-B7F9-7AE18451EC3E}" dt="2019-10-06T17:42:31.667" v="128"/>
          <ac:spMkLst>
            <pc:docMk/>
            <pc:sldMk cId="1246785372" sldId="488"/>
            <ac:spMk id="2" creationId="{F404CC54-A83F-4C94-BA99-964E3083E18E}"/>
          </ac:spMkLst>
        </pc:spChg>
        <pc:spChg chg="del">
          <ac:chgData name="Cristian Chilipirea" userId="34ab170da5908fc4" providerId="LiveId" clId="{8D7DEDE3-80AA-4184-B7F9-7AE18451EC3E}" dt="2019-10-06T17:42:33.859" v="129" actId="478"/>
          <ac:spMkLst>
            <pc:docMk/>
            <pc:sldMk cId="1246785372" sldId="488"/>
            <ac:spMk id="3" creationId="{204010CE-DCAB-4C5F-B78B-C37CFE47F60B}"/>
          </ac:spMkLst>
        </pc:spChg>
        <pc:spChg chg="add">
          <ac:chgData name="Cristian Chilipirea" userId="34ab170da5908fc4" providerId="LiveId" clId="{8D7DEDE3-80AA-4184-B7F9-7AE18451EC3E}" dt="2019-10-06T17:42:31.667" v="128"/>
          <ac:spMkLst>
            <pc:docMk/>
            <pc:sldMk cId="1246785372" sldId="488"/>
            <ac:spMk id="4" creationId="{35E6826D-DCA6-423C-83A8-0CF3F691C4B1}"/>
          </ac:spMkLst>
        </pc:spChg>
        <pc:spChg chg="add del">
          <ac:chgData name="Cristian Chilipirea" userId="34ab170da5908fc4" providerId="LiveId" clId="{8D7DEDE3-80AA-4184-B7F9-7AE18451EC3E}" dt="2019-10-06T17:42:41.919" v="131"/>
          <ac:spMkLst>
            <pc:docMk/>
            <pc:sldMk cId="1246785372" sldId="488"/>
            <ac:spMk id="5" creationId="{AE34D164-23B0-4887-AE2E-6674A5F76BC9}"/>
          </ac:spMkLst>
        </pc:spChg>
        <pc:spChg chg="add del">
          <ac:chgData name="Cristian Chilipirea" userId="34ab170da5908fc4" providerId="LiveId" clId="{8D7DEDE3-80AA-4184-B7F9-7AE18451EC3E}" dt="2019-10-06T17:42:41.919" v="131"/>
          <ac:spMkLst>
            <pc:docMk/>
            <pc:sldMk cId="1246785372" sldId="488"/>
            <ac:spMk id="6" creationId="{7478DB8A-FFDA-4CA1-A45A-B65FDE7DDA50}"/>
          </ac:spMkLst>
        </pc:spChg>
        <pc:spChg chg="add del">
          <ac:chgData name="Cristian Chilipirea" userId="34ab170da5908fc4" providerId="LiveId" clId="{8D7DEDE3-80AA-4184-B7F9-7AE18451EC3E}" dt="2019-10-06T17:42:41.919" v="131"/>
          <ac:spMkLst>
            <pc:docMk/>
            <pc:sldMk cId="1246785372" sldId="488"/>
            <ac:spMk id="7" creationId="{184C8217-8983-4DC5-B301-4861B9C33B18}"/>
          </ac:spMkLst>
        </pc:spChg>
        <pc:spChg chg="add del">
          <ac:chgData name="Cristian Chilipirea" userId="34ab170da5908fc4" providerId="LiveId" clId="{8D7DEDE3-80AA-4184-B7F9-7AE18451EC3E}" dt="2019-10-06T17:42:41.919" v="131"/>
          <ac:spMkLst>
            <pc:docMk/>
            <pc:sldMk cId="1246785372" sldId="488"/>
            <ac:spMk id="8" creationId="{591B9BC8-1DB6-4F54-98BF-981E5F09B3B0}"/>
          </ac:spMkLst>
        </pc:spChg>
        <pc:spChg chg="add del">
          <ac:chgData name="Cristian Chilipirea" userId="34ab170da5908fc4" providerId="LiveId" clId="{8D7DEDE3-80AA-4184-B7F9-7AE18451EC3E}" dt="2019-10-06T17:42:41.919" v="131"/>
          <ac:spMkLst>
            <pc:docMk/>
            <pc:sldMk cId="1246785372" sldId="488"/>
            <ac:spMk id="9" creationId="{FA2D569F-CA62-47D1-B58D-9F3E2D4016AA}"/>
          </ac:spMkLst>
        </pc:spChg>
        <pc:spChg chg="add del">
          <ac:chgData name="Cristian Chilipirea" userId="34ab170da5908fc4" providerId="LiveId" clId="{8D7DEDE3-80AA-4184-B7F9-7AE18451EC3E}" dt="2019-10-06T17:42:41.919" v="131"/>
          <ac:spMkLst>
            <pc:docMk/>
            <pc:sldMk cId="1246785372" sldId="488"/>
            <ac:spMk id="10" creationId="{B3A96C93-A66A-4598-B065-2CDFE095F820}"/>
          </ac:spMkLst>
        </pc:spChg>
        <pc:spChg chg="add del">
          <ac:chgData name="Cristian Chilipirea" userId="34ab170da5908fc4" providerId="LiveId" clId="{8D7DEDE3-80AA-4184-B7F9-7AE18451EC3E}" dt="2019-10-06T17:42:41.919" v="131"/>
          <ac:spMkLst>
            <pc:docMk/>
            <pc:sldMk cId="1246785372" sldId="488"/>
            <ac:spMk id="11" creationId="{26F8C493-6D19-4E77-A32A-11E162AC94E2}"/>
          </ac:spMkLst>
        </pc:spChg>
        <pc:spChg chg="add del">
          <ac:chgData name="Cristian Chilipirea" userId="34ab170da5908fc4" providerId="LiveId" clId="{8D7DEDE3-80AA-4184-B7F9-7AE18451EC3E}" dt="2019-10-06T17:42:41.919" v="131"/>
          <ac:spMkLst>
            <pc:docMk/>
            <pc:sldMk cId="1246785372" sldId="488"/>
            <ac:spMk id="12" creationId="{E6C06BA9-15B8-417A-8D00-847AE8BCEB15}"/>
          </ac:spMkLst>
        </pc:spChg>
        <pc:spChg chg="add del">
          <ac:chgData name="Cristian Chilipirea" userId="34ab170da5908fc4" providerId="LiveId" clId="{8D7DEDE3-80AA-4184-B7F9-7AE18451EC3E}" dt="2019-10-06T17:42:41.919" v="131"/>
          <ac:spMkLst>
            <pc:docMk/>
            <pc:sldMk cId="1246785372" sldId="488"/>
            <ac:spMk id="13" creationId="{407101A6-7342-44A9-B228-8EC3B0517F25}"/>
          </ac:spMkLst>
        </pc:spChg>
        <pc:spChg chg="add del">
          <ac:chgData name="Cristian Chilipirea" userId="34ab170da5908fc4" providerId="LiveId" clId="{8D7DEDE3-80AA-4184-B7F9-7AE18451EC3E}" dt="2019-10-06T17:42:41.919" v="131"/>
          <ac:spMkLst>
            <pc:docMk/>
            <pc:sldMk cId="1246785372" sldId="488"/>
            <ac:spMk id="14" creationId="{FB277CBB-F8F7-4BAA-9FBF-4C87AFD87579}"/>
          </ac:spMkLst>
        </pc:spChg>
        <pc:spChg chg="add del">
          <ac:chgData name="Cristian Chilipirea" userId="34ab170da5908fc4" providerId="LiveId" clId="{8D7DEDE3-80AA-4184-B7F9-7AE18451EC3E}" dt="2019-10-06T17:42:41.919" v="131"/>
          <ac:spMkLst>
            <pc:docMk/>
            <pc:sldMk cId="1246785372" sldId="488"/>
            <ac:spMk id="15" creationId="{4365CF74-2837-42E8-94EE-D5D43820FA19}"/>
          </ac:spMkLst>
        </pc:spChg>
        <pc:spChg chg="add del">
          <ac:chgData name="Cristian Chilipirea" userId="34ab170da5908fc4" providerId="LiveId" clId="{8D7DEDE3-80AA-4184-B7F9-7AE18451EC3E}" dt="2019-10-06T17:42:41.919" v="131"/>
          <ac:spMkLst>
            <pc:docMk/>
            <pc:sldMk cId="1246785372" sldId="488"/>
            <ac:spMk id="16" creationId="{1F78CEA8-8EEB-45A5-A3AC-763E38A56E6D}"/>
          </ac:spMkLst>
        </pc:spChg>
        <pc:spChg chg="add del">
          <ac:chgData name="Cristian Chilipirea" userId="34ab170da5908fc4" providerId="LiveId" clId="{8D7DEDE3-80AA-4184-B7F9-7AE18451EC3E}" dt="2019-10-06T17:42:41.919" v="131"/>
          <ac:spMkLst>
            <pc:docMk/>
            <pc:sldMk cId="1246785372" sldId="488"/>
            <ac:spMk id="17" creationId="{A40242B7-A83C-442C-A8D6-73722D082B2F}"/>
          </ac:spMkLst>
        </pc:spChg>
        <pc:spChg chg="add del">
          <ac:chgData name="Cristian Chilipirea" userId="34ab170da5908fc4" providerId="LiveId" clId="{8D7DEDE3-80AA-4184-B7F9-7AE18451EC3E}" dt="2019-10-06T17:42:41.919" v="131"/>
          <ac:spMkLst>
            <pc:docMk/>
            <pc:sldMk cId="1246785372" sldId="488"/>
            <ac:spMk id="18" creationId="{12075353-A43A-41FD-A912-D75DD1C8EE96}"/>
          </ac:spMkLst>
        </pc:spChg>
        <pc:spChg chg="add del">
          <ac:chgData name="Cristian Chilipirea" userId="34ab170da5908fc4" providerId="LiveId" clId="{8D7DEDE3-80AA-4184-B7F9-7AE18451EC3E}" dt="2019-10-06T17:42:41.919" v="131"/>
          <ac:spMkLst>
            <pc:docMk/>
            <pc:sldMk cId="1246785372" sldId="488"/>
            <ac:spMk id="19" creationId="{9E06110E-2875-4155-9700-F559820A5D91}"/>
          </ac:spMkLst>
        </pc:spChg>
        <pc:spChg chg="add del">
          <ac:chgData name="Cristian Chilipirea" userId="34ab170da5908fc4" providerId="LiveId" clId="{8D7DEDE3-80AA-4184-B7F9-7AE18451EC3E}" dt="2019-10-06T17:42:41.919" v="131"/>
          <ac:spMkLst>
            <pc:docMk/>
            <pc:sldMk cId="1246785372" sldId="488"/>
            <ac:spMk id="20" creationId="{314B617E-22B6-48D2-B65A-941504A84FE1}"/>
          </ac:spMkLst>
        </pc:spChg>
        <pc:spChg chg="add del">
          <ac:chgData name="Cristian Chilipirea" userId="34ab170da5908fc4" providerId="LiveId" clId="{8D7DEDE3-80AA-4184-B7F9-7AE18451EC3E}" dt="2019-10-06T17:42:41.919" v="131"/>
          <ac:spMkLst>
            <pc:docMk/>
            <pc:sldMk cId="1246785372" sldId="488"/>
            <ac:spMk id="21" creationId="{BEEB07B8-6494-4FC8-895E-E265CDBE4C16}"/>
          </ac:spMkLst>
        </pc:spChg>
        <pc:spChg chg="add del">
          <ac:chgData name="Cristian Chilipirea" userId="34ab170da5908fc4" providerId="LiveId" clId="{8D7DEDE3-80AA-4184-B7F9-7AE18451EC3E}" dt="2019-10-06T17:42:41.919" v="131"/>
          <ac:spMkLst>
            <pc:docMk/>
            <pc:sldMk cId="1246785372" sldId="488"/>
            <ac:spMk id="22" creationId="{2ED64FF1-983F-4808-9BDA-624C6F77C159}"/>
          </ac:spMkLst>
        </pc:spChg>
        <pc:spChg chg="add del">
          <ac:chgData name="Cristian Chilipirea" userId="34ab170da5908fc4" providerId="LiveId" clId="{8D7DEDE3-80AA-4184-B7F9-7AE18451EC3E}" dt="2019-10-06T17:42:41.919" v="131"/>
          <ac:spMkLst>
            <pc:docMk/>
            <pc:sldMk cId="1246785372" sldId="488"/>
            <ac:spMk id="23" creationId="{1F9F51B0-0A57-4D14-BDB4-ECBA3F734585}"/>
          </ac:spMkLst>
        </pc:spChg>
        <pc:spChg chg="add del">
          <ac:chgData name="Cristian Chilipirea" userId="34ab170da5908fc4" providerId="LiveId" clId="{8D7DEDE3-80AA-4184-B7F9-7AE18451EC3E}" dt="2019-10-06T17:42:41.919" v="131"/>
          <ac:spMkLst>
            <pc:docMk/>
            <pc:sldMk cId="1246785372" sldId="488"/>
            <ac:spMk id="24" creationId="{7A77D673-CB5D-4A2E-9FF9-F715275CA15F}"/>
          </ac:spMkLst>
        </pc:spChg>
        <pc:spChg chg="add del">
          <ac:chgData name="Cristian Chilipirea" userId="34ab170da5908fc4" providerId="LiveId" clId="{8D7DEDE3-80AA-4184-B7F9-7AE18451EC3E}" dt="2019-10-06T17:42:41.919" v="131"/>
          <ac:spMkLst>
            <pc:docMk/>
            <pc:sldMk cId="1246785372" sldId="488"/>
            <ac:spMk id="25" creationId="{B51BDB03-BA3C-4E69-BDBC-243B707E1C60}"/>
          </ac:spMkLst>
        </pc:spChg>
        <pc:spChg chg="add del">
          <ac:chgData name="Cristian Chilipirea" userId="34ab170da5908fc4" providerId="LiveId" clId="{8D7DEDE3-80AA-4184-B7F9-7AE18451EC3E}" dt="2019-10-06T17:42:41.919" v="131"/>
          <ac:spMkLst>
            <pc:docMk/>
            <pc:sldMk cId="1246785372" sldId="488"/>
            <ac:spMk id="26" creationId="{5016292C-857B-4B92-BE84-725E5A944ECB}"/>
          </ac:spMkLst>
        </pc:spChg>
        <pc:spChg chg="add del">
          <ac:chgData name="Cristian Chilipirea" userId="34ab170da5908fc4" providerId="LiveId" clId="{8D7DEDE3-80AA-4184-B7F9-7AE18451EC3E}" dt="2019-10-06T17:42:41.919" v="131"/>
          <ac:spMkLst>
            <pc:docMk/>
            <pc:sldMk cId="1246785372" sldId="488"/>
            <ac:spMk id="27" creationId="{81D7AB60-A622-4050-821D-DD5C6684DCB8}"/>
          </ac:spMkLst>
        </pc:spChg>
        <pc:spChg chg="add del">
          <ac:chgData name="Cristian Chilipirea" userId="34ab170da5908fc4" providerId="LiveId" clId="{8D7DEDE3-80AA-4184-B7F9-7AE18451EC3E}" dt="2019-10-06T17:42:41.919" v="131"/>
          <ac:spMkLst>
            <pc:docMk/>
            <pc:sldMk cId="1246785372" sldId="488"/>
            <ac:spMk id="28" creationId="{4919C840-D525-422E-8CFF-915B160061FE}"/>
          </ac:spMkLst>
        </pc:spChg>
        <pc:spChg chg="add del">
          <ac:chgData name="Cristian Chilipirea" userId="34ab170da5908fc4" providerId="LiveId" clId="{8D7DEDE3-80AA-4184-B7F9-7AE18451EC3E}" dt="2019-10-06T17:42:41.919" v="131"/>
          <ac:spMkLst>
            <pc:docMk/>
            <pc:sldMk cId="1246785372" sldId="488"/>
            <ac:spMk id="29" creationId="{7627ED02-C125-47CB-9EF8-3C01981A6757}"/>
          </ac:spMkLst>
        </pc:spChg>
        <pc:spChg chg="add del">
          <ac:chgData name="Cristian Chilipirea" userId="34ab170da5908fc4" providerId="LiveId" clId="{8D7DEDE3-80AA-4184-B7F9-7AE18451EC3E}" dt="2019-10-06T17:42:41.919" v="131"/>
          <ac:spMkLst>
            <pc:docMk/>
            <pc:sldMk cId="1246785372" sldId="488"/>
            <ac:spMk id="30" creationId="{83C93D17-3ECF-4652-BA2B-5299F7895698}"/>
          </ac:spMkLst>
        </pc:spChg>
        <pc:spChg chg="add del">
          <ac:chgData name="Cristian Chilipirea" userId="34ab170da5908fc4" providerId="LiveId" clId="{8D7DEDE3-80AA-4184-B7F9-7AE18451EC3E}" dt="2019-10-06T17:42:41.919" v="131"/>
          <ac:spMkLst>
            <pc:docMk/>
            <pc:sldMk cId="1246785372" sldId="488"/>
            <ac:spMk id="31" creationId="{316A77D2-3C9F-42F1-A958-DBB054E45B76}"/>
          </ac:spMkLst>
        </pc:spChg>
        <pc:spChg chg="add del">
          <ac:chgData name="Cristian Chilipirea" userId="34ab170da5908fc4" providerId="LiveId" clId="{8D7DEDE3-80AA-4184-B7F9-7AE18451EC3E}" dt="2019-10-06T17:42:41.919" v="131"/>
          <ac:spMkLst>
            <pc:docMk/>
            <pc:sldMk cId="1246785372" sldId="488"/>
            <ac:spMk id="32" creationId="{961ED832-0B7B-45DD-B316-6F204E8B5DF5}"/>
          </ac:spMkLst>
        </pc:spChg>
        <pc:spChg chg="add del">
          <ac:chgData name="Cristian Chilipirea" userId="34ab170da5908fc4" providerId="LiveId" clId="{8D7DEDE3-80AA-4184-B7F9-7AE18451EC3E}" dt="2019-10-06T17:42:41.919" v="131"/>
          <ac:spMkLst>
            <pc:docMk/>
            <pc:sldMk cId="1246785372" sldId="488"/>
            <ac:spMk id="33" creationId="{BBD7207A-B05C-41BA-B3E0-B7402778E4E2}"/>
          </ac:spMkLst>
        </pc:spChg>
        <pc:spChg chg="add">
          <ac:chgData name="Cristian Chilipirea" userId="34ab170da5908fc4" providerId="LiveId" clId="{8D7DEDE3-80AA-4184-B7F9-7AE18451EC3E}" dt="2019-10-06T17:42:41.943" v="132"/>
          <ac:spMkLst>
            <pc:docMk/>
            <pc:sldMk cId="1246785372" sldId="488"/>
            <ac:spMk id="34" creationId="{7DE8B043-CB4C-4ADB-AA3F-5ED412EA7F4B}"/>
          </ac:spMkLst>
        </pc:spChg>
        <pc:spChg chg="add">
          <ac:chgData name="Cristian Chilipirea" userId="34ab170da5908fc4" providerId="LiveId" clId="{8D7DEDE3-80AA-4184-B7F9-7AE18451EC3E}" dt="2019-10-06T17:42:41.943" v="132"/>
          <ac:spMkLst>
            <pc:docMk/>
            <pc:sldMk cId="1246785372" sldId="488"/>
            <ac:spMk id="35" creationId="{84731610-C2E4-47BA-96A5-3B09482A6AB6}"/>
          </ac:spMkLst>
        </pc:spChg>
        <pc:spChg chg="add">
          <ac:chgData name="Cristian Chilipirea" userId="34ab170da5908fc4" providerId="LiveId" clId="{8D7DEDE3-80AA-4184-B7F9-7AE18451EC3E}" dt="2019-10-06T17:42:41.943" v="132"/>
          <ac:spMkLst>
            <pc:docMk/>
            <pc:sldMk cId="1246785372" sldId="488"/>
            <ac:spMk id="36" creationId="{0873DB18-E8AD-4B22-A7CC-D1462CA1FAA3}"/>
          </ac:spMkLst>
        </pc:spChg>
        <pc:spChg chg="add">
          <ac:chgData name="Cristian Chilipirea" userId="34ab170da5908fc4" providerId="LiveId" clId="{8D7DEDE3-80AA-4184-B7F9-7AE18451EC3E}" dt="2019-10-06T17:42:41.943" v="132"/>
          <ac:spMkLst>
            <pc:docMk/>
            <pc:sldMk cId="1246785372" sldId="488"/>
            <ac:spMk id="37" creationId="{804AE306-34C4-4B7B-B515-D00C5F0517C5}"/>
          </ac:spMkLst>
        </pc:spChg>
        <pc:spChg chg="add">
          <ac:chgData name="Cristian Chilipirea" userId="34ab170da5908fc4" providerId="LiveId" clId="{8D7DEDE3-80AA-4184-B7F9-7AE18451EC3E}" dt="2019-10-06T17:42:41.943" v="132"/>
          <ac:spMkLst>
            <pc:docMk/>
            <pc:sldMk cId="1246785372" sldId="488"/>
            <ac:spMk id="38" creationId="{55D7E1D7-E8FE-4154-8319-DE85D8B1D706}"/>
          </ac:spMkLst>
        </pc:spChg>
        <pc:spChg chg="add">
          <ac:chgData name="Cristian Chilipirea" userId="34ab170da5908fc4" providerId="LiveId" clId="{8D7DEDE3-80AA-4184-B7F9-7AE18451EC3E}" dt="2019-10-06T17:42:41.943" v="132"/>
          <ac:spMkLst>
            <pc:docMk/>
            <pc:sldMk cId="1246785372" sldId="488"/>
            <ac:spMk id="39" creationId="{EED103C0-DEE0-4D74-B461-3438BC489C93}"/>
          </ac:spMkLst>
        </pc:spChg>
        <pc:spChg chg="add">
          <ac:chgData name="Cristian Chilipirea" userId="34ab170da5908fc4" providerId="LiveId" clId="{8D7DEDE3-80AA-4184-B7F9-7AE18451EC3E}" dt="2019-10-06T17:42:41.943" v="132"/>
          <ac:spMkLst>
            <pc:docMk/>
            <pc:sldMk cId="1246785372" sldId="488"/>
            <ac:spMk id="40" creationId="{9C33B583-F927-4031-9189-1A6687965857}"/>
          </ac:spMkLst>
        </pc:spChg>
        <pc:spChg chg="add">
          <ac:chgData name="Cristian Chilipirea" userId="34ab170da5908fc4" providerId="LiveId" clId="{8D7DEDE3-80AA-4184-B7F9-7AE18451EC3E}" dt="2019-10-06T17:42:41.943" v="132"/>
          <ac:spMkLst>
            <pc:docMk/>
            <pc:sldMk cId="1246785372" sldId="488"/>
            <ac:spMk id="41" creationId="{3332B80F-C31A-487A-8C7F-C4A8C5275209}"/>
          </ac:spMkLst>
        </pc:spChg>
        <pc:spChg chg="add">
          <ac:chgData name="Cristian Chilipirea" userId="34ab170da5908fc4" providerId="LiveId" clId="{8D7DEDE3-80AA-4184-B7F9-7AE18451EC3E}" dt="2019-10-06T17:42:41.943" v="132"/>
          <ac:spMkLst>
            <pc:docMk/>
            <pc:sldMk cId="1246785372" sldId="488"/>
            <ac:spMk id="42" creationId="{0B896858-0ED1-4481-825E-34B298983E05}"/>
          </ac:spMkLst>
        </pc:spChg>
        <pc:spChg chg="add">
          <ac:chgData name="Cristian Chilipirea" userId="34ab170da5908fc4" providerId="LiveId" clId="{8D7DEDE3-80AA-4184-B7F9-7AE18451EC3E}" dt="2019-10-06T17:42:41.943" v="132"/>
          <ac:spMkLst>
            <pc:docMk/>
            <pc:sldMk cId="1246785372" sldId="488"/>
            <ac:spMk id="43" creationId="{38731670-0209-44BA-9FFE-149004A29646}"/>
          </ac:spMkLst>
        </pc:spChg>
        <pc:spChg chg="add">
          <ac:chgData name="Cristian Chilipirea" userId="34ab170da5908fc4" providerId="LiveId" clId="{8D7DEDE3-80AA-4184-B7F9-7AE18451EC3E}" dt="2019-10-06T17:42:41.943" v="132"/>
          <ac:spMkLst>
            <pc:docMk/>
            <pc:sldMk cId="1246785372" sldId="488"/>
            <ac:spMk id="44" creationId="{3FD937CF-30F1-497E-A07F-9B7ACAB6B205}"/>
          </ac:spMkLst>
        </pc:spChg>
        <pc:spChg chg="add">
          <ac:chgData name="Cristian Chilipirea" userId="34ab170da5908fc4" providerId="LiveId" clId="{8D7DEDE3-80AA-4184-B7F9-7AE18451EC3E}" dt="2019-10-06T17:42:41.943" v="132"/>
          <ac:spMkLst>
            <pc:docMk/>
            <pc:sldMk cId="1246785372" sldId="488"/>
            <ac:spMk id="45" creationId="{942C59C4-144E-401E-9B63-633896BE6EEB}"/>
          </ac:spMkLst>
        </pc:spChg>
        <pc:spChg chg="add">
          <ac:chgData name="Cristian Chilipirea" userId="34ab170da5908fc4" providerId="LiveId" clId="{8D7DEDE3-80AA-4184-B7F9-7AE18451EC3E}" dt="2019-10-06T17:42:41.943" v="132"/>
          <ac:spMkLst>
            <pc:docMk/>
            <pc:sldMk cId="1246785372" sldId="488"/>
            <ac:spMk id="46" creationId="{5D4E803D-F4F9-4947-A4F8-189DFDF0266E}"/>
          </ac:spMkLst>
        </pc:spChg>
        <pc:spChg chg="add">
          <ac:chgData name="Cristian Chilipirea" userId="34ab170da5908fc4" providerId="LiveId" clId="{8D7DEDE3-80AA-4184-B7F9-7AE18451EC3E}" dt="2019-10-06T17:42:41.943" v="132"/>
          <ac:spMkLst>
            <pc:docMk/>
            <pc:sldMk cId="1246785372" sldId="488"/>
            <ac:spMk id="47" creationId="{8B9D1893-BE72-42C3-AF26-45C72C0927AA}"/>
          </ac:spMkLst>
        </pc:spChg>
        <pc:spChg chg="add">
          <ac:chgData name="Cristian Chilipirea" userId="34ab170da5908fc4" providerId="LiveId" clId="{8D7DEDE3-80AA-4184-B7F9-7AE18451EC3E}" dt="2019-10-06T17:42:41.943" v="132"/>
          <ac:spMkLst>
            <pc:docMk/>
            <pc:sldMk cId="1246785372" sldId="488"/>
            <ac:spMk id="48" creationId="{22054EF7-11B3-4481-BBA6-A68F2BE0B2CF}"/>
          </ac:spMkLst>
        </pc:spChg>
        <pc:spChg chg="add">
          <ac:chgData name="Cristian Chilipirea" userId="34ab170da5908fc4" providerId="LiveId" clId="{8D7DEDE3-80AA-4184-B7F9-7AE18451EC3E}" dt="2019-10-06T17:42:41.943" v="132"/>
          <ac:spMkLst>
            <pc:docMk/>
            <pc:sldMk cId="1246785372" sldId="488"/>
            <ac:spMk id="49" creationId="{4D713492-321C-487D-8012-9EA5060D2B0E}"/>
          </ac:spMkLst>
        </pc:spChg>
        <pc:spChg chg="add">
          <ac:chgData name="Cristian Chilipirea" userId="34ab170da5908fc4" providerId="LiveId" clId="{8D7DEDE3-80AA-4184-B7F9-7AE18451EC3E}" dt="2019-10-06T17:42:41.943" v="132"/>
          <ac:spMkLst>
            <pc:docMk/>
            <pc:sldMk cId="1246785372" sldId="488"/>
            <ac:spMk id="50" creationId="{FA7C7C6D-862D-49C5-8888-1860B54BDB2F}"/>
          </ac:spMkLst>
        </pc:spChg>
        <pc:spChg chg="add">
          <ac:chgData name="Cristian Chilipirea" userId="34ab170da5908fc4" providerId="LiveId" clId="{8D7DEDE3-80AA-4184-B7F9-7AE18451EC3E}" dt="2019-10-06T17:42:41.943" v="132"/>
          <ac:spMkLst>
            <pc:docMk/>
            <pc:sldMk cId="1246785372" sldId="488"/>
            <ac:spMk id="51" creationId="{13797048-8D50-4AE3-888C-45CC78BF595F}"/>
          </ac:spMkLst>
        </pc:spChg>
        <pc:spChg chg="add">
          <ac:chgData name="Cristian Chilipirea" userId="34ab170da5908fc4" providerId="LiveId" clId="{8D7DEDE3-80AA-4184-B7F9-7AE18451EC3E}" dt="2019-10-06T17:42:41.943" v="132"/>
          <ac:spMkLst>
            <pc:docMk/>
            <pc:sldMk cId="1246785372" sldId="488"/>
            <ac:spMk id="52" creationId="{E844A28F-1D1F-4243-A531-005257C273D3}"/>
          </ac:spMkLst>
        </pc:spChg>
        <pc:spChg chg="add">
          <ac:chgData name="Cristian Chilipirea" userId="34ab170da5908fc4" providerId="LiveId" clId="{8D7DEDE3-80AA-4184-B7F9-7AE18451EC3E}" dt="2019-10-06T17:42:41.943" v="132"/>
          <ac:spMkLst>
            <pc:docMk/>
            <pc:sldMk cId="1246785372" sldId="488"/>
            <ac:spMk id="53" creationId="{BA24C533-9E7A-474A-812D-997090B0C514}"/>
          </ac:spMkLst>
        </pc:spChg>
        <pc:spChg chg="add">
          <ac:chgData name="Cristian Chilipirea" userId="34ab170da5908fc4" providerId="LiveId" clId="{8D7DEDE3-80AA-4184-B7F9-7AE18451EC3E}" dt="2019-10-06T17:42:41.943" v="132"/>
          <ac:spMkLst>
            <pc:docMk/>
            <pc:sldMk cId="1246785372" sldId="488"/>
            <ac:spMk id="54" creationId="{ECA02838-C4E4-4A3E-9ECA-B56891D70FA2}"/>
          </ac:spMkLst>
        </pc:spChg>
        <pc:spChg chg="add">
          <ac:chgData name="Cristian Chilipirea" userId="34ab170da5908fc4" providerId="LiveId" clId="{8D7DEDE3-80AA-4184-B7F9-7AE18451EC3E}" dt="2019-10-06T17:42:41.943" v="132"/>
          <ac:spMkLst>
            <pc:docMk/>
            <pc:sldMk cId="1246785372" sldId="488"/>
            <ac:spMk id="55" creationId="{F2F0CF6B-2016-4806-AE50-F9D773E1BD1E}"/>
          </ac:spMkLst>
        </pc:spChg>
        <pc:spChg chg="add">
          <ac:chgData name="Cristian Chilipirea" userId="34ab170da5908fc4" providerId="LiveId" clId="{8D7DEDE3-80AA-4184-B7F9-7AE18451EC3E}" dt="2019-10-06T17:42:41.943" v="132"/>
          <ac:spMkLst>
            <pc:docMk/>
            <pc:sldMk cId="1246785372" sldId="488"/>
            <ac:spMk id="56" creationId="{FEBEEE57-C80D-4ADF-B4F8-2B35B817AA0A}"/>
          </ac:spMkLst>
        </pc:spChg>
        <pc:spChg chg="add">
          <ac:chgData name="Cristian Chilipirea" userId="34ab170da5908fc4" providerId="LiveId" clId="{8D7DEDE3-80AA-4184-B7F9-7AE18451EC3E}" dt="2019-10-06T17:42:41.943" v="132"/>
          <ac:spMkLst>
            <pc:docMk/>
            <pc:sldMk cId="1246785372" sldId="488"/>
            <ac:spMk id="57" creationId="{E786AE41-4853-400C-BB82-D375FB99ABE4}"/>
          </ac:spMkLst>
        </pc:spChg>
        <pc:spChg chg="add">
          <ac:chgData name="Cristian Chilipirea" userId="34ab170da5908fc4" providerId="LiveId" clId="{8D7DEDE3-80AA-4184-B7F9-7AE18451EC3E}" dt="2019-10-06T17:42:41.943" v="132"/>
          <ac:spMkLst>
            <pc:docMk/>
            <pc:sldMk cId="1246785372" sldId="488"/>
            <ac:spMk id="58" creationId="{E6BD99C7-FE70-447E-87A8-111D9C35E7C0}"/>
          </ac:spMkLst>
        </pc:spChg>
        <pc:spChg chg="add">
          <ac:chgData name="Cristian Chilipirea" userId="34ab170da5908fc4" providerId="LiveId" clId="{8D7DEDE3-80AA-4184-B7F9-7AE18451EC3E}" dt="2019-10-06T17:42:41.943" v="132"/>
          <ac:spMkLst>
            <pc:docMk/>
            <pc:sldMk cId="1246785372" sldId="488"/>
            <ac:spMk id="59" creationId="{3190A27F-97A0-49B8-8627-3916C3FC7433}"/>
          </ac:spMkLst>
        </pc:spChg>
        <pc:spChg chg="add">
          <ac:chgData name="Cristian Chilipirea" userId="34ab170da5908fc4" providerId="LiveId" clId="{8D7DEDE3-80AA-4184-B7F9-7AE18451EC3E}" dt="2019-10-06T17:42:41.943" v="132"/>
          <ac:spMkLst>
            <pc:docMk/>
            <pc:sldMk cId="1246785372" sldId="488"/>
            <ac:spMk id="60" creationId="{FA389C17-C2A9-4468-9ECA-51455BBB16C1}"/>
          </ac:spMkLst>
        </pc:spChg>
        <pc:spChg chg="add">
          <ac:chgData name="Cristian Chilipirea" userId="34ab170da5908fc4" providerId="LiveId" clId="{8D7DEDE3-80AA-4184-B7F9-7AE18451EC3E}" dt="2019-10-06T17:42:41.943" v="132"/>
          <ac:spMkLst>
            <pc:docMk/>
            <pc:sldMk cId="1246785372" sldId="488"/>
            <ac:spMk id="61" creationId="{8CA295BC-CDBF-49E2-A8CC-BCC8B55EF886}"/>
          </ac:spMkLst>
        </pc:spChg>
        <pc:spChg chg="add">
          <ac:chgData name="Cristian Chilipirea" userId="34ab170da5908fc4" providerId="LiveId" clId="{8D7DEDE3-80AA-4184-B7F9-7AE18451EC3E}" dt="2019-10-06T17:42:41.943" v="132"/>
          <ac:spMkLst>
            <pc:docMk/>
            <pc:sldMk cId="1246785372" sldId="488"/>
            <ac:spMk id="62" creationId="{1B531820-C4D0-423B-9EEC-39526770D4F3}"/>
          </ac:spMkLst>
        </pc:spChg>
      </pc:sldChg>
      <pc:sldChg chg="addSp delSp modSp add">
        <pc:chgData name="Cristian Chilipirea" userId="34ab170da5908fc4" providerId="LiveId" clId="{8D7DEDE3-80AA-4184-B7F9-7AE18451EC3E}" dt="2019-10-06T17:43:12.732" v="139" actId="1076"/>
        <pc:sldMkLst>
          <pc:docMk/>
          <pc:sldMk cId="2831191411" sldId="489"/>
        </pc:sldMkLst>
        <pc:spChg chg="mod">
          <ac:chgData name="Cristian Chilipirea" userId="34ab170da5908fc4" providerId="LiveId" clId="{8D7DEDE3-80AA-4184-B7F9-7AE18451EC3E}" dt="2019-10-06T17:43:00.689" v="134"/>
          <ac:spMkLst>
            <pc:docMk/>
            <pc:sldMk cId="2831191411" sldId="489"/>
            <ac:spMk id="2" creationId="{9A2B01A0-ED9C-4EEE-885B-E045AF541128}"/>
          </ac:spMkLst>
        </pc:spChg>
        <pc:spChg chg="del">
          <ac:chgData name="Cristian Chilipirea" userId="34ab170da5908fc4" providerId="LiveId" clId="{8D7DEDE3-80AA-4184-B7F9-7AE18451EC3E}" dt="2019-10-06T17:43:06.711" v="135" actId="478"/>
          <ac:spMkLst>
            <pc:docMk/>
            <pc:sldMk cId="2831191411" sldId="489"/>
            <ac:spMk id="3" creationId="{6F0EE780-2072-4549-9E22-43B14BB27896}"/>
          </ac:spMkLst>
        </pc:spChg>
        <pc:spChg chg="add del">
          <ac:chgData name="Cristian Chilipirea" userId="34ab170da5908fc4" providerId="LiveId" clId="{8D7DEDE3-80AA-4184-B7F9-7AE18451EC3E}" dt="2019-10-06T17:43:09.191" v="137"/>
          <ac:spMkLst>
            <pc:docMk/>
            <pc:sldMk cId="2831191411" sldId="489"/>
            <ac:spMk id="4" creationId="{4C6D33A7-9735-4B94-ACAB-0ACB82E81736}"/>
          </ac:spMkLst>
        </pc:spChg>
        <pc:spChg chg="add mod">
          <ac:chgData name="Cristian Chilipirea" userId="34ab170da5908fc4" providerId="LiveId" clId="{8D7DEDE3-80AA-4184-B7F9-7AE18451EC3E}" dt="2019-10-06T17:43:12.732" v="139" actId="1076"/>
          <ac:spMkLst>
            <pc:docMk/>
            <pc:sldMk cId="2831191411" sldId="489"/>
            <ac:spMk id="5" creationId="{B9641658-F147-412E-B4A6-C22E7F232EA0}"/>
          </ac:spMkLst>
        </pc:spChg>
      </pc:sldChg>
      <pc:sldChg chg="addSp delSp modSp add">
        <pc:chgData name="Cristian Chilipirea" userId="34ab170da5908fc4" providerId="LiveId" clId="{8D7DEDE3-80AA-4184-B7F9-7AE18451EC3E}" dt="2019-10-06T17:43:32.976" v="146" actId="1076"/>
        <pc:sldMkLst>
          <pc:docMk/>
          <pc:sldMk cId="4095643832" sldId="490"/>
        </pc:sldMkLst>
        <pc:spChg chg="mod">
          <ac:chgData name="Cristian Chilipirea" userId="34ab170da5908fc4" providerId="LiveId" clId="{8D7DEDE3-80AA-4184-B7F9-7AE18451EC3E}" dt="2019-10-06T17:43:21.664" v="141"/>
          <ac:spMkLst>
            <pc:docMk/>
            <pc:sldMk cId="4095643832" sldId="490"/>
            <ac:spMk id="2" creationId="{49F3D11C-266E-4432-BBDB-EB950158AA6B}"/>
          </ac:spMkLst>
        </pc:spChg>
        <pc:spChg chg="del">
          <ac:chgData name="Cristian Chilipirea" userId="34ab170da5908fc4" providerId="LiveId" clId="{8D7DEDE3-80AA-4184-B7F9-7AE18451EC3E}" dt="2019-10-06T17:43:24.728" v="142" actId="478"/>
          <ac:spMkLst>
            <pc:docMk/>
            <pc:sldMk cId="4095643832" sldId="490"/>
            <ac:spMk id="3" creationId="{5D9ECFDF-F963-4C3A-877D-DCF2B1B9AF78}"/>
          </ac:spMkLst>
        </pc:spChg>
        <pc:spChg chg="add del">
          <ac:chgData name="Cristian Chilipirea" userId="34ab170da5908fc4" providerId="LiveId" clId="{8D7DEDE3-80AA-4184-B7F9-7AE18451EC3E}" dt="2019-10-06T17:43:30.623" v="144"/>
          <ac:spMkLst>
            <pc:docMk/>
            <pc:sldMk cId="4095643832" sldId="490"/>
            <ac:spMk id="4" creationId="{05CA871B-5AC3-4EA4-B831-753070D1BF2E}"/>
          </ac:spMkLst>
        </pc:spChg>
        <pc:spChg chg="add mod">
          <ac:chgData name="Cristian Chilipirea" userId="34ab170da5908fc4" providerId="LiveId" clId="{8D7DEDE3-80AA-4184-B7F9-7AE18451EC3E}" dt="2019-10-06T17:43:32.976" v="146" actId="1076"/>
          <ac:spMkLst>
            <pc:docMk/>
            <pc:sldMk cId="4095643832" sldId="490"/>
            <ac:spMk id="5" creationId="{91281B63-0309-4D91-BECB-10707F304E94}"/>
          </ac:spMkLst>
        </pc:spChg>
      </pc:sldChg>
      <pc:sldChg chg="addSp delSp modSp add modAnim">
        <pc:chgData name="Cristian Chilipirea" userId="34ab170da5908fc4" providerId="LiveId" clId="{8D7DEDE3-80AA-4184-B7F9-7AE18451EC3E}" dt="2019-10-06T17:43:49.483" v="152"/>
        <pc:sldMkLst>
          <pc:docMk/>
          <pc:sldMk cId="2192830871" sldId="491"/>
        </pc:sldMkLst>
        <pc:spChg chg="mod">
          <ac:chgData name="Cristian Chilipirea" userId="34ab170da5908fc4" providerId="LiveId" clId="{8D7DEDE3-80AA-4184-B7F9-7AE18451EC3E}" dt="2019-10-06T17:43:40.317" v="148"/>
          <ac:spMkLst>
            <pc:docMk/>
            <pc:sldMk cId="2192830871" sldId="491"/>
            <ac:spMk id="2" creationId="{1D9E1976-3847-4AF8-AF5A-8DD733D3A561}"/>
          </ac:spMkLst>
        </pc:spChg>
        <pc:spChg chg="del">
          <ac:chgData name="Cristian Chilipirea" userId="34ab170da5908fc4" providerId="LiveId" clId="{8D7DEDE3-80AA-4184-B7F9-7AE18451EC3E}" dt="2019-10-06T17:43:46.420" v="149" actId="478"/>
          <ac:spMkLst>
            <pc:docMk/>
            <pc:sldMk cId="2192830871" sldId="491"/>
            <ac:spMk id="3" creationId="{8063E25E-8437-479C-8BD1-29DEB07E0E34}"/>
          </ac:spMkLst>
        </pc:spChg>
        <pc:spChg chg="add del">
          <ac:chgData name="Cristian Chilipirea" userId="34ab170da5908fc4" providerId="LiveId" clId="{8D7DEDE3-80AA-4184-B7F9-7AE18451EC3E}" dt="2019-10-06T17:43:49.468" v="151"/>
          <ac:spMkLst>
            <pc:docMk/>
            <pc:sldMk cId="2192830871" sldId="491"/>
            <ac:spMk id="4" creationId="{2EE36762-2AC6-45BA-8D7C-3BD8B2AE2AA1}"/>
          </ac:spMkLst>
        </pc:spChg>
        <pc:spChg chg="add del">
          <ac:chgData name="Cristian Chilipirea" userId="34ab170da5908fc4" providerId="LiveId" clId="{8D7DEDE3-80AA-4184-B7F9-7AE18451EC3E}" dt="2019-10-06T17:43:49.468" v="151"/>
          <ac:spMkLst>
            <pc:docMk/>
            <pc:sldMk cId="2192830871" sldId="491"/>
            <ac:spMk id="5" creationId="{B61F5DEA-26BD-4242-A3ED-1D17EAFB7824}"/>
          </ac:spMkLst>
        </pc:spChg>
        <pc:spChg chg="add del">
          <ac:chgData name="Cristian Chilipirea" userId="34ab170da5908fc4" providerId="LiveId" clId="{8D7DEDE3-80AA-4184-B7F9-7AE18451EC3E}" dt="2019-10-06T17:43:49.468" v="151"/>
          <ac:spMkLst>
            <pc:docMk/>
            <pc:sldMk cId="2192830871" sldId="491"/>
            <ac:spMk id="6" creationId="{1DC8F559-1810-4DFA-A8FC-0200B7AAEE96}"/>
          </ac:spMkLst>
        </pc:spChg>
        <pc:spChg chg="add del">
          <ac:chgData name="Cristian Chilipirea" userId="34ab170da5908fc4" providerId="LiveId" clId="{8D7DEDE3-80AA-4184-B7F9-7AE18451EC3E}" dt="2019-10-06T17:43:49.468" v="151"/>
          <ac:spMkLst>
            <pc:docMk/>
            <pc:sldMk cId="2192830871" sldId="491"/>
            <ac:spMk id="7" creationId="{62E08BB6-FC5A-48F3-AB8B-767306EC4B15}"/>
          </ac:spMkLst>
        </pc:spChg>
        <pc:spChg chg="add del">
          <ac:chgData name="Cristian Chilipirea" userId="34ab170da5908fc4" providerId="LiveId" clId="{8D7DEDE3-80AA-4184-B7F9-7AE18451EC3E}" dt="2019-10-06T17:43:49.468" v="151"/>
          <ac:spMkLst>
            <pc:docMk/>
            <pc:sldMk cId="2192830871" sldId="491"/>
            <ac:spMk id="8" creationId="{940AC704-5CB8-4144-A9DB-74477056A882}"/>
          </ac:spMkLst>
        </pc:spChg>
        <pc:spChg chg="add del">
          <ac:chgData name="Cristian Chilipirea" userId="34ab170da5908fc4" providerId="LiveId" clId="{8D7DEDE3-80AA-4184-B7F9-7AE18451EC3E}" dt="2019-10-06T17:43:49.468" v="151"/>
          <ac:spMkLst>
            <pc:docMk/>
            <pc:sldMk cId="2192830871" sldId="491"/>
            <ac:spMk id="9" creationId="{31E0BE01-6E55-4932-9038-3270588AC0EF}"/>
          </ac:spMkLst>
        </pc:spChg>
        <pc:spChg chg="add del">
          <ac:chgData name="Cristian Chilipirea" userId="34ab170da5908fc4" providerId="LiveId" clId="{8D7DEDE3-80AA-4184-B7F9-7AE18451EC3E}" dt="2019-10-06T17:43:49.468" v="151"/>
          <ac:spMkLst>
            <pc:docMk/>
            <pc:sldMk cId="2192830871" sldId="491"/>
            <ac:spMk id="10" creationId="{89595F32-82FB-4BCD-AA48-A06A090E8EA6}"/>
          </ac:spMkLst>
        </pc:spChg>
        <pc:spChg chg="add del">
          <ac:chgData name="Cristian Chilipirea" userId="34ab170da5908fc4" providerId="LiveId" clId="{8D7DEDE3-80AA-4184-B7F9-7AE18451EC3E}" dt="2019-10-06T17:43:49.468" v="151"/>
          <ac:spMkLst>
            <pc:docMk/>
            <pc:sldMk cId="2192830871" sldId="491"/>
            <ac:spMk id="11" creationId="{AB2425F8-5D2D-44CE-AC5A-68A2A210DF40}"/>
          </ac:spMkLst>
        </pc:spChg>
        <pc:spChg chg="add del">
          <ac:chgData name="Cristian Chilipirea" userId="34ab170da5908fc4" providerId="LiveId" clId="{8D7DEDE3-80AA-4184-B7F9-7AE18451EC3E}" dt="2019-10-06T17:43:49.468" v="151"/>
          <ac:spMkLst>
            <pc:docMk/>
            <pc:sldMk cId="2192830871" sldId="491"/>
            <ac:spMk id="12" creationId="{EE5D773E-A34F-47F9-97A6-C5797AF49C7D}"/>
          </ac:spMkLst>
        </pc:spChg>
        <pc:spChg chg="add del">
          <ac:chgData name="Cristian Chilipirea" userId="34ab170da5908fc4" providerId="LiveId" clId="{8D7DEDE3-80AA-4184-B7F9-7AE18451EC3E}" dt="2019-10-06T17:43:49.468" v="151"/>
          <ac:spMkLst>
            <pc:docMk/>
            <pc:sldMk cId="2192830871" sldId="491"/>
            <ac:spMk id="13" creationId="{56884AC6-F283-4A83-B774-0A313B0C3CBF}"/>
          </ac:spMkLst>
        </pc:spChg>
        <pc:spChg chg="add del">
          <ac:chgData name="Cristian Chilipirea" userId="34ab170da5908fc4" providerId="LiveId" clId="{8D7DEDE3-80AA-4184-B7F9-7AE18451EC3E}" dt="2019-10-06T17:43:49.468" v="151"/>
          <ac:spMkLst>
            <pc:docMk/>
            <pc:sldMk cId="2192830871" sldId="491"/>
            <ac:spMk id="14" creationId="{81AEA18A-FDCE-48F2-B2D1-FD0F7E0D9DE0}"/>
          </ac:spMkLst>
        </pc:spChg>
        <pc:spChg chg="add del">
          <ac:chgData name="Cristian Chilipirea" userId="34ab170da5908fc4" providerId="LiveId" clId="{8D7DEDE3-80AA-4184-B7F9-7AE18451EC3E}" dt="2019-10-06T17:43:49.468" v="151"/>
          <ac:spMkLst>
            <pc:docMk/>
            <pc:sldMk cId="2192830871" sldId="491"/>
            <ac:spMk id="15" creationId="{529291C4-F3DD-4082-9346-77D9ABFCB21A}"/>
          </ac:spMkLst>
        </pc:spChg>
        <pc:spChg chg="add del">
          <ac:chgData name="Cristian Chilipirea" userId="34ab170da5908fc4" providerId="LiveId" clId="{8D7DEDE3-80AA-4184-B7F9-7AE18451EC3E}" dt="2019-10-06T17:43:49.468" v="151"/>
          <ac:spMkLst>
            <pc:docMk/>
            <pc:sldMk cId="2192830871" sldId="491"/>
            <ac:spMk id="16" creationId="{A35B3B4E-1DFC-4ADB-A1A8-B14A7F406BF7}"/>
          </ac:spMkLst>
        </pc:spChg>
        <pc:spChg chg="add del">
          <ac:chgData name="Cristian Chilipirea" userId="34ab170da5908fc4" providerId="LiveId" clId="{8D7DEDE3-80AA-4184-B7F9-7AE18451EC3E}" dt="2019-10-06T17:43:49.468" v="151"/>
          <ac:spMkLst>
            <pc:docMk/>
            <pc:sldMk cId="2192830871" sldId="491"/>
            <ac:spMk id="17" creationId="{C1E86798-E4FA-4C9B-A631-D815E7400BD2}"/>
          </ac:spMkLst>
        </pc:spChg>
        <pc:spChg chg="add del">
          <ac:chgData name="Cristian Chilipirea" userId="34ab170da5908fc4" providerId="LiveId" clId="{8D7DEDE3-80AA-4184-B7F9-7AE18451EC3E}" dt="2019-10-06T17:43:49.468" v="151"/>
          <ac:spMkLst>
            <pc:docMk/>
            <pc:sldMk cId="2192830871" sldId="491"/>
            <ac:spMk id="18" creationId="{A9586F66-6418-46FA-9928-280EB3654B5F}"/>
          </ac:spMkLst>
        </pc:spChg>
        <pc:spChg chg="add del">
          <ac:chgData name="Cristian Chilipirea" userId="34ab170da5908fc4" providerId="LiveId" clId="{8D7DEDE3-80AA-4184-B7F9-7AE18451EC3E}" dt="2019-10-06T17:43:49.468" v="151"/>
          <ac:spMkLst>
            <pc:docMk/>
            <pc:sldMk cId="2192830871" sldId="491"/>
            <ac:spMk id="19" creationId="{847DEC51-664D-4612-A02D-6A1A4943AF1B}"/>
          </ac:spMkLst>
        </pc:spChg>
        <pc:spChg chg="add del">
          <ac:chgData name="Cristian Chilipirea" userId="34ab170da5908fc4" providerId="LiveId" clId="{8D7DEDE3-80AA-4184-B7F9-7AE18451EC3E}" dt="2019-10-06T17:43:49.468" v="151"/>
          <ac:spMkLst>
            <pc:docMk/>
            <pc:sldMk cId="2192830871" sldId="491"/>
            <ac:spMk id="20" creationId="{202630F3-7319-45F3-8515-E47C4E645D3D}"/>
          </ac:spMkLst>
        </pc:spChg>
        <pc:spChg chg="add del">
          <ac:chgData name="Cristian Chilipirea" userId="34ab170da5908fc4" providerId="LiveId" clId="{8D7DEDE3-80AA-4184-B7F9-7AE18451EC3E}" dt="2019-10-06T17:43:49.468" v="151"/>
          <ac:spMkLst>
            <pc:docMk/>
            <pc:sldMk cId="2192830871" sldId="491"/>
            <ac:spMk id="21" creationId="{8E97BE1D-F09D-4EAC-BB0E-F68CC45F56CC}"/>
          </ac:spMkLst>
        </pc:spChg>
        <pc:spChg chg="add del">
          <ac:chgData name="Cristian Chilipirea" userId="34ab170da5908fc4" providerId="LiveId" clId="{8D7DEDE3-80AA-4184-B7F9-7AE18451EC3E}" dt="2019-10-06T17:43:49.468" v="151"/>
          <ac:spMkLst>
            <pc:docMk/>
            <pc:sldMk cId="2192830871" sldId="491"/>
            <ac:spMk id="22" creationId="{778FE5D4-FF29-4E10-8B16-7316D4841322}"/>
          </ac:spMkLst>
        </pc:spChg>
        <pc:spChg chg="add del">
          <ac:chgData name="Cristian Chilipirea" userId="34ab170da5908fc4" providerId="LiveId" clId="{8D7DEDE3-80AA-4184-B7F9-7AE18451EC3E}" dt="2019-10-06T17:43:49.468" v="151"/>
          <ac:spMkLst>
            <pc:docMk/>
            <pc:sldMk cId="2192830871" sldId="491"/>
            <ac:spMk id="23" creationId="{C27F968E-0A01-4B40-B767-A053C7CEB23C}"/>
          </ac:spMkLst>
        </pc:spChg>
        <pc:spChg chg="add del">
          <ac:chgData name="Cristian Chilipirea" userId="34ab170da5908fc4" providerId="LiveId" clId="{8D7DEDE3-80AA-4184-B7F9-7AE18451EC3E}" dt="2019-10-06T17:43:49.468" v="151"/>
          <ac:spMkLst>
            <pc:docMk/>
            <pc:sldMk cId="2192830871" sldId="491"/>
            <ac:spMk id="24" creationId="{4C131928-D7DF-4491-A239-31AEC718E6EF}"/>
          </ac:spMkLst>
        </pc:spChg>
        <pc:spChg chg="add del">
          <ac:chgData name="Cristian Chilipirea" userId="34ab170da5908fc4" providerId="LiveId" clId="{8D7DEDE3-80AA-4184-B7F9-7AE18451EC3E}" dt="2019-10-06T17:43:49.468" v="151"/>
          <ac:spMkLst>
            <pc:docMk/>
            <pc:sldMk cId="2192830871" sldId="491"/>
            <ac:spMk id="25" creationId="{22A7D23F-8C57-42BD-978B-5DDCF249204E}"/>
          </ac:spMkLst>
        </pc:spChg>
        <pc:spChg chg="add del">
          <ac:chgData name="Cristian Chilipirea" userId="34ab170da5908fc4" providerId="LiveId" clId="{8D7DEDE3-80AA-4184-B7F9-7AE18451EC3E}" dt="2019-10-06T17:43:49.468" v="151"/>
          <ac:spMkLst>
            <pc:docMk/>
            <pc:sldMk cId="2192830871" sldId="491"/>
            <ac:spMk id="26" creationId="{357697E6-F70C-4DA1-B530-F1C6CDEBDAB6}"/>
          </ac:spMkLst>
        </pc:spChg>
        <pc:spChg chg="add">
          <ac:chgData name="Cristian Chilipirea" userId="34ab170da5908fc4" providerId="LiveId" clId="{8D7DEDE3-80AA-4184-B7F9-7AE18451EC3E}" dt="2019-10-06T17:43:49.483" v="152"/>
          <ac:spMkLst>
            <pc:docMk/>
            <pc:sldMk cId="2192830871" sldId="491"/>
            <ac:spMk id="55" creationId="{697426CC-FF7C-4F9C-8B14-02C56105F0D0}"/>
          </ac:spMkLst>
        </pc:spChg>
        <pc:spChg chg="add">
          <ac:chgData name="Cristian Chilipirea" userId="34ab170da5908fc4" providerId="LiveId" clId="{8D7DEDE3-80AA-4184-B7F9-7AE18451EC3E}" dt="2019-10-06T17:43:49.483" v="152"/>
          <ac:spMkLst>
            <pc:docMk/>
            <pc:sldMk cId="2192830871" sldId="491"/>
            <ac:spMk id="56" creationId="{C518642C-8031-4245-A7C9-8E49CB8BC721}"/>
          </ac:spMkLst>
        </pc:spChg>
        <pc:spChg chg="add">
          <ac:chgData name="Cristian Chilipirea" userId="34ab170da5908fc4" providerId="LiveId" clId="{8D7DEDE3-80AA-4184-B7F9-7AE18451EC3E}" dt="2019-10-06T17:43:49.483" v="152"/>
          <ac:spMkLst>
            <pc:docMk/>
            <pc:sldMk cId="2192830871" sldId="491"/>
            <ac:spMk id="57" creationId="{36FFFDA3-CC41-4F29-96F3-4E017B983486}"/>
          </ac:spMkLst>
        </pc:spChg>
        <pc:spChg chg="add">
          <ac:chgData name="Cristian Chilipirea" userId="34ab170da5908fc4" providerId="LiveId" clId="{8D7DEDE3-80AA-4184-B7F9-7AE18451EC3E}" dt="2019-10-06T17:43:49.483" v="152"/>
          <ac:spMkLst>
            <pc:docMk/>
            <pc:sldMk cId="2192830871" sldId="491"/>
            <ac:spMk id="58" creationId="{6BAFE45F-A8C7-4DA4-A95E-38B62DAB8BDB}"/>
          </ac:spMkLst>
        </pc:spChg>
        <pc:spChg chg="add">
          <ac:chgData name="Cristian Chilipirea" userId="34ab170da5908fc4" providerId="LiveId" clId="{8D7DEDE3-80AA-4184-B7F9-7AE18451EC3E}" dt="2019-10-06T17:43:49.483" v="152"/>
          <ac:spMkLst>
            <pc:docMk/>
            <pc:sldMk cId="2192830871" sldId="491"/>
            <ac:spMk id="59" creationId="{96EE5694-96B7-4B8E-94E2-D7B9E31C4F1C}"/>
          </ac:spMkLst>
        </pc:spChg>
        <pc:spChg chg="add">
          <ac:chgData name="Cristian Chilipirea" userId="34ab170da5908fc4" providerId="LiveId" clId="{8D7DEDE3-80AA-4184-B7F9-7AE18451EC3E}" dt="2019-10-06T17:43:49.483" v="152"/>
          <ac:spMkLst>
            <pc:docMk/>
            <pc:sldMk cId="2192830871" sldId="491"/>
            <ac:spMk id="60" creationId="{123A7CB5-2EBE-4043-BBB3-18BB78105344}"/>
          </ac:spMkLst>
        </pc:spChg>
        <pc:spChg chg="add">
          <ac:chgData name="Cristian Chilipirea" userId="34ab170da5908fc4" providerId="LiveId" clId="{8D7DEDE3-80AA-4184-B7F9-7AE18451EC3E}" dt="2019-10-06T17:43:49.483" v="152"/>
          <ac:spMkLst>
            <pc:docMk/>
            <pc:sldMk cId="2192830871" sldId="491"/>
            <ac:spMk id="61" creationId="{83226467-50C7-41D2-842D-E5F3F6CF2A80}"/>
          </ac:spMkLst>
        </pc:spChg>
        <pc:spChg chg="add">
          <ac:chgData name="Cristian Chilipirea" userId="34ab170da5908fc4" providerId="LiveId" clId="{8D7DEDE3-80AA-4184-B7F9-7AE18451EC3E}" dt="2019-10-06T17:43:49.483" v="152"/>
          <ac:spMkLst>
            <pc:docMk/>
            <pc:sldMk cId="2192830871" sldId="491"/>
            <ac:spMk id="62" creationId="{25727E4B-E896-4C68-98E9-6625AF3D29B4}"/>
          </ac:spMkLst>
        </pc:spChg>
        <pc:spChg chg="add">
          <ac:chgData name="Cristian Chilipirea" userId="34ab170da5908fc4" providerId="LiveId" clId="{8D7DEDE3-80AA-4184-B7F9-7AE18451EC3E}" dt="2019-10-06T17:43:49.483" v="152"/>
          <ac:spMkLst>
            <pc:docMk/>
            <pc:sldMk cId="2192830871" sldId="491"/>
            <ac:spMk id="63" creationId="{50E5DA12-37E3-4517-A91A-9265F3A824B9}"/>
          </ac:spMkLst>
        </pc:spChg>
        <pc:spChg chg="add">
          <ac:chgData name="Cristian Chilipirea" userId="34ab170da5908fc4" providerId="LiveId" clId="{8D7DEDE3-80AA-4184-B7F9-7AE18451EC3E}" dt="2019-10-06T17:43:49.483" v="152"/>
          <ac:spMkLst>
            <pc:docMk/>
            <pc:sldMk cId="2192830871" sldId="491"/>
            <ac:spMk id="64" creationId="{4B06CF6E-59B0-44D0-A826-658E7CFA65D2}"/>
          </ac:spMkLst>
        </pc:spChg>
        <pc:spChg chg="add">
          <ac:chgData name="Cristian Chilipirea" userId="34ab170da5908fc4" providerId="LiveId" clId="{8D7DEDE3-80AA-4184-B7F9-7AE18451EC3E}" dt="2019-10-06T17:43:49.483" v="152"/>
          <ac:spMkLst>
            <pc:docMk/>
            <pc:sldMk cId="2192830871" sldId="491"/>
            <ac:spMk id="65" creationId="{7363E588-6BAC-411B-AA9D-2E88A37562A6}"/>
          </ac:spMkLst>
        </pc:spChg>
        <pc:spChg chg="add">
          <ac:chgData name="Cristian Chilipirea" userId="34ab170da5908fc4" providerId="LiveId" clId="{8D7DEDE3-80AA-4184-B7F9-7AE18451EC3E}" dt="2019-10-06T17:43:49.483" v="152"/>
          <ac:spMkLst>
            <pc:docMk/>
            <pc:sldMk cId="2192830871" sldId="491"/>
            <ac:spMk id="66" creationId="{5D6752E2-CF4A-4761-B366-EAC065D54388}"/>
          </ac:spMkLst>
        </pc:spChg>
        <pc:spChg chg="add">
          <ac:chgData name="Cristian Chilipirea" userId="34ab170da5908fc4" providerId="LiveId" clId="{8D7DEDE3-80AA-4184-B7F9-7AE18451EC3E}" dt="2019-10-06T17:43:49.483" v="152"/>
          <ac:spMkLst>
            <pc:docMk/>
            <pc:sldMk cId="2192830871" sldId="491"/>
            <ac:spMk id="67" creationId="{7A4F76AB-6BAD-4363-BB92-466F57F43F4A}"/>
          </ac:spMkLst>
        </pc:spChg>
        <pc:spChg chg="add">
          <ac:chgData name="Cristian Chilipirea" userId="34ab170da5908fc4" providerId="LiveId" clId="{8D7DEDE3-80AA-4184-B7F9-7AE18451EC3E}" dt="2019-10-06T17:43:49.483" v="152"/>
          <ac:spMkLst>
            <pc:docMk/>
            <pc:sldMk cId="2192830871" sldId="491"/>
            <ac:spMk id="68" creationId="{CC9F0AEF-CEEC-4A92-B637-DCC879D147AA}"/>
          </ac:spMkLst>
        </pc:spChg>
        <pc:spChg chg="add">
          <ac:chgData name="Cristian Chilipirea" userId="34ab170da5908fc4" providerId="LiveId" clId="{8D7DEDE3-80AA-4184-B7F9-7AE18451EC3E}" dt="2019-10-06T17:43:49.483" v="152"/>
          <ac:spMkLst>
            <pc:docMk/>
            <pc:sldMk cId="2192830871" sldId="491"/>
            <ac:spMk id="69" creationId="{3FFBFC4C-09FF-4D1B-9F0F-C536282C1592}"/>
          </ac:spMkLst>
        </pc:spChg>
        <pc:spChg chg="add">
          <ac:chgData name="Cristian Chilipirea" userId="34ab170da5908fc4" providerId="LiveId" clId="{8D7DEDE3-80AA-4184-B7F9-7AE18451EC3E}" dt="2019-10-06T17:43:49.483" v="152"/>
          <ac:spMkLst>
            <pc:docMk/>
            <pc:sldMk cId="2192830871" sldId="491"/>
            <ac:spMk id="70" creationId="{98AC09C7-E7C9-432E-B750-582DD3E97F37}"/>
          </ac:spMkLst>
        </pc:spChg>
        <pc:spChg chg="add">
          <ac:chgData name="Cristian Chilipirea" userId="34ab170da5908fc4" providerId="LiveId" clId="{8D7DEDE3-80AA-4184-B7F9-7AE18451EC3E}" dt="2019-10-06T17:43:49.483" v="152"/>
          <ac:spMkLst>
            <pc:docMk/>
            <pc:sldMk cId="2192830871" sldId="491"/>
            <ac:spMk id="71" creationId="{CC57BBB7-A579-4FDB-AB23-4A3EF25CDEC4}"/>
          </ac:spMkLst>
        </pc:spChg>
        <pc:spChg chg="add">
          <ac:chgData name="Cristian Chilipirea" userId="34ab170da5908fc4" providerId="LiveId" clId="{8D7DEDE3-80AA-4184-B7F9-7AE18451EC3E}" dt="2019-10-06T17:43:49.483" v="152"/>
          <ac:spMkLst>
            <pc:docMk/>
            <pc:sldMk cId="2192830871" sldId="491"/>
            <ac:spMk id="72" creationId="{6962F638-D500-4D42-B7CD-7DA116D22DD7}"/>
          </ac:spMkLst>
        </pc:spChg>
        <pc:spChg chg="add">
          <ac:chgData name="Cristian Chilipirea" userId="34ab170da5908fc4" providerId="LiveId" clId="{8D7DEDE3-80AA-4184-B7F9-7AE18451EC3E}" dt="2019-10-06T17:43:49.483" v="152"/>
          <ac:spMkLst>
            <pc:docMk/>
            <pc:sldMk cId="2192830871" sldId="491"/>
            <ac:spMk id="73" creationId="{5C6E4783-A754-45D1-B298-E5B73E5BAB64}"/>
          </ac:spMkLst>
        </pc:spChg>
        <pc:spChg chg="add">
          <ac:chgData name="Cristian Chilipirea" userId="34ab170da5908fc4" providerId="LiveId" clId="{8D7DEDE3-80AA-4184-B7F9-7AE18451EC3E}" dt="2019-10-06T17:43:49.483" v="152"/>
          <ac:spMkLst>
            <pc:docMk/>
            <pc:sldMk cId="2192830871" sldId="491"/>
            <ac:spMk id="74" creationId="{B503EEB2-8F4E-49A7-B245-0AC0646EB2CE}"/>
          </ac:spMkLst>
        </pc:spChg>
        <pc:spChg chg="add">
          <ac:chgData name="Cristian Chilipirea" userId="34ab170da5908fc4" providerId="LiveId" clId="{8D7DEDE3-80AA-4184-B7F9-7AE18451EC3E}" dt="2019-10-06T17:43:49.483" v="152"/>
          <ac:spMkLst>
            <pc:docMk/>
            <pc:sldMk cId="2192830871" sldId="491"/>
            <ac:spMk id="75" creationId="{A15A9D74-0F4C-445E-A6BC-88B86D4D0168}"/>
          </ac:spMkLst>
        </pc:spChg>
        <pc:spChg chg="add">
          <ac:chgData name="Cristian Chilipirea" userId="34ab170da5908fc4" providerId="LiveId" clId="{8D7DEDE3-80AA-4184-B7F9-7AE18451EC3E}" dt="2019-10-06T17:43:49.483" v="152"/>
          <ac:spMkLst>
            <pc:docMk/>
            <pc:sldMk cId="2192830871" sldId="491"/>
            <ac:spMk id="76" creationId="{9D12CCEB-751E-4812-ADEE-8A5DD3718382}"/>
          </ac:spMkLst>
        </pc:spChg>
        <pc:spChg chg="add">
          <ac:chgData name="Cristian Chilipirea" userId="34ab170da5908fc4" providerId="LiveId" clId="{8D7DEDE3-80AA-4184-B7F9-7AE18451EC3E}" dt="2019-10-06T17:43:49.483" v="152"/>
          <ac:spMkLst>
            <pc:docMk/>
            <pc:sldMk cId="2192830871" sldId="491"/>
            <ac:spMk id="77" creationId="{13417A4A-9239-4610-80AF-221FDC235F61}"/>
          </ac:spMkLst>
        </pc:spChg>
        <pc:grpChg chg="add del">
          <ac:chgData name="Cristian Chilipirea" userId="34ab170da5908fc4" providerId="LiveId" clId="{8D7DEDE3-80AA-4184-B7F9-7AE18451EC3E}" dt="2019-10-06T17:43:49.468" v="151"/>
          <ac:grpSpMkLst>
            <pc:docMk/>
            <pc:sldMk cId="2192830871" sldId="491"/>
            <ac:grpSpMk id="27" creationId="{A20B409D-DDA5-457C-9B4A-F207E58E2042}"/>
          </ac:grpSpMkLst>
        </pc:grpChg>
        <pc:grpChg chg="add del">
          <ac:chgData name="Cristian Chilipirea" userId="34ab170da5908fc4" providerId="LiveId" clId="{8D7DEDE3-80AA-4184-B7F9-7AE18451EC3E}" dt="2019-10-06T17:43:49.468" v="151"/>
          <ac:grpSpMkLst>
            <pc:docMk/>
            <pc:sldMk cId="2192830871" sldId="491"/>
            <ac:grpSpMk id="31" creationId="{78433BB2-3872-42BB-B0C0-00391EC4E9E0}"/>
          </ac:grpSpMkLst>
        </pc:grpChg>
        <pc:grpChg chg="add del">
          <ac:chgData name="Cristian Chilipirea" userId="34ab170da5908fc4" providerId="LiveId" clId="{8D7DEDE3-80AA-4184-B7F9-7AE18451EC3E}" dt="2019-10-06T17:43:49.468" v="151"/>
          <ac:grpSpMkLst>
            <pc:docMk/>
            <pc:sldMk cId="2192830871" sldId="491"/>
            <ac:grpSpMk id="35" creationId="{069CF0F6-CDFA-4B1B-9FB6-C5805C8478D8}"/>
          </ac:grpSpMkLst>
        </pc:grpChg>
        <pc:grpChg chg="add del">
          <ac:chgData name="Cristian Chilipirea" userId="34ab170da5908fc4" providerId="LiveId" clId="{8D7DEDE3-80AA-4184-B7F9-7AE18451EC3E}" dt="2019-10-06T17:43:49.468" v="151"/>
          <ac:grpSpMkLst>
            <pc:docMk/>
            <pc:sldMk cId="2192830871" sldId="491"/>
            <ac:grpSpMk id="39" creationId="{8A8632DE-DC56-402C-8544-C8DD187B8209}"/>
          </ac:grpSpMkLst>
        </pc:grpChg>
        <pc:grpChg chg="add del">
          <ac:chgData name="Cristian Chilipirea" userId="34ab170da5908fc4" providerId="LiveId" clId="{8D7DEDE3-80AA-4184-B7F9-7AE18451EC3E}" dt="2019-10-06T17:43:49.468" v="151"/>
          <ac:grpSpMkLst>
            <pc:docMk/>
            <pc:sldMk cId="2192830871" sldId="491"/>
            <ac:grpSpMk id="43" creationId="{8B433970-F190-490F-AAE3-34E7A374AD49}"/>
          </ac:grpSpMkLst>
        </pc:grpChg>
        <pc:grpChg chg="add del">
          <ac:chgData name="Cristian Chilipirea" userId="34ab170da5908fc4" providerId="LiveId" clId="{8D7DEDE3-80AA-4184-B7F9-7AE18451EC3E}" dt="2019-10-06T17:43:49.468" v="151"/>
          <ac:grpSpMkLst>
            <pc:docMk/>
            <pc:sldMk cId="2192830871" sldId="491"/>
            <ac:grpSpMk id="47" creationId="{B5ABB732-377E-4A83-A4E5-9B3F666C035D}"/>
          </ac:grpSpMkLst>
        </pc:grpChg>
        <pc:grpChg chg="add del">
          <ac:chgData name="Cristian Chilipirea" userId="34ab170da5908fc4" providerId="LiveId" clId="{8D7DEDE3-80AA-4184-B7F9-7AE18451EC3E}" dt="2019-10-06T17:43:49.468" v="151"/>
          <ac:grpSpMkLst>
            <pc:docMk/>
            <pc:sldMk cId="2192830871" sldId="491"/>
            <ac:grpSpMk id="51" creationId="{70F82B53-56CC-4B75-B177-3640B97F093B}"/>
          </ac:grpSpMkLst>
        </pc:grpChg>
        <pc:grpChg chg="add">
          <ac:chgData name="Cristian Chilipirea" userId="34ab170da5908fc4" providerId="LiveId" clId="{8D7DEDE3-80AA-4184-B7F9-7AE18451EC3E}" dt="2019-10-06T17:43:49.483" v="152"/>
          <ac:grpSpMkLst>
            <pc:docMk/>
            <pc:sldMk cId="2192830871" sldId="491"/>
            <ac:grpSpMk id="78" creationId="{75FCFB31-A3DB-4936-8ACE-F2928BF24A32}"/>
          </ac:grpSpMkLst>
        </pc:grpChg>
        <pc:grpChg chg="add">
          <ac:chgData name="Cristian Chilipirea" userId="34ab170da5908fc4" providerId="LiveId" clId="{8D7DEDE3-80AA-4184-B7F9-7AE18451EC3E}" dt="2019-10-06T17:43:49.483" v="152"/>
          <ac:grpSpMkLst>
            <pc:docMk/>
            <pc:sldMk cId="2192830871" sldId="491"/>
            <ac:grpSpMk id="82" creationId="{B8F2297B-3FCB-4BF6-97FB-5A0C25973464}"/>
          </ac:grpSpMkLst>
        </pc:grpChg>
        <pc:grpChg chg="add">
          <ac:chgData name="Cristian Chilipirea" userId="34ab170da5908fc4" providerId="LiveId" clId="{8D7DEDE3-80AA-4184-B7F9-7AE18451EC3E}" dt="2019-10-06T17:43:49.483" v="152"/>
          <ac:grpSpMkLst>
            <pc:docMk/>
            <pc:sldMk cId="2192830871" sldId="491"/>
            <ac:grpSpMk id="86" creationId="{F09DB4B0-7312-4919-87ED-8D75DA3908AD}"/>
          </ac:grpSpMkLst>
        </pc:grpChg>
        <pc:grpChg chg="add">
          <ac:chgData name="Cristian Chilipirea" userId="34ab170da5908fc4" providerId="LiveId" clId="{8D7DEDE3-80AA-4184-B7F9-7AE18451EC3E}" dt="2019-10-06T17:43:49.483" v="152"/>
          <ac:grpSpMkLst>
            <pc:docMk/>
            <pc:sldMk cId="2192830871" sldId="491"/>
            <ac:grpSpMk id="90" creationId="{670EC288-D5BA-489A-86B6-FB2A2FCD3CE1}"/>
          </ac:grpSpMkLst>
        </pc:grpChg>
        <pc:grpChg chg="add">
          <ac:chgData name="Cristian Chilipirea" userId="34ab170da5908fc4" providerId="LiveId" clId="{8D7DEDE3-80AA-4184-B7F9-7AE18451EC3E}" dt="2019-10-06T17:43:49.483" v="152"/>
          <ac:grpSpMkLst>
            <pc:docMk/>
            <pc:sldMk cId="2192830871" sldId="491"/>
            <ac:grpSpMk id="94" creationId="{F4EA979C-9ADA-4FD7-9736-F15B3F32639D}"/>
          </ac:grpSpMkLst>
        </pc:grpChg>
        <pc:grpChg chg="add">
          <ac:chgData name="Cristian Chilipirea" userId="34ab170da5908fc4" providerId="LiveId" clId="{8D7DEDE3-80AA-4184-B7F9-7AE18451EC3E}" dt="2019-10-06T17:43:49.483" v="152"/>
          <ac:grpSpMkLst>
            <pc:docMk/>
            <pc:sldMk cId="2192830871" sldId="491"/>
            <ac:grpSpMk id="98" creationId="{84D4BCC2-EBE1-4C7B-B7EB-15F882EADA4B}"/>
          </ac:grpSpMkLst>
        </pc:grpChg>
        <pc:grpChg chg="add">
          <ac:chgData name="Cristian Chilipirea" userId="34ab170da5908fc4" providerId="LiveId" clId="{8D7DEDE3-80AA-4184-B7F9-7AE18451EC3E}" dt="2019-10-06T17:43:49.483" v="152"/>
          <ac:grpSpMkLst>
            <pc:docMk/>
            <pc:sldMk cId="2192830871" sldId="491"/>
            <ac:grpSpMk id="102" creationId="{40E63CB7-2F01-4B4D-B619-A7EF1EBC9D75}"/>
          </ac:grpSpMkLst>
        </pc:grpChg>
      </pc:sldChg>
      <pc:sldChg chg="addSp delSp modSp add">
        <pc:chgData name="Cristian Chilipirea" userId="34ab170da5908fc4" providerId="LiveId" clId="{8D7DEDE3-80AA-4184-B7F9-7AE18451EC3E}" dt="2019-10-06T17:44:09.906" v="159" actId="1076"/>
        <pc:sldMkLst>
          <pc:docMk/>
          <pc:sldMk cId="2867972107" sldId="492"/>
        </pc:sldMkLst>
        <pc:spChg chg="mod">
          <ac:chgData name="Cristian Chilipirea" userId="34ab170da5908fc4" providerId="LiveId" clId="{8D7DEDE3-80AA-4184-B7F9-7AE18451EC3E}" dt="2019-10-06T17:43:58.432" v="154"/>
          <ac:spMkLst>
            <pc:docMk/>
            <pc:sldMk cId="2867972107" sldId="492"/>
            <ac:spMk id="2" creationId="{9D67008C-3051-4E7E-BB69-E1D095C25552}"/>
          </ac:spMkLst>
        </pc:spChg>
        <pc:spChg chg="del">
          <ac:chgData name="Cristian Chilipirea" userId="34ab170da5908fc4" providerId="LiveId" clId="{8D7DEDE3-80AA-4184-B7F9-7AE18451EC3E}" dt="2019-10-06T17:44:04.920" v="155" actId="478"/>
          <ac:spMkLst>
            <pc:docMk/>
            <pc:sldMk cId="2867972107" sldId="492"/>
            <ac:spMk id="3" creationId="{9CA3C1A8-34ED-4774-A3B3-52CCFC8BBE67}"/>
          </ac:spMkLst>
        </pc:spChg>
        <pc:spChg chg="add del">
          <ac:chgData name="Cristian Chilipirea" userId="34ab170da5908fc4" providerId="LiveId" clId="{8D7DEDE3-80AA-4184-B7F9-7AE18451EC3E}" dt="2019-10-06T17:44:07.593" v="157"/>
          <ac:spMkLst>
            <pc:docMk/>
            <pc:sldMk cId="2867972107" sldId="492"/>
            <ac:spMk id="4" creationId="{9B84FAF8-26D4-45CA-9838-3399DD4078B2}"/>
          </ac:spMkLst>
        </pc:spChg>
        <pc:spChg chg="add mod">
          <ac:chgData name="Cristian Chilipirea" userId="34ab170da5908fc4" providerId="LiveId" clId="{8D7DEDE3-80AA-4184-B7F9-7AE18451EC3E}" dt="2019-10-06T17:44:09.906" v="159" actId="1076"/>
          <ac:spMkLst>
            <pc:docMk/>
            <pc:sldMk cId="2867972107" sldId="492"/>
            <ac:spMk id="5" creationId="{5D10577B-E4C7-4871-9B00-454A1AEE2003}"/>
          </ac:spMkLst>
        </pc:spChg>
      </pc:sldChg>
      <pc:sldChg chg="addSp delSp modSp add modAnim">
        <pc:chgData name="Cristian Chilipirea" userId="34ab170da5908fc4" providerId="LiveId" clId="{8D7DEDE3-80AA-4184-B7F9-7AE18451EC3E}" dt="2019-10-06T17:44:30.016" v="166" actId="1076"/>
        <pc:sldMkLst>
          <pc:docMk/>
          <pc:sldMk cId="225010310" sldId="493"/>
        </pc:sldMkLst>
        <pc:spChg chg="mod">
          <ac:chgData name="Cristian Chilipirea" userId="34ab170da5908fc4" providerId="LiveId" clId="{8D7DEDE3-80AA-4184-B7F9-7AE18451EC3E}" dt="2019-10-06T17:44:18.069" v="161"/>
          <ac:spMkLst>
            <pc:docMk/>
            <pc:sldMk cId="225010310" sldId="493"/>
            <ac:spMk id="2" creationId="{6FFF2945-812F-4D9E-BADE-D181BB04724F}"/>
          </ac:spMkLst>
        </pc:spChg>
        <pc:spChg chg="del">
          <ac:chgData name="Cristian Chilipirea" userId="34ab170da5908fc4" providerId="LiveId" clId="{8D7DEDE3-80AA-4184-B7F9-7AE18451EC3E}" dt="2019-10-06T17:44:21.124" v="162" actId="478"/>
          <ac:spMkLst>
            <pc:docMk/>
            <pc:sldMk cId="225010310" sldId="493"/>
            <ac:spMk id="3" creationId="{B3D90802-F4A3-40D3-AF9A-BE9ED063598D}"/>
          </ac:spMkLst>
        </pc:spChg>
        <pc:spChg chg="add del">
          <ac:chgData name="Cristian Chilipirea" userId="34ab170da5908fc4" providerId="LiveId" clId="{8D7DEDE3-80AA-4184-B7F9-7AE18451EC3E}" dt="2019-10-06T17:44:27.662" v="164"/>
          <ac:spMkLst>
            <pc:docMk/>
            <pc:sldMk cId="225010310" sldId="493"/>
            <ac:spMk id="4" creationId="{8EA1C9CC-FE9D-4D76-87D8-48BD5AE19219}"/>
          </ac:spMkLst>
        </pc:spChg>
        <pc:spChg chg="add del">
          <ac:chgData name="Cristian Chilipirea" userId="34ab170da5908fc4" providerId="LiveId" clId="{8D7DEDE3-80AA-4184-B7F9-7AE18451EC3E}" dt="2019-10-06T17:44:27.662" v="164"/>
          <ac:spMkLst>
            <pc:docMk/>
            <pc:sldMk cId="225010310" sldId="493"/>
            <ac:spMk id="5" creationId="{5E48E6AD-22AA-401F-9C03-9231541492B8}"/>
          </ac:spMkLst>
        </pc:spChg>
        <pc:spChg chg="add del">
          <ac:chgData name="Cristian Chilipirea" userId="34ab170da5908fc4" providerId="LiveId" clId="{8D7DEDE3-80AA-4184-B7F9-7AE18451EC3E}" dt="2019-10-06T17:44:27.662" v="164"/>
          <ac:spMkLst>
            <pc:docMk/>
            <pc:sldMk cId="225010310" sldId="493"/>
            <ac:spMk id="53" creationId="{2FD9A4B9-018B-4B6C-AD73-8247DBE21070}"/>
          </ac:spMkLst>
        </pc:spChg>
        <pc:spChg chg="add del">
          <ac:chgData name="Cristian Chilipirea" userId="34ab170da5908fc4" providerId="LiveId" clId="{8D7DEDE3-80AA-4184-B7F9-7AE18451EC3E}" dt="2019-10-06T17:44:27.662" v="164"/>
          <ac:spMkLst>
            <pc:docMk/>
            <pc:sldMk cId="225010310" sldId="493"/>
            <ac:spMk id="54" creationId="{1AD0E43D-F310-41A5-AEAB-30F81E2BC7CA}"/>
          </ac:spMkLst>
        </pc:spChg>
        <pc:spChg chg="add del">
          <ac:chgData name="Cristian Chilipirea" userId="34ab170da5908fc4" providerId="LiveId" clId="{8D7DEDE3-80AA-4184-B7F9-7AE18451EC3E}" dt="2019-10-06T17:44:27.662" v="164"/>
          <ac:spMkLst>
            <pc:docMk/>
            <pc:sldMk cId="225010310" sldId="493"/>
            <ac:spMk id="55" creationId="{2423D0AF-5891-4D65-BE54-61D273A08F6F}"/>
          </ac:spMkLst>
        </pc:spChg>
        <pc:spChg chg="add del">
          <ac:chgData name="Cristian Chilipirea" userId="34ab170da5908fc4" providerId="LiveId" clId="{8D7DEDE3-80AA-4184-B7F9-7AE18451EC3E}" dt="2019-10-06T17:44:27.662" v="164"/>
          <ac:spMkLst>
            <pc:docMk/>
            <pc:sldMk cId="225010310" sldId="493"/>
            <ac:spMk id="56" creationId="{08CEB650-E751-4E45-9DEB-FDAF0BB716C7}"/>
          </ac:spMkLst>
        </pc:spChg>
        <pc:spChg chg="add del">
          <ac:chgData name="Cristian Chilipirea" userId="34ab170da5908fc4" providerId="LiveId" clId="{8D7DEDE3-80AA-4184-B7F9-7AE18451EC3E}" dt="2019-10-06T17:44:27.662" v="164"/>
          <ac:spMkLst>
            <pc:docMk/>
            <pc:sldMk cId="225010310" sldId="493"/>
            <ac:spMk id="57" creationId="{29A82F32-4924-48C8-833E-06142A332438}"/>
          </ac:spMkLst>
        </pc:spChg>
        <pc:spChg chg="add del">
          <ac:chgData name="Cristian Chilipirea" userId="34ab170da5908fc4" providerId="LiveId" clId="{8D7DEDE3-80AA-4184-B7F9-7AE18451EC3E}" dt="2019-10-06T17:44:27.662" v="164"/>
          <ac:spMkLst>
            <pc:docMk/>
            <pc:sldMk cId="225010310" sldId="493"/>
            <ac:spMk id="58" creationId="{DD047376-47B2-41FE-8E3E-C31FC1708FCA}"/>
          </ac:spMkLst>
        </pc:spChg>
        <pc:spChg chg="add del">
          <ac:chgData name="Cristian Chilipirea" userId="34ab170da5908fc4" providerId="LiveId" clId="{8D7DEDE3-80AA-4184-B7F9-7AE18451EC3E}" dt="2019-10-06T17:44:27.662" v="164"/>
          <ac:spMkLst>
            <pc:docMk/>
            <pc:sldMk cId="225010310" sldId="493"/>
            <ac:spMk id="62" creationId="{5A535829-EDAC-40A7-ADD7-61344635420D}"/>
          </ac:spMkLst>
        </pc:spChg>
        <pc:spChg chg="add del">
          <ac:chgData name="Cristian Chilipirea" userId="34ab170da5908fc4" providerId="LiveId" clId="{8D7DEDE3-80AA-4184-B7F9-7AE18451EC3E}" dt="2019-10-06T17:44:27.662" v="164"/>
          <ac:spMkLst>
            <pc:docMk/>
            <pc:sldMk cId="225010310" sldId="493"/>
            <ac:spMk id="63" creationId="{111D672D-98DD-4F96-9609-044C08173B65}"/>
          </ac:spMkLst>
        </pc:spChg>
        <pc:spChg chg="add del">
          <ac:chgData name="Cristian Chilipirea" userId="34ab170da5908fc4" providerId="LiveId" clId="{8D7DEDE3-80AA-4184-B7F9-7AE18451EC3E}" dt="2019-10-06T17:44:27.662" v="164"/>
          <ac:spMkLst>
            <pc:docMk/>
            <pc:sldMk cId="225010310" sldId="493"/>
            <ac:spMk id="64" creationId="{DE3EF4C6-F6F1-4235-A61B-0FE2F3A0C9D1}"/>
          </ac:spMkLst>
        </pc:spChg>
        <pc:spChg chg="add del">
          <ac:chgData name="Cristian Chilipirea" userId="34ab170da5908fc4" providerId="LiveId" clId="{8D7DEDE3-80AA-4184-B7F9-7AE18451EC3E}" dt="2019-10-06T17:44:27.662" v="164"/>
          <ac:spMkLst>
            <pc:docMk/>
            <pc:sldMk cId="225010310" sldId="493"/>
            <ac:spMk id="65" creationId="{B39C0A0F-DED7-436E-B82E-8EFC069BB179}"/>
          </ac:spMkLst>
        </pc:spChg>
        <pc:spChg chg="add mod">
          <ac:chgData name="Cristian Chilipirea" userId="34ab170da5908fc4" providerId="LiveId" clId="{8D7DEDE3-80AA-4184-B7F9-7AE18451EC3E}" dt="2019-10-06T17:44:30.016" v="166" actId="1076"/>
          <ac:spMkLst>
            <pc:docMk/>
            <pc:sldMk cId="225010310" sldId="493"/>
            <ac:spMk id="66" creationId="{354A9236-10F9-4D2F-85EA-14573329525B}"/>
          </ac:spMkLst>
        </pc:spChg>
        <pc:spChg chg="add mod">
          <ac:chgData name="Cristian Chilipirea" userId="34ab170da5908fc4" providerId="LiveId" clId="{8D7DEDE3-80AA-4184-B7F9-7AE18451EC3E}" dt="2019-10-06T17:44:30.016" v="166" actId="1076"/>
          <ac:spMkLst>
            <pc:docMk/>
            <pc:sldMk cId="225010310" sldId="493"/>
            <ac:spMk id="67" creationId="{95A73EE1-CB9E-424C-8918-57850274869E}"/>
          </ac:spMkLst>
        </pc:spChg>
        <pc:spChg chg="add mod">
          <ac:chgData name="Cristian Chilipirea" userId="34ab170da5908fc4" providerId="LiveId" clId="{8D7DEDE3-80AA-4184-B7F9-7AE18451EC3E}" dt="2019-10-06T17:44:30.016" v="166" actId="1076"/>
          <ac:spMkLst>
            <pc:docMk/>
            <pc:sldMk cId="225010310" sldId="493"/>
            <ac:spMk id="115" creationId="{82EDF701-2727-4BD9-800C-CF40FBE72751}"/>
          </ac:spMkLst>
        </pc:spChg>
        <pc:spChg chg="add mod">
          <ac:chgData name="Cristian Chilipirea" userId="34ab170da5908fc4" providerId="LiveId" clId="{8D7DEDE3-80AA-4184-B7F9-7AE18451EC3E}" dt="2019-10-06T17:44:30.016" v="166" actId="1076"/>
          <ac:spMkLst>
            <pc:docMk/>
            <pc:sldMk cId="225010310" sldId="493"/>
            <ac:spMk id="116" creationId="{CB6EDC23-A39A-42EA-A683-45BF78574168}"/>
          </ac:spMkLst>
        </pc:spChg>
        <pc:spChg chg="add mod">
          <ac:chgData name="Cristian Chilipirea" userId="34ab170da5908fc4" providerId="LiveId" clId="{8D7DEDE3-80AA-4184-B7F9-7AE18451EC3E}" dt="2019-10-06T17:44:30.016" v="166" actId="1076"/>
          <ac:spMkLst>
            <pc:docMk/>
            <pc:sldMk cId="225010310" sldId="493"/>
            <ac:spMk id="117" creationId="{228CDCC8-A10E-4366-BFDC-B7D1FCE74C38}"/>
          </ac:spMkLst>
        </pc:spChg>
        <pc:spChg chg="add mod">
          <ac:chgData name="Cristian Chilipirea" userId="34ab170da5908fc4" providerId="LiveId" clId="{8D7DEDE3-80AA-4184-B7F9-7AE18451EC3E}" dt="2019-10-06T17:44:30.016" v="166" actId="1076"/>
          <ac:spMkLst>
            <pc:docMk/>
            <pc:sldMk cId="225010310" sldId="493"/>
            <ac:spMk id="118" creationId="{70655375-85FD-47DF-9341-2714F8324B15}"/>
          </ac:spMkLst>
        </pc:spChg>
        <pc:spChg chg="add mod">
          <ac:chgData name="Cristian Chilipirea" userId="34ab170da5908fc4" providerId="LiveId" clId="{8D7DEDE3-80AA-4184-B7F9-7AE18451EC3E}" dt="2019-10-06T17:44:30.016" v="166" actId="1076"/>
          <ac:spMkLst>
            <pc:docMk/>
            <pc:sldMk cId="225010310" sldId="493"/>
            <ac:spMk id="119" creationId="{6EAE2B6D-694B-4E3D-A780-4B50DFD94544}"/>
          </ac:spMkLst>
        </pc:spChg>
        <pc:spChg chg="add mod">
          <ac:chgData name="Cristian Chilipirea" userId="34ab170da5908fc4" providerId="LiveId" clId="{8D7DEDE3-80AA-4184-B7F9-7AE18451EC3E}" dt="2019-10-06T17:44:30.016" v="166" actId="1076"/>
          <ac:spMkLst>
            <pc:docMk/>
            <pc:sldMk cId="225010310" sldId="493"/>
            <ac:spMk id="120" creationId="{9E0C08AC-9C21-4240-9D9B-D69C72D11E2B}"/>
          </ac:spMkLst>
        </pc:spChg>
        <pc:spChg chg="add mod">
          <ac:chgData name="Cristian Chilipirea" userId="34ab170da5908fc4" providerId="LiveId" clId="{8D7DEDE3-80AA-4184-B7F9-7AE18451EC3E}" dt="2019-10-06T17:44:30.016" v="166" actId="1076"/>
          <ac:spMkLst>
            <pc:docMk/>
            <pc:sldMk cId="225010310" sldId="493"/>
            <ac:spMk id="124" creationId="{BAA7AC78-E1AB-44B0-BEC1-D40035515D8B}"/>
          </ac:spMkLst>
        </pc:spChg>
        <pc:spChg chg="add mod">
          <ac:chgData name="Cristian Chilipirea" userId="34ab170da5908fc4" providerId="LiveId" clId="{8D7DEDE3-80AA-4184-B7F9-7AE18451EC3E}" dt="2019-10-06T17:44:30.016" v="166" actId="1076"/>
          <ac:spMkLst>
            <pc:docMk/>
            <pc:sldMk cId="225010310" sldId="493"/>
            <ac:spMk id="125" creationId="{FDD4C341-208D-4F21-8499-F543D81B6355}"/>
          </ac:spMkLst>
        </pc:spChg>
        <pc:spChg chg="add mod">
          <ac:chgData name="Cristian Chilipirea" userId="34ab170da5908fc4" providerId="LiveId" clId="{8D7DEDE3-80AA-4184-B7F9-7AE18451EC3E}" dt="2019-10-06T17:44:30.016" v="166" actId="1076"/>
          <ac:spMkLst>
            <pc:docMk/>
            <pc:sldMk cId="225010310" sldId="493"/>
            <ac:spMk id="126" creationId="{4CFF7CDF-DECF-44F6-A6A0-2E8D1388BFB3}"/>
          </ac:spMkLst>
        </pc:spChg>
        <pc:spChg chg="add mod">
          <ac:chgData name="Cristian Chilipirea" userId="34ab170da5908fc4" providerId="LiveId" clId="{8D7DEDE3-80AA-4184-B7F9-7AE18451EC3E}" dt="2019-10-06T17:44:30.016" v="166" actId="1076"/>
          <ac:spMkLst>
            <pc:docMk/>
            <pc:sldMk cId="225010310" sldId="493"/>
            <ac:spMk id="127" creationId="{7ED42794-1840-4375-A90C-D820CD775F9D}"/>
          </ac:spMkLst>
        </pc:spChg>
        <pc:grpChg chg="add del">
          <ac:chgData name="Cristian Chilipirea" userId="34ab170da5908fc4" providerId="LiveId" clId="{8D7DEDE3-80AA-4184-B7F9-7AE18451EC3E}" dt="2019-10-06T17:44:27.662" v="164"/>
          <ac:grpSpMkLst>
            <pc:docMk/>
            <pc:sldMk cId="225010310" sldId="493"/>
            <ac:grpSpMk id="6" creationId="{F68EF8D2-0C7C-4F2D-B18B-CAE9C04D20D5}"/>
          </ac:grpSpMkLst>
        </pc:grpChg>
        <pc:grpChg chg="add mod">
          <ac:chgData name="Cristian Chilipirea" userId="34ab170da5908fc4" providerId="LiveId" clId="{8D7DEDE3-80AA-4184-B7F9-7AE18451EC3E}" dt="2019-10-06T17:44:30.016" v="166" actId="1076"/>
          <ac:grpSpMkLst>
            <pc:docMk/>
            <pc:sldMk cId="225010310" sldId="493"/>
            <ac:grpSpMk id="68" creationId="{C7A1A2C6-EE1E-4C07-B709-20F78D55DF76}"/>
          </ac:grpSpMkLst>
        </pc:grpChg>
        <pc:grpChg chg="mod">
          <ac:chgData name="Cristian Chilipirea" userId="34ab170da5908fc4" providerId="LiveId" clId="{8D7DEDE3-80AA-4184-B7F9-7AE18451EC3E}" dt="2019-10-06T17:44:30.016" v="166" actId="1076"/>
          <ac:grpSpMkLst>
            <pc:docMk/>
            <pc:sldMk cId="225010310" sldId="493"/>
            <ac:grpSpMk id="69" creationId="{E69B45B0-7C37-4413-85B8-B95BD9EB0808}"/>
          </ac:grpSpMkLst>
        </pc:grpChg>
        <pc:grpChg chg="mod">
          <ac:chgData name="Cristian Chilipirea" userId="34ab170da5908fc4" providerId="LiveId" clId="{8D7DEDE3-80AA-4184-B7F9-7AE18451EC3E}" dt="2019-10-06T17:44:30.016" v="166" actId="1076"/>
          <ac:grpSpMkLst>
            <pc:docMk/>
            <pc:sldMk cId="225010310" sldId="493"/>
            <ac:grpSpMk id="70" creationId="{CE49419D-401E-4F64-B624-5189AF0CAE8B}"/>
          </ac:grpSpMkLst>
        </pc:grpChg>
        <pc:grpChg chg="mod">
          <ac:chgData name="Cristian Chilipirea" userId="34ab170da5908fc4" providerId="LiveId" clId="{8D7DEDE3-80AA-4184-B7F9-7AE18451EC3E}" dt="2019-10-06T17:44:30.016" v="166" actId="1076"/>
          <ac:grpSpMkLst>
            <pc:docMk/>
            <pc:sldMk cId="225010310" sldId="493"/>
            <ac:grpSpMk id="71" creationId="{BD8D5F61-7021-4223-B4FD-618688548084}"/>
          </ac:grpSpMkLst>
        </pc:grpChg>
        <pc:grpChg chg="mod">
          <ac:chgData name="Cristian Chilipirea" userId="34ab170da5908fc4" providerId="LiveId" clId="{8D7DEDE3-80AA-4184-B7F9-7AE18451EC3E}" dt="2019-10-06T17:44:30.016" v="166" actId="1076"/>
          <ac:grpSpMkLst>
            <pc:docMk/>
            <pc:sldMk cId="225010310" sldId="493"/>
            <ac:grpSpMk id="72" creationId="{42B7E524-33CE-4F34-A4E7-E75871225520}"/>
          </ac:grpSpMkLst>
        </pc:grpChg>
        <pc:grpChg chg="mod">
          <ac:chgData name="Cristian Chilipirea" userId="34ab170da5908fc4" providerId="LiveId" clId="{8D7DEDE3-80AA-4184-B7F9-7AE18451EC3E}" dt="2019-10-06T17:44:30.016" v="166" actId="1076"/>
          <ac:grpSpMkLst>
            <pc:docMk/>
            <pc:sldMk cId="225010310" sldId="493"/>
            <ac:grpSpMk id="73" creationId="{579FA228-95A1-4E98-B701-927B62E9E55A}"/>
          </ac:grpSpMkLst>
        </pc:grpChg>
        <pc:grpChg chg="mod">
          <ac:chgData name="Cristian Chilipirea" userId="34ab170da5908fc4" providerId="LiveId" clId="{8D7DEDE3-80AA-4184-B7F9-7AE18451EC3E}" dt="2019-10-06T17:44:30.016" v="166" actId="1076"/>
          <ac:grpSpMkLst>
            <pc:docMk/>
            <pc:sldMk cId="225010310" sldId="493"/>
            <ac:grpSpMk id="74" creationId="{138E0901-9493-4236-8A7E-004795515100}"/>
          </ac:grpSpMkLst>
        </pc:grpChg>
        <pc:grpChg chg="mod">
          <ac:chgData name="Cristian Chilipirea" userId="34ab170da5908fc4" providerId="LiveId" clId="{8D7DEDE3-80AA-4184-B7F9-7AE18451EC3E}" dt="2019-10-06T17:44:30.016" v="166" actId="1076"/>
          <ac:grpSpMkLst>
            <pc:docMk/>
            <pc:sldMk cId="225010310" sldId="493"/>
            <ac:grpSpMk id="83" creationId="{7CAFCB5A-2D1B-4FEC-B518-9674337A467D}"/>
          </ac:grpSpMkLst>
        </pc:grpChg>
        <pc:grpChg chg="mod">
          <ac:chgData name="Cristian Chilipirea" userId="34ab170da5908fc4" providerId="LiveId" clId="{8D7DEDE3-80AA-4184-B7F9-7AE18451EC3E}" dt="2019-10-06T17:44:30.016" v="166" actId="1076"/>
          <ac:grpSpMkLst>
            <pc:docMk/>
            <pc:sldMk cId="225010310" sldId="493"/>
            <ac:grpSpMk id="84" creationId="{03C179E6-96F5-462D-ABDE-56B6254B7C06}"/>
          </ac:grpSpMkLst>
        </pc:grpChg>
        <pc:grpChg chg="mod">
          <ac:chgData name="Cristian Chilipirea" userId="34ab170da5908fc4" providerId="LiveId" clId="{8D7DEDE3-80AA-4184-B7F9-7AE18451EC3E}" dt="2019-10-06T17:44:30.016" v="166" actId="1076"/>
          <ac:grpSpMkLst>
            <pc:docMk/>
            <pc:sldMk cId="225010310" sldId="493"/>
            <ac:grpSpMk id="93" creationId="{61EAD063-61C5-42B8-BE06-25926B457E0C}"/>
          </ac:grpSpMkLst>
        </pc:grpChg>
        <pc:grpChg chg="mod">
          <ac:chgData name="Cristian Chilipirea" userId="34ab170da5908fc4" providerId="LiveId" clId="{8D7DEDE3-80AA-4184-B7F9-7AE18451EC3E}" dt="2019-10-06T17:44:30.016" v="166" actId="1076"/>
          <ac:grpSpMkLst>
            <pc:docMk/>
            <pc:sldMk cId="225010310" sldId="493"/>
            <ac:grpSpMk id="94" creationId="{EDB38042-7400-42EE-830E-43F211806648}"/>
          </ac:grpSpMkLst>
        </pc:grpChg>
        <pc:grpChg chg="mod">
          <ac:chgData name="Cristian Chilipirea" userId="34ab170da5908fc4" providerId="LiveId" clId="{8D7DEDE3-80AA-4184-B7F9-7AE18451EC3E}" dt="2019-10-06T17:44:30.016" v="166" actId="1076"/>
          <ac:grpSpMkLst>
            <pc:docMk/>
            <pc:sldMk cId="225010310" sldId="493"/>
            <ac:grpSpMk id="95" creationId="{794512AF-05C6-4A2F-A779-58245E1D8D37}"/>
          </ac:grpSpMkLst>
        </pc:grpChg>
        <pc:grpChg chg="mod">
          <ac:chgData name="Cristian Chilipirea" userId="34ab170da5908fc4" providerId="LiveId" clId="{8D7DEDE3-80AA-4184-B7F9-7AE18451EC3E}" dt="2019-10-06T17:44:30.016" v="166" actId="1076"/>
          <ac:grpSpMkLst>
            <pc:docMk/>
            <pc:sldMk cId="225010310" sldId="493"/>
            <ac:grpSpMk id="96" creationId="{12DE6909-AC7D-4A2C-B408-4C7523324DC3}"/>
          </ac:grpSpMkLst>
        </pc:grpChg>
        <pc:grpChg chg="mod">
          <ac:chgData name="Cristian Chilipirea" userId="34ab170da5908fc4" providerId="LiveId" clId="{8D7DEDE3-80AA-4184-B7F9-7AE18451EC3E}" dt="2019-10-06T17:44:30.016" v="166" actId="1076"/>
          <ac:grpSpMkLst>
            <pc:docMk/>
            <pc:sldMk cId="225010310" sldId="493"/>
            <ac:grpSpMk id="105" creationId="{201FA9C6-11B7-4975-929E-82D299165413}"/>
          </ac:grpSpMkLst>
        </pc:grpChg>
        <pc:grpChg chg="mod">
          <ac:chgData name="Cristian Chilipirea" userId="34ab170da5908fc4" providerId="LiveId" clId="{8D7DEDE3-80AA-4184-B7F9-7AE18451EC3E}" dt="2019-10-06T17:44:30.016" v="166" actId="1076"/>
          <ac:grpSpMkLst>
            <pc:docMk/>
            <pc:sldMk cId="225010310" sldId="493"/>
            <ac:grpSpMk id="106" creationId="{2C660D62-C609-4A55-AF60-AE67EAE67421}"/>
          </ac:grpSpMkLst>
        </pc:grpChg>
        <pc:cxnChg chg="add del">
          <ac:chgData name="Cristian Chilipirea" userId="34ab170da5908fc4" providerId="LiveId" clId="{8D7DEDE3-80AA-4184-B7F9-7AE18451EC3E}" dt="2019-10-06T17:44:27.662" v="164"/>
          <ac:cxnSpMkLst>
            <pc:docMk/>
            <pc:sldMk cId="225010310" sldId="493"/>
            <ac:cxnSpMk id="59" creationId="{E8E1FE2C-B7B1-4381-8E24-1B90ED65C153}"/>
          </ac:cxnSpMkLst>
        </pc:cxnChg>
        <pc:cxnChg chg="add del">
          <ac:chgData name="Cristian Chilipirea" userId="34ab170da5908fc4" providerId="LiveId" clId="{8D7DEDE3-80AA-4184-B7F9-7AE18451EC3E}" dt="2019-10-06T17:44:27.662" v="164"/>
          <ac:cxnSpMkLst>
            <pc:docMk/>
            <pc:sldMk cId="225010310" sldId="493"/>
            <ac:cxnSpMk id="60" creationId="{36AD8593-0A14-4962-A343-6DCAAA20ABAB}"/>
          </ac:cxnSpMkLst>
        </pc:cxnChg>
        <pc:cxnChg chg="add del">
          <ac:chgData name="Cristian Chilipirea" userId="34ab170da5908fc4" providerId="LiveId" clId="{8D7DEDE3-80AA-4184-B7F9-7AE18451EC3E}" dt="2019-10-06T17:44:27.662" v="164"/>
          <ac:cxnSpMkLst>
            <pc:docMk/>
            <pc:sldMk cId="225010310" sldId="493"/>
            <ac:cxnSpMk id="61" creationId="{7D4C10F0-74D0-40A9-BEAC-94A5D088AC05}"/>
          </ac:cxnSpMkLst>
        </pc:cxnChg>
        <pc:cxnChg chg="add mod">
          <ac:chgData name="Cristian Chilipirea" userId="34ab170da5908fc4" providerId="LiveId" clId="{8D7DEDE3-80AA-4184-B7F9-7AE18451EC3E}" dt="2019-10-06T17:44:30.016" v="166" actId="1076"/>
          <ac:cxnSpMkLst>
            <pc:docMk/>
            <pc:sldMk cId="225010310" sldId="493"/>
            <ac:cxnSpMk id="121" creationId="{278A750A-3C10-4081-B3A6-51EB017B29AF}"/>
          </ac:cxnSpMkLst>
        </pc:cxnChg>
        <pc:cxnChg chg="add mod">
          <ac:chgData name="Cristian Chilipirea" userId="34ab170da5908fc4" providerId="LiveId" clId="{8D7DEDE3-80AA-4184-B7F9-7AE18451EC3E}" dt="2019-10-06T17:44:30.016" v="166" actId="1076"/>
          <ac:cxnSpMkLst>
            <pc:docMk/>
            <pc:sldMk cId="225010310" sldId="493"/>
            <ac:cxnSpMk id="122" creationId="{5F7A72CC-BE0C-4D25-BE38-220864CCAD72}"/>
          </ac:cxnSpMkLst>
        </pc:cxnChg>
        <pc:cxnChg chg="add mod">
          <ac:chgData name="Cristian Chilipirea" userId="34ab170da5908fc4" providerId="LiveId" clId="{8D7DEDE3-80AA-4184-B7F9-7AE18451EC3E}" dt="2019-10-06T17:44:30.016" v="166" actId="1076"/>
          <ac:cxnSpMkLst>
            <pc:docMk/>
            <pc:sldMk cId="225010310" sldId="493"/>
            <ac:cxnSpMk id="123" creationId="{042024B8-DEDE-422C-8B0A-8CEA6887D055}"/>
          </ac:cxnSpMkLst>
        </pc:cxnChg>
      </pc:sldChg>
      <pc:sldChg chg="addSp delSp modSp add modAnim">
        <pc:chgData name="Cristian Chilipirea" userId="34ab170da5908fc4" providerId="LiveId" clId="{8D7DEDE3-80AA-4184-B7F9-7AE18451EC3E}" dt="2019-10-06T17:44:58.055" v="175" actId="1076"/>
        <pc:sldMkLst>
          <pc:docMk/>
          <pc:sldMk cId="2096246749" sldId="494"/>
        </pc:sldMkLst>
        <pc:spChg chg="mod">
          <ac:chgData name="Cristian Chilipirea" userId="34ab170da5908fc4" providerId="LiveId" clId="{8D7DEDE3-80AA-4184-B7F9-7AE18451EC3E}" dt="2019-10-06T17:44:37.177" v="168"/>
          <ac:spMkLst>
            <pc:docMk/>
            <pc:sldMk cId="2096246749" sldId="494"/>
            <ac:spMk id="2" creationId="{F426F33A-ED4F-4222-9275-07920D1CCBD9}"/>
          </ac:spMkLst>
        </pc:spChg>
        <pc:spChg chg="del">
          <ac:chgData name="Cristian Chilipirea" userId="34ab170da5908fc4" providerId="LiveId" clId="{8D7DEDE3-80AA-4184-B7F9-7AE18451EC3E}" dt="2019-10-06T17:44:39.648" v="169" actId="478"/>
          <ac:spMkLst>
            <pc:docMk/>
            <pc:sldMk cId="2096246749" sldId="494"/>
            <ac:spMk id="3" creationId="{9D44D60D-1C30-4189-8D28-2CF5DAEBCE55}"/>
          </ac:spMkLst>
        </pc:spChg>
        <pc:spChg chg="add del">
          <ac:chgData name="Cristian Chilipirea" userId="34ab170da5908fc4" providerId="LiveId" clId="{8D7DEDE3-80AA-4184-B7F9-7AE18451EC3E}" dt="2019-10-06T17:44:47.056" v="171"/>
          <ac:spMkLst>
            <pc:docMk/>
            <pc:sldMk cId="2096246749" sldId="494"/>
            <ac:spMk id="4" creationId="{5E73F8AA-4F3B-4878-968D-BFB4C14338A9}"/>
          </ac:spMkLst>
        </pc:spChg>
        <pc:spChg chg="add del">
          <ac:chgData name="Cristian Chilipirea" userId="34ab170da5908fc4" providerId="LiveId" clId="{8D7DEDE3-80AA-4184-B7F9-7AE18451EC3E}" dt="2019-10-06T17:44:47.056" v="171"/>
          <ac:spMkLst>
            <pc:docMk/>
            <pc:sldMk cId="2096246749" sldId="494"/>
            <ac:spMk id="54" creationId="{96C6EEE9-04B0-4F42-A38A-A6A506DB49CF}"/>
          </ac:spMkLst>
        </pc:spChg>
        <pc:spChg chg="add del">
          <ac:chgData name="Cristian Chilipirea" userId="34ab170da5908fc4" providerId="LiveId" clId="{8D7DEDE3-80AA-4184-B7F9-7AE18451EC3E}" dt="2019-10-06T17:44:47.056" v="171"/>
          <ac:spMkLst>
            <pc:docMk/>
            <pc:sldMk cId="2096246749" sldId="494"/>
            <ac:spMk id="55" creationId="{6B857A90-BAE7-4019-A3A6-2F7B9E3BE9E3}"/>
          </ac:spMkLst>
        </pc:spChg>
        <pc:spChg chg="add del">
          <ac:chgData name="Cristian Chilipirea" userId="34ab170da5908fc4" providerId="LiveId" clId="{8D7DEDE3-80AA-4184-B7F9-7AE18451EC3E}" dt="2019-10-06T17:44:47.056" v="171"/>
          <ac:spMkLst>
            <pc:docMk/>
            <pc:sldMk cId="2096246749" sldId="494"/>
            <ac:spMk id="56" creationId="{5327D46B-044A-46FC-A290-6560FF555678}"/>
          </ac:spMkLst>
        </pc:spChg>
        <pc:spChg chg="add del">
          <ac:chgData name="Cristian Chilipirea" userId="34ab170da5908fc4" providerId="LiveId" clId="{8D7DEDE3-80AA-4184-B7F9-7AE18451EC3E}" dt="2019-10-06T17:44:47.056" v="171"/>
          <ac:spMkLst>
            <pc:docMk/>
            <pc:sldMk cId="2096246749" sldId="494"/>
            <ac:spMk id="57" creationId="{191A71D7-B5B5-4D9B-A756-486C63534109}"/>
          </ac:spMkLst>
        </pc:spChg>
        <pc:spChg chg="add del">
          <ac:chgData name="Cristian Chilipirea" userId="34ab170da5908fc4" providerId="LiveId" clId="{8D7DEDE3-80AA-4184-B7F9-7AE18451EC3E}" dt="2019-10-06T17:44:47.056" v="171"/>
          <ac:spMkLst>
            <pc:docMk/>
            <pc:sldMk cId="2096246749" sldId="494"/>
            <ac:spMk id="62" creationId="{224A55CD-CF75-4335-AAF7-A405EFAA1E41}"/>
          </ac:spMkLst>
        </pc:spChg>
        <pc:spChg chg="add del">
          <ac:chgData name="Cristian Chilipirea" userId="34ab170da5908fc4" providerId="LiveId" clId="{8D7DEDE3-80AA-4184-B7F9-7AE18451EC3E}" dt="2019-10-06T17:44:54.216" v="173"/>
          <ac:spMkLst>
            <pc:docMk/>
            <pc:sldMk cId="2096246749" sldId="494"/>
            <ac:spMk id="63" creationId="{6369AA50-3CE8-4485-BF29-486AD3A61A36}"/>
          </ac:spMkLst>
        </pc:spChg>
        <pc:spChg chg="add del">
          <ac:chgData name="Cristian Chilipirea" userId="34ab170da5908fc4" providerId="LiveId" clId="{8D7DEDE3-80AA-4184-B7F9-7AE18451EC3E}" dt="2019-10-06T17:44:54.216" v="173"/>
          <ac:spMkLst>
            <pc:docMk/>
            <pc:sldMk cId="2096246749" sldId="494"/>
            <ac:spMk id="66" creationId="{F2EC78A1-03E5-4D7C-AC67-63E94083EB69}"/>
          </ac:spMkLst>
        </pc:spChg>
        <pc:spChg chg="add del">
          <ac:chgData name="Cristian Chilipirea" userId="34ab170da5908fc4" providerId="LiveId" clId="{8D7DEDE3-80AA-4184-B7F9-7AE18451EC3E}" dt="2019-10-06T17:44:54.216" v="173"/>
          <ac:spMkLst>
            <pc:docMk/>
            <pc:sldMk cId="2096246749" sldId="494"/>
            <ac:spMk id="114" creationId="{3C010ECE-F152-41D3-BA50-D32C48C28B30}"/>
          </ac:spMkLst>
        </pc:spChg>
        <pc:spChg chg="add del">
          <ac:chgData name="Cristian Chilipirea" userId="34ab170da5908fc4" providerId="LiveId" clId="{8D7DEDE3-80AA-4184-B7F9-7AE18451EC3E}" dt="2019-10-06T17:44:54.216" v="173"/>
          <ac:spMkLst>
            <pc:docMk/>
            <pc:sldMk cId="2096246749" sldId="494"/>
            <ac:spMk id="115" creationId="{A93074BF-87B4-4862-8845-F83A12AD8E78}"/>
          </ac:spMkLst>
        </pc:spChg>
        <pc:spChg chg="add del">
          <ac:chgData name="Cristian Chilipirea" userId="34ab170da5908fc4" providerId="LiveId" clId="{8D7DEDE3-80AA-4184-B7F9-7AE18451EC3E}" dt="2019-10-06T17:44:54.216" v="173"/>
          <ac:spMkLst>
            <pc:docMk/>
            <pc:sldMk cId="2096246749" sldId="494"/>
            <ac:spMk id="116" creationId="{920A058D-4872-499B-84AF-64D931AE419D}"/>
          </ac:spMkLst>
        </pc:spChg>
        <pc:spChg chg="add del">
          <ac:chgData name="Cristian Chilipirea" userId="34ab170da5908fc4" providerId="LiveId" clId="{8D7DEDE3-80AA-4184-B7F9-7AE18451EC3E}" dt="2019-10-06T17:44:54.216" v="173"/>
          <ac:spMkLst>
            <pc:docMk/>
            <pc:sldMk cId="2096246749" sldId="494"/>
            <ac:spMk id="117" creationId="{F5612B3E-A1BA-4FBC-9E4F-DF9031644454}"/>
          </ac:spMkLst>
        </pc:spChg>
        <pc:spChg chg="add del">
          <ac:chgData name="Cristian Chilipirea" userId="34ab170da5908fc4" providerId="LiveId" clId="{8D7DEDE3-80AA-4184-B7F9-7AE18451EC3E}" dt="2019-10-06T17:44:54.216" v="173"/>
          <ac:spMkLst>
            <pc:docMk/>
            <pc:sldMk cId="2096246749" sldId="494"/>
            <ac:spMk id="122" creationId="{46D74DB4-D36F-4FF2-9C3A-BD755C3A1860}"/>
          </ac:spMkLst>
        </pc:spChg>
        <pc:spChg chg="add mod">
          <ac:chgData name="Cristian Chilipirea" userId="34ab170da5908fc4" providerId="LiveId" clId="{8D7DEDE3-80AA-4184-B7F9-7AE18451EC3E}" dt="2019-10-06T17:44:58.055" v="175" actId="1076"/>
          <ac:spMkLst>
            <pc:docMk/>
            <pc:sldMk cId="2096246749" sldId="494"/>
            <ac:spMk id="123" creationId="{D2084B15-49AA-4DDB-9A3F-06976C61A466}"/>
          </ac:spMkLst>
        </pc:spChg>
        <pc:spChg chg="add mod">
          <ac:chgData name="Cristian Chilipirea" userId="34ab170da5908fc4" providerId="LiveId" clId="{8D7DEDE3-80AA-4184-B7F9-7AE18451EC3E}" dt="2019-10-06T17:44:58.055" v="175" actId="1076"/>
          <ac:spMkLst>
            <pc:docMk/>
            <pc:sldMk cId="2096246749" sldId="494"/>
            <ac:spMk id="126" creationId="{5CE94D7F-6651-4CCC-97A0-E3E1B8DA8681}"/>
          </ac:spMkLst>
        </pc:spChg>
        <pc:spChg chg="add mod">
          <ac:chgData name="Cristian Chilipirea" userId="34ab170da5908fc4" providerId="LiveId" clId="{8D7DEDE3-80AA-4184-B7F9-7AE18451EC3E}" dt="2019-10-06T17:44:58.055" v="175" actId="1076"/>
          <ac:spMkLst>
            <pc:docMk/>
            <pc:sldMk cId="2096246749" sldId="494"/>
            <ac:spMk id="174" creationId="{FE8123DF-5319-4121-92D6-13617E28FF3A}"/>
          </ac:spMkLst>
        </pc:spChg>
        <pc:spChg chg="add mod">
          <ac:chgData name="Cristian Chilipirea" userId="34ab170da5908fc4" providerId="LiveId" clId="{8D7DEDE3-80AA-4184-B7F9-7AE18451EC3E}" dt="2019-10-06T17:44:58.055" v="175" actId="1076"/>
          <ac:spMkLst>
            <pc:docMk/>
            <pc:sldMk cId="2096246749" sldId="494"/>
            <ac:spMk id="175" creationId="{7082DD20-ED22-47D9-9B9F-14F0D7435FEA}"/>
          </ac:spMkLst>
        </pc:spChg>
        <pc:spChg chg="add mod">
          <ac:chgData name="Cristian Chilipirea" userId="34ab170da5908fc4" providerId="LiveId" clId="{8D7DEDE3-80AA-4184-B7F9-7AE18451EC3E}" dt="2019-10-06T17:44:58.055" v="175" actId="1076"/>
          <ac:spMkLst>
            <pc:docMk/>
            <pc:sldMk cId="2096246749" sldId="494"/>
            <ac:spMk id="176" creationId="{3E30A255-D21E-4615-A17A-FF951012A9E9}"/>
          </ac:spMkLst>
        </pc:spChg>
        <pc:spChg chg="add mod">
          <ac:chgData name="Cristian Chilipirea" userId="34ab170da5908fc4" providerId="LiveId" clId="{8D7DEDE3-80AA-4184-B7F9-7AE18451EC3E}" dt="2019-10-06T17:44:58.055" v="175" actId="1076"/>
          <ac:spMkLst>
            <pc:docMk/>
            <pc:sldMk cId="2096246749" sldId="494"/>
            <ac:spMk id="177" creationId="{A03501EE-DD64-4390-95F0-F682A004FC6C}"/>
          </ac:spMkLst>
        </pc:spChg>
        <pc:spChg chg="add mod">
          <ac:chgData name="Cristian Chilipirea" userId="34ab170da5908fc4" providerId="LiveId" clId="{8D7DEDE3-80AA-4184-B7F9-7AE18451EC3E}" dt="2019-10-06T17:44:58.055" v="175" actId="1076"/>
          <ac:spMkLst>
            <pc:docMk/>
            <pc:sldMk cId="2096246749" sldId="494"/>
            <ac:spMk id="182" creationId="{38133998-B194-4C23-9CBC-93F1F7826E11}"/>
          </ac:spMkLst>
        </pc:spChg>
        <pc:grpChg chg="add del">
          <ac:chgData name="Cristian Chilipirea" userId="34ab170da5908fc4" providerId="LiveId" clId="{8D7DEDE3-80AA-4184-B7F9-7AE18451EC3E}" dt="2019-10-06T17:44:47.056" v="171"/>
          <ac:grpSpMkLst>
            <pc:docMk/>
            <pc:sldMk cId="2096246749" sldId="494"/>
            <ac:grpSpMk id="7" creationId="{A39FA2F3-DE8D-4BCA-B2E1-755350EA93A5}"/>
          </ac:grpSpMkLst>
        </pc:grpChg>
        <pc:grpChg chg="add del">
          <ac:chgData name="Cristian Chilipirea" userId="34ab170da5908fc4" providerId="LiveId" clId="{8D7DEDE3-80AA-4184-B7F9-7AE18451EC3E}" dt="2019-10-06T17:44:54.216" v="173"/>
          <ac:grpSpMkLst>
            <pc:docMk/>
            <pc:sldMk cId="2096246749" sldId="494"/>
            <ac:grpSpMk id="67" creationId="{FBCD63B9-E1A8-4092-BDE9-C92C618399B6}"/>
          </ac:grpSpMkLst>
        </pc:grpChg>
        <pc:grpChg chg="add mod">
          <ac:chgData name="Cristian Chilipirea" userId="34ab170da5908fc4" providerId="LiveId" clId="{8D7DEDE3-80AA-4184-B7F9-7AE18451EC3E}" dt="2019-10-06T17:44:58.055" v="175" actId="1076"/>
          <ac:grpSpMkLst>
            <pc:docMk/>
            <pc:sldMk cId="2096246749" sldId="494"/>
            <ac:grpSpMk id="127" creationId="{F29F4BA9-4EA8-49F9-8032-38DFDD932C16}"/>
          </ac:grpSpMkLst>
        </pc:grpChg>
        <pc:grpChg chg="mod">
          <ac:chgData name="Cristian Chilipirea" userId="34ab170da5908fc4" providerId="LiveId" clId="{8D7DEDE3-80AA-4184-B7F9-7AE18451EC3E}" dt="2019-10-06T17:44:58.055" v="175" actId="1076"/>
          <ac:grpSpMkLst>
            <pc:docMk/>
            <pc:sldMk cId="2096246749" sldId="494"/>
            <ac:grpSpMk id="128" creationId="{D3C33B22-B2E1-4000-8866-1BB58052E560}"/>
          </ac:grpSpMkLst>
        </pc:grpChg>
        <pc:grpChg chg="mod">
          <ac:chgData name="Cristian Chilipirea" userId="34ab170da5908fc4" providerId="LiveId" clId="{8D7DEDE3-80AA-4184-B7F9-7AE18451EC3E}" dt="2019-10-06T17:44:58.055" v="175" actId="1076"/>
          <ac:grpSpMkLst>
            <pc:docMk/>
            <pc:sldMk cId="2096246749" sldId="494"/>
            <ac:grpSpMk id="129" creationId="{0B8BDCB7-3CCF-46C2-B7CC-7F71A003C5BB}"/>
          </ac:grpSpMkLst>
        </pc:grpChg>
        <pc:grpChg chg="mod">
          <ac:chgData name="Cristian Chilipirea" userId="34ab170da5908fc4" providerId="LiveId" clId="{8D7DEDE3-80AA-4184-B7F9-7AE18451EC3E}" dt="2019-10-06T17:44:58.055" v="175" actId="1076"/>
          <ac:grpSpMkLst>
            <pc:docMk/>
            <pc:sldMk cId="2096246749" sldId="494"/>
            <ac:grpSpMk id="130" creationId="{441BD2D0-73E5-415B-94B2-B380DA1BB175}"/>
          </ac:grpSpMkLst>
        </pc:grpChg>
        <pc:grpChg chg="mod">
          <ac:chgData name="Cristian Chilipirea" userId="34ab170da5908fc4" providerId="LiveId" clId="{8D7DEDE3-80AA-4184-B7F9-7AE18451EC3E}" dt="2019-10-06T17:44:58.055" v="175" actId="1076"/>
          <ac:grpSpMkLst>
            <pc:docMk/>
            <pc:sldMk cId="2096246749" sldId="494"/>
            <ac:grpSpMk id="131" creationId="{661F721E-5B2B-47AD-9759-643338A22CDB}"/>
          </ac:grpSpMkLst>
        </pc:grpChg>
        <pc:grpChg chg="mod">
          <ac:chgData name="Cristian Chilipirea" userId="34ab170da5908fc4" providerId="LiveId" clId="{8D7DEDE3-80AA-4184-B7F9-7AE18451EC3E}" dt="2019-10-06T17:44:58.055" v="175" actId="1076"/>
          <ac:grpSpMkLst>
            <pc:docMk/>
            <pc:sldMk cId="2096246749" sldId="494"/>
            <ac:grpSpMk id="132" creationId="{9BB6F01F-F434-4BAE-962A-EDBC32857885}"/>
          </ac:grpSpMkLst>
        </pc:grpChg>
        <pc:grpChg chg="mod">
          <ac:chgData name="Cristian Chilipirea" userId="34ab170da5908fc4" providerId="LiveId" clId="{8D7DEDE3-80AA-4184-B7F9-7AE18451EC3E}" dt="2019-10-06T17:44:58.055" v="175" actId="1076"/>
          <ac:grpSpMkLst>
            <pc:docMk/>
            <pc:sldMk cId="2096246749" sldId="494"/>
            <ac:grpSpMk id="133" creationId="{EC16A79A-33B2-4462-936A-A00878D4EFD1}"/>
          </ac:grpSpMkLst>
        </pc:grpChg>
        <pc:grpChg chg="mod">
          <ac:chgData name="Cristian Chilipirea" userId="34ab170da5908fc4" providerId="LiveId" clId="{8D7DEDE3-80AA-4184-B7F9-7AE18451EC3E}" dt="2019-10-06T17:44:58.055" v="175" actId="1076"/>
          <ac:grpSpMkLst>
            <pc:docMk/>
            <pc:sldMk cId="2096246749" sldId="494"/>
            <ac:grpSpMk id="142" creationId="{BB0126C6-B090-4E49-83A9-E9E500A50F9D}"/>
          </ac:grpSpMkLst>
        </pc:grpChg>
        <pc:grpChg chg="mod">
          <ac:chgData name="Cristian Chilipirea" userId="34ab170da5908fc4" providerId="LiveId" clId="{8D7DEDE3-80AA-4184-B7F9-7AE18451EC3E}" dt="2019-10-06T17:44:58.055" v="175" actId="1076"/>
          <ac:grpSpMkLst>
            <pc:docMk/>
            <pc:sldMk cId="2096246749" sldId="494"/>
            <ac:grpSpMk id="143" creationId="{1C707774-9826-4E26-960B-C784151D689F}"/>
          </ac:grpSpMkLst>
        </pc:grpChg>
        <pc:grpChg chg="mod">
          <ac:chgData name="Cristian Chilipirea" userId="34ab170da5908fc4" providerId="LiveId" clId="{8D7DEDE3-80AA-4184-B7F9-7AE18451EC3E}" dt="2019-10-06T17:44:58.055" v="175" actId="1076"/>
          <ac:grpSpMkLst>
            <pc:docMk/>
            <pc:sldMk cId="2096246749" sldId="494"/>
            <ac:grpSpMk id="152" creationId="{C6F749D7-6EE7-46E7-A734-6261DB115D28}"/>
          </ac:grpSpMkLst>
        </pc:grpChg>
        <pc:grpChg chg="mod">
          <ac:chgData name="Cristian Chilipirea" userId="34ab170da5908fc4" providerId="LiveId" clId="{8D7DEDE3-80AA-4184-B7F9-7AE18451EC3E}" dt="2019-10-06T17:44:58.055" v="175" actId="1076"/>
          <ac:grpSpMkLst>
            <pc:docMk/>
            <pc:sldMk cId="2096246749" sldId="494"/>
            <ac:grpSpMk id="153" creationId="{82BEA7A0-107F-4994-A0C3-2617B781DFB6}"/>
          </ac:grpSpMkLst>
        </pc:grpChg>
        <pc:grpChg chg="mod">
          <ac:chgData name="Cristian Chilipirea" userId="34ab170da5908fc4" providerId="LiveId" clId="{8D7DEDE3-80AA-4184-B7F9-7AE18451EC3E}" dt="2019-10-06T17:44:58.055" v="175" actId="1076"/>
          <ac:grpSpMkLst>
            <pc:docMk/>
            <pc:sldMk cId="2096246749" sldId="494"/>
            <ac:grpSpMk id="154" creationId="{9BE4F03E-D15C-43D3-A054-F52357AF2E5E}"/>
          </ac:grpSpMkLst>
        </pc:grpChg>
        <pc:grpChg chg="mod">
          <ac:chgData name="Cristian Chilipirea" userId="34ab170da5908fc4" providerId="LiveId" clId="{8D7DEDE3-80AA-4184-B7F9-7AE18451EC3E}" dt="2019-10-06T17:44:58.055" v="175" actId="1076"/>
          <ac:grpSpMkLst>
            <pc:docMk/>
            <pc:sldMk cId="2096246749" sldId="494"/>
            <ac:grpSpMk id="155" creationId="{971190E1-3E35-40AA-8B9D-897420CEF856}"/>
          </ac:grpSpMkLst>
        </pc:grpChg>
        <pc:grpChg chg="mod">
          <ac:chgData name="Cristian Chilipirea" userId="34ab170da5908fc4" providerId="LiveId" clId="{8D7DEDE3-80AA-4184-B7F9-7AE18451EC3E}" dt="2019-10-06T17:44:58.055" v="175" actId="1076"/>
          <ac:grpSpMkLst>
            <pc:docMk/>
            <pc:sldMk cId="2096246749" sldId="494"/>
            <ac:grpSpMk id="164" creationId="{6FBF0DEC-701E-4361-8B77-526296076367}"/>
          </ac:grpSpMkLst>
        </pc:grpChg>
        <pc:grpChg chg="mod">
          <ac:chgData name="Cristian Chilipirea" userId="34ab170da5908fc4" providerId="LiveId" clId="{8D7DEDE3-80AA-4184-B7F9-7AE18451EC3E}" dt="2019-10-06T17:44:58.055" v="175" actId="1076"/>
          <ac:grpSpMkLst>
            <pc:docMk/>
            <pc:sldMk cId="2096246749" sldId="494"/>
            <ac:grpSpMk id="165" creationId="{EAA50C88-95C8-428A-BC6F-6F93E8FABE04}"/>
          </ac:grpSpMkLst>
        </pc:grpChg>
        <pc:cxnChg chg="add del">
          <ac:chgData name="Cristian Chilipirea" userId="34ab170da5908fc4" providerId="LiveId" clId="{8D7DEDE3-80AA-4184-B7F9-7AE18451EC3E}" dt="2019-10-06T17:44:47.056" v="171"/>
          <ac:cxnSpMkLst>
            <pc:docMk/>
            <pc:sldMk cId="2096246749" sldId="494"/>
            <ac:cxnSpMk id="5" creationId="{05E22517-FE85-4EE8-BCF3-5DD342974108}"/>
          </ac:cxnSpMkLst>
        </pc:cxnChg>
        <pc:cxnChg chg="add del">
          <ac:chgData name="Cristian Chilipirea" userId="34ab170da5908fc4" providerId="LiveId" clId="{8D7DEDE3-80AA-4184-B7F9-7AE18451EC3E}" dt="2019-10-06T17:44:47.056" v="171"/>
          <ac:cxnSpMkLst>
            <pc:docMk/>
            <pc:sldMk cId="2096246749" sldId="494"/>
            <ac:cxnSpMk id="6" creationId="{7976881F-8122-44AC-8910-7E71AF7CEF13}"/>
          </ac:cxnSpMkLst>
        </pc:cxnChg>
        <pc:cxnChg chg="add del">
          <ac:chgData name="Cristian Chilipirea" userId="34ab170da5908fc4" providerId="LiveId" clId="{8D7DEDE3-80AA-4184-B7F9-7AE18451EC3E}" dt="2019-10-06T17:44:47.056" v="171"/>
          <ac:cxnSpMkLst>
            <pc:docMk/>
            <pc:sldMk cId="2096246749" sldId="494"/>
            <ac:cxnSpMk id="58" creationId="{B1293803-32BB-4FF7-9AC2-30F770730C55}"/>
          </ac:cxnSpMkLst>
        </pc:cxnChg>
        <pc:cxnChg chg="add del">
          <ac:chgData name="Cristian Chilipirea" userId="34ab170da5908fc4" providerId="LiveId" clId="{8D7DEDE3-80AA-4184-B7F9-7AE18451EC3E}" dt="2019-10-06T17:44:47.056" v="171"/>
          <ac:cxnSpMkLst>
            <pc:docMk/>
            <pc:sldMk cId="2096246749" sldId="494"/>
            <ac:cxnSpMk id="59" creationId="{7989F71B-6FFF-4D05-B99C-A4C31C3C8889}"/>
          </ac:cxnSpMkLst>
        </pc:cxnChg>
        <pc:cxnChg chg="add del">
          <ac:chgData name="Cristian Chilipirea" userId="34ab170da5908fc4" providerId="LiveId" clId="{8D7DEDE3-80AA-4184-B7F9-7AE18451EC3E}" dt="2019-10-06T17:44:47.056" v="171"/>
          <ac:cxnSpMkLst>
            <pc:docMk/>
            <pc:sldMk cId="2096246749" sldId="494"/>
            <ac:cxnSpMk id="60" creationId="{0C12657E-AA4E-4319-87F1-EFDFD2C7D210}"/>
          </ac:cxnSpMkLst>
        </pc:cxnChg>
        <pc:cxnChg chg="add del">
          <ac:chgData name="Cristian Chilipirea" userId="34ab170da5908fc4" providerId="LiveId" clId="{8D7DEDE3-80AA-4184-B7F9-7AE18451EC3E}" dt="2019-10-06T17:44:47.056" v="171"/>
          <ac:cxnSpMkLst>
            <pc:docMk/>
            <pc:sldMk cId="2096246749" sldId="494"/>
            <ac:cxnSpMk id="61" creationId="{702F25F0-30B7-4C66-A48A-383D5FF44D02}"/>
          </ac:cxnSpMkLst>
        </pc:cxnChg>
        <pc:cxnChg chg="add del">
          <ac:chgData name="Cristian Chilipirea" userId="34ab170da5908fc4" providerId="LiveId" clId="{8D7DEDE3-80AA-4184-B7F9-7AE18451EC3E}" dt="2019-10-06T17:44:54.216" v="173"/>
          <ac:cxnSpMkLst>
            <pc:docMk/>
            <pc:sldMk cId="2096246749" sldId="494"/>
            <ac:cxnSpMk id="64" creationId="{00E53E97-EAFD-4351-9FBA-CC28B1A3C28C}"/>
          </ac:cxnSpMkLst>
        </pc:cxnChg>
        <pc:cxnChg chg="add del">
          <ac:chgData name="Cristian Chilipirea" userId="34ab170da5908fc4" providerId="LiveId" clId="{8D7DEDE3-80AA-4184-B7F9-7AE18451EC3E}" dt="2019-10-06T17:44:54.216" v="173"/>
          <ac:cxnSpMkLst>
            <pc:docMk/>
            <pc:sldMk cId="2096246749" sldId="494"/>
            <ac:cxnSpMk id="65" creationId="{1FBAE6EC-CB33-43F0-BC59-BB5FA62D9593}"/>
          </ac:cxnSpMkLst>
        </pc:cxnChg>
        <pc:cxnChg chg="add del">
          <ac:chgData name="Cristian Chilipirea" userId="34ab170da5908fc4" providerId="LiveId" clId="{8D7DEDE3-80AA-4184-B7F9-7AE18451EC3E}" dt="2019-10-06T17:44:54.216" v="173"/>
          <ac:cxnSpMkLst>
            <pc:docMk/>
            <pc:sldMk cId="2096246749" sldId="494"/>
            <ac:cxnSpMk id="118" creationId="{96AC9031-CA6F-409D-82A5-AE03493BADE5}"/>
          </ac:cxnSpMkLst>
        </pc:cxnChg>
        <pc:cxnChg chg="add del">
          <ac:chgData name="Cristian Chilipirea" userId="34ab170da5908fc4" providerId="LiveId" clId="{8D7DEDE3-80AA-4184-B7F9-7AE18451EC3E}" dt="2019-10-06T17:44:54.216" v="173"/>
          <ac:cxnSpMkLst>
            <pc:docMk/>
            <pc:sldMk cId="2096246749" sldId="494"/>
            <ac:cxnSpMk id="119" creationId="{3464480E-96BB-48A1-9328-F51025E729B4}"/>
          </ac:cxnSpMkLst>
        </pc:cxnChg>
        <pc:cxnChg chg="add del">
          <ac:chgData name="Cristian Chilipirea" userId="34ab170da5908fc4" providerId="LiveId" clId="{8D7DEDE3-80AA-4184-B7F9-7AE18451EC3E}" dt="2019-10-06T17:44:54.216" v="173"/>
          <ac:cxnSpMkLst>
            <pc:docMk/>
            <pc:sldMk cId="2096246749" sldId="494"/>
            <ac:cxnSpMk id="120" creationId="{1C0398F0-F75C-4F2B-B000-D338DE3A48AF}"/>
          </ac:cxnSpMkLst>
        </pc:cxnChg>
        <pc:cxnChg chg="add del">
          <ac:chgData name="Cristian Chilipirea" userId="34ab170da5908fc4" providerId="LiveId" clId="{8D7DEDE3-80AA-4184-B7F9-7AE18451EC3E}" dt="2019-10-06T17:44:54.216" v="173"/>
          <ac:cxnSpMkLst>
            <pc:docMk/>
            <pc:sldMk cId="2096246749" sldId="494"/>
            <ac:cxnSpMk id="121" creationId="{0BBC6EA0-8E94-4B9D-BA05-5B1AF93FD9DF}"/>
          </ac:cxnSpMkLst>
        </pc:cxnChg>
        <pc:cxnChg chg="add mod">
          <ac:chgData name="Cristian Chilipirea" userId="34ab170da5908fc4" providerId="LiveId" clId="{8D7DEDE3-80AA-4184-B7F9-7AE18451EC3E}" dt="2019-10-06T17:44:58.055" v="175" actId="1076"/>
          <ac:cxnSpMkLst>
            <pc:docMk/>
            <pc:sldMk cId="2096246749" sldId="494"/>
            <ac:cxnSpMk id="124" creationId="{C43FD858-9C8E-439B-81CB-B5DF21710545}"/>
          </ac:cxnSpMkLst>
        </pc:cxnChg>
        <pc:cxnChg chg="add mod">
          <ac:chgData name="Cristian Chilipirea" userId="34ab170da5908fc4" providerId="LiveId" clId="{8D7DEDE3-80AA-4184-B7F9-7AE18451EC3E}" dt="2019-10-06T17:44:58.055" v="175" actId="1076"/>
          <ac:cxnSpMkLst>
            <pc:docMk/>
            <pc:sldMk cId="2096246749" sldId="494"/>
            <ac:cxnSpMk id="125" creationId="{19E7E38D-B420-4E4F-BD50-5DE85915FC26}"/>
          </ac:cxnSpMkLst>
        </pc:cxnChg>
        <pc:cxnChg chg="add mod">
          <ac:chgData name="Cristian Chilipirea" userId="34ab170da5908fc4" providerId="LiveId" clId="{8D7DEDE3-80AA-4184-B7F9-7AE18451EC3E}" dt="2019-10-06T17:44:58.055" v="175" actId="1076"/>
          <ac:cxnSpMkLst>
            <pc:docMk/>
            <pc:sldMk cId="2096246749" sldId="494"/>
            <ac:cxnSpMk id="178" creationId="{341D19AE-FFA5-47AE-A703-29860A09E831}"/>
          </ac:cxnSpMkLst>
        </pc:cxnChg>
        <pc:cxnChg chg="add mod">
          <ac:chgData name="Cristian Chilipirea" userId="34ab170da5908fc4" providerId="LiveId" clId="{8D7DEDE3-80AA-4184-B7F9-7AE18451EC3E}" dt="2019-10-06T17:44:58.055" v="175" actId="1076"/>
          <ac:cxnSpMkLst>
            <pc:docMk/>
            <pc:sldMk cId="2096246749" sldId="494"/>
            <ac:cxnSpMk id="179" creationId="{36D29D31-AF24-4228-B924-22A4443D2B04}"/>
          </ac:cxnSpMkLst>
        </pc:cxnChg>
        <pc:cxnChg chg="add mod">
          <ac:chgData name="Cristian Chilipirea" userId="34ab170da5908fc4" providerId="LiveId" clId="{8D7DEDE3-80AA-4184-B7F9-7AE18451EC3E}" dt="2019-10-06T17:44:58.055" v="175" actId="1076"/>
          <ac:cxnSpMkLst>
            <pc:docMk/>
            <pc:sldMk cId="2096246749" sldId="494"/>
            <ac:cxnSpMk id="180" creationId="{8344A9DA-7191-4A5D-A045-213A32951CE1}"/>
          </ac:cxnSpMkLst>
        </pc:cxnChg>
        <pc:cxnChg chg="add mod">
          <ac:chgData name="Cristian Chilipirea" userId="34ab170da5908fc4" providerId="LiveId" clId="{8D7DEDE3-80AA-4184-B7F9-7AE18451EC3E}" dt="2019-10-06T17:44:58.055" v="175" actId="1076"/>
          <ac:cxnSpMkLst>
            <pc:docMk/>
            <pc:sldMk cId="2096246749" sldId="494"/>
            <ac:cxnSpMk id="181" creationId="{F6F5CF80-8DB9-4B68-96D2-988DA6F69AAC}"/>
          </ac:cxnSpMkLst>
        </pc:cxnChg>
      </pc:sldChg>
      <pc:sldChg chg="addSp delSp modSp add modAnim">
        <pc:chgData name="Cristian Chilipirea" userId="34ab170da5908fc4" providerId="LiveId" clId="{8D7DEDE3-80AA-4184-B7F9-7AE18451EC3E}" dt="2019-10-06T17:45:15.670" v="181"/>
        <pc:sldMkLst>
          <pc:docMk/>
          <pc:sldMk cId="3714542689" sldId="495"/>
        </pc:sldMkLst>
        <pc:spChg chg="mod">
          <ac:chgData name="Cristian Chilipirea" userId="34ab170da5908fc4" providerId="LiveId" clId="{8D7DEDE3-80AA-4184-B7F9-7AE18451EC3E}" dt="2019-10-06T17:45:04.850" v="177"/>
          <ac:spMkLst>
            <pc:docMk/>
            <pc:sldMk cId="3714542689" sldId="495"/>
            <ac:spMk id="2" creationId="{C61656D0-8689-4710-A92C-277B01333414}"/>
          </ac:spMkLst>
        </pc:spChg>
        <pc:spChg chg="del">
          <ac:chgData name="Cristian Chilipirea" userId="34ab170da5908fc4" providerId="LiveId" clId="{8D7DEDE3-80AA-4184-B7F9-7AE18451EC3E}" dt="2019-10-06T17:45:12.447" v="178" actId="478"/>
          <ac:spMkLst>
            <pc:docMk/>
            <pc:sldMk cId="3714542689" sldId="495"/>
            <ac:spMk id="3" creationId="{1130A7A3-D69D-4DF2-A25B-10598B4B690B}"/>
          </ac:spMkLst>
        </pc:spChg>
        <pc:spChg chg="add del">
          <ac:chgData name="Cristian Chilipirea" userId="34ab170da5908fc4" providerId="LiveId" clId="{8D7DEDE3-80AA-4184-B7F9-7AE18451EC3E}" dt="2019-10-06T17:45:15.644" v="180"/>
          <ac:spMkLst>
            <pc:docMk/>
            <pc:sldMk cId="3714542689" sldId="495"/>
            <ac:spMk id="20" creationId="{9BB9A06D-C121-4DFD-B40C-5B5EDBA244C5}"/>
          </ac:spMkLst>
        </pc:spChg>
        <pc:spChg chg="add del">
          <ac:chgData name="Cristian Chilipirea" userId="34ab170da5908fc4" providerId="LiveId" clId="{8D7DEDE3-80AA-4184-B7F9-7AE18451EC3E}" dt="2019-10-06T17:45:15.644" v="180"/>
          <ac:spMkLst>
            <pc:docMk/>
            <pc:sldMk cId="3714542689" sldId="495"/>
            <ac:spMk id="21" creationId="{EEF22B1A-956A-4BEA-B068-BD3DD5B38D0A}"/>
          </ac:spMkLst>
        </pc:spChg>
        <pc:spChg chg="add del">
          <ac:chgData name="Cristian Chilipirea" userId="34ab170da5908fc4" providerId="LiveId" clId="{8D7DEDE3-80AA-4184-B7F9-7AE18451EC3E}" dt="2019-10-06T17:45:15.644" v="180"/>
          <ac:spMkLst>
            <pc:docMk/>
            <pc:sldMk cId="3714542689" sldId="495"/>
            <ac:spMk id="22" creationId="{D1BCF7F4-9B94-4071-AA86-6D4CDDAD11F8}"/>
          </ac:spMkLst>
        </pc:spChg>
        <pc:spChg chg="add del">
          <ac:chgData name="Cristian Chilipirea" userId="34ab170da5908fc4" providerId="LiveId" clId="{8D7DEDE3-80AA-4184-B7F9-7AE18451EC3E}" dt="2019-10-06T17:45:15.644" v="180"/>
          <ac:spMkLst>
            <pc:docMk/>
            <pc:sldMk cId="3714542689" sldId="495"/>
            <ac:spMk id="23" creationId="{C2041409-8F6A-4213-AAAE-86A1123C79F4}"/>
          </ac:spMkLst>
        </pc:spChg>
        <pc:spChg chg="add del">
          <ac:chgData name="Cristian Chilipirea" userId="34ab170da5908fc4" providerId="LiveId" clId="{8D7DEDE3-80AA-4184-B7F9-7AE18451EC3E}" dt="2019-10-06T17:45:15.644" v="180"/>
          <ac:spMkLst>
            <pc:docMk/>
            <pc:sldMk cId="3714542689" sldId="495"/>
            <ac:spMk id="24" creationId="{FCF05A59-1263-4D05-A2EE-3BCED4D94278}"/>
          </ac:spMkLst>
        </pc:spChg>
        <pc:spChg chg="add del">
          <ac:chgData name="Cristian Chilipirea" userId="34ab170da5908fc4" providerId="LiveId" clId="{8D7DEDE3-80AA-4184-B7F9-7AE18451EC3E}" dt="2019-10-06T17:45:15.644" v="180"/>
          <ac:spMkLst>
            <pc:docMk/>
            <pc:sldMk cId="3714542689" sldId="495"/>
            <ac:spMk id="25" creationId="{F6F36E7A-5EAF-4128-89F9-853CB1BEE851}"/>
          </ac:spMkLst>
        </pc:spChg>
        <pc:spChg chg="add del">
          <ac:chgData name="Cristian Chilipirea" userId="34ab170da5908fc4" providerId="LiveId" clId="{8D7DEDE3-80AA-4184-B7F9-7AE18451EC3E}" dt="2019-10-06T17:45:15.644" v="180"/>
          <ac:spMkLst>
            <pc:docMk/>
            <pc:sldMk cId="3714542689" sldId="495"/>
            <ac:spMk id="42" creationId="{A9CFD3AA-4C8A-4240-8B4A-49D7B8A303EE}"/>
          </ac:spMkLst>
        </pc:spChg>
        <pc:spChg chg="add del">
          <ac:chgData name="Cristian Chilipirea" userId="34ab170da5908fc4" providerId="LiveId" clId="{8D7DEDE3-80AA-4184-B7F9-7AE18451EC3E}" dt="2019-10-06T17:45:15.644" v="180"/>
          <ac:spMkLst>
            <pc:docMk/>
            <pc:sldMk cId="3714542689" sldId="495"/>
            <ac:spMk id="43" creationId="{752C5EEE-5E29-4496-93D4-FB7BCE898A22}"/>
          </ac:spMkLst>
        </pc:spChg>
        <pc:spChg chg="add del">
          <ac:chgData name="Cristian Chilipirea" userId="34ab170da5908fc4" providerId="LiveId" clId="{8D7DEDE3-80AA-4184-B7F9-7AE18451EC3E}" dt="2019-10-06T17:45:15.644" v="180"/>
          <ac:spMkLst>
            <pc:docMk/>
            <pc:sldMk cId="3714542689" sldId="495"/>
            <ac:spMk id="46" creationId="{8FD53660-A455-4227-BC0A-3F280F579FC0}"/>
          </ac:spMkLst>
        </pc:spChg>
        <pc:spChg chg="add">
          <ac:chgData name="Cristian Chilipirea" userId="34ab170da5908fc4" providerId="LiveId" clId="{8D7DEDE3-80AA-4184-B7F9-7AE18451EC3E}" dt="2019-10-06T17:45:15.670" v="181"/>
          <ac:spMkLst>
            <pc:docMk/>
            <pc:sldMk cId="3714542689" sldId="495"/>
            <ac:spMk id="63" creationId="{B73F15C6-5249-42A7-80E8-FDBA4D423B09}"/>
          </ac:spMkLst>
        </pc:spChg>
        <pc:spChg chg="add">
          <ac:chgData name="Cristian Chilipirea" userId="34ab170da5908fc4" providerId="LiveId" clId="{8D7DEDE3-80AA-4184-B7F9-7AE18451EC3E}" dt="2019-10-06T17:45:15.670" v="181"/>
          <ac:spMkLst>
            <pc:docMk/>
            <pc:sldMk cId="3714542689" sldId="495"/>
            <ac:spMk id="64" creationId="{12CF9302-B9C7-451D-B2A7-FBB0360081A4}"/>
          </ac:spMkLst>
        </pc:spChg>
        <pc:spChg chg="add">
          <ac:chgData name="Cristian Chilipirea" userId="34ab170da5908fc4" providerId="LiveId" clId="{8D7DEDE3-80AA-4184-B7F9-7AE18451EC3E}" dt="2019-10-06T17:45:15.670" v="181"/>
          <ac:spMkLst>
            <pc:docMk/>
            <pc:sldMk cId="3714542689" sldId="495"/>
            <ac:spMk id="65" creationId="{3D43B14E-64D6-4A25-BB28-99396105C2DF}"/>
          </ac:spMkLst>
        </pc:spChg>
        <pc:spChg chg="add">
          <ac:chgData name="Cristian Chilipirea" userId="34ab170da5908fc4" providerId="LiveId" clId="{8D7DEDE3-80AA-4184-B7F9-7AE18451EC3E}" dt="2019-10-06T17:45:15.670" v="181"/>
          <ac:spMkLst>
            <pc:docMk/>
            <pc:sldMk cId="3714542689" sldId="495"/>
            <ac:spMk id="66" creationId="{BEAB2B8C-A26A-4835-BC91-EC4E42537489}"/>
          </ac:spMkLst>
        </pc:spChg>
        <pc:spChg chg="add">
          <ac:chgData name="Cristian Chilipirea" userId="34ab170da5908fc4" providerId="LiveId" clId="{8D7DEDE3-80AA-4184-B7F9-7AE18451EC3E}" dt="2019-10-06T17:45:15.670" v="181"/>
          <ac:spMkLst>
            <pc:docMk/>
            <pc:sldMk cId="3714542689" sldId="495"/>
            <ac:spMk id="67" creationId="{A6B9254C-F313-4DF9-A356-2ACFD5E7BCA1}"/>
          </ac:spMkLst>
        </pc:spChg>
        <pc:spChg chg="add">
          <ac:chgData name="Cristian Chilipirea" userId="34ab170da5908fc4" providerId="LiveId" clId="{8D7DEDE3-80AA-4184-B7F9-7AE18451EC3E}" dt="2019-10-06T17:45:15.670" v="181"/>
          <ac:spMkLst>
            <pc:docMk/>
            <pc:sldMk cId="3714542689" sldId="495"/>
            <ac:spMk id="68" creationId="{A07D0667-ACE4-4FD9-9133-0B1F21F019E3}"/>
          </ac:spMkLst>
        </pc:spChg>
        <pc:spChg chg="add">
          <ac:chgData name="Cristian Chilipirea" userId="34ab170da5908fc4" providerId="LiveId" clId="{8D7DEDE3-80AA-4184-B7F9-7AE18451EC3E}" dt="2019-10-06T17:45:15.670" v="181"/>
          <ac:spMkLst>
            <pc:docMk/>
            <pc:sldMk cId="3714542689" sldId="495"/>
            <ac:spMk id="85" creationId="{6F9853F7-F484-448D-84AD-32F309A22564}"/>
          </ac:spMkLst>
        </pc:spChg>
        <pc:spChg chg="add">
          <ac:chgData name="Cristian Chilipirea" userId="34ab170da5908fc4" providerId="LiveId" clId="{8D7DEDE3-80AA-4184-B7F9-7AE18451EC3E}" dt="2019-10-06T17:45:15.670" v="181"/>
          <ac:spMkLst>
            <pc:docMk/>
            <pc:sldMk cId="3714542689" sldId="495"/>
            <ac:spMk id="86" creationId="{53AE3C0C-3F71-46E9-BC2D-B3D5156D5B28}"/>
          </ac:spMkLst>
        </pc:spChg>
        <pc:spChg chg="add">
          <ac:chgData name="Cristian Chilipirea" userId="34ab170da5908fc4" providerId="LiveId" clId="{8D7DEDE3-80AA-4184-B7F9-7AE18451EC3E}" dt="2019-10-06T17:45:15.670" v="181"/>
          <ac:spMkLst>
            <pc:docMk/>
            <pc:sldMk cId="3714542689" sldId="495"/>
            <ac:spMk id="89" creationId="{54F51BB9-3CC1-45A9-83AD-DE10F9D1488C}"/>
          </ac:spMkLst>
        </pc:spChg>
        <pc:grpChg chg="add del">
          <ac:chgData name="Cristian Chilipirea" userId="34ab170da5908fc4" providerId="LiveId" clId="{8D7DEDE3-80AA-4184-B7F9-7AE18451EC3E}" dt="2019-10-06T17:45:15.644" v="180"/>
          <ac:grpSpMkLst>
            <pc:docMk/>
            <pc:sldMk cId="3714542689" sldId="495"/>
            <ac:grpSpMk id="4" creationId="{DC24E315-C0A2-4CF7-B866-1623FDDE6CA3}"/>
          </ac:grpSpMkLst>
        </pc:grpChg>
        <pc:grpChg chg="add del">
          <ac:chgData name="Cristian Chilipirea" userId="34ab170da5908fc4" providerId="LiveId" clId="{8D7DEDE3-80AA-4184-B7F9-7AE18451EC3E}" dt="2019-10-06T17:45:15.644" v="180"/>
          <ac:grpSpMkLst>
            <pc:docMk/>
            <pc:sldMk cId="3714542689" sldId="495"/>
            <ac:grpSpMk id="8" creationId="{FE61ABD2-38D6-4038-9661-5A2948C30E4F}"/>
          </ac:grpSpMkLst>
        </pc:grpChg>
        <pc:grpChg chg="add del">
          <ac:chgData name="Cristian Chilipirea" userId="34ab170da5908fc4" providerId="LiveId" clId="{8D7DEDE3-80AA-4184-B7F9-7AE18451EC3E}" dt="2019-10-06T17:45:15.644" v="180"/>
          <ac:grpSpMkLst>
            <pc:docMk/>
            <pc:sldMk cId="3714542689" sldId="495"/>
            <ac:grpSpMk id="12" creationId="{C55BCB65-6A5F-4E58-A95B-6EAF6EA500A0}"/>
          </ac:grpSpMkLst>
        </pc:grpChg>
        <pc:grpChg chg="add del">
          <ac:chgData name="Cristian Chilipirea" userId="34ab170da5908fc4" providerId="LiveId" clId="{8D7DEDE3-80AA-4184-B7F9-7AE18451EC3E}" dt="2019-10-06T17:45:15.644" v="180"/>
          <ac:grpSpMkLst>
            <pc:docMk/>
            <pc:sldMk cId="3714542689" sldId="495"/>
            <ac:grpSpMk id="16" creationId="{33FE52B4-DDD1-450E-880B-8C5D57305043}"/>
          </ac:grpSpMkLst>
        </pc:grpChg>
        <pc:grpChg chg="add del">
          <ac:chgData name="Cristian Chilipirea" userId="34ab170da5908fc4" providerId="LiveId" clId="{8D7DEDE3-80AA-4184-B7F9-7AE18451EC3E}" dt="2019-10-06T17:45:15.644" v="180"/>
          <ac:grpSpMkLst>
            <pc:docMk/>
            <pc:sldMk cId="3714542689" sldId="495"/>
            <ac:grpSpMk id="26" creationId="{A7C1720E-214A-4192-8DC0-83692F3E26C8}"/>
          </ac:grpSpMkLst>
        </pc:grpChg>
        <pc:grpChg chg="add">
          <ac:chgData name="Cristian Chilipirea" userId="34ab170da5908fc4" providerId="LiveId" clId="{8D7DEDE3-80AA-4184-B7F9-7AE18451EC3E}" dt="2019-10-06T17:45:15.670" v="181"/>
          <ac:grpSpMkLst>
            <pc:docMk/>
            <pc:sldMk cId="3714542689" sldId="495"/>
            <ac:grpSpMk id="47" creationId="{10CE6C52-5834-4A88-8E13-D00A30379BE2}"/>
          </ac:grpSpMkLst>
        </pc:grpChg>
        <pc:grpChg chg="add">
          <ac:chgData name="Cristian Chilipirea" userId="34ab170da5908fc4" providerId="LiveId" clId="{8D7DEDE3-80AA-4184-B7F9-7AE18451EC3E}" dt="2019-10-06T17:45:15.670" v="181"/>
          <ac:grpSpMkLst>
            <pc:docMk/>
            <pc:sldMk cId="3714542689" sldId="495"/>
            <ac:grpSpMk id="51" creationId="{08A7E7EC-6CD9-4804-BC2A-58924B6803A4}"/>
          </ac:grpSpMkLst>
        </pc:grpChg>
        <pc:grpChg chg="add">
          <ac:chgData name="Cristian Chilipirea" userId="34ab170da5908fc4" providerId="LiveId" clId="{8D7DEDE3-80AA-4184-B7F9-7AE18451EC3E}" dt="2019-10-06T17:45:15.670" v="181"/>
          <ac:grpSpMkLst>
            <pc:docMk/>
            <pc:sldMk cId="3714542689" sldId="495"/>
            <ac:grpSpMk id="55" creationId="{7D1E5303-2246-47A2-8B1E-26642473C100}"/>
          </ac:grpSpMkLst>
        </pc:grpChg>
        <pc:grpChg chg="add">
          <ac:chgData name="Cristian Chilipirea" userId="34ab170da5908fc4" providerId="LiveId" clId="{8D7DEDE3-80AA-4184-B7F9-7AE18451EC3E}" dt="2019-10-06T17:45:15.670" v="181"/>
          <ac:grpSpMkLst>
            <pc:docMk/>
            <pc:sldMk cId="3714542689" sldId="495"/>
            <ac:grpSpMk id="59" creationId="{06630ADE-8B3D-454B-9898-E965CCF4229B}"/>
          </ac:grpSpMkLst>
        </pc:grpChg>
        <pc:grpChg chg="add">
          <ac:chgData name="Cristian Chilipirea" userId="34ab170da5908fc4" providerId="LiveId" clId="{8D7DEDE3-80AA-4184-B7F9-7AE18451EC3E}" dt="2019-10-06T17:45:15.670" v="181"/>
          <ac:grpSpMkLst>
            <pc:docMk/>
            <pc:sldMk cId="3714542689" sldId="495"/>
            <ac:grpSpMk id="69" creationId="{CCB3BB49-F2D0-4612-85DB-8AEC839B3DE8}"/>
          </ac:grpSpMkLst>
        </pc:grpChg>
        <pc:cxnChg chg="add del">
          <ac:chgData name="Cristian Chilipirea" userId="34ab170da5908fc4" providerId="LiveId" clId="{8D7DEDE3-80AA-4184-B7F9-7AE18451EC3E}" dt="2019-10-06T17:45:15.644" v="180"/>
          <ac:cxnSpMkLst>
            <pc:docMk/>
            <pc:sldMk cId="3714542689" sldId="495"/>
            <ac:cxnSpMk id="44" creationId="{D7CB0324-F634-4C95-8FF7-E08017E9254D}"/>
          </ac:cxnSpMkLst>
        </pc:cxnChg>
        <pc:cxnChg chg="add del">
          <ac:chgData name="Cristian Chilipirea" userId="34ab170da5908fc4" providerId="LiveId" clId="{8D7DEDE3-80AA-4184-B7F9-7AE18451EC3E}" dt="2019-10-06T17:45:15.644" v="180"/>
          <ac:cxnSpMkLst>
            <pc:docMk/>
            <pc:sldMk cId="3714542689" sldId="495"/>
            <ac:cxnSpMk id="45" creationId="{7DA1D394-20A1-4A68-ACB8-EC7577DEF71E}"/>
          </ac:cxnSpMkLst>
        </pc:cxnChg>
        <pc:cxnChg chg="add">
          <ac:chgData name="Cristian Chilipirea" userId="34ab170da5908fc4" providerId="LiveId" clId="{8D7DEDE3-80AA-4184-B7F9-7AE18451EC3E}" dt="2019-10-06T17:45:15.670" v="181"/>
          <ac:cxnSpMkLst>
            <pc:docMk/>
            <pc:sldMk cId="3714542689" sldId="495"/>
            <ac:cxnSpMk id="87" creationId="{E8C60CFA-9B2C-4FAF-973A-53DA7677DD52}"/>
          </ac:cxnSpMkLst>
        </pc:cxnChg>
        <pc:cxnChg chg="add">
          <ac:chgData name="Cristian Chilipirea" userId="34ab170da5908fc4" providerId="LiveId" clId="{8D7DEDE3-80AA-4184-B7F9-7AE18451EC3E}" dt="2019-10-06T17:45:15.670" v="181"/>
          <ac:cxnSpMkLst>
            <pc:docMk/>
            <pc:sldMk cId="3714542689" sldId="495"/>
            <ac:cxnSpMk id="88" creationId="{498AA9AC-D584-47DE-AAED-616DD6CF2A98}"/>
          </ac:cxnSpMkLst>
        </pc:cxnChg>
      </pc:sldChg>
      <pc:sldChg chg="addSp delSp modSp add modAnim">
        <pc:chgData name="Cristian Chilipirea" userId="34ab170da5908fc4" providerId="LiveId" clId="{8D7DEDE3-80AA-4184-B7F9-7AE18451EC3E}" dt="2019-10-06T17:45:36.574" v="187"/>
        <pc:sldMkLst>
          <pc:docMk/>
          <pc:sldMk cId="1341029990" sldId="496"/>
        </pc:sldMkLst>
        <pc:spChg chg="mod">
          <ac:chgData name="Cristian Chilipirea" userId="34ab170da5908fc4" providerId="LiveId" clId="{8D7DEDE3-80AA-4184-B7F9-7AE18451EC3E}" dt="2019-10-06T17:45:25.052" v="183"/>
          <ac:spMkLst>
            <pc:docMk/>
            <pc:sldMk cId="1341029990" sldId="496"/>
            <ac:spMk id="2" creationId="{771E9441-8AAC-4346-AB7C-FD821CBF4877}"/>
          </ac:spMkLst>
        </pc:spChg>
        <pc:spChg chg="del">
          <ac:chgData name="Cristian Chilipirea" userId="34ab170da5908fc4" providerId="LiveId" clId="{8D7DEDE3-80AA-4184-B7F9-7AE18451EC3E}" dt="2019-10-06T17:45:33.660" v="184" actId="478"/>
          <ac:spMkLst>
            <pc:docMk/>
            <pc:sldMk cId="1341029990" sldId="496"/>
            <ac:spMk id="3" creationId="{A637FE55-7FAA-4CBF-9FC6-9F47FE31451A}"/>
          </ac:spMkLst>
        </pc:spChg>
        <pc:spChg chg="add del">
          <ac:chgData name="Cristian Chilipirea" userId="34ab170da5908fc4" providerId="LiveId" clId="{8D7DEDE3-80AA-4184-B7F9-7AE18451EC3E}" dt="2019-10-06T17:45:36.549" v="186"/>
          <ac:spMkLst>
            <pc:docMk/>
            <pc:sldMk cId="1341029990" sldId="496"/>
            <ac:spMk id="4" creationId="{25AAA6F3-7E07-44CC-935A-831545DC053C}"/>
          </ac:spMkLst>
        </pc:spChg>
        <pc:spChg chg="add del">
          <ac:chgData name="Cristian Chilipirea" userId="34ab170da5908fc4" providerId="LiveId" clId="{8D7DEDE3-80AA-4184-B7F9-7AE18451EC3E}" dt="2019-10-06T17:45:36.549" v="186"/>
          <ac:spMkLst>
            <pc:docMk/>
            <pc:sldMk cId="1341029990" sldId="496"/>
            <ac:spMk id="5" creationId="{62B62D37-1A14-4892-A3D6-7FA189DFEB25}"/>
          </ac:spMkLst>
        </pc:spChg>
        <pc:spChg chg="add del">
          <ac:chgData name="Cristian Chilipirea" userId="34ab170da5908fc4" providerId="LiveId" clId="{8D7DEDE3-80AA-4184-B7F9-7AE18451EC3E}" dt="2019-10-06T17:45:36.549" v="186"/>
          <ac:spMkLst>
            <pc:docMk/>
            <pc:sldMk cId="1341029990" sldId="496"/>
            <ac:spMk id="22" creationId="{C664A2B6-8CB8-454D-8C14-FE69E6A1C3C6}"/>
          </ac:spMkLst>
        </pc:spChg>
        <pc:spChg chg="add del">
          <ac:chgData name="Cristian Chilipirea" userId="34ab170da5908fc4" providerId="LiveId" clId="{8D7DEDE3-80AA-4184-B7F9-7AE18451EC3E}" dt="2019-10-06T17:45:36.549" v="186"/>
          <ac:spMkLst>
            <pc:docMk/>
            <pc:sldMk cId="1341029990" sldId="496"/>
            <ac:spMk id="23" creationId="{0CF9B85C-B7CF-4EB9-95BF-E2572C71E98C}"/>
          </ac:spMkLst>
        </pc:spChg>
        <pc:spChg chg="add del">
          <ac:chgData name="Cristian Chilipirea" userId="34ab170da5908fc4" providerId="LiveId" clId="{8D7DEDE3-80AA-4184-B7F9-7AE18451EC3E}" dt="2019-10-06T17:45:36.549" v="186"/>
          <ac:spMkLst>
            <pc:docMk/>
            <pc:sldMk cId="1341029990" sldId="496"/>
            <ac:spMk id="24" creationId="{1A203B6C-A82C-4B7C-A286-4A2BC49E71C1}"/>
          </ac:spMkLst>
        </pc:spChg>
        <pc:spChg chg="add del">
          <ac:chgData name="Cristian Chilipirea" userId="34ab170da5908fc4" providerId="LiveId" clId="{8D7DEDE3-80AA-4184-B7F9-7AE18451EC3E}" dt="2019-10-06T17:45:36.549" v="186"/>
          <ac:spMkLst>
            <pc:docMk/>
            <pc:sldMk cId="1341029990" sldId="496"/>
            <ac:spMk id="25" creationId="{638E6460-0D6C-46FB-BA75-7D5061118ECA}"/>
          </ac:spMkLst>
        </pc:spChg>
        <pc:spChg chg="add del">
          <ac:chgData name="Cristian Chilipirea" userId="34ab170da5908fc4" providerId="LiveId" clId="{8D7DEDE3-80AA-4184-B7F9-7AE18451EC3E}" dt="2019-10-06T17:45:36.549" v="186"/>
          <ac:spMkLst>
            <pc:docMk/>
            <pc:sldMk cId="1341029990" sldId="496"/>
            <ac:spMk id="26" creationId="{FA585495-EF88-47D8-9491-10DBE45C4644}"/>
          </ac:spMkLst>
        </pc:spChg>
        <pc:spChg chg="add del">
          <ac:chgData name="Cristian Chilipirea" userId="34ab170da5908fc4" providerId="LiveId" clId="{8D7DEDE3-80AA-4184-B7F9-7AE18451EC3E}" dt="2019-10-06T17:45:36.549" v="186"/>
          <ac:spMkLst>
            <pc:docMk/>
            <pc:sldMk cId="1341029990" sldId="496"/>
            <ac:spMk id="43" creationId="{30A46621-54AD-414A-AB8D-027FDB6B6FCE}"/>
          </ac:spMkLst>
        </pc:spChg>
        <pc:spChg chg="add del">
          <ac:chgData name="Cristian Chilipirea" userId="34ab170da5908fc4" providerId="LiveId" clId="{8D7DEDE3-80AA-4184-B7F9-7AE18451EC3E}" dt="2019-10-06T17:45:36.549" v="186"/>
          <ac:spMkLst>
            <pc:docMk/>
            <pc:sldMk cId="1341029990" sldId="496"/>
            <ac:spMk id="44" creationId="{48E36728-EEE1-4CEB-A9CD-D6142D802FB3}"/>
          </ac:spMkLst>
        </pc:spChg>
        <pc:spChg chg="add">
          <ac:chgData name="Cristian Chilipirea" userId="34ab170da5908fc4" providerId="LiveId" clId="{8D7DEDE3-80AA-4184-B7F9-7AE18451EC3E}" dt="2019-10-06T17:45:36.574" v="187"/>
          <ac:spMkLst>
            <pc:docMk/>
            <pc:sldMk cId="1341029990" sldId="496"/>
            <ac:spMk id="48" creationId="{31F6BB83-2054-4508-BFD3-85807ABFEE8C}"/>
          </ac:spMkLst>
        </pc:spChg>
        <pc:spChg chg="add">
          <ac:chgData name="Cristian Chilipirea" userId="34ab170da5908fc4" providerId="LiveId" clId="{8D7DEDE3-80AA-4184-B7F9-7AE18451EC3E}" dt="2019-10-06T17:45:36.574" v="187"/>
          <ac:spMkLst>
            <pc:docMk/>
            <pc:sldMk cId="1341029990" sldId="496"/>
            <ac:spMk id="49" creationId="{01473BAF-32E6-40D4-9283-BFE5E2E764F9}"/>
          </ac:spMkLst>
        </pc:spChg>
        <pc:spChg chg="add">
          <ac:chgData name="Cristian Chilipirea" userId="34ab170da5908fc4" providerId="LiveId" clId="{8D7DEDE3-80AA-4184-B7F9-7AE18451EC3E}" dt="2019-10-06T17:45:36.574" v="187"/>
          <ac:spMkLst>
            <pc:docMk/>
            <pc:sldMk cId="1341029990" sldId="496"/>
            <ac:spMk id="66" creationId="{67CB599F-9B57-4DCA-A10E-66E58D4AC8EB}"/>
          </ac:spMkLst>
        </pc:spChg>
        <pc:spChg chg="add">
          <ac:chgData name="Cristian Chilipirea" userId="34ab170da5908fc4" providerId="LiveId" clId="{8D7DEDE3-80AA-4184-B7F9-7AE18451EC3E}" dt="2019-10-06T17:45:36.574" v="187"/>
          <ac:spMkLst>
            <pc:docMk/>
            <pc:sldMk cId="1341029990" sldId="496"/>
            <ac:spMk id="67" creationId="{234F141C-0AF0-4CCD-988B-04AA28A41E21}"/>
          </ac:spMkLst>
        </pc:spChg>
        <pc:spChg chg="add">
          <ac:chgData name="Cristian Chilipirea" userId="34ab170da5908fc4" providerId="LiveId" clId="{8D7DEDE3-80AA-4184-B7F9-7AE18451EC3E}" dt="2019-10-06T17:45:36.574" v="187"/>
          <ac:spMkLst>
            <pc:docMk/>
            <pc:sldMk cId="1341029990" sldId="496"/>
            <ac:spMk id="68" creationId="{8CBF788E-4785-4C53-A4AA-B372861DFD8C}"/>
          </ac:spMkLst>
        </pc:spChg>
        <pc:spChg chg="add">
          <ac:chgData name="Cristian Chilipirea" userId="34ab170da5908fc4" providerId="LiveId" clId="{8D7DEDE3-80AA-4184-B7F9-7AE18451EC3E}" dt="2019-10-06T17:45:36.574" v="187"/>
          <ac:spMkLst>
            <pc:docMk/>
            <pc:sldMk cId="1341029990" sldId="496"/>
            <ac:spMk id="69" creationId="{7125E8D9-BF95-4374-908C-D265BC8756B9}"/>
          </ac:spMkLst>
        </pc:spChg>
        <pc:spChg chg="add">
          <ac:chgData name="Cristian Chilipirea" userId="34ab170da5908fc4" providerId="LiveId" clId="{8D7DEDE3-80AA-4184-B7F9-7AE18451EC3E}" dt="2019-10-06T17:45:36.574" v="187"/>
          <ac:spMkLst>
            <pc:docMk/>
            <pc:sldMk cId="1341029990" sldId="496"/>
            <ac:spMk id="70" creationId="{75C622E8-C3E4-46EE-820A-CF13EFE85FE3}"/>
          </ac:spMkLst>
        </pc:spChg>
        <pc:spChg chg="add">
          <ac:chgData name="Cristian Chilipirea" userId="34ab170da5908fc4" providerId="LiveId" clId="{8D7DEDE3-80AA-4184-B7F9-7AE18451EC3E}" dt="2019-10-06T17:45:36.574" v="187"/>
          <ac:spMkLst>
            <pc:docMk/>
            <pc:sldMk cId="1341029990" sldId="496"/>
            <ac:spMk id="87" creationId="{EA6C3932-A36F-4485-9A37-ABD29C49AD7D}"/>
          </ac:spMkLst>
        </pc:spChg>
        <pc:spChg chg="add">
          <ac:chgData name="Cristian Chilipirea" userId="34ab170da5908fc4" providerId="LiveId" clId="{8D7DEDE3-80AA-4184-B7F9-7AE18451EC3E}" dt="2019-10-06T17:45:36.574" v="187"/>
          <ac:spMkLst>
            <pc:docMk/>
            <pc:sldMk cId="1341029990" sldId="496"/>
            <ac:spMk id="88" creationId="{BDDDA3F7-DB22-4E68-974D-646105877AE2}"/>
          </ac:spMkLst>
        </pc:spChg>
        <pc:grpChg chg="add del">
          <ac:chgData name="Cristian Chilipirea" userId="34ab170da5908fc4" providerId="LiveId" clId="{8D7DEDE3-80AA-4184-B7F9-7AE18451EC3E}" dt="2019-10-06T17:45:36.549" v="186"/>
          <ac:grpSpMkLst>
            <pc:docMk/>
            <pc:sldMk cId="1341029990" sldId="496"/>
            <ac:grpSpMk id="6" creationId="{5B22AA17-F864-4843-8978-7FB9E41D4075}"/>
          </ac:grpSpMkLst>
        </pc:grpChg>
        <pc:grpChg chg="add del">
          <ac:chgData name="Cristian Chilipirea" userId="34ab170da5908fc4" providerId="LiveId" clId="{8D7DEDE3-80AA-4184-B7F9-7AE18451EC3E}" dt="2019-10-06T17:45:36.549" v="186"/>
          <ac:grpSpMkLst>
            <pc:docMk/>
            <pc:sldMk cId="1341029990" sldId="496"/>
            <ac:grpSpMk id="10" creationId="{837AF2CC-DEA9-49BE-B548-AB8FFDC6BEA4}"/>
          </ac:grpSpMkLst>
        </pc:grpChg>
        <pc:grpChg chg="add del">
          <ac:chgData name="Cristian Chilipirea" userId="34ab170da5908fc4" providerId="LiveId" clId="{8D7DEDE3-80AA-4184-B7F9-7AE18451EC3E}" dt="2019-10-06T17:45:36.549" v="186"/>
          <ac:grpSpMkLst>
            <pc:docMk/>
            <pc:sldMk cId="1341029990" sldId="496"/>
            <ac:grpSpMk id="14" creationId="{3AA30C70-65B9-41A5-8F05-A404CC3DD0F2}"/>
          </ac:grpSpMkLst>
        </pc:grpChg>
        <pc:grpChg chg="add del">
          <ac:chgData name="Cristian Chilipirea" userId="34ab170da5908fc4" providerId="LiveId" clId="{8D7DEDE3-80AA-4184-B7F9-7AE18451EC3E}" dt="2019-10-06T17:45:36.549" v="186"/>
          <ac:grpSpMkLst>
            <pc:docMk/>
            <pc:sldMk cId="1341029990" sldId="496"/>
            <ac:grpSpMk id="18" creationId="{A474A0C5-1E50-4A6F-8A99-6B14A95418B2}"/>
          </ac:grpSpMkLst>
        </pc:grpChg>
        <pc:grpChg chg="add del">
          <ac:chgData name="Cristian Chilipirea" userId="34ab170da5908fc4" providerId="LiveId" clId="{8D7DEDE3-80AA-4184-B7F9-7AE18451EC3E}" dt="2019-10-06T17:45:36.549" v="186"/>
          <ac:grpSpMkLst>
            <pc:docMk/>
            <pc:sldMk cId="1341029990" sldId="496"/>
            <ac:grpSpMk id="27" creationId="{23E3411E-03CD-44E9-8470-799BCBA6A735}"/>
          </ac:grpSpMkLst>
        </pc:grpChg>
        <pc:grpChg chg="add">
          <ac:chgData name="Cristian Chilipirea" userId="34ab170da5908fc4" providerId="LiveId" clId="{8D7DEDE3-80AA-4184-B7F9-7AE18451EC3E}" dt="2019-10-06T17:45:36.574" v="187"/>
          <ac:grpSpMkLst>
            <pc:docMk/>
            <pc:sldMk cId="1341029990" sldId="496"/>
            <ac:grpSpMk id="50" creationId="{C9EB1C1D-8321-4E51-A0F0-0531D9B2E2D7}"/>
          </ac:grpSpMkLst>
        </pc:grpChg>
        <pc:grpChg chg="add">
          <ac:chgData name="Cristian Chilipirea" userId="34ab170da5908fc4" providerId="LiveId" clId="{8D7DEDE3-80AA-4184-B7F9-7AE18451EC3E}" dt="2019-10-06T17:45:36.574" v="187"/>
          <ac:grpSpMkLst>
            <pc:docMk/>
            <pc:sldMk cId="1341029990" sldId="496"/>
            <ac:grpSpMk id="54" creationId="{4EDF0686-B02D-4826-8FDA-06E54CDC3F6E}"/>
          </ac:grpSpMkLst>
        </pc:grpChg>
        <pc:grpChg chg="add">
          <ac:chgData name="Cristian Chilipirea" userId="34ab170da5908fc4" providerId="LiveId" clId="{8D7DEDE3-80AA-4184-B7F9-7AE18451EC3E}" dt="2019-10-06T17:45:36.574" v="187"/>
          <ac:grpSpMkLst>
            <pc:docMk/>
            <pc:sldMk cId="1341029990" sldId="496"/>
            <ac:grpSpMk id="58" creationId="{0E705E0D-92FE-4F45-8119-0DCB7599E3FC}"/>
          </ac:grpSpMkLst>
        </pc:grpChg>
        <pc:grpChg chg="add">
          <ac:chgData name="Cristian Chilipirea" userId="34ab170da5908fc4" providerId="LiveId" clId="{8D7DEDE3-80AA-4184-B7F9-7AE18451EC3E}" dt="2019-10-06T17:45:36.574" v="187"/>
          <ac:grpSpMkLst>
            <pc:docMk/>
            <pc:sldMk cId="1341029990" sldId="496"/>
            <ac:grpSpMk id="62" creationId="{681356B2-A27B-4EA5-90BC-65843511C707}"/>
          </ac:grpSpMkLst>
        </pc:grpChg>
        <pc:grpChg chg="add">
          <ac:chgData name="Cristian Chilipirea" userId="34ab170da5908fc4" providerId="LiveId" clId="{8D7DEDE3-80AA-4184-B7F9-7AE18451EC3E}" dt="2019-10-06T17:45:36.574" v="187"/>
          <ac:grpSpMkLst>
            <pc:docMk/>
            <pc:sldMk cId="1341029990" sldId="496"/>
            <ac:grpSpMk id="71" creationId="{F7B70947-E352-4A18-B5B1-DA7502407657}"/>
          </ac:grpSpMkLst>
        </pc:grpChg>
        <pc:cxnChg chg="add del">
          <ac:chgData name="Cristian Chilipirea" userId="34ab170da5908fc4" providerId="LiveId" clId="{8D7DEDE3-80AA-4184-B7F9-7AE18451EC3E}" dt="2019-10-06T17:45:36.549" v="186"/>
          <ac:cxnSpMkLst>
            <pc:docMk/>
            <pc:sldMk cId="1341029990" sldId="496"/>
            <ac:cxnSpMk id="45" creationId="{68E66C0D-BD5A-4D16-9FFB-FB7EF721FAF2}"/>
          </ac:cxnSpMkLst>
        </pc:cxnChg>
        <pc:cxnChg chg="add del">
          <ac:chgData name="Cristian Chilipirea" userId="34ab170da5908fc4" providerId="LiveId" clId="{8D7DEDE3-80AA-4184-B7F9-7AE18451EC3E}" dt="2019-10-06T17:45:36.549" v="186"/>
          <ac:cxnSpMkLst>
            <pc:docMk/>
            <pc:sldMk cId="1341029990" sldId="496"/>
            <ac:cxnSpMk id="46" creationId="{63D498B2-5D24-4352-9D6E-B77C9914CED9}"/>
          </ac:cxnSpMkLst>
        </pc:cxnChg>
        <pc:cxnChg chg="add del">
          <ac:chgData name="Cristian Chilipirea" userId="34ab170da5908fc4" providerId="LiveId" clId="{8D7DEDE3-80AA-4184-B7F9-7AE18451EC3E}" dt="2019-10-06T17:45:36.549" v="186"/>
          <ac:cxnSpMkLst>
            <pc:docMk/>
            <pc:sldMk cId="1341029990" sldId="496"/>
            <ac:cxnSpMk id="47" creationId="{B36ACFEE-D76B-4208-B85B-664D21E224B5}"/>
          </ac:cxnSpMkLst>
        </pc:cxnChg>
        <pc:cxnChg chg="add">
          <ac:chgData name="Cristian Chilipirea" userId="34ab170da5908fc4" providerId="LiveId" clId="{8D7DEDE3-80AA-4184-B7F9-7AE18451EC3E}" dt="2019-10-06T17:45:36.574" v="187"/>
          <ac:cxnSpMkLst>
            <pc:docMk/>
            <pc:sldMk cId="1341029990" sldId="496"/>
            <ac:cxnSpMk id="89" creationId="{25D90F46-9129-4C27-BE31-6BDE39AA1C07}"/>
          </ac:cxnSpMkLst>
        </pc:cxnChg>
        <pc:cxnChg chg="add">
          <ac:chgData name="Cristian Chilipirea" userId="34ab170da5908fc4" providerId="LiveId" clId="{8D7DEDE3-80AA-4184-B7F9-7AE18451EC3E}" dt="2019-10-06T17:45:36.574" v="187"/>
          <ac:cxnSpMkLst>
            <pc:docMk/>
            <pc:sldMk cId="1341029990" sldId="496"/>
            <ac:cxnSpMk id="90" creationId="{4E9FD37F-4E24-416E-8A7E-C460F132FF71}"/>
          </ac:cxnSpMkLst>
        </pc:cxnChg>
        <pc:cxnChg chg="add">
          <ac:chgData name="Cristian Chilipirea" userId="34ab170da5908fc4" providerId="LiveId" clId="{8D7DEDE3-80AA-4184-B7F9-7AE18451EC3E}" dt="2019-10-06T17:45:36.574" v="187"/>
          <ac:cxnSpMkLst>
            <pc:docMk/>
            <pc:sldMk cId="1341029990" sldId="496"/>
            <ac:cxnSpMk id="91" creationId="{56210D31-429D-4BE0-B9A1-256F202480DD}"/>
          </ac:cxnSpMkLst>
        </pc:cxnChg>
      </pc:sldChg>
      <pc:sldChg chg="addSp delSp modSp add modAnim">
        <pc:chgData name="Cristian Chilipirea" userId="34ab170da5908fc4" providerId="LiveId" clId="{8D7DEDE3-80AA-4184-B7F9-7AE18451EC3E}" dt="2019-10-06T17:46:02.922" v="196" actId="1076"/>
        <pc:sldMkLst>
          <pc:docMk/>
          <pc:sldMk cId="152564301" sldId="497"/>
        </pc:sldMkLst>
        <pc:spChg chg="mod">
          <ac:chgData name="Cristian Chilipirea" userId="34ab170da5908fc4" providerId="LiveId" clId="{8D7DEDE3-80AA-4184-B7F9-7AE18451EC3E}" dt="2019-10-06T17:45:44.727" v="189"/>
          <ac:spMkLst>
            <pc:docMk/>
            <pc:sldMk cId="152564301" sldId="497"/>
            <ac:spMk id="2" creationId="{9896C12C-59D9-4D8C-8F4B-BD2A3560919C}"/>
          </ac:spMkLst>
        </pc:spChg>
        <pc:spChg chg="del">
          <ac:chgData name="Cristian Chilipirea" userId="34ab170da5908fc4" providerId="LiveId" clId="{8D7DEDE3-80AA-4184-B7F9-7AE18451EC3E}" dt="2019-10-06T17:45:50.736" v="190" actId="478"/>
          <ac:spMkLst>
            <pc:docMk/>
            <pc:sldMk cId="152564301" sldId="497"/>
            <ac:spMk id="3" creationId="{CDAC9110-9A6A-4B6B-8F0A-9AB883767DC0}"/>
          </ac:spMkLst>
        </pc:spChg>
        <pc:spChg chg="add del">
          <ac:chgData name="Cristian Chilipirea" userId="34ab170da5908fc4" providerId="LiveId" clId="{8D7DEDE3-80AA-4184-B7F9-7AE18451EC3E}" dt="2019-10-06T17:45:53.019" v="192"/>
          <ac:spMkLst>
            <pc:docMk/>
            <pc:sldMk cId="152564301" sldId="497"/>
            <ac:spMk id="4" creationId="{E523D956-DC3B-4CD5-B335-DE5F0737D11F}"/>
          </ac:spMkLst>
        </pc:spChg>
        <pc:spChg chg="add mod">
          <ac:chgData name="Cristian Chilipirea" userId="34ab170da5908fc4" providerId="LiveId" clId="{8D7DEDE3-80AA-4184-B7F9-7AE18451EC3E}" dt="2019-10-06T17:46:02.922" v="196" actId="1076"/>
          <ac:spMkLst>
            <pc:docMk/>
            <pc:sldMk cId="152564301" sldId="497"/>
            <ac:spMk id="5" creationId="{A446CDD6-3976-4590-8B1F-1615237CD938}"/>
          </ac:spMkLst>
        </pc:spChg>
      </pc:sldChg>
      <pc:sldChg chg="del">
        <pc:chgData name="Cristian Chilipirea" userId="34ab170da5908fc4" providerId="LiveId" clId="{8D7DEDE3-80AA-4184-B7F9-7AE18451EC3E}" dt="2019-10-06T17:41:01.608" v="1" actId="2696"/>
        <pc:sldMkLst>
          <pc:docMk/>
          <pc:sldMk cId="2850693201" sldId="498"/>
        </pc:sldMkLst>
      </pc:sldChg>
      <pc:sldChg chg="addSp delSp modSp add">
        <pc:chgData name="Cristian Chilipirea" userId="34ab170da5908fc4" providerId="LiveId" clId="{8D7DEDE3-80AA-4184-B7F9-7AE18451EC3E}" dt="2019-10-06T17:46:26.302" v="207" actId="1076"/>
        <pc:sldMkLst>
          <pc:docMk/>
          <pc:sldMk cId="3733676236" sldId="498"/>
        </pc:sldMkLst>
        <pc:spChg chg="del">
          <ac:chgData name="Cristian Chilipirea" userId="34ab170da5908fc4" providerId="LiveId" clId="{8D7DEDE3-80AA-4184-B7F9-7AE18451EC3E}" dt="2019-10-06T17:46:13.764" v="198" actId="478"/>
          <ac:spMkLst>
            <pc:docMk/>
            <pc:sldMk cId="3733676236" sldId="498"/>
            <ac:spMk id="2" creationId="{82CA8193-848A-4F34-B95A-69A7507072F1}"/>
          </ac:spMkLst>
        </pc:spChg>
        <pc:spChg chg="del">
          <ac:chgData name="Cristian Chilipirea" userId="34ab170da5908fc4" providerId="LiveId" clId="{8D7DEDE3-80AA-4184-B7F9-7AE18451EC3E}" dt="2019-10-06T17:46:16.064" v="199" actId="478"/>
          <ac:spMkLst>
            <pc:docMk/>
            <pc:sldMk cId="3733676236" sldId="498"/>
            <ac:spMk id="3" creationId="{9F390CE0-91C8-48B5-B17A-2C4911B1B0EB}"/>
          </ac:spMkLst>
        </pc:spChg>
        <pc:spChg chg="add del mod">
          <ac:chgData name="Cristian Chilipirea" userId="34ab170da5908fc4" providerId="LiveId" clId="{8D7DEDE3-80AA-4184-B7F9-7AE18451EC3E}" dt="2019-10-06T17:46:21.355" v="203"/>
          <ac:spMkLst>
            <pc:docMk/>
            <pc:sldMk cId="3733676236" sldId="498"/>
            <ac:spMk id="4" creationId="{9D9F6169-5D1E-4AAD-8E02-6BCAB040FDEE}"/>
          </ac:spMkLst>
        </pc:spChg>
        <pc:spChg chg="add del">
          <ac:chgData name="Cristian Chilipirea" userId="34ab170da5908fc4" providerId="LiveId" clId="{8D7DEDE3-80AA-4184-B7F9-7AE18451EC3E}" dt="2019-10-06T17:46:23.592" v="205"/>
          <ac:spMkLst>
            <pc:docMk/>
            <pc:sldMk cId="3733676236" sldId="498"/>
            <ac:spMk id="5" creationId="{89D193FE-165B-454C-9F7B-E90FBFE134E4}"/>
          </ac:spMkLst>
        </pc:spChg>
        <pc:spChg chg="add mod">
          <ac:chgData name="Cristian Chilipirea" userId="34ab170da5908fc4" providerId="LiveId" clId="{8D7DEDE3-80AA-4184-B7F9-7AE18451EC3E}" dt="2019-10-06T17:46:26.302" v="207" actId="1076"/>
          <ac:spMkLst>
            <pc:docMk/>
            <pc:sldMk cId="3733676236" sldId="498"/>
            <ac:spMk id="6" creationId="{4EF956AC-2A30-49FD-A716-41454E0AA662}"/>
          </ac:spMkLst>
        </pc:spChg>
      </pc:sldChg>
      <pc:sldChg chg="addSp delSp modSp add modAnim">
        <pc:chgData name="Cristian Chilipirea" userId="34ab170da5908fc4" providerId="LiveId" clId="{8D7DEDE3-80AA-4184-B7F9-7AE18451EC3E}" dt="2019-10-06T17:46:50.451" v="216" actId="1076"/>
        <pc:sldMkLst>
          <pc:docMk/>
          <pc:sldMk cId="3990504236" sldId="499"/>
        </pc:sldMkLst>
        <pc:spChg chg="del">
          <ac:chgData name="Cristian Chilipirea" userId="34ab170da5908fc4" providerId="LiveId" clId="{8D7DEDE3-80AA-4184-B7F9-7AE18451EC3E}" dt="2019-10-06T17:46:37.935" v="209" actId="478"/>
          <ac:spMkLst>
            <pc:docMk/>
            <pc:sldMk cId="3990504236" sldId="499"/>
            <ac:spMk id="2" creationId="{DCD9DAE4-D2DF-4B3F-B572-5868D04FDF1E}"/>
          </ac:spMkLst>
        </pc:spChg>
        <pc:spChg chg="del">
          <ac:chgData name="Cristian Chilipirea" userId="34ab170da5908fc4" providerId="LiveId" clId="{8D7DEDE3-80AA-4184-B7F9-7AE18451EC3E}" dt="2019-10-06T17:46:39.280" v="210" actId="478"/>
          <ac:spMkLst>
            <pc:docMk/>
            <pc:sldMk cId="3990504236" sldId="499"/>
            <ac:spMk id="3" creationId="{A00CCF92-A4C4-492C-BD85-BC791DFAEEC7}"/>
          </ac:spMkLst>
        </pc:spChg>
        <pc:spChg chg="add del">
          <ac:chgData name="Cristian Chilipirea" userId="34ab170da5908fc4" providerId="LiveId" clId="{8D7DEDE3-80AA-4184-B7F9-7AE18451EC3E}" dt="2019-10-06T17:46:42.731" v="212"/>
          <ac:spMkLst>
            <pc:docMk/>
            <pc:sldMk cId="3990504236" sldId="499"/>
            <ac:spMk id="4" creationId="{F77A2D76-8F9C-4E42-8FC9-DD4A9A69DC45}"/>
          </ac:spMkLst>
        </pc:spChg>
        <pc:spChg chg="add mod">
          <ac:chgData name="Cristian Chilipirea" userId="34ab170da5908fc4" providerId="LiveId" clId="{8D7DEDE3-80AA-4184-B7F9-7AE18451EC3E}" dt="2019-10-06T17:46:50.451" v="216" actId="1076"/>
          <ac:spMkLst>
            <pc:docMk/>
            <pc:sldMk cId="3990504236" sldId="499"/>
            <ac:spMk id="5" creationId="{51579545-45B1-4F3D-A5B4-52C6D785D614}"/>
          </ac:spMkLst>
        </pc:spChg>
      </pc:sldChg>
      <pc:sldChg chg="del">
        <pc:chgData name="Cristian Chilipirea" userId="34ab170da5908fc4" providerId="LiveId" clId="{8D7DEDE3-80AA-4184-B7F9-7AE18451EC3E}" dt="2019-10-06T17:41:04.378" v="17" actId="2696"/>
        <pc:sldMkLst>
          <pc:docMk/>
          <pc:sldMk cId="1523895393" sldId="500"/>
        </pc:sldMkLst>
      </pc:sldChg>
      <pc:sldChg chg="addSp delSp modSp add">
        <pc:chgData name="Cristian Chilipirea" userId="34ab170da5908fc4" providerId="LiveId" clId="{8D7DEDE3-80AA-4184-B7F9-7AE18451EC3E}" dt="2019-10-06T17:47:10.608" v="224" actId="1076"/>
        <pc:sldMkLst>
          <pc:docMk/>
          <pc:sldMk cId="4007712790" sldId="500"/>
        </pc:sldMkLst>
        <pc:spChg chg="del">
          <ac:chgData name="Cristian Chilipirea" userId="34ab170da5908fc4" providerId="LiveId" clId="{8D7DEDE3-80AA-4184-B7F9-7AE18451EC3E}" dt="2019-10-06T17:46:58.956" v="218" actId="478"/>
          <ac:spMkLst>
            <pc:docMk/>
            <pc:sldMk cId="4007712790" sldId="500"/>
            <ac:spMk id="2" creationId="{0A7CC89C-2FE7-4EE7-8CCC-2E3690254F6D}"/>
          </ac:spMkLst>
        </pc:spChg>
        <pc:spChg chg="del">
          <ac:chgData name="Cristian Chilipirea" userId="34ab170da5908fc4" providerId="LiveId" clId="{8D7DEDE3-80AA-4184-B7F9-7AE18451EC3E}" dt="2019-10-06T17:47:00.355" v="219" actId="478"/>
          <ac:spMkLst>
            <pc:docMk/>
            <pc:sldMk cId="4007712790" sldId="500"/>
            <ac:spMk id="3" creationId="{FC368CCF-780C-4431-A56F-A8FEA049503F}"/>
          </ac:spMkLst>
        </pc:spChg>
        <pc:spChg chg="add del">
          <ac:chgData name="Cristian Chilipirea" userId="34ab170da5908fc4" providerId="LiveId" clId="{8D7DEDE3-80AA-4184-B7F9-7AE18451EC3E}" dt="2019-10-06T17:47:04.007" v="221"/>
          <ac:spMkLst>
            <pc:docMk/>
            <pc:sldMk cId="4007712790" sldId="500"/>
            <ac:spMk id="4" creationId="{ABDB8BB7-D5E6-422B-AED8-93B380E73A0E}"/>
          </ac:spMkLst>
        </pc:spChg>
        <pc:spChg chg="add mod">
          <ac:chgData name="Cristian Chilipirea" userId="34ab170da5908fc4" providerId="LiveId" clId="{8D7DEDE3-80AA-4184-B7F9-7AE18451EC3E}" dt="2019-10-06T17:47:10.608" v="224" actId="1076"/>
          <ac:spMkLst>
            <pc:docMk/>
            <pc:sldMk cId="4007712790" sldId="500"/>
            <ac:spMk id="5" creationId="{DC28271F-20F9-44B8-AB05-0CEE115025DB}"/>
          </ac:spMkLst>
        </pc:spChg>
      </pc:sldChg>
      <pc:sldChg chg="addSp delSp modSp add">
        <pc:chgData name="Cristian Chilipirea" userId="34ab170da5908fc4" providerId="LiveId" clId="{8D7DEDE3-80AA-4184-B7F9-7AE18451EC3E}" dt="2019-10-06T17:47:28.929" v="231" actId="1076"/>
        <pc:sldMkLst>
          <pc:docMk/>
          <pc:sldMk cId="215342913" sldId="501"/>
        </pc:sldMkLst>
        <pc:spChg chg="mod">
          <ac:chgData name="Cristian Chilipirea" userId="34ab170da5908fc4" providerId="LiveId" clId="{8D7DEDE3-80AA-4184-B7F9-7AE18451EC3E}" dt="2019-10-06T17:47:19.711" v="226"/>
          <ac:spMkLst>
            <pc:docMk/>
            <pc:sldMk cId="215342913" sldId="501"/>
            <ac:spMk id="2" creationId="{6814B2E1-522C-4D91-9C2F-1E5EF23A622D}"/>
          </ac:spMkLst>
        </pc:spChg>
        <pc:spChg chg="del">
          <ac:chgData name="Cristian Chilipirea" userId="34ab170da5908fc4" providerId="LiveId" clId="{8D7DEDE3-80AA-4184-B7F9-7AE18451EC3E}" dt="2019-10-06T17:47:24.848" v="227" actId="478"/>
          <ac:spMkLst>
            <pc:docMk/>
            <pc:sldMk cId="215342913" sldId="501"/>
            <ac:spMk id="3" creationId="{00BC03DF-8D0F-4028-A1BD-B381D3F71679}"/>
          </ac:spMkLst>
        </pc:spChg>
        <pc:spChg chg="add del">
          <ac:chgData name="Cristian Chilipirea" userId="34ab170da5908fc4" providerId="LiveId" clId="{8D7DEDE3-80AA-4184-B7F9-7AE18451EC3E}" dt="2019-10-06T17:47:27.318" v="229"/>
          <ac:spMkLst>
            <pc:docMk/>
            <pc:sldMk cId="215342913" sldId="501"/>
            <ac:spMk id="4" creationId="{41030634-792D-47BB-886F-E0317465FCFC}"/>
          </ac:spMkLst>
        </pc:spChg>
        <pc:spChg chg="add mod">
          <ac:chgData name="Cristian Chilipirea" userId="34ab170da5908fc4" providerId="LiveId" clId="{8D7DEDE3-80AA-4184-B7F9-7AE18451EC3E}" dt="2019-10-06T17:47:28.929" v="231" actId="1076"/>
          <ac:spMkLst>
            <pc:docMk/>
            <pc:sldMk cId="215342913" sldId="501"/>
            <ac:spMk id="5" creationId="{8EAC4C7E-2C9C-4C26-AEED-39ABDF652436}"/>
          </ac:spMkLst>
        </pc:spChg>
      </pc:sldChg>
      <pc:sldChg chg="del">
        <pc:chgData name="Cristian Chilipirea" userId="34ab170da5908fc4" providerId="LiveId" clId="{8D7DEDE3-80AA-4184-B7F9-7AE18451EC3E}" dt="2019-10-06T17:41:04.604" v="18" actId="2696"/>
        <pc:sldMkLst>
          <pc:docMk/>
          <pc:sldMk cId="1501301851" sldId="501"/>
        </pc:sldMkLst>
      </pc:sldChg>
      <pc:sldChg chg="del">
        <pc:chgData name="Cristian Chilipirea" userId="34ab170da5908fc4" providerId="LiveId" clId="{8D7DEDE3-80AA-4184-B7F9-7AE18451EC3E}" dt="2019-10-06T17:41:02.030" v="4" actId="2696"/>
        <pc:sldMkLst>
          <pc:docMk/>
          <pc:sldMk cId="3057009429" sldId="502"/>
        </pc:sldMkLst>
      </pc:sldChg>
      <pc:sldChg chg="addSp delSp modSp add modAnim">
        <pc:chgData name="Cristian Chilipirea" userId="34ab170da5908fc4" providerId="LiveId" clId="{8D7DEDE3-80AA-4184-B7F9-7AE18451EC3E}" dt="2019-10-06T17:47:59.160" v="237"/>
        <pc:sldMkLst>
          <pc:docMk/>
          <pc:sldMk cId="4086428221" sldId="502"/>
        </pc:sldMkLst>
        <pc:spChg chg="mod">
          <ac:chgData name="Cristian Chilipirea" userId="34ab170da5908fc4" providerId="LiveId" clId="{8D7DEDE3-80AA-4184-B7F9-7AE18451EC3E}" dt="2019-10-06T17:47:49.422" v="233"/>
          <ac:spMkLst>
            <pc:docMk/>
            <pc:sldMk cId="4086428221" sldId="502"/>
            <ac:spMk id="2" creationId="{A679C502-16B3-4583-9376-27B275DA8FD8}"/>
          </ac:spMkLst>
        </pc:spChg>
        <pc:spChg chg="del">
          <ac:chgData name="Cristian Chilipirea" userId="34ab170da5908fc4" providerId="LiveId" clId="{8D7DEDE3-80AA-4184-B7F9-7AE18451EC3E}" dt="2019-10-06T17:47:52.629" v="234" actId="478"/>
          <ac:spMkLst>
            <pc:docMk/>
            <pc:sldMk cId="4086428221" sldId="502"/>
            <ac:spMk id="3" creationId="{89601540-528F-4165-B5A5-B61E9CB7CB7C}"/>
          </ac:spMkLst>
        </pc:spChg>
        <pc:spChg chg="add del">
          <ac:chgData name="Cristian Chilipirea" userId="34ab170da5908fc4" providerId="LiveId" clId="{8D7DEDE3-80AA-4184-B7F9-7AE18451EC3E}" dt="2019-10-06T17:47:59.150" v="236"/>
          <ac:spMkLst>
            <pc:docMk/>
            <pc:sldMk cId="4086428221" sldId="502"/>
            <ac:spMk id="4" creationId="{A3088D0C-AE26-4046-B25B-3F3DAC92C26E}"/>
          </ac:spMkLst>
        </pc:spChg>
        <pc:spChg chg="add">
          <ac:chgData name="Cristian Chilipirea" userId="34ab170da5908fc4" providerId="LiveId" clId="{8D7DEDE3-80AA-4184-B7F9-7AE18451EC3E}" dt="2019-10-06T17:47:59.160" v="237"/>
          <ac:spMkLst>
            <pc:docMk/>
            <pc:sldMk cId="4086428221" sldId="502"/>
            <ac:spMk id="5" creationId="{265D5948-A0D8-484C-B5AC-67652399549E}"/>
          </ac:spMkLst>
        </pc:spChg>
      </pc:sldChg>
      <pc:sldChg chg="del">
        <pc:chgData name="Cristian Chilipirea" userId="34ab170da5908fc4" providerId="LiveId" clId="{8D7DEDE3-80AA-4184-B7F9-7AE18451EC3E}" dt="2019-10-06T17:41:02.428" v="7" actId="2696"/>
        <pc:sldMkLst>
          <pc:docMk/>
          <pc:sldMk cId="1013673347" sldId="503"/>
        </pc:sldMkLst>
      </pc:sldChg>
      <pc:sldChg chg="addSp delSp modSp add">
        <pc:chgData name="Cristian Chilipirea" userId="34ab170da5908fc4" providerId="LiveId" clId="{8D7DEDE3-80AA-4184-B7F9-7AE18451EC3E}" dt="2019-10-06T17:48:28.804" v="244" actId="1076"/>
        <pc:sldMkLst>
          <pc:docMk/>
          <pc:sldMk cId="2561944996" sldId="503"/>
        </pc:sldMkLst>
        <pc:spChg chg="mod">
          <ac:chgData name="Cristian Chilipirea" userId="34ab170da5908fc4" providerId="LiveId" clId="{8D7DEDE3-80AA-4184-B7F9-7AE18451EC3E}" dt="2019-10-06T17:48:17.245" v="239"/>
          <ac:spMkLst>
            <pc:docMk/>
            <pc:sldMk cId="2561944996" sldId="503"/>
            <ac:spMk id="2" creationId="{E2D95880-4BEF-413E-8EE4-CBF3233A9412}"/>
          </ac:spMkLst>
        </pc:spChg>
        <pc:spChg chg="del">
          <ac:chgData name="Cristian Chilipirea" userId="34ab170da5908fc4" providerId="LiveId" clId="{8D7DEDE3-80AA-4184-B7F9-7AE18451EC3E}" dt="2019-10-06T17:48:19.104" v="240" actId="478"/>
          <ac:spMkLst>
            <pc:docMk/>
            <pc:sldMk cId="2561944996" sldId="503"/>
            <ac:spMk id="3" creationId="{3276BFA0-4C90-4C3C-B1E9-467ACE1322D5}"/>
          </ac:spMkLst>
        </pc:spChg>
        <pc:spChg chg="add del">
          <ac:chgData name="Cristian Chilipirea" userId="34ab170da5908fc4" providerId="LiveId" clId="{8D7DEDE3-80AA-4184-B7F9-7AE18451EC3E}" dt="2019-10-06T17:48:26.024" v="242"/>
          <ac:spMkLst>
            <pc:docMk/>
            <pc:sldMk cId="2561944996" sldId="503"/>
            <ac:spMk id="4" creationId="{206DCA34-B50A-4CDB-A2F7-9BF6A277069B}"/>
          </ac:spMkLst>
        </pc:spChg>
        <pc:spChg chg="add mod">
          <ac:chgData name="Cristian Chilipirea" userId="34ab170da5908fc4" providerId="LiveId" clId="{8D7DEDE3-80AA-4184-B7F9-7AE18451EC3E}" dt="2019-10-06T17:48:28.804" v="244" actId="1076"/>
          <ac:spMkLst>
            <pc:docMk/>
            <pc:sldMk cId="2561944996" sldId="503"/>
            <ac:spMk id="5" creationId="{494B96C4-A8DD-43FA-B0CB-730B113A9143}"/>
          </ac:spMkLst>
        </pc:spChg>
      </pc:sldChg>
      <pc:sldChg chg="addSp delSp modSp add modAnim">
        <pc:chgData name="Cristian Chilipirea" userId="34ab170da5908fc4" providerId="LiveId" clId="{8D7DEDE3-80AA-4184-B7F9-7AE18451EC3E}" dt="2019-10-06T17:49:18.286" v="257" actId="1076"/>
        <pc:sldMkLst>
          <pc:docMk/>
          <pc:sldMk cId="3155671206" sldId="504"/>
        </pc:sldMkLst>
        <pc:spChg chg="mod">
          <ac:chgData name="Cristian Chilipirea" userId="34ab170da5908fc4" providerId="LiveId" clId="{8D7DEDE3-80AA-4184-B7F9-7AE18451EC3E}" dt="2019-10-06T17:49:05.345" v="246"/>
          <ac:spMkLst>
            <pc:docMk/>
            <pc:sldMk cId="3155671206" sldId="504"/>
            <ac:spMk id="2" creationId="{7A3A1B93-9BD9-42C2-A074-CE57D1D7C921}"/>
          </ac:spMkLst>
        </pc:spChg>
        <pc:spChg chg="del">
          <ac:chgData name="Cristian Chilipirea" userId="34ab170da5908fc4" providerId="LiveId" clId="{8D7DEDE3-80AA-4184-B7F9-7AE18451EC3E}" dt="2019-10-06T17:49:09.799" v="247" actId="478"/>
          <ac:spMkLst>
            <pc:docMk/>
            <pc:sldMk cId="3155671206" sldId="504"/>
            <ac:spMk id="3" creationId="{7FE132D1-FB93-47AD-A2B1-191E6B780E31}"/>
          </ac:spMkLst>
        </pc:spChg>
        <pc:spChg chg="add del mod">
          <ac:chgData name="Cristian Chilipirea" userId="34ab170da5908fc4" providerId="LiveId" clId="{8D7DEDE3-80AA-4184-B7F9-7AE18451EC3E}" dt="2019-10-06T17:49:14.752" v="252"/>
          <ac:spMkLst>
            <pc:docMk/>
            <pc:sldMk cId="3155671206" sldId="504"/>
            <ac:spMk id="4" creationId="{213E8BCB-F51A-436A-8AF7-B19ED3684278}"/>
          </ac:spMkLst>
        </pc:spChg>
        <pc:spChg chg="add del mod">
          <ac:chgData name="Cristian Chilipirea" userId="34ab170da5908fc4" providerId="LiveId" clId="{8D7DEDE3-80AA-4184-B7F9-7AE18451EC3E}" dt="2019-10-06T17:49:16.849" v="255"/>
          <ac:spMkLst>
            <pc:docMk/>
            <pc:sldMk cId="3155671206" sldId="504"/>
            <ac:spMk id="5" creationId="{940B16C1-3937-47B2-930D-606BAF89E00D}"/>
          </ac:spMkLst>
        </pc:spChg>
        <pc:spChg chg="add mod">
          <ac:chgData name="Cristian Chilipirea" userId="34ab170da5908fc4" providerId="LiveId" clId="{8D7DEDE3-80AA-4184-B7F9-7AE18451EC3E}" dt="2019-10-06T17:49:18.286" v="257" actId="1076"/>
          <ac:spMkLst>
            <pc:docMk/>
            <pc:sldMk cId="3155671206" sldId="504"/>
            <ac:spMk id="6" creationId="{E17A2174-9C33-48DA-A7BE-C39C987CE316}"/>
          </ac:spMkLst>
        </pc:spChg>
      </pc:sldChg>
      <pc:sldChg chg="addSp delSp modSp add">
        <pc:chgData name="Cristian Chilipirea" userId="34ab170da5908fc4" providerId="LiveId" clId="{8D7DEDE3-80AA-4184-B7F9-7AE18451EC3E}" dt="2019-10-06T17:49:31.204" v="263"/>
        <pc:sldMkLst>
          <pc:docMk/>
          <pc:sldMk cId="2699375114" sldId="505"/>
        </pc:sldMkLst>
        <pc:spChg chg="mod">
          <ac:chgData name="Cristian Chilipirea" userId="34ab170da5908fc4" providerId="LiveId" clId="{8D7DEDE3-80AA-4184-B7F9-7AE18451EC3E}" dt="2019-10-06T17:49:24.097" v="259"/>
          <ac:spMkLst>
            <pc:docMk/>
            <pc:sldMk cId="2699375114" sldId="505"/>
            <ac:spMk id="2" creationId="{15D21F38-4440-4592-9330-43A6F0D0E00B}"/>
          </ac:spMkLst>
        </pc:spChg>
        <pc:spChg chg="del">
          <ac:chgData name="Cristian Chilipirea" userId="34ab170da5908fc4" providerId="LiveId" clId="{8D7DEDE3-80AA-4184-B7F9-7AE18451EC3E}" dt="2019-10-06T17:49:25.736" v="260" actId="478"/>
          <ac:spMkLst>
            <pc:docMk/>
            <pc:sldMk cId="2699375114" sldId="505"/>
            <ac:spMk id="3" creationId="{077130A8-B0E2-49C4-8A73-3D7402AD591E}"/>
          </ac:spMkLst>
        </pc:spChg>
        <pc:spChg chg="add del">
          <ac:chgData name="Cristian Chilipirea" userId="34ab170da5908fc4" providerId="LiveId" clId="{8D7DEDE3-80AA-4184-B7F9-7AE18451EC3E}" dt="2019-10-06T17:49:31.195" v="262"/>
          <ac:spMkLst>
            <pc:docMk/>
            <pc:sldMk cId="2699375114" sldId="505"/>
            <ac:spMk id="4" creationId="{6337EBF9-57B5-4A9E-9448-E10639922329}"/>
          </ac:spMkLst>
        </pc:spChg>
        <pc:spChg chg="add">
          <ac:chgData name="Cristian Chilipirea" userId="34ab170da5908fc4" providerId="LiveId" clId="{8D7DEDE3-80AA-4184-B7F9-7AE18451EC3E}" dt="2019-10-06T17:49:31.204" v="263"/>
          <ac:spMkLst>
            <pc:docMk/>
            <pc:sldMk cId="2699375114" sldId="505"/>
            <ac:spMk id="5" creationId="{379233E5-5C0B-487A-B499-7B50504A8008}"/>
          </ac:spMkLst>
        </pc:spChg>
      </pc:sldChg>
      <pc:sldChg chg="del">
        <pc:chgData name="Cristian Chilipirea" userId="34ab170da5908fc4" providerId="LiveId" clId="{8D7DEDE3-80AA-4184-B7F9-7AE18451EC3E}" dt="2019-10-06T17:41:02.674" v="9" actId="2696"/>
        <pc:sldMkLst>
          <pc:docMk/>
          <pc:sldMk cId="3381332427" sldId="506"/>
        </pc:sldMkLst>
      </pc:sldChg>
      <pc:sldChg chg="del">
        <pc:chgData name="Cristian Chilipirea" userId="34ab170da5908fc4" providerId="LiveId" clId="{8D7DEDE3-80AA-4184-B7F9-7AE18451EC3E}" dt="2019-10-06T17:41:04.836" v="19" actId="2696"/>
        <pc:sldMkLst>
          <pc:docMk/>
          <pc:sldMk cId="3162047561" sldId="508"/>
        </pc:sldMkLst>
      </pc:sldChg>
      <pc:sldChg chg="del">
        <pc:chgData name="Cristian Chilipirea" userId="34ab170da5908fc4" providerId="LiveId" clId="{8D7DEDE3-80AA-4184-B7F9-7AE18451EC3E}" dt="2019-10-06T17:41:05.539" v="22" actId="2696"/>
        <pc:sldMkLst>
          <pc:docMk/>
          <pc:sldMk cId="1653909499" sldId="509"/>
        </pc:sldMkLst>
      </pc:sldChg>
      <pc:sldChg chg="del">
        <pc:chgData name="Cristian Chilipirea" userId="34ab170da5908fc4" providerId="LiveId" clId="{8D7DEDE3-80AA-4184-B7F9-7AE18451EC3E}" dt="2019-10-06T17:41:05.757" v="23" actId="2696"/>
        <pc:sldMkLst>
          <pc:docMk/>
          <pc:sldMk cId="3608127337" sldId="510"/>
        </pc:sldMkLst>
      </pc:sldChg>
      <pc:sldChg chg="del">
        <pc:chgData name="Cristian Chilipirea" userId="34ab170da5908fc4" providerId="LiveId" clId="{8D7DEDE3-80AA-4184-B7F9-7AE18451EC3E}" dt="2019-10-06T17:41:06.088" v="26" actId="2696"/>
        <pc:sldMkLst>
          <pc:docMk/>
          <pc:sldMk cId="4042985229" sldId="511"/>
        </pc:sldMkLst>
      </pc:sldChg>
      <pc:sldChg chg="del">
        <pc:chgData name="Cristian Chilipirea" userId="34ab170da5908fc4" providerId="LiveId" clId="{8D7DEDE3-80AA-4184-B7F9-7AE18451EC3E}" dt="2019-10-06T17:41:07.229" v="31" actId="2696"/>
        <pc:sldMkLst>
          <pc:docMk/>
          <pc:sldMk cId="2727535347" sldId="512"/>
        </pc:sldMkLst>
      </pc:sldChg>
      <pc:sldChg chg="del">
        <pc:chgData name="Cristian Chilipirea" userId="34ab170da5908fc4" providerId="LiveId" clId="{8D7DEDE3-80AA-4184-B7F9-7AE18451EC3E}" dt="2019-10-06T17:41:05.946" v="24" actId="2696"/>
        <pc:sldMkLst>
          <pc:docMk/>
          <pc:sldMk cId="3285445849" sldId="513"/>
        </pc:sldMkLst>
      </pc:sldChg>
      <pc:sldChg chg="del">
        <pc:chgData name="Cristian Chilipirea" userId="34ab170da5908fc4" providerId="LiveId" clId="{8D7DEDE3-80AA-4184-B7F9-7AE18451EC3E}" dt="2019-10-06T17:41:06.064" v="25" actId="2696"/>
        <pc:sldMkLst>
          <pc:docMk/>
          <pc:sldMk cId="650840403" sldId="514"/>
        </pc:sldMkLst>
      </pc:sldChg>
      <pc:sldChg chg="del">
        <pc:chgData name="Cristian Chilipirea" userId="34ab170da5908fc4" providerId="LiveId" clId="{8D7DEDE3-80AA-4184-B7F9-7AE18451EC3E}" dt="2019-10-06T17:41:06.237" v="27" actId="2696"/>
        <pc:sldMkLst>
          <pc:docMk/>
          <pc:sldMk cId="2095946675" sldId="515"/>
        </pc:sldMkLst>
      </pc:sldChg>
      <pc:sldChg chg="del">
        <pc:chgData name="Cristian Chilipirea" userId="34ab170da5908fc4" providerId="LiveId" clId="{8D7DEDE3-80AA-4184-B7F9-7AE18451EC3E}" dt="2019-10-06T17:41:06.530" v="29" actId="2696"/>
        <pc:sldMkLst>
          <pc:docMk/>
          <pc:sldMk cId="1633443332" sldId="516"/>
        </pc:sldMkLst>
      </pc:sldChg>
      <pc:sldChg chg="del">
        <pc:chgData name="Cristian Chilipirea" userId="34ab170da5908fc4" providerId="LiveId" clId="{8D7DEDE3-80AA-4184-B7F9-7AE18451EC3E}" dt="2019-10-06T17:41:06.404" v="28" actId="2696"/>
        <pc:sldMkLst>
          <pc:docMk/>
          <pc:sldMk cId="3100481663" sldId="517"/>
        </pc:sldMkLst>
      </pc:sldChg>
      <pc:sldChg chg="del">
        <pc:chgData name="Cristian Chilipirea" userId="34ab170da5908fc4" providerId="LiveId" clId="{8D7DEDE3-80AA-4184-B7F9-7AE18451EC3E}" dt="2019-10-06T17:41:07.010" v="30" actId="2696"/>
        <pc:sldMkLst>
          <pc:docMk/>
          <pc:sldMk cId="3859228379" sldId="518"/>
        </pc:sldMkLst>
      </pc:sldChg>
      <pc:sldChg chg="del">
        <pc:chgData name="Cristian Chilipirea" userId="34ab170da5908fc4" providerId="LiveId" clId="{8D7DEDE3-80AA-4184-B7F9-7AE18451EC3E}" dt="2019-10-06T17:41:08.711" v="37" actId="2696"/>
        <pc:sldMkLst>
          <pc:docMk/>
          <pc:sldMk cId="1223463397" sldId="520"/>
        </pc:sldMkLst>
      </pc:sldChg>
      <pc:sldChg chg="del">
        <pc:chgData name="Cristian Chilipirea" userId="34ab170da5908fc4" providerId="LiveId" clId="{8D7DEDE3-80AA-4184-B7F9-7AE18451EC3E}" dt="2019-10-06T17:41:02.817" v="10" actId="2696"/>
        <pc:sldMkLst>
          <pc:docMk/>
          <pc:sldMk cId="193191226" sldId="523"/>
        </pc:sldMkLst>
      </pc:sldChg>
      <pc:sldChg chg="del">
        <pc:chgData name="Cristian Chilipirea" userId="34ab170da5908fc4" providerId="LiveId" clId="{8D7DEDE3-80AA-4184-B7F9-7AE18451EC3E}" dt="2019-10-06T17:41:02.945" v="11" actId="2696"/>
        <pc:sldMkLst>
          <pc:docMk/>
          <pc:sldMk cId="761323086" sldId="524"/>
        </pc:sldMkLst>
      </pc:sldChg>
      <pc:sldChg chg="del">
        <pc:chgData name="Cristian Chilipirea" userId="34ab170da5908fc4" providerId="LiveId" clId="{8D7DEDE3-80AA-4184-B7F9-7AE18451EC3E}" dt="2019-10-06T17:41:08.948" v="38" actId="2696"/>
        <pc:sldMkLst>
          <pc:docMk/>
          <pc:sldMk cId="2128174877" sldId="525"/>
        </pc:sldMkLst>
      </pc:sldChg>
      <pc:sldChg chg="del">
        <pc:chgData name="Cristian Chilipirea" userId="34ab170da5908fc4" providerId="LiveId" clId="{8D7DEDE3-80AA-4184-B7F9-7AE18451EC3E}" dt="2019-10-06T17:41:09.211" v="39" actId="2696"/>
        <pc:sldMkLst>
          <pc:docMk/>
          <pc:sldMk cId="384922801" sldId="526"/>
        </pc:sldMkLst>
      </pc:sldChg>
      <pc:sldChg chg="del">
        <pc:chgData name="Cristian Chilipirea" userId="34ab170da5908fc4" providerId="LiveId" clId="{8D7DEDE3-80AA-4184-B7F9-7AE18451EC3E}" dt="2019-10-06T17:41:10.478" v="46" actId="2696"/>
        <pc:sldMkLst>
          <pc:docMk/>
          <pc:sldMk cId="3314915467" sldId="527"/>
        </pc:sldMkLst>
      </pc:sldChg>
      <pc:sldChg chg="del">
        <pc:chgData name="Cristian Chilipirea" userId="34ab170da5908fc4" providerId="LiveId" clId="{8D7DEDE3-80AA-4184-B7F9-7AE18451EC3E}" dt="2019-10-06T17:41:10.144" v="44" actId="2696"/>
        <pc:sldMkLst>
          <pc:docMk/>
          <pc:sldMk cId="2683223940" sldId="528"/>
        </pc:sldMkLst>
      </pc:sldChg>
      <pc:sldChg chg="del">
        <pc:chgData name="Cristian Chilipirea" userId="34ab170da5908fc4" providerId="LiveId" clId="{8D7DEDE3-80AA-4184-B7F9-7AE18451EC3E}" dt="2019-10-06T17:41:02.159" v="5" actId="2696"/>
        <pc:sldMkLst>
          <pc:docMk/>
          <pc:sldMk cId="617174008" sldId="529"/>
        </pc:sldMkLst>
      </pc:sldChg>
      <pc:sldChg chg="del">
        <pc:chgData name="Cristian Chilipirea" userId="34ab170da5908fc4" providerId="LiveId" clId="{8D7DEDE3-80AA-4184-B7F9-7AE18451EC3E}" dt="2019-10-06T17:41:02.276" v="6" actId="2696"/>
        <pc:sldMkLst>
          <pc:docMk/>
          <pc:sldMk cId="742774632" sldId="530"/>
        </pc:sldMkLst>
      </pc:sldChg>
      <pc:sldChg chg="del">
        <pc:chgData name="Cristian Chilipirea" userId="34ab170da5908fc4" providerId="LiveId" clId="{8D7DEDE3-80AA-4184-B7F9-7AE18451EC3E}" dt="2019-10-06T17:41:02.543" v="8" actId="2696"/>
        <pc:sldMkLst>
          <pc:docMk/>
          <pc:sldMk cId="2619967694" sldId="531"/>
        </pc:sldMkLst>
      </pc:sldChg>
      <pc:sldChg chg="del">
        <pc:chgData name="Cristian Chilipirea" userId="34ab170da5908fc4" providerId="LiveId" clId="{8D7DEDE3-80AA-4184-B7F9-7AE18451EC3E}" dt="2019-10-06T17:41:03.105" v="12" actId="2696"/>
        <pc:sldMkLst>
          <pc:docMk/>
          <pc:sldMk cId="2286012924" sldId="533"/>
        </pc:sldMkLst>
      </pc:sldChg>
      <pc:sldChg chg="del">
        <pc:chgData name="Cristian Chilipirea" userId="34ab170da5908fc4" providerId="LiveId" clId="{8D7DEDE3-80AA-4184-B7F9-7AE18451EC3E}" dt="2019-10-06T17:41:03.245" v="13" actId="2696"/>
        <pc:sldMkLst>
          <pc:docMk/>
          <pc:sldMk cId="733346778" sldId="534"/>
        </pc:sldMkLst>
      </pc:sldChg>
      <pc:sldChg chg="del">
        <pc:chgData name="Cristian Chilipirea" userId="34ab170da5908fc4" providerId="LiveId" clId="{8D7DEDE3-80AA-4184-B7F9-7AE18451EC3E}" dt="2019-10-06T17:41:03.830" v="15" actId="2696"/>
        <pc:sldMkLst>
          <pc:docMk/>
          <pc:sldMk cId="3424030094" sldId="535"/>
        </pc:sldMkLst>
      </pc:sldChg>
      <pc:sldChg chg="del">
        <pc:chgData name="Cristian Chilipirea" userId="34ab170da5908fc4" providerId="LiveId" clId="{8D7DEDE3-80AA-4184-B7F9-7AE18451EC3E}" dt="2019-10-06T17:41:03.651" v="14" actId="2696"/>
        <pc:sldMkLst>
          <pc:docMk/>
          <pc:sldMk cId="1635445270" sldId="536"/>
        </pc:sldMkLst>
      </pc:sldChg>
      <pc:sldChg chg="del">
        <pc:chgData name="Cristian Chilipirea" userId="34ab170da5908fc4" providerId="LiveId" clId="{8D7DEDE3-80AA-4184-B7F9-7AE18451EC3E}" dt="2019-10-06T17:41:04.113" v="16" actId="2696"/>
        <pc:sldMkLst>
          <pc:docMk/>
          <pc:sldMk cId="1741540215" sldId="538"/>
        </pc:sldMkLst>
      </pc:sldChg>
      <pc:sldChg chg="del">
        <pc:chgData name="Cristian Chilipirea" userId="34ab170da5908fc4" providerId="LiveId" clId="{8D7DEDE3-80AA-4184-B7F9-7AE18451EC3E}" dt="2019-10-06T17:41:05.362" v="21" actId="2696"/>
        <pc:sldMkLst>
          <pc:docMk/>
          <pc:sldMk cId="1544035050" sldId="539"/>
        </pc:sldMkLst>
      </pc:sldChg>
      <pc:sldChg chg="del">
        <pc:chgData name="Cristian Chilipirea" userId="34ab170da5908fc4" providerId="LiveId" clId="{8D7DEDE3-80AA-4184-B7F9-7AE18451EC3E}" dt="2019-10-06T17:41:05.054" v="20" actId="2696"/>
        <pc:sldMkLst>
          <pc:docMk/>
          <pc:sldMk cId="2002666867" sldId="540"/>
        </pc:sldMkLst>
      </pc:sldChg>
      <pc:sldChg chg="del">
        <pc:chgData name="Cristian Chilipirea" userId="34ab170da5908fc4" providerId="LiveId" clId="{8D7DEDE3-80AA-4184-B7F9-7AE18451EC3E}" dt="2019-10-06T17:41:10.303" v="45" actId="2696"/>
        <pc:sldMkLst>
          <pc:docMk/>
          <pc:sldMk cId="1462569323" sldId="541"/>
        </pc:sldMkLst>
      </pc:sldChg>
      <pc:sldChg chg="del">
        <pc:chgData name="Cristian Chilipirea" userId="34ab170da5908fc4" providerId="LiveId" clId="{8D7DEDE3-80AA-4184-B7F9-7AE18451EC3E}" dt="2019-10-06T17:41:10.780" v="47" actId="2696"/>
        <pc:sldMkLst>
          <pc:docMk/>
          <pc:sldMk cId="3728125730" sldId="542"/>
        </pc:sldMkLst>
      </pc:sldChg>
      <pc:sldChg chg="del">
        <pc:chgData name="Cristian Chilipirea" userId="34ab170da5908fc4" providerId="LiveId" clId="{8D7DEDE3-80AA-4184-B7F9-7AE18451EC3E}" dt="2019-10-06T17:41:11.656" v="51" actId="2696"/>
        <pc:sldMkLst>
          <pc:docMk/>
          <pc:sldMk cId="1289218972" sldId="543"/>
        </pc:sldMkLst>
      </pc:sldChg>
      <pc:sldChg chg="del">
        <pc:chgData name="Cristian Chilipirea" userId="34ab170da5908fc4" providerId="LiveId" clId="{8D7DEDE3-80AA-4184-B7F9-7AE18451EC3E}" dt="2019-10-06T17:41:10.980" v="48" actId="2696"/>
        <pc:sldMkLst>
          <pc:docMk/>
          <pc:sldMk cId="2126027227" sldId="544"/>
        </pc:sldMkLst>
      </pc:sldChg>
      <pc:sldChg chg="del">
        <pc:chgData name="Cristian Chilipirea" userId="34ab170da5908fc4" providerId="LiveId" clId="{8D7DEDE3-80AA-4184-B7F9-7AE18451EC3E}" dt="2019-10-06T17:41:11.140" v="49" actId="2696"/>
        <pc:sldMkLst>
          <pc:docMk/>
          <pc:sldMk cId="3144370955" sldId="545"/>
        </pc:sldMkLst>
      </pc:sldChg>
      <pc:sldChg chg="del">
        <pc:chgData name="Cristian Chilipirea" userId="34ab170da5908fc4" providerId="LiveId" clId="{8D7DEDE3-80AA-4184-B7F9-7AE18451EC3E}" dt="2019-10-06T17:41:11.492" v="50" actId="2696"/>
        <pc:sldMkLst>
          <pc:docMk/>
          <pc:sldMk cId="1882107523" sldId="546"/>
        </pc:sldMkLst>
      </pc:sldChg>
      <pc:sldChg chg="del">
        <pc:chgData name="Cristian Chilipirea" userId="34ab170da5908fc4" providerId="LiveId" clId="{8D7DEDE3-80AA-4184-B7F9-7AE18451EC3E}" dt="2019-10-06T17:41:11.822" v="52" actId="2696"/>
        <pc:sldMkLst>
          <pc:docMk/>
          <pc:sldMk cId="558091035" sldId="547"/>
        </pc:sldMkLst>
      </pc:sldChg>
      <pc:sldChg chg="del">
        <pc:chgData name="Cristian Chilipirea" userId="34ab170da5908fc4" providerId="LiveId" clId="{8D7DEDE3-80AA-4184-B7F9-7AE18451EC3E}" dt="2019-10-06T17:41:11.998" v="53" actId="2696"/>
        <pc:sldMkLst>
          <pc:docMk/>
          <pc:sldMk cId="3034493033" sldId="548"/>
        </pc:sldMkLst>
      </pc:sldChg>
      <pc:sldChg chg="del">
        <pc:chgData name="Cristian Chilipirea" userId="34ab170da5908fc4" providerId="LiveId" clId="{8D7DEDE3-80AA-4184-B7F9-7AE18451EC3E}" dt="2019-10-06T17:41:12.182" v="54" actId="2696"/>
        <pc:sldMkLst>
          <pc:docMk/>
          <pc:sldMk cId="2448597296" sldId="549"/>
        </pc:sldMkLst>
      </pc:sldChg>
      <pc:sldChg chg="del">
        <pc:chgData name="Cristian Chilipirea" userId="34ab170da5908fc4" providerId="LiveId" clId="{8D7DEDE3-80AA-4184-B7F9-7AE18451EC3E}" dt="2019-10-06T17:41:12.342" v="55" actId="2696"/>
        <pc:sldMkLst>
          <pc:docMk/>
          <pc:sldMk cId="3128890427" sldId="550"/>
        </pc:sldMkLst>
      </pc:sldChg>
      <pc:sldChg chg="del">
        <pc:chgData name="Cristian Chilipirea" userId="34ab170da5908fc4" providerId="LiveId" clId="{8D7DEDE3-80AA-4184-B7F9-7AE18451EC3E}" dt="2019-10-06T17:41:12.518" v="56" actId="2696"/>
        <pc:sldMkLst>
          <pc:docMk/>
          <pc:sldMk cId="1483517246" sldId="552"/>
        </pc:sldMkLst>
      </pc:sldChg>
      <pc:sldChg chg="del">
        <pc:chgData name="Cristian Chilipirea" userId="34ab170da5908fc4" providerId="LiveId" clId="{8D7DEDE3-80AA-4184-B7F9-7AE18451EC3E}" dt="2019-10-06T17:41:12.699" v="57" actId="2696"/>
        <pc:sldMkLst>
          <pc:docMk/>
          <pc:sldMk cId="901537233" sldId="553"/>
        </pc:sldMkLst>
      </pc:sldChg>
      <pc:sldChg chg="del">
        <pc:chgData name="Cristian Chilipirea" userId="34ab170da5908fc4" providerId="LiveId" clId="{8D7DEDE3-80AA-4184-B7F9-7AE18451EC3E}" dt="2019-10-06T17:41:12.877" v="58" actId="2696"/>
        <pc:sldMkLst>
          <pc:docMk/>
          <pc:sldMk cId="1544456519" sldId="554"/>
        </pc:sldMkLst>
      </pc:sldChg>
      <pc:sldChg chg="del">
        <pc:chgData name="Cristian Chilipirea" userId="34ab170da5908fc4" providerId="LiveId" clId="{8D7DEDE3-80AA-4184-B7F9-7AE18451EC3E}" dt="2019-10-06T17:41:01.462" v="0" actId="2696"/>
        <pc:sldMkLst>
          <pc:docMk/>
          <pc:sldMk cId="2016561363" sldId="555"/>
        </pc:sldMkLst>
      </pc:sldChg>
      <pc:sldChg chg="del">
        <pc:chgData name="Cristian Chilipirea" userId="34ab170da5908fc4" providerId="LiveId" clId="{8D7DEDE3-80AA-4184-B7F9-7AE18451EC3E}" dt="2019-10-06T17:41:01.770" v="2" actId="2696"/>
        <pc:sldMkLst>
          <pc:docMk/>
          <pc:sldMk cId="278542565" sldId="556"/>
        </pc:sldMkLst>
      </pc:sldChg>
      <pc:sldChg chg="del">
        <pc:chgData name="Cristian Chilipirea" userId="34ab170da5908fc4" providerId="LiveId" clId="{8D7DEDE3-80AA-4184-B7F9-7AE18451EC3E}" dt="2019-10-06T17:41:01.898" v="3" actId="2696"/>
        <pc:sldMkLst>
          <pc:docMk/>
          <pc:sldMk cId="2006060040" sldId="557"/>
        </pc:sldMkLst>
      </pc:sldChg>
      <pc:sldChg chg="del">
        <pc:chgData name="Cristian Chilipirea" userId="34ab170da5908fc4" providerId="LiveId" clId="{8D7DEDE3-80AA-4184-B7F9-7AE18451EC3E}" dt="2019-10-06T17:41:13.406" v="60" actId="2696"/>
        <pc:sldMkLst>
          <pc:docMk/>
          <pc:sldMk cId="3440455392" sldId="586"/>
        </pc:sldMkLst>
      </pc:sldChg>
      <pc:sldChg chg="del">
        <pc:chgData name="Cristian Chilipirea" userId="34ab170da5908fc4" providerId="LiveId" clId="{8D7DEDE3-80AA-4184-B7F9-7AE18451EC3E}" dt="2019-10-06T17:41:07.456" v="32" actId="2696"/>
        <pc:sldMkLst>
          <pc:docMk/>
          <pc:sldMk cId="1004568210" sldId="587"/>
        </pc:sldMkLst>
      </pc:sldChg>
      <pc:sldChg chg="del">
        <pc:chgData name="Cristian Chilipirea" userId="34ab170da5908fc4" providerId="LiveId" clId="{8D7DEDE3-80AA-4184-B7F9-7AE18451EC3E}" dt="2019-10-06T17:41:07.747" v="33" actId="2696"/>
        <pc:sldMkLst>
          <pc:docMk/>
          <pc:sldMk cId="2844747525" sldId="588"/>
        </pc:sldMkLst>
      </pc:sldChg>
      <pc:sldChg chg="del">
        <pc:chgData name="Cristian Chilipirea" userId="34ab170da5908fc4" providerId="LiveId" clId="{8D7DEDE3-80AA-4184-B7F9-7AE18451EC3E}" dt="2019-10-06T17:41:13.575" v="61" actId="2696"/>
        <pc:sldMkLst>
          <pc:docMk/>
          <pc:sldMk cId="3229519859" sldId="589"/>
        </pc:sldMkLst>
      </pc:sldChg>
      <pc:sldChg chg="del">
        <pc:chgData name="Cristian Chilipirea" userId="34ab170da5908fc4" providerId="LiveId" clId="{8D7DEDE3-80AA-4184-B7F9-7AE18451EC3E}" dt="2019-10-06T17:41:13.735" v="62" actId="2696"/>
        <pc:sldMkLst>
          <pc:docMk/>
          <pc:sldMk cId="2934982308" sldId="590"/>
        </pc:sldMkLst>
      </pc:sldChg>
      <pc:sldChg chg="del">
        <pc:chgData name="Cristian Chilipirea" userId="34ab170da5908fc4" providerId="LiveId" clId="{8D7DEDE3-80AA-4184-B7F9-7AE18451EC3E}" dt="2019-10-06T17:41:13.893" v="63" actId="2696"/>
        <pc:sldMkLst>
          <pc:docMk/>
          <pc:sldMk cId="638753181" sldId="591"/>
        </pc:sldMkLst>
      </pc:sldChg>
      <pc:sldChg chg="del">
        <pc:chgData name="Cristian Chilipirea" userId="34ab170da5908fc4" providerId="LiveId" clId="{8D7DEDE3-80AA-4184-B7F9-7AE18451EC3E}" dt="2019-10-06T17:41:14.203" v="65" actId="2696"/>
        <pc:sldMkLst>
          <pc:docMk/>
          <pc:sldMk cId="2526377157" sldId="592"/>
        </pc:sldMkLst>
      </pc:sldChg>
      <pc:sldChg chg="del">
        <pc:chgData name="Cristian Chilipirea" userId="34ab170da5908fc4" providerId="LiveId" clId="{8D7DEDE3-80AA-4184-B7F9-7AE18451EC3E}" dt="2019-10-06T17:41:14.339" v="66" actId="2696"/>
        <pc:sldMkLst>
          <pc:docMk/>
          <pc:sldMk cId="3249049725" sldId="593"/>
        </pc:sldMkLst>
      </pc:sldChg>
      <pc:sldChg chg="del">
        <pc:chgData name="Cristian Chilipirea" userId="34ab170da5908fc4" providerId="LiveId" clId="{8D7DEDE3-80AA-4184-B7F9-7AE18451EC3E}" dt="2019-10-06T17:41:14.555" v="67" actId="2696"/>
        <pc:sldMkLst>
          <pc:docMk/>
          <pc:sldMk cId="2757188932" sldId="594"/>
        </pc:sldMkLst>
      </pc:sldChg>
      <pc:sldChg chg="del">
        <pc:chgData name="Cristian Chilipirea" userId="34ab170da5908fc4" providerId="LiveId" clId="{8D7DEDE3-80AA-4184-B7F9-7AE18451EC3E}" dt="2019-10-06T17:41:14.931" v="68" actId="2696"/>
        <pc:sldMkLst>
          <pc:docMk/>
          <pc:sldMk cId="2457825635" sldId="595"/>
        </pc:sldMkLst>
      </pc:sldChg>
      <pc:sldChg chg="del">
        <pc:chgData name="Cristian Chilipirea" userId="34ab170da5908fc4" providerId="LiveId" clId="{8D7DEDE3-80AA-4184-B7F9-7AE18451EC3E}" dt="2019-10-06T17:41:15.131" v="69" actId="2696"/>
        <pc:sldMkLst>
          <pc:docMk/>
          <pc:sldMk cId="1862494286" sldId="596"/>
        </pc:sldMkLst>
      </pc:sldChg>
      <pc:sldChg chg="del">
        <pc:chgData name="Cristian Chilipirea" userId="34ab170da5908fc4" providerId="LiveId" clId="{8D7DEDE3-80AA-4184-B7F9-7AE18451EC3E}" dt="2019-10-06T17:41:15.291" v="70" actId="2696"/>
        <pc:sldMkLst>
          <pc:docMk/>
          <pc:sldMk cId="2528492379" sldId="597"/>
        </pc:sldMkLst>
      </pc:sldChg>
      <pc:sldChg chg="del">
        <pc:chgData name="Cristian Chilipirea" userId="34ab170da5908fc4" providerId="LiveId" clId="{8D7DEDE3-80AA-4184-B7F9-7AE18451EC3E}" dt="2019-10-06T17:41:15.785" v="71" actId="2696"/>
        <pc:sldMkLst>
          <pc:docMk/>
          <pc:sldMk cId="2518629561" sldId="598"/>
        </pc:sldMkLst>
      </pc:sldChg>
      <pc:sldChg chg="del">
        <pc:chgData name="Cristian Chilipirea" userId="34ab170da5908fc4" providerId="LiveId" clId="{8D7DEDE3-80AA-4184-B7F9-7AE18451EC3E}" dt="2019-10-06T17:41:15.884" v="73" actId="2696"/>
        <pc:sldMkLst>
          <pc:docMk/>
          <pc:sldMk cId="3957409372" sldId="599"/>
        </pc:sldMkLst>
      </pc:sldChg>
      <pc:sldChg chg="del">
        <pc:chgData name="Cristian Chilipirea" userId="34ab170da5908fc4" providerId="LiveId" clId="{8D7DEDE3-80AA-4184-B7F9-7AE18451EC3E}" dt="2019-10-06T17:41:15.951" v="75" actId="2696"/>
        <pc:sldMkLst>
          <pc:docMk/>
          <pc:sldMk cId="2442255895" sldId="600"/>
        </pc:sldMkLst>
      </pc:sldChg>
      <pc:sldChg chg="del">
        <pc:chgData name="Cristian Chilipirea" userId="34ab170da5908fc4" providerId="LiveId" clId="{8D7DEDE3-80AA-4184-B7F9-7AE18451EC3E}" dt="2019-10-06T17:41:15.967" v="76" actId="2696"/>
        <pc:sldMkLst>
          <pc:docMk/>
          <pc:sldMk cId="539200228" sldId="601"/>
        </pc:sldMkLst>
      </pc:sldChg>
      <pc:sldChg chg="del">
        <pc:chgData name="Cristian Chilipirea" userId="34ab170da5908fc4" providerId="LiveId" clId="{8D7DEDE3-80AA-4184-B7F9-7AE18451EC3E}" dt="2019-10-06T17:41:16.115" v="77" actId="2696"/>
        <pc:sldMkLst>
          <pc:docMk/>
          <pc:sldMk cId="2552501450" sldId="602"/>
        </pc:sldMkLst>
      </pc:sldChg>
      <pc:sldChg chg="del">
        <pc:chgData name="Cristian Chilipirea" userId="34ab170da5908fc4" providerId="LiveId" clId="{8D7DEDE3-80AA-4184-B7F9-7AE18451EC3E}" dt="2019-10-06T17:41:16.651" v="78" actId="2696"/>
        <pc:sldMkLst>
          <pc:docMk/>
          <pc:sldMk cId="1787298923" sldId="603"/>
        </pc:sldMkLst>
      </pc:sldChg>
      <pc:sldChg chg="del">
        <pc:chgData name="Cristian Chilipirea" userId="34ab170da5908fc4" providerId="LiveId" clId="{8D7DEDE3-80AA-4184-B7F9-7AE18451EC3E}" dt="2019-10-06T17:41:17.278" v="79" actId="2696"/>
        <pc:sldMkLst>
          <pc:docMk/>
          <pc:sldMk cId="2363012813" sldId="604"/>
        </pc:sldMkLst>
      </pc:sldChg>
      <pc:sldChg chg="del">
        <pc:chgData name="Cristian Chilipirea" userId="34ab170da5908fc4" providerId="LiveId" clId="{8D7DEDE3-80AA-4184-B7F9-7AE18451EC3E}" dt="2019-10-06T17:41:15.901" v="74" actId="2696"/>
        <pc:sldMkLst>
          <pc:docMk/>
          <pc:sldMk cId="269224354" sldId="605"/>
        </pc:sldMkLst>
      </pc:sldChg>
      <pc:sldChg chg="del">
        <pc:chgData name="Cristian Chilipirea" userId="34ab170da5908fc4" providerId="LiveId" clId="{8D7DEDE3-80AA-4184-B7F9-7AE18451EC3E}" dt="2019-10-06T17:41:15.834" v="72" actId="2696"/>
        <pc:sldMkLst>
          <pc:docMk/>
          <pc:sldMk cId="2954594501" sldId="606"/>
        </pc:sldMkLst>
      </pc:sldChg>
      <pc:sldChg chg="del">
        <pc:chgData name="Cristian Chilipirea" userId="34ab170da5908fc4" providerId="LiveId" clId="{8D7DEDE3-80AA-4184-B7F9-7AE18451EC3E}" dt="2019-10-06T17:41:14.025" v="64" actId="2696"/>
        <pc:sldMkLst>
          <pc:docMk/>
          <pc:sldMk cId="1131665879" sldId="607"/>
        </pc:sldMkLst>
      </pc:sldChg>
      <pc:sldChg chg="del">
        <pc:chgData name="Cristian Chilipirea" userId="34ab170da5908fc4" providerId="LiveId" clId="{8D7DEDE3-80AA-4184-B7F9-7AE18451EC3E}" dt="2019-10-06T17:41:17.598" v="80" actId="2696"/>
        <pc:sldMkLst>
          <pc:docMk/>
          <pc:sldMk cId="289251862" sldId="610"/>
        </pc:sldMkLst>
      </pc:sldChg>
      <pc:sldChg chg="del">
        <pc:chgData name="Cristian Chilipirea" userId="34ab170da5908fc4" providerId="LiveId" clId="{8D7DEDE3-80AA-4184-B7F9-7AE18451EC3E}" dt="2019-10-06T17:41:17.744" v="81" actId="2696"/>
        <pc:sldMkLst>
          <pc:docMk/>
          <pc:sldMk cId="1539260797" sldId="617"/>
        </pc:sldMkLst>
      </pc:sldChg>
      <pc:sldChg chg="del">
        <pc:chgData name="Cristian Chilipirea" userId="34ab170da5908fc4" providerId="LiveId" clId="{8D7DEDE3-80AA-4184-B7F9-7AE18451EC3E}" dt="2019-10-06T17:41:18.844" v="88" actId="2696"/>
        <pc:sldMkLst>
          <pc:docMk/>
          <pc:sldMk cId="1602396881" sldId="619"/>
        </pc:sldMkLst>
      </pc:sldChg>
      <pc:sldChg chg="del">
        <pc:chgData name="Cristian Chilipirea" userId="34ab170da5908fc4" providerId="LiveId" clId="{8D7DEDE3-80AA-4184-B7F9-7AE18451EC3E}" dt="2019-10-06T17:41:18.676" v="87" actId="2696"/>
        <pc:sldMkLst>
          <pc:docMk/>
          <pc:sldMk cId="983254241" sldId="620"/>
        </pc:sldMkLst>
      </pc:sldChg>
      <pc:sldChg chg="del">
        <pc:chgData name="Cristian Chilipirea" userId="34ab170da5908fc4" providerId="LiveId" clId="{8D7DEDE3-80AA-4184-B7F9-7AE18451EC3E}" dt="2019-10-06T17:41:18.948" v="89" actId="2696"/>
        <pc:sldMkLst>
          <pc:docMk/>
          <pc:sldMk cId="1693112902" sldId="621"/>
        </pc:sldMkLst>
      </pc:sldChg>
      <pc:sldChg chg="del">
        <pc:chgData name="Cristian Chilipirea" userId="34ab170da5908fc4" providerId="LiveId" clId="{8D7DEDE3-80AA-4184-B7F9-7AE18451EC3E}" dt="2019-10-06T17:41:19.140" v="90" actId="2696"/>
        <pc:sldMkLst>
          <pc:docMk/>
          <pc:sldMk cId="3591667173" sldId="622"/>
        </pc:sldMkLst>
      </pc:sldChg>
      <pc:sldChg chg="del">
        <pc:chgData name="Cristian Chilipirea" userId="34ab170da5908fc4" providerId="LiveId" clId="{8D7DEDE3-80AA-4184-B7F9-7AE18451EC3E}" dt="2019-10-06T17:41:19.296" v="91" actId="2696"/>
        <pc:sldMkLst>
          <pc:docMk/>
          <pc:sldMk cId="3871055158" sldId="623"/>
        </pc:sldMkLst>
      </pc:sldChg>
      <pc:sldChg chg="del">
        <pc:chgData name="Cristian Chilipirea" userId="34ab170da5908fc4" providerId="LiveId" clId="{8D7DEDE3-80AA-4184-B7F9-7AE18451EC3E}" dt="2019-10-06T17:41:19.451" v="92" actId="2696"/>
        <pc:sldMkLst>
          <pc:docMk/>
          <pc:sldMk cId="1035402042" sldId="624"/>
        </pc:sldMkLst>
      </pc:sldChg>
      <pc:sldChg chg="del">
        <pc:chgData name="Cristian Chilipirea" userId="34ab170da5908fc4" providerId="LiveId" clId="{8D7DEDE3-80AA-4184-B7F9-7AE18451EC3E}" dt="2019-10-06T17:41:18.520" v="86" actId="2696"/>
        <pc:sldMkLst>
          <pc:docMk/>
          <pc:sldMk cId="2430536616" sldId="625"/>
        </pc:sldMkLst>
      </pc:sldChg>
      <pc:sldChg chg="del">
        <pc:chgData name="Cristian Chilipirea" userId="34ab170da5908fc4" providerId="LiveId" clId="{8D7DEDE3-80AA-4184-B7F9-7AE18451EC3E}" dt="2019-10-06T17:41:19.580" v="93" actId="2696"/>
        <pc:sldMkLst>
          <pc:docMk/>
          <pc:sldMk cId="1092089267" sldId="626"/>
        </pc:sldMkLst>
      </pc:sldChg>
      <pc:sldChg chg="del">
        <pc:chgData name="Cristian Chilipirea" userId="34ab170da5908fc4" providerId="LiveId" clId="{8D7DEDE3-80AA-4184-B7F9-7AE18451EC3E}" dt="2019-10-06T17:41:19.765" v="94" actId="2696"/>
        <pc:sldMkLst>
          <pc:docMk/>
          <pc:sldMk cId="2157519186" sldId="627"/>
        </pc:sldMkLst>
      </pc:sldChg>
      <pc:sldChg chg="del">
        <pc:chgData name="Cristian Chilipirea" userId="34ab170da5908fc4" providerId="LiveId" clId="{8D7DEDE3-80AA-4184-B7F9-7AE18451EC3E}" dt="2019-10-06T17:41:20.292" v="96" actId="2696"/>
        <pc:sldMkLst>
          <pc:docMk/>
          <pc:sldMk cId="3475865016" sldId="628"/>
        </pc:sldMkLst>
      </pc:sldChg>
      <pc:sldChg chg="del">
        <pc:chgData name="Cristian Chilipirea" userId="34ab170da5908fc4" providerId="LiveId" clId="{8D7DEDE3-80AA-4184-B7F9-7AE18451EC3E}" dt="2019-10-06T17:41:20.692" v="98" actId="2696"/>
        <pc:sldMkLst>
          <pc:docMk/>
          <pc:sldMk cId="399722945" sldId="629"/>
        </pc:sldMkLst>
      </pc:sldChg>
      <pc:sldChg chg="del">
        <pc:chgData name="Cristian Chilipirea" userId="34ab170da5908fc4" providerId="LiveId" clId="{8D7DEDE3-80AA-4184-B7F9-7AE18451EC3E}" dt="2019-10-06T17:41:21.084" v="100" actId="2696"/>
        <pc:sldMkLst>
          <pc:docMk/>
          <pc:sldMk cId="415877145" sldId="630"/>
        </pc:sldMkLst>
      </pc:sldChg>
      <pc:sldChg chg="del">
        <pc:chgData name="Cristian Chilipirea" userId="34ab170da5908fc4" providerId="LiveId" clId="{8D7DEDE3-80AA-4184-B7F9-7AE18451EC3E}" dt="2019-10-06T17:41:33.704" v="106" actId="2696"/>
        <pc:sldMkLst>
          <pc:docMk/>
          <pc:sldMk cId="2256760796" sldId="631"/>
        </pc:sldMkLst>
      </pc:sldChg>
      <pc:sldChg chg="del">
        <pc:chgData name="Cristian Chilipirea" userId="34ab170da5908fc4" providerId="LiveId" clId="{8D7DEDE3-80AA-4184-B7F9-7AE18451EC3E}" dt="2019-10-06T17:41:22.603" v="104" actId="2696"/>
        <pc:sldMkLst>
          <pc:docMk/>
          <pc:sldMk cId="3056894308" sldId="632"/>
        </pc:sldMkLst>
      </pc:sldChg>
      <pc:sldChg chg="del">
        <pc:chgData name="Cristian Chilipirea" userId="34ab170da5908fc4" providerId="LiveId" clId="{8D7DEDE3-80AA-4184-B7F9-7AE18451EC3E}" dt="2019-10-06T17:41:21.828" v="102" actId="2696"/>
        <pc:sldMkLst>
          <pc:docMk/>
          <pc:sldMk cId="1561823746" sldId="633"/>
        </pc:sldMkLst>
      </pc:sldChg>
      <pc:sldChg chg="del">
        <pc:chgData name="Cristian Chilipirea" userId="34ab170da5908fc4" providerId="LiveId" clId="{8D7DEDE3-80AA-4184-B7F9-7AE18451EC3E}" dt="2019-10-06T17:41:19.924" v="95" actId="2696"/>
        <pc:sldMkLst>
          <pc:docMk/>
          <pc:sldMk cId="696013976" sldId="634"/>
        </pc:sldMkLst>
      </pc:sldChg>
      <pc:sldChg chg="del">
        <pc:chgData name="Cristian Chilipirea" userId="34ab170da5908fc4" providerId="LiveId" clId="{8D7DEDE3-80AA-4184-B7F9-7AE18451EC3E}" dt="2019-10-06T17:41:20.485" v="97" actId="2696"/>
        <pc:sldMkLst>
          <pc:docMk/>
          <pc:sldMk cId="4191572566" sldId="635"/>
        </pc:sldMkLst>
      </pc:sldChg>
      <pc:sldChg chg="del">
        <pc:chgData name="Cristian Chilipirea" userId="34ab170da5908fc4" providerId="LiveId" clId="{8D7DEDE3-80AA-4184-B7F9-7AE18451EC3E}" dt="2019-10-06T17:41:20.878" v="99" actId="2696"/>
        <pc:sldMkLst>
          <pc:docMk/>
          <pc:sldMk cId="807977974" sldId="636"/>
        </pc:sldMkLst>
      </pc:sldChg>
      <pc:sldChg chg="del">
        <pc:chgData name="Cristian Chilipirea" userId="34ab170da5908fc4" providerId="LiveId" clId="{8D7DEDE3-80AA-4184-B7F9-7AE18451EC3E}" dt="2019-10-06T17:41:21.252" v="101" actId="2696"/>
        <pc:sldMkLst>
          <pc:docMk/>
          <pc:sldMk cId="2574714365" sldId="637"/>
        </pc:sldMkLst>
      </pc:sldChg>
      <pc:sldChg chg="del">
        <pc:chgData name="Cristian Chilipirea" userId="34ab170da5908fc4" providerId="LiveId" clId="{8D7DEDE3-80AA-4184-B7F9-7AE18451EC3E}" dt="2019-10-06T17:41:22.152" v="103" actId="2696"/>
        <pc:sldMkLst>
          <pc:docMk/>
          <pc:sldMk cId="3652549265" sldId="638"/>
        </pc:sldMkLst>
      </pc:sldChg>
      <pc:sldChg chg="del">
        <pc:chgData name="Cristian Chilipirea" userId="34ab170da5908fc4" providerId="LiveId" clId="{8D7DEDE3-80AA-4184-B7F9-7AE18451EC3E}" dt="2019-10-06T17:41:07.968" v="34" actId="2696"/>
        <pc:sldMkLst>
          <pc:docMk/>
          <pc:sldMk cId="2226103853" sldId="674"/>
        </pc:sldMkLst>
      </pc:sldChg>
      <pc:sldChg chg="del">
        <pc:chgData name="Cristian Chilipirea" userId="34ab170da5908fc4" providerId="LiveId" clId="{8D7DEDE3-80AA-4184-B7F9-7AE18451EC3E}" dt="2019-10-06T17:41:08.240" v="35" actId="2696"/>
        <pc:sldMkLst>
          <pc:docMk/>
          <pc:sldMk cId="3773405892" sldId="675"/>
        </pc:sldMkLst>
      </pc:sldChg>
      <pc:sldChg chg="del">
        <pc:chgData name="Cristian Chilipirea" userId="34ab170da5908fc4" providerId="LiveId" clId="{8D7DEDE3-80AA-4184-B7F9-7AE18451EC3E}" dt="2019-10-06T17:41:08.479" v="36" actId="2696"/>
        <pc:sldMkLst>
          <pc:docMk/>
          <pc:sldMk cId="1837309573" sldId="676"/>
        </pc:sldMkLst>
      </pc:sldChg>
      <pc:sldChg chg="del">
        <pc:chgData name="Cristian Chilipirea" userId="34ab170da5908fc4" providerId="LiveId" clId="{8D7DEDE3-80AA-4184-B7F9-7AE18451EC3E}" dt="2019-10-06T17:41:17.890" v="82" actId="2696"/>
        <pc:sldMkLst>
          <pc:docMk/>
          <pc:sldMk cId="1429318266" sldId="697"/>
        </pc:sldMkLst>
      </pc:sldChg>
      <pc:sldChg chg="del">
        <pc:chgData name="Cristian Chilipirea" userId="34ab170da5908fc4" providerId="LiveId" clId="{8D7DEDE3-80AA-4184-B7F9-7AE18451EC3E}" dt="2019-10-06T17:41:18.052" v="83" actId="2696"/>
        <pc:sldMkLst>
          <pc:docMk/>
          <pc:sldMk cId="656273675" sldId="698"/>
        </pc:sldMkLst>
      </pc:sldChg>
      <pc:sldChg chg="del">
        <pc:chgData name="Cristian Chilipirea" userId="34ab170da5908fc4" providerId="LiveId" clId="{8D7DEDE3-80AA-4184-B7F9-7AE18451EC3E}" dt="2019-10-06T17:41:18.219" v="84" actId="2696"/>
        <pc:sldMkLst>
          <pc:docMk/>
          <pc:sldMk cId="3053016918" sldId="699"/>
        </pc:sldMkLst>
      </pc:sldChg>
      <pc:sldChg chg="del">
        <pc:chgData name="Cristian Chilipirea" userId="34ab170da5908fc4" providerId="LiveId" clId="{8D7DEDE3-80AA-4184-B7F9-7AE18451EC3E}" dt="2019-10-06T17:41:18.364" v="85" actId="2696"/>
        <pc:sldMkLst>
          <pc:docMk/>
          <pc:sldMk cId="4067465942" sldId="700"/>
        </pc:sldMkLst>
      </pc:sldChg>
      <pc:sldChg chg="del">
        <pc:chgData name="Cristian Chilipirea" userId="34ab170da5908fc4" providerId="LiveId" clId="{8D7DEDE3-80AA-4184-B7F9-7AE18451EC3E}" dt="2019-10-06T17:41:13.189" v="59" actId="2696"/>
        <pc:sldMkLst>
          <pc:docMk/>
          <pc:sldMk cId="344641337" sldId="701"/>
        </pc:sldMkLst>
      </pc:sldChg>
      <pc:sldChg chg="del">
        <pc:chgData name="Cristian Chilipirea" userId="34ab170da5908fc4" providerId="LiveId" clId="{8D7DEDE3-80AA-4184-B7F9-7AE18451EC3E}" dt="2019-10-06T17:41:09.458" v="40" actId="2696"/>
        <pc:sldMkLst>
          <pc:docMk/>
          <pc:sldMk cId="2042151825" sldId="702"/>
        </pc:sldMkLst>
      </pc:sldChg>
      <pc:sldChg chg="del">
        <pc:chgData name="Cristian Chilipirea" userId="34ab170da5908fc4" providerId="LiveId" clId="{8D7DEDE3-80AA-4184-B7F9-7AE18451EC3E}" dt="2019-10-06T17:41:09.687" v="41" actId="2696"/>
        <pc:sldMkLst>
          <pc:docMk/>
          <pc:sldMk cId="1836877158" sldId="703"/>
        </pc:sldMkLst>
      </pc:sldChg>
      <pc:sldChg chg="del">
        <pc:chgData name="Cristian Chilipirea" userId="34ab170da5908fc4" providerId="LiveId" clId="{8D7DEDE3-80AA-4184-B7F9-7AE18451EC3E}" dt="2019-10-06T17:41:09.853" v="42" actId="2696"/>
        <pc:sldMkLst>
          <pc:docMk/>
          <pc:sldMk cId="120645923" sldId="704"/>
        </pc:sldMkLst>
      </pc:sldChg>
      <pc:sldChg chg="del">
        <pc:chgData name="Cristian Chilipirea" userId="34ab170da5908fc4" providerId="LiveId" clId="{8D7DEDE3-80AA-4184-B7F9-7AE18451EC3E}" dt="2019-10-06T17:41:10.014" v="43" actId="2696"/>
        <pc:sldMkLst>
          <pc:docMk/>
          <pc:sldMk cId="3594135705" sldId="705"/>
        </pc:sldMkLst>
      </pc:sldChg>
    </pc:docChg>
  </pc:docChgLst>
  <pc:docChgLst>
    <pc:chgData name="Cristian Chilipirea" userId="34ab170da5908fc4" providerId="LiveId" clId="{DFE5141E-F98E-42EA-B1E4-556BAE62F36F}"/>
    <pc:docChg chg="custSel addSld delSld modSld modSection">
      <pc:chgData name="Cristian Chilipirea" userId="34ab170da5908fc4" providerId="LiveId" clId="{DFE5141E-F98E-42EA-B1E4-556BAE62F36F}" dt="2019-10-13T10:31:28.075" v="263"/>
      <pc:docMkLst>
        <pc:docMk/>
      </pc:docMkLst>
      <pc:sldChg chg="modSp">
        <pc:chgData name="Cristian Chilipirea" userId="34ab170da5908fc4" providerId="LiveId" clId="{DFE5141E-F98E-42EA-B1E4-556BAE62F36F}" dt="2019-10-13T10:23:58.702" v="91" actId="20577"/>
        <pc:sldMkLst>
          <pc:docMk/>
          <pc:sldMk cId="0" sldId="485"/>
        </pc:sldMkLst>
        <pc:spChg chg="mod">
          <ac:chgData name="Cristian Chilipirea" userId="34ab170da5908fc4" providerId="LiveId" clId="{DFE5141E-F98E-42EA-B1E4-556BAE62F36F}" dt="2019-10-13T10:23:58.702" v="91" actId="20577"/>
          <ac:spMkLst>
            <pc:docMk/>
            <pc:sldMk cId="0" sldId="485"/>
            <ac:spMk id="15361" creationId="{B7373C27-AE51-474E-BA1F-0C5F0233AACE}"/>
          </ac:spMkLst>
        </pc:spChg>
      </pc:sldChg>
      <pc:sldChg chg="addSp delSp modSp add">
        <pc:chgData name="Cristian Chilipirea" userId="34ab170da5908fc4" providerId="LiveId" clId="{DFE5141E-F98E-42EA-B1E4-556BAE62F36F}" dt="2019-10-13T10:24:27.796" v="98" actId="1076"/>
        <pc:sldMkLst>
          <pc:docMk/>
          <pc:sldMk cId="82765791" sldId="486"/>
        </pc:sldMkLst>
        <pc:spChg chg="mod">
          <ac:chgData name="Cristian Chilipirea" userId="34ab170da5908fc4" providerId="LiveId" clId="{DFE5141E-F98E-42EA-B1E4-556BAE62F36F}" dt="2019-10-13T10:24:18.859" v="93"/>
          <ac:spMkLst>
            <pc:docMk/>
            <pc:sldMk cId="82765791" sldId="486"/>
            <ac:spMk id="2" creationId="{11416816-F3F8-424D-82DE-3DFECE7C98CA}"/>
          </ac:spMkLst>
        </pc:spChg>
        <pc:spChg chg="del">
          <ac:chgData name="Cristian Chilipirea" userId="34ab170da5908fc4" providerId="LiveId" clId="{DFE5141E-F98E-42EA-B1E4-556BAE62F36F}" dt="2019-10-13T10:24:20.803" v="94" actId="478"/>
          <ac:spMkLst>
            <pc:docMk/>
            <pc:sldMk cId="82765791" sldId="486"/>
            <ac:spMk id="3" creationId="{65158ABA-7A89-4FD2-8D33-7467F3EBF555}"/>
          </ac:spMkLst>
        </pc:spChg>
        <pc:spChg chg="add del">
          <ac:chgData name="Cristian Chilipirea" userId="34ab170da5908fc4" providerId="LiveId" clId="{DFE5141E-F98E-42EA-B1E4-556BAE62F36F}" dt="2019-10-13T10:24:26.055" v="96"/>
          <ac:spMkLst>
            <pc:docMk/>
            <pc:sldMk cId="82765791" sldId="486"/>
            <ac:spMk id="4" creationId="{881FFC41-C164-40C4-9EF8-521D0F6458E6}"/>
          </ac:spMkLst>
        </pc:spChg>
        <pc:spChg chg="add mod">
          <ac:chgData name="Cristian Chilipirea" userId="34ab170da5908fc4" providerId="LiveId" clId="{DFE5141E-F98E-42EA-B1E4-556BAE62F36F}" dt="2019-10-13T10:24:27.796" v="98" actId="1076"/>
          <ac:spMkLst>
            <pc:docMk/>
            <pc:sldMk cId="82765791" sldId="486"/>
            <ac:spMk id="5" creationId="{7CE00BC2-ED1E-49EC-B741-046D0AB914E5}"/>
          </ac:spMkLst>
        </pc:spChg>
      </pc:sldChg>
      <pc:sldChg chg="del">
        <pc:chgData name="Cristian Chilipirea" userId="34ab170da5908fc4" providerId="LiveId" clId="{DFE5141E-F98E-42EA-B1E4-556BAE62F36F}" dt="2019-10-13T10:23:37.122" v="0" actId="2696"/>
        <pc:sldMkLst>
          <pc:docMk/>
          <pc:sldMk cId="888006219" sldId="486"/>
        </pc:sldMkLst>
      </pc:sldChg>
      <pc:sldChg chg="del">
        <pc:chgData name="Cristian Chilipirea" userId="34ab170da5908fc4" providerId="LiveId" clId="{DFE5141E-F98E-42EA-B1E4-556BAE62F36F}" dt="2019-10-13T10:23:37.615" v="1" actId="2696"/>
        <pc:sldMkLst>
          <pc:docMk/>
          <pc:sldMk cId="2528767456" sldId="487"/>
        </pc:sldMkLst>
      </pc:sldChg>
      <pc:sldChg chg="addSp delSp modSp add">
        <pc:chgData name="Cristian Chilipirea" userId="34ab170da5908fc4" providerId="LiveId" clId="{DFE5141E-F98E-42EA-B1E4-556BAE62F36F}" dt="2019-10-13T10:24:40.528" v="104"/>
        <pc:sldMkLst>
          <pc:docMk/>
          <pc:sldMk cId="3808378620" sldId="487"/>
        </pc:sldMkLst>
        <pc:spChg chg="mod">
          <ac:chgData name="Cristian Chilipirea" userId="34ab170da5908fc4" providerId="LiveId" clId="{DFE5141E-F98E-42EA-B1E4-556BAE62F36F}" dt="2019-10-13T10:24:33.555" v="100"/>
          <ac:spMkLst>
            <pc:docMk/>
            <pc:sldMk cId="3808378620" sldId="487"/>
            <ac:spMk id="2" creationId="{FFAB6AD0-B6B4-434F-B82D-4ED63A4A3B08}"/>
          </ac:spMkLst>
        </pc:spChg>
        <pc:spChg chg="del">
          <ac:chgData name="Cristian Chilipirea" userId="34ab170da5908fc4" providerId="LiveId" clId="{DFE5141E-F98E-42EA-B1E4-556BAE62F36F}" dt="2019-10-13T10:24:38.422" v="101" actId="478"/>
          <ac:spMkLst>
            <pc:docMk/>
            <pc:sldMk cId="3808378620" sldId="487"/>
            <ac:spMk id="3" creationId="{E3F7CAF9-E427-4CE1-8CDE-D1DF07E731F8}"/>
          </ac:spMkLst>
        </pc:spChg>
        <pc:spChg chg="add del">
          <ac:chgData name="Cristian Chilipirea" userId="34ab170da5908fc4" providerId="LiveId" clId="{DFE5141E-F98E-42EA-B1E4-556BAE62F36F}" dt="2019-10-13T10:24:40.520" v="103"/>
          <ac:spMkLst>
            <pc:docMk/>
            <pc:sldMk cId="3808378620" sldId="487"/>
            <ac:spMk id="4" creationId="{9FC5CA0C-768C-49D7-AFE2-22564BD864DA}"/>
          </ac:spMkLst>
        </pc:spChg>
        <pc:spChg chg="add">
          <ac:chgData name="Cristian Chilipirea" userId="34ab170da5908fc4" providerId="LiveId" clId="{DFE5141E-F98E-42EA-B1E4-556BAE62F36F}" dt="2019-10-13T10:24:40.528" v="104"/>
          <ac:spMkLst>
            <pc:docMk/>
            <pc:sldMk cId="3808378620" sldId="487"/>
            <ac:spMk id="5" creationId="{49054887-C3DD-4394-A855-C5173CD0BD2C}"/>
          </ac:spMkLst>
        </pc:spChg>
      </pc:sldChg>
      <pc:sldChg chg="addSp delSp modSp add">
        <pc:chgData name="Cristian Chilipirea" userId="34ab170da5908fc4" providerId="LiveId" clId="{DFE5141E-F98E-42EA-B1E4-556BAE62F36F}" dt="2019-10-13T10:24:54.557" v="110"/>
        <pc:sldMkLst>
          <pc:docMk/>
          <pc:sldMk cId="2485176181" sldId="488"/>
        </pc:sldMkLst>
        <pc:spChg chg="mod">
          <ac:chgData name="Cristian Chilipirea" userId="34ab170da5908fc4" providerId="LiveId" clId="{DFE5141E-F98E-42EA-B1E4-556BAE62F36F}" dt="2019-10-13T10:24:46.208" v="106"/>
          <ac:spMkLst>
            <pc:docMk/>
            <pc:sldMk cId="2485176181" sldId="488"/>
            <ac:spMk id="2" creationId="{05E937C2-C932-46A2-B93B-492E17E50E68}"/>
          </ac:spMkLst>
        </pc:spChg>
        <pc:spChg chg="del">
          <ac:chgData name="Cristian Chilipirea" userId="34ab170da5908fc4" providerId="LiveId" clId="{DFE5141E-F98E-42EA-B1E4-556BAE62F36F}" dt="2019-10-13T10:24:52.414" v="107" actId="478"/>
          <ac:spMkLst>
            <pc:docMk/>
            <pc:sldMk cId="2485176181" sldId="488"/>
            <ac:spMk id="3" creationId="{35D18CAA-D400-4B58-812E-E412A87DD4C8}"/>
          </ac:spMkLst>
        </pc:spChg>
        <pc:spChg chg="add del">
          <ac:chgData name="Cristian Chilipirea" userId="34ab170da5908fc4" providerId="LiveId" clId="{DFE5141E-F98E-42EA-B1E4-556BAE62F36F}" dt="2019-10-13T10:24:54.546" v="109"/>
          <ac:spMkLst>
            <pc:docMk/>
            <pc:sldMk cId="2485176181" sldId="488"/>
            <ac:spMk id="4" creationId="{5994F374-79EA-4196-ABB8-3E5CD370FD49}"/>
          </ac:spMkLst>
        </pc:spChg>
        <pc:spChg chg="add">
          <ac:chgData name="Cristian Chilipirea" userId="34ab170da5908fc4" providerId="LiveId" clId="{DFE5141E-F98E-42EA-B1E4-556BAE62F36F}" dt="2019-10-13T10:24:54.557" v="110"/>
          <ac:spMkLst>
            <pc:docMk/>
            <pc:sldMk cId="2485176181" sldId="488"/>
            <ac:spMk id="40" creationId="{2EF96A35-178C-4B61-B42D-1DCBFF984B52}"/>
          </ac:spMkLst>
        </pc:spChg>
        <pc:grpChg chg="add del">
          <ac:chgData name="Cristian Chilipirea" userId="34ab170da5908fc4" providerId="LiveId" clId="{DFE5141E-F98E-42EA-B1E4-556BAE62F36F}" dt="2019-10-13T10:24:54.546" v="109"/>
          <ac:grpSpMkLst>
            <pc:docMk/>
            <pc:sldMk cId="2485176181" sldId="488"/>
            <ac:grpSpMk id="5" creationId="{9A119605-7426-4444-B330-7C2458CEBFAF}"/>
          </ac:grpSpMkLst>
        </pc:grpChg>
        <pc:grpChg chg="add">
          <ac:chgData name="Cristian Chilipirea" userId="34ab170da5908fc4" providerId="LiveId" clId="{DFE5141E-F98E-42EA-B1E4-556BAE62F36F}" dt="2019-10-13T10:24:54.557" v="110"/>
          <ac:grpSpMkLst>
            <pc:docMk/>
            <pc:sldMk cId="2485176181" sldId="488"/>
            <ac:grpSpMk id="41" creationId="{88B00FAB-7B34-4DA0-9CD5-C344F04BBD6E}"/>
          </ac:grpSpMkLst>
        </pc:grpChg>
      </pc:sldChg>
      <pc:sldChg chg="del">
        <pc:chgData name="Cristian Chilipirea" userId="34ab170da5908fc4" providerId="LiveId" clId="{DFE5141E-F98E-42EA-B1E4-556BAE62F36F}" dt="2019-10-13T10:23:37.657" v="2" actId="2696"/>
        <pc:sldMkLst>
          <pc:docMk/>
          <pc:sldMk cId="3588683514" sldId="488"/>
        </pc:sldMkLst>
      </pc:sldChg>
      <pc:sldChg chg="addSp delSp modSp add modAnim">
        <pc:chgData name="Cristian Chilipirea" userId="34ab170da5908fc4" providerId="LiveId" clId="{DFE5141E-F98E-42EA-B1E4-556BAE62F36F}" dt="2019-10-13T10:25:07.764" v="116"/>
        <pc:sldMkLst>
          <pc:docMk/>
          <pc:sldMk cId="153538803" sldId="489"/>
        </pc:sldMkLst>
        <pc:spChg chg="mod">
          <ac:chgData name="Cristian Chilipirea" userId="34ab170da5908fc4" providerId="LiveId" clId="{DFE5141E-F98E-42EA-B1E4-556BAE62F36F}" dt="2019-10-13T10:25:00.902" v="112"/>
          <ac:spMkLst>
            <pc:docMk/>
            <pc:sldMk cId="153538803" sldId="489"/>
            <ac:spMk id="2" creationId="{ECCC51BA-C2AA-4B7C-A59B-B4C296554003}"/>
          </ac:spMkLst>
        </pc:spChg>
        <pc:spChg chg="del">
          <ac:chgData name="Cristian Chilipirea" userId="34ab170da5908fc4" providerId="LiveId" clId="{DFE5141E-F98E-42EA-B1E4-556BAE62F36F}" dt="2019-10-13T10:25:02.502" v="113" actId="478"/>
          <ac:spMkLst>
            <pc:docMk/>
            <pc:sldMk cId="153538803" sldId="489"/>
            <ac:spMk id="3" creationId="{060B2BEF-3EDB-48ED-BB2E-D15A76663D12}"/>
          </ac:spMkLst>
        </pc:spChg>
        <pc:spChg chg="add del">
          <ac:chgData name="Cristian Chilipirea" userId="34ab170da5908fc4" providerId="LiveId" clId="{DFE5141E-F98E-42EA-B1E4-556BAE62F36F}" dt="2019-10-13T10:25:07.756" v="115"/>
          <ac:spMkLst>
            <pc:docMk/>
            <pc:sldMk cId="153538803" sldId="489"/>
            <ac:spMk id="4" creationId="{CC33B0FC-952E-49E4-9FCD-7C32A1E84807}"/>
          </ac:spMkLst>
        </pc:spChg>
        <pc:spChg chg="add del">
          <ac:chgData name="Cristian Chilipirea" userId="34ab170da5908fc4" providerId="LiveId" clId="{DFE5141E-F98E-42EA-B1E4-556BAE62F36F}" dt="2019-10-13T10:25:07.756" v="115"/>
          <ac:spMkLst>
            <pc:docMk/>
            <pc:sldMk cId="153538803" sldId="489"/>
            <ac:spMk id="10" creationId="{1F8C8832-150B-4B14-804E-E4C8FBB14913}"/>
          </ac:spMkLst>
        </pc:spChg>
        <pc:spChg chg="add del">
          <ac:chgData name="Cristian Chilipirea" userId="34ab170da5908fc4" providerId="LiveId" clId="{DFE5141E-F98E-42EA-B1E4-556BAE62F36F}" dt="2019-10-13T10:25:07.756" v="115"/>
          <ac:spMkLst>
            <pc:docMk/>
            <pc:sldMk cId="153538803" sldId="489"/>
            <ac:spMk id="11" creationId="{758FA3BE-A7DB-4364-B8CB-2E2A23079F25}"/>
          </ac:spMkLst>
        </pc:spChg>
        <pc:spChg chg="add del">
          <ac:chgData name="Cristian Chilipirea" userId="34ab170da5908fc4" providerId="LiveId" clId="{DFE5141E-F98E-42EA-B1E4-556BAE62F36F}" dt="2019-10-13T10:25:07.756" v="115"/>
          <ac:spMkLst>
            <pc:docMk/>
            <pc:sldMk cId="153538803" sldId="489"/>
            <ac:spMk id="12" creationId="{457AC18D-9DFC-45BC-85C0-373ADDA8CA08}"/>
          </ac:spMkLst>
        </pc:spChg>
        <pc:spChg chg="add del">
          <ac:chgData name="Cristian Chilipirea" userId="34ab170da5908fc4" providerId="LiveId" clId="{DFE5141E-F98E-42EA-B1E4-556BAE62F36F}" dt="2019-10-13T10:25:07.756" v="115"/>
          <ac:spMkLst>
            <pc:docMk/>
            <pc:sldMk cId="153538803" sldId="489"/>
            <ac:spMk id="13" creationId="{8D2C2B09-A76C-4229-BCCF-3DCC0F873B1A}"/>
          </ac:spMkLst>
        </pc:spChg>
        <pc:spChg chg="add del">
          <ac:chgData name="Cristian Chilipirea" userId="34ab170da5908fc4" providerId="LiveId" clId="{DFE5141E-F98E-42EA-B1E4-556BAE62F36F}" dt="2019-10-13T10:25:07.756" v="115"/>
          <ac:spMkLst>
            <pc:docMk/>
            <pc:sldMk cId="153538803" sldId="489"/>
            <ac:spMk id="14" creationId="{BC1401E5-AE9D-4BFE-9E83-914050C0DCDF}"/>
          </ac:spMkLst>
        </pc:spChg>
        <pc:spChg chg="add del">
          <ac:chgData name="Cristian Chilipirea" userId="34ab170da5908fc4" providerId="LiveId" clId="{DFE5141E-F98E-42EA-B1E4-556BAE62F36F}" dt="2019-10-13T10:25:07.756" v="115"/>
          <ac:spMkLst>
            <pc:docMk/>
            <pc:sldMk cId="153538803" sldId="489"/>
            <ac:spMk id="15" creationId="{E58AF6DB-2E91-412C-A29B-AC63E640C1EF}"/>
          </ac:spMkLst>
        </pc:spChg>
        <pc:spChg chg="add del">
          <ac:chgData name="Cristian Chilipirea" userId="34ab170da5908fc4" providerId="LiveId" clId="{DFE5141E-F98E-42EA-B1E4-556BAE62F36F}" dt="2019-10-13T10:25:07.756" v="115"/>
          <ac:spMkLst>
            <pc:docMk/>
            <pc:sldMk cId="153538803" sldId="489"/>
            <ac:spMk id="16" creationId="{2C59F816-E939-4C3C-9680-259185A610BE}"/>
          </ac:spMkLst>
        </pc:spChg>
        <pc:spChg chg="add del">
          <ac:chgData name="Cristian Chilipirea" userId="34ab170da5908fc4" providerId="LiveId" clId="{DFE5141E-F98E-42EA-B1E4-556BAE62F36F}" dt="2019-10-13T10:25:07.756" v="115"/>
          <ac:spMkLst>
            <pc:docMk/>
            <pc:sldMk cId="153538803" sldId="489"/>
            <ac:spMk id="17" creationId="{A49E3053-574B-4B9C-AD5E-980A7890D99E}"/>
          </ac:spMkLst>
        </pc:spChg>
        <pc:spChg chg="add">
          <ac:chgData name="Cristian Chilipirea" userId="34ab170da5908fc4" providerId="LiveId" clId="{DFE5141E-F98E-42EA-B1E4-556BAE62F36F}" dt="2019-10-13T10:25:07.764" v="116"/>
          <ac:spMkLst>
            <pc:docMk/>
            <pc:sldMk cId="153538803" sldId="489"/>
            <ac:spMk id="18" creationId="{3FE1A59B-4AF7-4F64-BFBB-1009318F755A}"/>
          </ac:spMkLst>
        </pc:spChg>
        <pc:spChg chg="add">
          <ac:chgData name="Cristian Chilipirea" userId="34ab170da5908fc4" providerId="LiveId" clId="{DFE5141E-F98E-42EA-B1E4-556BAE62F36F}" dt="2019-10-13T10:25:07.764" v="116"/>
          <ac:spMkLst>
            <pc:docMk/>
            <pc:sldMk cId="153538803" sldId="489"/>
            <ac:spMk id="24" creationId="{5A5160AD-0AF3-4669-A0F6-3FC16CFB67DA}"/>
          </ac:spMkLst>
        </pc:spChg>
        <pc:spChg chg="add">
          <ac:chgData name="Cristian Chilipirea" userId="34ab170da5908fc4" providerId="LiveId" clId="{DFE5141E-F98E-42EA-B1E4-556BAE62F36F}" dt="2019-10-13T10:25:07.764" v="116"/>
          <ac:spMkLst>
            <pc:docMk/>
            <pc:sldMk cId="153538803" sldId="489"/>
            <ac:spMk id="25" creationId="{27F9D283-4E2B-4031-B006-BC30FD087DEF}"/>
          </ac:spMkLst>
        </pc:spChg>
        <pc:spChg chg="add">
          <ac:chgData name="Cristian Chilipirea" userId="34ab170da5908fc4" providerId="LiveId" clId="{DFE5141E-F98E-42EA-B1E4-556BAE62F36F}" dt="2019-10-13T10:25:07.764" v="116"/>
          <ac:spMkLst>
            <pc:docMk/>
            <pc:sldMk cId="153538803" sldId="489"/>
            <ac:spMk id="26" creationId="{6E306DD1-D163-48AD-BBE9-D911B91229E0}"/>
          </ac:spMkLst>
        </pc:spChg>
        <pc:spChg chg="add">
          <ac:chgData name="Cristian Chilipirea" userId="34ab170da5908fc4" providerId="LiveId" clId="{DFE5141E-F98E-42EA-B1E4-556BAE62F36F}" dt="2019-10-13T10:25:07.764" v="116"/>
          <ac:spMkLst>
            <pc:docMk/>
            <pc:sldMk cId="153538803" sldId="489"/>
            <ac:spMk id="27" creationId="{577B3011-B52B-46F3-8142-13D9FD4C3DD7}"/>
          </ac:spMkLst>
        </pc:spChg>
        <pc:spChg chg="add">
          <ac:chgData name="Cristian Chilipirea" userId="34ab170da5908fc4" providerId="LiveId" clId="{DFE5141E-F98E-42EA-B1E4-556BAE62F36F}" dt="2019-10-13T10:25:07.764" v="116"/>
          <ac:spMkLst>
            <pc:docMk/>
            <pc:sldMk cId="153538803" sldId="489"/>
            <ac:spMk id="28" creationId="{1999091C-6793-470B-A097-6596F6E9771D}"/>
          </ac:spMkLst>
        </pc:spChg>
        <pc:spChg chg="add">
          <ac:chgData name="Cristian Chilipirea" userId="34ab170da5908fc4" providerId="LiveId" clId="{DFE5141E-F98E-42EA-B1E4-556BAE62F36F}" dt="2019-10-13T10:25:07.764" v="116"/>
          <ac:spMkLst>
            <pc:docMk/>
            <pc:sldMk cId="153538803" sldId="489"/>
            <ac:spMk id="29" creationId="{0266AFFD-D620-4E78-9A73-1C61E968F0C3}"/>
          </ac:spMkLst>
        </pc:spChg>
        <pc:spChg chg="add">
          <ac:chgData name="Cristian Chilipirea" userId="34ab170da5908fc4" providerId="LiveId" clId="{DFE5141E-F98E-42EA-B1E4-556BAE62F36F}" dt="2019-10-13T10:25:07.764" v="116"/>
          <ac:spMkLst>
            <pc:docMk/>
            <pc:sldMk cId="153538803" sldId="489"/>
            <ac:spMk id="30" creationId="{DB4D12BF-3A13-4DAB-AA5E-C7AB005BEC6A}"/>
          </ac:spMkLst>
        </pc:spChg>
        <pc:spChg chg="add">
          <ac:chgData name="Cristian Chilipirea" userId="34ab170da5908fc4" providerId="LiveId" clId="{DFE5141E-F98E-42EA-B1E4-556BAE62F36F}" dt="2019-10-13T10:25:07.764" v="116"/>
          <ac:spMkLst>
            <pc:docMk/>
            <pc:sldMk cId="153538803" sldId="489"/>
            <ac:spMk id="31" creationId="{654135EF-154B-468F-BB5C-14706DF19117}"/>
          </ac:spMkLst>
        </pc:spChg>
        <pc:cxnChg chg="add del">
          <ac:chgData name="Cristian Chilipirea" userId="34ab170da5908fc4" providerId="LiveId" clId="{DFE5141E-F98E-42EA-B1E4-556BAE62F36F}" dt="2019-10-13T10:25:07.756" v="115"/>
          <ac:cxnSpMkLst>
            <pc:docMk/>
            <pc:sldMk cId="153538803" sldId="489"/>
            <ac:cxnSpMk id="5" creationId="{3EA584C2-21F3-4AED-A231-324D49911CBC}"/>
          </ac:cxnSpMkLst>
        </pc:cxnChg>
        <pc:cxnChg chg="add del">
          <ac:chgData name="Cristian Chilipirea" userId="34ab170da5908fc4" providerId="LiveId" clId="{DFE5141E-F98E-42EA-B1E4-556BAE62F36F}" dt="2019-10-13T10:25:07.756" v="115"/>
          <ac:cxnSpMkLst>
            <pc:docMk/>
            <pc:sldMk cId="153538803" sldId="489"/>
            <ac:cxnSpMk id="6" creationId="{B1D580BB-E39D-41C0-80E0-91ABFDB61F77}"/>
          </ac:cxnSpMkLst>
        </pc:cxnChg>
        <pc:cxnChg chg="add del">
          <ac:chgData name="Cristian Chilipirea" userId="34ab170da5908fc4" providerId="LiveId" clId="{DFE5141E-F98E-42EA-B1E4-556BAE62F36F}" dt="2019-10-13T10:25:07.756" v="115"/>
          <ac:cxnSpMkLst>
            <pc:docMk/>
            <pc:sldMk cId="153538803" sldId="489"/>
            <ac:cxnSpMk id="7" creationId="{5B9CB8D7-9466-43DF-B957-31F849C9BEBE}"/>
          </ac:cxnSpMkLst>
        </pc:cxnChg>
        <pc:cxnChg chg="add del">
          <ac:chgData name="Cristian Chilipirea" userId="34ab170da5908fc4" providerId="LiveId" clId="{DFE5141E-F98E-42EA-B1E4-556BAE62F36F}" dt="2019-10-13T10:25:07.756" v="115"/>
          <ac:cxnSpMkLst>
            <pc:docMk/>
            <pc:sldMk cId="153538803" sldId="489"/>
            <ac:cxnSpMk id="8" creationId="{6FCDE2DE-0938-4429-85FD-E5651CDE5BA1}"/>
          </ac:cxnSpMkLst>
        </pc:cxnChg>
        <pc:cxnChg chg="add del">
          <ac:chgData name="Cristian Chilipirea" userId="34ab170da5908fc4" providerId="LiveId" clId="{DFE5141E-F98E-42EA-B1E4-556BAE62F36F}" dt="2019-10-13T10:25:07.756" v="115"/>
          <ac:cxnSpMkLst>
            <pc:docMk/>
            <pc:sldMk cId="153538803" sldId="489"/>
            <ac:cxnSpMk id="9" creationId="{09BD8C5C-AAF4-418E-A49C-348F1D211AD8}"/>
          </ac:cxnSpMkLst>
        </pc:cxnChg>
        <pc:cxnChg chg="add">
          <ac:chgData name="Cristian Chilipirea" userId="34ab170da5908fc4" providerId="LiveId" clId="{DFE5141E-F98E-42EA-B1E4-556BAE62F36F}" dt="2019-10-13T10:25:07.764" v="116"/>
          <ac:cxnSpMkLst>
            <pc:docMk/>
            <pc:sldMk cId="153538803" sldId="489"/>
            <ac:cxnSpMk id="19" creationId="{11CC321D-53EB-41D6-84AC-51DEED98C922}"/>
          </ac:cxnSpMkLst>
        </pc:cxnChg>
        <pc:cxnChg chg="add">
          <ac:chgData name="Cristian Chilipirea" userId="34ab170da5908fc4" providerId="LiveId" clId="{DFE5141E-F98E-42EA-B1E4-556BAE62F36F}" dt="2019-10-13T10:25:07.764" v="116"/>
          <ac:cxnSpMkLst>
            <pc:docMk/>
            <pc:sldMk cId="153538803" sldId="489"/>
            <ac:cxnSpMk id="20" creationId="{10AB0608-E2BD-447B-905C-FCBE10E1E504}"/>
          </ac:cxnSpMkLst>
        </pc:cxnChg>
        <pc:cxnChg chg="add">
          <ac:chgData name="Cristian Chilipirea" userId="34ab170da5908fc4" providerId="LiveId" clId="{DFE5141E-F98E-42EA-B1E4-556BAE62F36F}" dt="2019-10-13T10:25:07.764" v="116"/>
          <ac:cxnSpMkLst>
            <pc:docMk/>
            <pc:sldMk cId="153538803" sldId="489"/>
            <ac:cxnSpMk id="21" creationId="{E9DB0262-D07B-42C9-8FC7-7FE763508BDE}"/>
          </ac:cxnSpMkLst>
        </pc:cxnChg>
        <pc:cxnChg chg="add">
          <ac:chgData name="Cristian Chilipirea" userId="34ab170da5908fc4" providerId="LiveId" clId="{DFE5141E-F98E-42EA-B1E4-556BAE62F36F}" dt="2019-10-13T10:25:07.764" v="116"/>
          <ac:cxnSpMkLst>
            <pc:docMk/>
            <pc:sldMk cId="153538803" sldId="489"/>
            <ac:cxnSpMk id="22" creationId="{83D0030E-849E-4263-AB40-DEC018EC0B5F}"/>
          </ac:cxnSpMkLst>
        </pc:cxnChg>
        <pc:cxnChg chg="add">
          <ac:chgData name="Cristian Chilipirea" userId="34ab170da5908fc4" providerId="LiveId" clId="{DFE5141E-F98E-42EA-B1E4-556BAE62F36F}" dt="2019-10-13T10:25:07.764" v="116"/>
          <ac:cxnSpMkLst>
            <pc:docMk/>
            <pc:sldMk cId="153538803" sldId="489"/>
            <ac:cxnSpMk id="23" creationId="{6A260F96-783D-43B0-83F0-E6A600D74D8D}"/>
          </ac:cxnSpMkLst>
        </pc:cxnChg>
      </pc:sldChg>
      <pc:sldChg chg="del">
        <pc:chgData name="Cristian Chilipirea" userId="34ab170da5908fc4" providerId="LiveId" clId="{DFE5141E-F98E-42EA-B1E4-556BAE62F36F}" dt="2019-10-13T10:23:37.685" v="3" actId="2696"/>
        <pc:sldMkLst>
          <pc:docMk/>
          <pc:sldMk cId="1042344470" sldId="489"/>
        </pc:sldMkLst>
      </pc:sldChg>
      <pc:sldChg chg="del">
        <pc:chgData name="Cristian Chilipirea" userId="34ab170da5908fc4" providerId="LiveId" clId="{DFE5141E-F98E-42EA-B1E4-556BAE62F36F}" dt="2019-10-13T10:23:37.729" v="4" actId="2696"/>
        <pc:sldMkLst>
          <pc:docMk/>
          <pc:sldMk cId="3615780848" sldId="490"/>
        </pc:sldMkLst>
      </pc:sldChg>
      <pc:sldChg chg="addSp delSp modSp add modAnim">
        <pc:chgData name="Cristian Chilipirea" userId="34ab170da5908fc4" providerId="LiveId" clId="{DFE5141E-F98E-42EA-B1E4-556BAE62F36F}" dt="2019-10-13T10:25:50.406" v="123" actId="1076"/>
        <pc:sldMkLst>
          <pc:docMk/>
          <pc:sldMk cId="4285981982" sldId="490"/>
        </pc:sldMkLst>
        <pc:spChg chg="mod">
          <ac:chgData name="Cristian Chilipirea" userId="34ab170da5908fc4" providerId="LiveId" clId="{DFE5141E-F98E-42EA-B1E4-556BAE62F36F}" dt="2019-10-13T10:25:37.527" v="118"/>
          <ac:spMkLst>
            <pc:docMk/>
            <pc:sldMk cId="4285981982" sldId="490"/>
            <ac:spMk id="2" creationId="{1D712282-8BB2-44E5-8E6C-EF1031A84986}"/>
          </ac:spMkLst>
        </pc:spChg>
        <pc:spChg chg="del">
          <ac:chgData name="Cristian Chilipirea" userId="34ab170da5908fc4" providerId="LiveId" clId="{DFE5141E-F98E-42EA-B1E4-556BAE62F36F}" dt="2019-10-13T10:25:39.127" v="119" actId="478"/>
          <ac:spMkLst>
            <pc:docMk/>
            <pc:sldMk cId="4285981982" sldId="490"/>
            <ac:spMk id="3" creationId="{53161AF4-BBF6-49F2-8D85-9A430FEB415C}"/>
          </ac:spMkLst>
        </pc:spChg>
        <pc:spChg chg="add del">
          <ac:chgData name="Cristian Chilipirea" userId="34ab170da5908fc4" providerId="LiveId" clId="{DFE5141E-F98E-42EA-B1E4-556BAE62F36F}" dt="2019-10-13T10:25:44.410" v="121"/>
          <ac:spMkLst>
            <pc:docMk/>
            <pc:sldMk cId="4285981982" sldId="490"/>
            <ac:spMk id="4" creationId="{C973A657-56CA-4339-9A6B-6BDCAE0AFCEE}"/>
          </ac:spMkLst>
        </pc:spChg>
        <pc:spChg chg="add del">
          <ac:chgData name="Cristian Chilipirea" userId="34ab170da5908fc4" providerId="LiveId" clId="{DFE5141E-F98E-42EA-B1E4-556BAE62F36F}" dt="2019-10-13T10:25:44.410" v="121"/>
          <ac:spMkLst>
            <pc:docMk/>
            <pc:sldMk cId="4285981982" sldId="490"/>
            <ac:spMk id="13" creationId="{DC43CA10-810C-4205-81DA-DA243D32ED1C}"/>
          </ac:spMkLst>
        </pc:spChg>
        <pc:spChg chg="add del">
          <ac:chgData name="Cristian Chilipirea" userId="34ab170da5908fc4" providerId="LiveId" clId="{DFE5141E-F98E-42EA-B1E4-556BAE62F36F}" dt="2019-10-13T10:25:44.410" v="121"/>
          <ac:spMkLst>
            <pc:docMk/>
            <pc:sldMk cId="4285981982" sldId="490"/>
            <ac:spMk id="14" creationId="{6225D415-18C9-4D82-9FAF-65C7563BFE7E}"/>
          </ac:spMkLst>
        </pc:spChg>
        <pc:spChg chg="add del">
          <ac:chgData name="Cristian Chilipirea" userId="34ab170da5908fc4" providerId="LiveId" clId="{DFE5141E-F98E-42EA-B1E4-556BAE62F36F}" dt="2019-10-13T10:25:44.410" v="121"/>
          <ac:spMkLst>
            <pc:docMk/>
            <pc:sldMk cId="4285981982" sldId="490"/>
            <ac:spMk id="15" creationId="{42B28CE6-948E-4DC6-A68F-685684578AC0}"/>
          </ac:spMkLst>
        </pc:spChg>
        <pc:spChg chg="add del">
          <ac:chgData name="Cristian Chilipirea" userId="34ab170da5908fc4" providerId="LiveId" clId="{DFE5141E-F98E-42EA-B1E4-556BAE62F36F}" dt="2019-10-13T10:25:44.410" v="121"/>
          <ac:spMkLst>
            <pc:docMk/>
            <pc:sldMk cId="4285981982" sldId="490"/>
            <ac:spMk id="16" creationId="{70233A84-2EE3-4DF3-AE4D-395715B64F46}"/>
          </ac:spMkLst>
        </pc:spChg>
        <pc:spChg chg="add del">
          <ac:chgData name="Cristian Chilipirea" userId="34ab170da5908fc4" providerId="LiveId" clId="{DFE5141E-F98E-42EA-B1E4-556BAE62F36F}" dt="2019-10-13T10:25:44.410" v="121"/>
          <ac:spMkLst>
            <pc:docMk/>
            <pc:sldMk cId="4285981982" sldId="490"/>
            <ac:spMk id="17" creationId="{B861533C-D479-4EC1-813D-AB8BC6A647FA}"/>
          </ac:spMkLst>
        </pc:spChg>
        <pc:spChg chg="add del">
          <ac:chgData name="Cristian Chilipirea" userId="34ab170da5908fc4" providerId="LiveId" clId="{DFE5141E-F98E-42EA-B1E4-556BAE62F36F}" dt="2019-10-13T10:25:44.410" v="121"/>
          <ac:spMkLst>
            <pc:docMk/>
            <pc:sldMk cId="4285981982" sldId="490"/>
            <ac:spMk id="18" creationId="{C18820F5-AD01-42A1-A45D-972395640428}"/>
          </ac:spMkLst>
        </pc:spChg>
        <pc:spChg chg="add del">
          <ac:chgData name="Cristian Chilipirea" userId="34ab170da5908fc4" providerId="LiveId" clId="{DFE5141E-F98E-42EA-B1E4-556BAE62F36F}" dt="2019-10-13T10:25:44.410" v="121"/>
          <ac:spMkLst>
            <pc:docMk/>
            <pc:sldMk cId="4285981982" sldId="490"/>
            <ac:spMk id="19" creationId="{4FC23F1C-CBB6-4D4A-BF10-52F97E242962}"/>
          </ac:spMkLst>
        </pc:spChg>
        <pc:spChg chg="add del">
          <ac:chgData name="Cristian Chilipirea" userId="34ab170da5908fc4" providerId="LiveId" clId="{DFE5141E-F98E-42EA-B1E4-556BAE62F36F}" dt="2019-10-13T10:25:44.410" v="121"/>
          <ac:spMkLst>
            <pc:docMk/>
            <pc:sldMk cId="4285981982" sldId="490"/>
            <ac:spMk id="20" creationId="{E1D777A5-E43C-4767-9476-2A25D1A2BB8D}"/>
          </ac:spMkLst>
        </pc:spChg>
        <pc:spChg chg="add mod">
          <ac:chgData name="Cristian Chilipirea" userId="34ab170da5908fc4" providerId="LiveId" clId="{DFE5141E-F98E-42EA-B1E4-556BAE62F36F}" dt="2019-10-13T10:25:50.406" v="123" actId="1076"/>
          <ac:spMkLst>
            <pc:docMk/>
            <pc:sldMk cId="4285981982" sldId="490"/>
            <ac:spMk id="21" creationId="{26E94B1C-A175-436B-AE36-94430F05FCF8}"/>
          </ac:spMkLst>
        </pc:spChg>
        <pc:spChg chg="add mod">
          <ac:chgData name="Cristian Chilipirea" userId="34ab170da5908fc4" providerId="LiveId" clId="{DFE5141E-F98E-42EA-B1E4-556BAE62F36F}" dt="2019-10-13T10:25:50.406" v="123" actId="1076"/>
          <ac:spMkLst>
            <pc:docMk/>
            <pc:sldMk cId="4285981982" sldId="490"/>
            <ac:spMk id="30" creationId="{AEB23449-5CF4-467E-BC70-6CBB7DF3B393}"/>
          </ac:spMkLst>
        </pc:spChg>
        <pc:spChg chg="add mod">
          <ac:chgData name="Cristian Chilipirea" userId="34ab170da5908fc4" providerId="LiveId" clId="{DFE5141E-F98E-42EA-B1E4-556BAE62F36F}" dt="2019-10-13T10:25:50.406" v="123" actId="1076"/>
          <ac:spMkLst>
            <pc:docMk/>
            <pc:sldMk cId="4285981982" sldId="490"/>
            <ac:spMk id="31" creationId="{2739CC86-6DBC-4173-88CA-5F6F22DB91EF}"/>
          </ac:spMkLst>
        </pc:spChg>
        <pc:spChg chg="add mod">
          <ac:chgData name="Cristian Chilipirea" userId="34ab170da5908fc4" providerId="LiveId" clId="{DFE5141E-F98E-42EA-B1E4-556BAE62F36F}" dt="2019-10-13T10:25:50.406" v="123" actId="1076"/>
          <ac:spMkLst>
            <pc:docMk/>
            <pc:sldMk cId="4285981982" sldId="490"/>
            <ac:spMk id="32" creationId="{41B20980-538C-4A7E-B56A-C8FE48CEE86A}"/>
          </ac:spMkLst>
        </pc:spChg>
        <pc:spChg chg="add mod">
          <ac:chgData name="Cristian Chilipirea" userId="34ab170da5908fc4" providerId="LiveId" clId="{DFE5141E-F98E-42EA-B1E4-556BAE62F36F}" dt="2019-10-13T10:25:50.406" v="123" actId="1076"/>
          <ac:spMkLst>
            <pc:docMk/>
            <pc:sldMk cId="4285981982" sldId="490"/>
            <ac:spMk id="33" creationId="{0F7AAE87-E93D-4915-B905-3B7AD34F54E7}"/>
          </ac:spMkLst>
        </pc:spChg>
        <pc:spChg chg="add mod">
          <ac:chgData name="Cristian Chilipirea" userId="34ab170da5908fc4" providerId="LiveId" clId="{DFE5141E-F98E-42EA-B1E4-556BAE62F36F}" dt="2019-10-13T10:25:50.406" v="123" actId="1076"/>
          <ac:spMkLst>
            <pc:docMk/>
            <pc:sldMk cId="4285981982" sldId="490"/>
            <ac:spMk id="34" creationId="{DE48FD56-56C6-43BF-B179-2FDBD4D73C27}"/>
          </ac:spMkLst>
        </pc:spChg>
        <pc:spChg chg="add mod">
          <ac:chgData name="Cristian Chilipirea" userId="34ab170da5908fc4" providerId="LiveId" clId="{DFE5141E-F98E-42EA-B1E4-556BAE62F36F}" dt="2019-10-13T10:25:50.406" v="123" actId="1076"/>
          <ac:spMkLst>
            <pc:docMk/>
            <pc:sldMk cId="4285981982" sldId="490"/>
            <ac:spMk id="35" creationId="{2B33A2CB-8532-4ED7-A78E-3F7763619FE7}"/>
          </ac:spMkLst>
        </pc:spChg>
        <pc:spChg chg="add mod">
          <ac:chgData name="Cristian Chilipirea" userId="34ab170da5908fc4" providerId="LiveId" clId="{DFE5141E-F98E-42EA-B1E4-556BAE62F36F}" dt="2019-10-13T10:25:50.406" v="123" actId="1076"/>
          <ac:spMkLst>
            <pc:docMk/>
            <pc:sldMk cId="4285981982" sldId="490"/>
            <ac:spMk id="36" creationId="{FC2C1647-CB1E-406A-9993-C99F72933501}"/>
          </ac:spMkLst>
        </pc:spChg>
        <pc:spChg chg="add mod">
          <ac:chgData name="Cristian Chilipirea" userId="34ab170da5908fc4" providerId="LiveId" clId="{DFE5141E-F98E-42EA-B1E4-556BAE62F36F}" dt="2019-10-13T10:25:50.406" v="123" actId="1076"/>
          <ac:spMkLst>
            <pc:docMk/>
            <pc:sldMk cId="4285981982" sldId="490"/>
            <ac:spMk id="37" creationId="{9A9F601B-2888-4196-8663-38DBCD1E6AFC}"/>
          </ac:spMkLst>
        </pc:spChg>
        <pc:cxnChg chg="add del">
          <ac:chgData name="Cristian Chilipirea" userId="34ab170da5908fc4" providerId="LiveId" clId="{DFE5141E-F98E-42EA-B1E4-556BAE62F36F}" dt="2019-10-13T10:25:44.410" v="121"/>
          <ac:cxnSpMkLst>
            <pc:docMk/>
            <pc:sldMk cId="4285981982" sldId="490"/>
            <ac:cxnSpMk id="5" creationId="{A647E1C1-61AE-4264-8FCF-B0AB9BB4ED15}"/>
          </ac:cxnSpMkLst>
        </pc:cxnChg>
        <pc:cxnChg chg="add del">
          <ac:chgData name="Cristian Chilipirea" userId="34ab170da5908fc4" providerId="LiveId" clId="{DFE5141E-F98E-42EA-B1E4-556BAE62F36F}" dt="2019-10-13T10:25:44.410" v="121"/>
          <ac:cxnSpMkLst>
            <pc:docMk/>
            <pc:sldMk cId="4285981982" sldId="490"/>
            <ac:cxnSpMk id="6" creationId="{EF8E79DB-4BB1-494E-BA10-BF08332C2A3C}"/>
          </ac:cxnSpMkLst>
        </pc:cxnChg>
        <pc:cxnChg chg="add del">
          <ac:chgData name="Cristian Chilipirea" userId="34ab170da5908fc4" providerId="LiveId" clId="{DFE5141E-F98E-42EA-B1E4-556BAE62F36F}" dt="2019-10-13T10:25:44.410" v="121"/>
          <ac:cxnSpMkLst>
            <pc:docMk/>
            <pc:sldMk cId="4285981982" sldId="490"/>
            <ac:cxnSpMk id="7" creationId="{D86A009A-D174-4B6A-B3AD-82D84D40CA2B}"/>
          </ac:cxnSpMkLst>
        </pc:cxnChg>
        <pc:cxnChg chg="add del">
          <ac:chgData name="Cristian Chilipirea" userId="34ab170da5908fc4" providerId="LiveId" clId="{DFE5141E-F98E-42EA-B1E4-556BAE62F36F}" dt="2019-10-13T10:25:44.410" v="121"/>
          <ac:cxnSpMkLst>
            <pc:docMk/>
            <pc:sldMk cId="4285981982" sldId="490"/>
            <ac:cxnSpMk id="8" creationId="{76AD5936-9E9F-4AA6-B28D-BA679639C3DE}"/>
          </ac:cxnSpMkLst>
        </pc:cxnChg>
        <pc:cxnChg chg="add del">
          <ac:chgData name="Cristian Chilipirea" userId="34ab170da5908fc4" providerId="LiveId" clId="{DFE5141E-F98E-42EA-B1E4-556BAE62F36F}" dt="2019-10-13T10:25:44.410" v="121"/>
          <ac:cxnSpMkLst>
            <pc:docMk/>
            <pc:sldMk cId="4285981982" sldId="490"/>
            <ac:cxnSpMk id="9" creationId="{8BE91592-C6BB-4758-9690-C646D522B014}"/>
          </ac:cxnSpMkLst>
        </pc:cxnChg>
        <pc:cxnChg chg="add del">
          <ac:chgData name="Cristian Chilipirea" userId="34ab170da5908fc4" providerId="LiveId" clId="{DFE5141E-F98E-42EA-B1E4-556BAE62F36F}" dt="2019-10-13T10:25:44.410" v="121"/>
          <ac:cxnSpMkLst>
            <pc:docMk/>
            <pc:sldMk cId="4285981982" sldId="490"/>
            <ac:cxnSpMk id="10" creationId="{15DABEB2-5DEE-4D6E-8011-DDBFCC0CAA9D}"/>
          </ac:cxnSpMkLst>
        </pc:cxnChg>
        <pc:cxnChg chg="add del">
          <ac:chgData name="Cristian Chilipirea" userId="34ab170da5908fc4" providerId="LiveId" clId="{DFE5141E-F98E-42EA-B1E4-556BAE62F36F}" dt="2019-10-13T10:25:44.410" v="121"/>
          <ac:cxnSpMkLst>
            <pc:docMk/>
            <pc:sldMk cId="4285981982" sldId="490"/>
            <ac:cxnSpMk id="11" creationId="{F97D4CE5-C87A-40D0-B2C8-ED3C93105C38}"/>
          </ac:cxnSpMkLst>
        </pc:cxnChg>
        <pc:cxnChg chg="add del">
          <ac:chgData name="Cristian Chilipirea" userId="34ab170da5908fc4" providerId="LiveId" clId="{DFE5141E-F98E-42EA-B1E4-556BAE62F36F}" dt="2019-10-13T10:25:44.410" v="121"/>
          <ac:cxnSpMkLst>
            <pc:docMk/>
            <pc:sldMk cId="4285981982" sldId="490"/>
            <ac:cxnSpMk id="12" creationId="{B2E6CD2B-A391-455D-AE9D-807247E8A480}"/>
          </ac:cxnSpMkLst>
        </pc:cxnChg>
        <pc:cxnChg chg="add mod">
          <ac:chgData name="Cristian Chilipirea" userId="34ab170da5908fc4" providerId="LiveId" clId="{DFE5141E-F98E-42EA-B1E4-556BAE62F36F}" dt="2019-10-13T10:25:50.406" v="123" actId="1076"/>
          <ac:cxnSpMkLst>
            <pc:docMk/>
            <pc:sldMk cId="4285981982" sldId="490"/>
            <ac:cxnSpMk id="22" creationId="{494656C8-C331-4A3D-B215-E9BDCA661F44}"/>
          </ac:cxnSpMkLst>
        </pc:cxnChg>
        <pc:cxnChg chg="add mod">
          <ac:chgData name="Cristian Chilipirea" userId="34ab170da5908fc4" providerId="LiveId" clId="{DFE5141E-F98E-42EA-B1E4-556BAE62F36F}" dt="2019-10-13T10:25:50.406" v="123" actId="1076"/>
          <ac:cxnSpMkLst>
            <pc:docMk/>
            <pc:sldMk cId="4285981982" sldId="490"/>
            <ac:cxnSpMk id="23" creationId="{573403A8-C64E-4491-BF0F-29387DCE993C}"/>
          </ac:cxnSpMkLst>
        </pc:cxnChg>
        <pc:cxnChg chg="add mod">
          <ac:chgData name="Cristian Chilipirea" userId="34ab170da5908fc4" providerId="LiveId" clId="{DFE5141E-F98E-42EA-B1E4-556BAE62F36F}" dt="2019-10-13T10:25:50.406" v="123" actId="1076"/>
          <ac:cxnSpMkLst>
            <pc:docMk/>
            <pc:sldMk cId="4285981982" sldId="490"/>
            <ac:cxnSpMk id="24" creationId="{EC8463F1-B55E-4529-8CCA-5B12C8B64554}"/>
          </ac:cxnSpMkLst>
        </pc:cxnChg>
        <pc:cxnChg chg="add mod">
          <ac:chgData name="Cristian Chilipirea" userId="34ab170da5908fc4" providerId="LiveId" clId="{DFE5141E-F98E-42EA-B1E4-556BAE62F36F}" dt="2019-10-13T10:25:50.406" v="123" actId="1076"/>
          <ac:cxnSpMkLst>
            <pc:docMk/>
            <pc:sldMk cId="4285981982" sldId="490"/>
            <ac:cxnSpMk id="25" creationId="{FCCC0866-EBCF-4680-B745-69CCB322D12F}"/>
          </ac:cxnSpMkLst>
        </pc:cxnChg>
        <pc:cxnChg chg="add mod">
          <ac:chgData name="Cristian Chilipirea" userId="34ab170da5908fc4" providerId="LiveId" clId="{DFE5141E-F98E-42EA-B1E4-556BAE62F36F}" dt="2019-10-13T10:25:50.406" v="123" actId="1076"/>
          <ac:cxnSpMkLst>
            <pc:docMk/>
            <pc:sldMk cId="4285981982" sldId="490"/>
            <ac:cxnSpMk id="26" creationId="{9E75F131-9F43-4ECC-97AD-AB47260D44C9}"/>
          </ac:cxnSpMkLst>
        </pc:cxnChg>
        <pc:cxnChg chg="add mod">
          <ac:chgData name="Cristian Chilipirea" userId="34ab170da5908fc4" providerId="LiveId" clId="{DFE5141E-F98E-42EA-B1E4-556BAE62F36F}" dt="2019-10-13T10:25:50.406" v="123" actId="1076"/>
          <ac:cxnSpMkLst>
            <pc:docMk/>
            <pc:sldMk cId="4285981982" sldId="490"/>
            <ac:cxnSpMk id="27" creationId="{0CD9F236-1A82-48DC-B18E-70D29589E5E1}"/>
          </ac:cxnSpMkLst>
        </pc:cxnChg>
        <pc:cxnChg chg="add mod">
          <ac:chgData name="Cristian Chilipirea" userId="34ab170da5908fc4" providerId="LiveId" clId="{DFE5141E-F98E-42EA-B1E4-556BAE62F36F}" dt="2019-10-13T10:25:50.406" v="123" actId="1076"/>
          <ac:cxnSpMkLst>
            <pc:docMk/>
            <pc:sldMk cId="4285981982" sldId="490"/>
            <ac:cxnSpMk id="28" creationId="{1410B7CF-2A76-4486-B71E-4576E895BEC5}"/>
          </ac:cxnSpMkLst>
        </pc:cxnChg>
        <pc:cxnChg chg="add mod">
          <ac:chgData name="Cristian Chilipirea" userId="34ab170da5908fc4" providerId="LiveId" clId="{DFE5141E-F98E-42EA-B1E4-556BAE62F36F}" dt="2019-10-13T10:25:50.406" v="123" actId="1076"/>
          <ac:cxnSpMkLst>
            <pc:docMk/>
            <pc:sldMk cId="4285981982" sldId="490"/>
            <ac:cxnSpMk id="29" creationId="{9FB4D010-A5AE-4309-9B3D-4513784CF334}"/>
          </ac:cxnSpMkLst>
        </pc:cxnChg>
      </pc:sldChg>
      <pc:sldChg chg="addSp delSp modSp add">
        <pc:chgData name="Cristian Chilipirea" userId="34ab170da5908fc4" providerId="LiveId" clId="{DFE5141E-F98E-42EA-B1E4-556BAE62F36F}" dt="2019-10-13T10:26:12.890" v="130" actId="1076"/>
        <pc:sldMkLst>
          <pc:docMk/>
          <pc:sldMk cId="568663443" sldId="491"/>
        </pc:sldMkLst>
        <pc:spChg chg="mod">
          <ac:chgData name="Cristian Chilipirea" userId="34ab170da5908fc4" providerId="LiveId" clId="{DFE5141E-F98E-42EA-B1E4-556BAE62F36F}" dt="2019-10-13T10:26:02.303" v="125"/>
          <ac:spMkLst>
            <pc:docMk/>
            <pc:sldMk cId="568663443" sldId="491"/>
            <ac:spMk id="2" creationId="{EB2087D5-3B90-467F-8128-1B9C901C8563}"/>
          </ac:spMkLst>
        </pc:spChg>
        <pc:spChg chg="del">
          <ac:chgData name="Cristian Chilipirea" userId="34ab170da5908fc4" providerId="LiveId" clId="{DFE5141E-F98E-42EA-B1E4-556BAE62F36F}" dt="2019-10-13T10:26:03.989" v="126" actId="478"/>
          <ac:spMkLst>
            <pc:docMk/>
            <pc:sldMk cId="568663443" sldId="491"/>
            <ac:spMk id="3" creationId="{525E4C54-9C07-4AC9-82D4-2B566A679E82}"/>
          </ac:spMkLst>
        </pc:spChg>
        <pc:spChg chg="add del">
          <ac:chgData name="Cristian Chilipirea" userId="34ab170da5908fc4" providerId="LiveId" clId="{DFE5141E-F98E-42EA-B1E4-556BAE62F36F}" dt="2019-10-13T10:26:10.229" v="128"/>
          <ac:spMkLst>
            <pc:docMk/>
            <pc:sldMk cId="568663443" sldId="491"/>
            <ac:spMk id="4" creationId="{6B17255D-73F2-44E0-8794-74A8214AA639}"/>
          </ac:spMkLst>
        </pc:spChg>
        <pc:spChg chg="add del">
          <ac:chgData name="Cristian Chilipirea" userId="34ab170da5908fc4" providerId="LiveId" clId="{DFE5141E-F98E-42EA-B1E4-556BAE62F36F}" dt="2019-10-13T10:26:10.229" v="128"/>
          <ac:spMkLst>
            <pc:docMk/>
            <pc:sldMk cId="568663443" sldId="491"/>
            <ac:spMk id="5" creationId="{4450DF14-1135-48BA-B751-D9C11F3A4043}"/>
          </ac:spMkLst>
        </pc:spChg>
        <pc:spChg chg="add del">
          <ac:chgData name="Cristian Chilipirea" userId="34ab170da5908fc4" providerId="LiveId" clId="{DFE5141E-F98E-42EA-B1E4-556BAE62F36F}" dt="2019-10-13T10:26:10.229" v="128"/>
          <ac:spMkLst>
            <pc:docMk/>
            <pc:sldMk cId="568663443" sldId="491"/>
            <ac:spMk id="6" creationId="{72284777-8359-477D-ACA9-F0FF74DFF96D}"/>
          </ac:spMkLst>
        </pc:spChg>
        <pc:spChg chg="add del">
          <ac:chgData name="Cristian Chilipirea" userId="34ab170da5908fc4" providerId="LiveId" clId="{DFE5141E-F98E-42EA-B1E4-556BAE62F36F}" dt="2019-10-13T10:26:10.229" v="128"/>
          <ac:spMkLst>
            <pc:docMk/>
            <pc:sldMk cId="568663443" sldId="491"/>
            <ac:spMk id="87" creationId="{4E44C354-EC85-4E2A-8637-8F504B822ED8}"/>
          </ac:spMkLst>
        </pc:spChg>
        <pc:spChg chg="add del">
          <ac:chgData name="Cristian Chilipirea" userId="34ab170da5908fc4" providerId="LiveId" clId="{DFE5141E-F98E-42EA-B1E4-556BAE62F36F}" dt="2019-10-13T10:26:10.229" v="128"/>
          <ac:spMkLst>
            <pc:docMk/>
            <pc:sldMk cId="568663443" sldId="491"/>
            <ac:spMk id="88" creationId="{FC12EF51-325D-48C3-B8E5-6FFF1AAC450B}"/>
          </ac:spMkLst>
        </pc:spChg>
        <pc:spChg chg="add del">
          <ac:chgData name="Cristian Chilipirea" userId="34ab170da5908fc4" providerId="LiveId" clId="{DFE5141E-F98E-42EA-B1E4-556BAE62F36F}" dt="2019-10-13T10:26:10.229" v="128"/>
          <ac:spMkLst>
            <pc:docMk/>
            <pc:sldMk cId="568663443" sldId="491"/>
            <ac:spMk id="89" creationId="{7AAF3B43-A4A2-478F-952D-7F1F1BFD590F}"/>
          </ac:spMkLst>
        </pc:spChg>
        <pc:spChg chg="add del">
          <ac:chgData name="Cristian Chilipirea" userId="34ab170da5908fc4" providerId="LiveId" clId="{DFE5141E-F98E-42EA-B1E4-556BAE62F36F}" dt="2019-10-13T10:26:10.229" v="128"/>
          <ac:spMkLst>
            <pc:docMk/>
            <pc:sldMk cId="568663443" sldId="491"/>
            <ac:spMk id="90" creationId="{52BB587C-6757-411D-B6CA-99CFB91E05A9}"/>
          </ac:spMkLst>
        </pc:spChg>
        <pc:spChg chg="add del">
          <ac:chgData name="Cristian Chilipirea" userId="34ab170da5908fc4" providerId="LiveId" clId="{DFE5141E-F98E-42EA-B1E4-556BAE62F36F}" dt="2019-10-13T10:26:10.229" v="128"/>
          <ac:spMkLst>
            <pc:docMk/>
            <pc:sldMk cId="568663443" sldId="491"/>
            <ac:spMk id="91" creationId="{334F8C88-245E-4399-A4A3-3F281119C734}"/>
          </ac:spMkLst>
        </pc:spChg>
        <pc:spChg chg="add del">
          <ac:chgData name="Cristian Chilipirea" userId="34ab170da5908fc4" providerId="LiveId" clId="{DFE5141E-F98E-42EA-B1E4-556BAE62F36F}" dt="2019-10-13T10:26:10.229" v="128"/>
          <ac:spMkLst>
            <pc:docMk/>
            <pc:sldMk cId="568663443" sldId="491"/>
            <ac:spMk id="92" creationId="{F207B7D8-0273-4FD7-825D-F9F22E897B28}"/>
          </ac:spMkLst>
        </pc:spChg>
        <pc:spChg chg="add del">
          <ac:chgData name="Cristian Chilipirea" userId="34ab170da5908fc4" providerId="LiveId" clId="{DFE5141E-F98E-42EA-B1E4-556BAE62F36F}" dt="2019-10-13T10:26:10.229" v="128"/>
          <ac:spMkLst>
            <pc:docMk/>
            <pc:sldMk cId="568663443" sldId="491"/>
            <ac:spMk id="93" creationId="{62A2C491-CEB9-4122-A849-598B4A1E49C8}"/>
          </ac:spMkLst>
        </pc:spChg>
        <pc:spChg chg="add del">
          <ac:chgData name="Cristian Chilipirea" userId="34ab170da5908fc4" providerId="LiveId" clId="{DFE5141E-F98E-42EA-B1E4-556BAE62F36F}" dt="2019-10-13T10:26:10.229" v="128"/>
          <ac:spMkLst>
            <pc:docMk/>
            <pc:sldMk cId="568663443" sldId="491"/>
            <ac:spMk id="94" creationId="{B1AD9931-1713-49BE-A4A4-AB6D24F5013A}"/>
          </ac:spMkLst>
        </pc:spChg>
        <pc:spChg chg="add del">
          <ac:chgData name="Cristian Chilipirea" userId="34ab170da5908fc4" providerId="LiveId" clId="{DFE5141E-F98E-42EA-B1E4-556BAE62F36F}" dt="2019-10-13T10:26:10.229" v="128"/>
          <ac:spMkLst>
            <pc:docMk/>
            <pc:sldMk cId="568663443" sldId="491"/>
            <ac:spMk id="138" creationId="{1937E753-B7F9-4A69-A854-E2EB4EB407BC}"/>
          </ac:spMkLst>
        </pc:spChg>
        <pc:spChg chg="add del">
          <ac:chgData name="Cristian Chilipirea" userId="34ab170da5908fc4" providerId="LiveId" clId="{DFE5141E-F98E-42EA-B1E4-556BAE62F36F}" dt="2019-10-13T10:26:10.229" v="128"/>
          <ac:spMkLst>
            <pc:docMk/>
            <pc:sldMk cId="568663443" sldId="491"/>
            <ac:spMk id="139" creationId="{ED4E46BE-F3A6-47FA-9344-B75246B7104D}"/>
          </ac:spMkLst>
        </pc:spChg>
        <pc:spChg chg="add del">
          <ac:chgData name="Cristian Chilipirea" userId="34ab170da5908fc4" providerId="LiveId" clId="{DFE5141E-F98E-42EA-B1E4-556BAE62F36F}" dt="2019-10-13T10:26:10.229" v="128"/>
          <ac:spMkLst>
            <pc:docMk/>
            <pc:sldMk cId="568663443" sldId="491"/>
            <ac:spMk id="140" creationId="{362830F8-97FF-4BDE-8AE6-8747C257F7FF}"/>
          </ac:spMkLst>
        </pc:spChg>
        <pc:spChg chg="add del">
          <ac:chgData name="Cristian Chilipirea" userId="34ab170da5908fc4" providerId="LiveId" clId="{DFE5141E-F98E-42EA-B1E4-556BAE62F36F}" dt="2019-10-13T10:26:10.229" v="128"/>
          <ac:spMkLst>
            <pc:docMk/>
            <pc:sldMk cId="568663443" sldId="491"/>
            <ac:spMk id="141" creationId="{DEFA41FD-82A6-41D7-9DA2-CC1A110335B6}"/>
          </ac:spMkLst>
        </pc:spChg>
        <pc:spChg chg="add mod">
          <ac:chgData name="Cristian Chilipirea" userId="34ab170da5908fc4" providerId="LiveId" clId="{DFE5141E-F98E-42EA-B1E4-556BAE62F36F}" dt="2019-10-13T10:26:12.890" v="130" actId="1076"/>
          <ac:spMkLst>
            <pc:docMk/>
            <pc:sldMk cId="568663443" sldId="491"/>
            <ac:spMk id="142" creationId="{08E2C053-43B5-4412-8C0C-06DA5065FCF1}"/>
          </ac:spMkLst>
        </pc:spChg>
        <pc:spChg chg="add mod">
          <ac:chgData name="Cristian Chilipirea" userId="34ab170da5908fc4" providerId="LiveId" clId="{DFE5141E-F98E-42EA-B1E4-556BAE62F36F}" dt="2019-10-13T10:26:12.890" v="130" actId="1076"/>
          <ac:spMkLst>
            <pc:docMk/>
            <pc:sldMk cId="568663443" sldId="491"/>
            <ac:spMk id="143" creationId="{32196EA8-62B8-4B11-A60D-D61E05A62656}"/>
          </ac:spMkLst>
        </pc:spChg>
        <pc:spChg chg="add mod">
          <ac:chgData name="Cristian Chilipirea" userId="34ab170da5908fc4" providerId="LiveId" clId="{DFE5141E-F98E-42EA-B1E4-556BAE62F36F}" dt="2019-10-13T10:26:12.890" v="130" actId="1076"/>
          <ac:spMkLst>
            <pc:docMk/>
            <pc:sldMk cId="568663443" sldId="491"/>
            <ac:spMk id="144" creationId="{A3848A59-3562-4047-AC42-96BB68BBFEBB}"/>
          </ac:spMkLst>
        </pc:spChg>
        <pc:spChg chg="add mod">
          <ac:chgData name="Cristian Chilipirea" userId="34ab170da5908fc4" providerId="LiveId" clId="{DFE5141E-F98E-42EA-B1E4-556BAE62F36F}" dt="2019-10-13T10:26:12.890" v="130" actId="1076"/>
          <ac:spMkLst>
            <pc:docMk/>
            <pc:sldMk cId="568663443" sldId="491"/>
            <ac:spMk id="225" creationId="{526813ED-7881-4EE2-A29E-1865B6367073}"/>
          </ac:spMkLst>
        </pc:spChg>
        <pc:spChg chg="add mod">
          <ac:chgData name="Cristian Chilipirea" userId="34ab170da5908fc4" providerId="LiveId" clId="{DFE5141E-F98E-42EA-B1E4-556BAE62F36F}" dt="2019-10-13T10:26:12.890" v="130" actId="1076"/>
          <ac:spMkLst>
            <pc:docMk/>
            <pc:sldMk cId="568663443" sldId="491"/>
            <ac:spMk id="226" creationId="{5F6B6344-0BD0-465F-A59E-C236DC44CF1C}"/>
          </ac:spMkLst>
        </pc:spChg>
        <pc:spChg chg="add mod">
          <ac:chgData name="Cristian Chilipirea" userId="34ab170da5908fc4" providerId="LiveId" clId="{DFE5141E-F98E-42EA-B1E4-556BAE62F36F}" dt="2019-10-13T10:26:12.890" v="130" actId="1076"/>
          <ac:spMkLst>
            <pc:docMk/>
            <pc:sldMk cId="568663443" sldId="491"/>
            <ac:spMk id="227" creationId="{650B1E44-EE36-4194-8F7F-56305A8A54AC}"/>
          </ac:spMkLst>
        </pc:spChg>
        <pc:spChg chg="add mod">
          <ac:chgData name="Cristian Chilipirea" userId="34ab170da5908fc4" providerId="LiveId" clId="{DFE5141E-F98E-42EA-B1E4-556BAE62F36F}" dt="2019-10-13T10:26:12.890" v="130" actId="1076"/>
          <ac:spMkLst>
            <pc:docMk/>
            <pc:sldMk cId="568663443" sldId="491"/>
            <ac:spMk id="228" creationId="{A4D38CBB-4DEE-4459-B6CB-7638C7323965}"/>
          </ac:spMkLst>
        </pc:spChg>
        <pc:spChg chg="add mod">
          <ac:chgData name="Cristian Chilipirea" userId="34ab170da5908fc4" providerId="LiveId" clId="{DFE5141E-F98E-42EA-B1E4-556BAE62F36F}" dt="2019-10-13T10:26:12.890" v="130" actId="1076"/>
          <ac:spMkLst>
            <pc:docMk/>
            <pc:sldMk cId="568663443" sldId="491"/>
            <ac:spMk id="229" creationId="{E1961374-C0B6-4ED2-AC3F-774E99B1DC36}"/>
          </ac:spMkLst>
        </pc:spChg>
        <pc:spChg chg="add mod">
          <ac:chgData name="Cristian Chilipirea" userId="34ab170da5908fc4" providerId="LiveId" clId="{DFE5141E-F98E-42EA-B1E4-556BAE62F36F}" dt="2019-10-13T10:26:12.890" v="130" actId="1076"/>
          <ac:spMkLst>
            <pc:docMk/>
            <pc:sldMk cId="568663443" sldId="491"/>
            <ac:spMk id="230" creationId="{CE8719BF-8E9F-407A-A950-1C24EB88D305}"/>
          </ac:spMkLst>
        </pc:spChg>
        <pc:spChg chg="add mod">
          <ac:chgData name="Cristian Chilipirea" userId="34ab170da5908fc4" providerId="LiveId" clId="{DFE5141E-F98E-42EA-B1E4-556BAE62F36F}" dt="2019-10-13T10:26:12.890" v="130" actId="1076"/>
          <ac:spMkLst>
            <pc:docMk/>
            <pc:sldMk cId="568663443" sldId="491"/>
            <ac:spMk id="231" creationId="{3EDD44CA-4600-4262-A105-AB3706DB71F3}"/>
          </ac:spMkLst>
        </pc:spChg>
        <pc:spChg chg="add mod">
          <ac:chgData name="Cristian Chilipirea" userId="34ab170da5908fc4" providerId="LiveId" clId="{DFE5141E-F98E-42EA-B1E4-556BAE62F36F}" dt="2019-10-13T10:26:12.890" v="130" actId="1076"/>
          <ac:spMkLst>
            <pc:docMk/>
            <pc:sldMk cId="568663443" sldId="491"/>
            <ac:spMk id="232" creationId="{EFBDF15B-A9CD-4C5D-8805-85A833E4E18F}"/>
          </ac:spMkLst>
        </pc:spChg>
        <pc:spChg chg="add mod">
          <ac:chgData name="Cristian Chilipirea" userId="34ab170da5908fc4" providerId="LiveId" clId="{DFE5141E-F98E-42EA-B1E4-556BAE62F36F}" dt="2019-10-13T10:26:12.890" v="130" actId="1076"/>
          <ac:spMkLst>
            <pc:docMk/>
            <pc:sldMk cId="568663443" sldId="491"/>
            <ac:spMk id="276" creationId="{0CD376F0-906A-420A-B6F2-F145A210FA90}"/>
          </ac:spMkLst>
        </pc:spChg>
        <pc:spChg chg="add mod">
          <ac:chgData name="Cristian Chilipirea" userId="34ab170da5908fc4" providerId="LiveId" clId="{DFE5141E-F98E-42EA-B1E4-556BAE62F36F}" dt="2019-10-13T10:26:12.890" v="130" actId="1076"/>
          <ac:spMkLst>
            <pc:docMk/>
            <pc:sldMk cId="568663443" sldId="491"/>
            <ac:spMk id="277" creationId="{5DC59037-669B-402B-9B9C-87079857D4CC}"/>
          </ac:spMkLst>
        </pc:spChg>
        <pc:spChg chg="add mod">
          <ac:chgData name="Cristian Chilipirea" userId="34ab170da5908fc4" providerId="LiveId" clId="{DFE5141E-F98E-42EA-B1E4-556BAE62F36F}" dt="2019-10-13T10:26:12.890" v="130" actId="1076"/>
          <ac:spMkLst>
            <pc:docMk/>
            <pc:sldMk cId="568663443" sldId="491"/>
            <ac:spMk id="278" creationId="{DA5F81AE-9305-48D7-8418-096DF96E837F}"/>
          </ac:spMkLst>
        </pc:spChg>
        <pc:spChg chg="add mod">
          <ac:chgData name="Cristian Chilipirea" userId="34ab170da5908fc4" providerId="LiveId" clId="{DFE5141E-F98E-42EA-B1E4-556BAE62F36F}" dt="2019-10-13T10:26:12.890" v="130" actId="1076"/>
          <ac:spMkLst>
            <pc:docMk/>
            <pc:sldMk cId="568663443" sldId="491"/>
            <ac:spMk id="279" creationId="{5E48568B-47D2-43C1-8CE6-FF10F078D4CB}"/>
          </ac:spMkLst>
        </pc:spChg>
        <pc:grpChg chg="add del">
          <ac:chgData name="Cristian Chilipirea" userId="34ab170da5908fc4" providerId="LiveId" clId="{DFE5141E-F98E-42EA-B1E4-556BAE62F36F}" dt="2019-10-13T10:26:10.229" v="128"/>
          <ac:grpSpMkLst>
            <pc:docMk/>
            <pc:sldMk cId="568663443" sldId="491"/>
            <ac:grpSpMk id="7" creationId="{66CAE91A-FD91-420A-B945-5DA954271027}"/>
          </ac:grpSpMkLst>
        </pc:grpChg>
        <pc:grpChg chg="add del">
          <ac:chgData name="Cristian Chilipirea" userId="34ab170da5908fc4" providerId="LiveId" clId="{DFE5141E-F98E-42EA-B1E4-556BAE62F36F}" dt="2019-10-13T10:26:10.229" v="128"/>
          <ac:grpSpMkLst>
            <pc:docMk/>
            <pc:sldMk cId="568663443" sldId="491"/>
            <ac:grpSpMk id="53" creationId="{473427C0-3BA0-46FA-90F0-53454A049DCE}"/>
          </ac:grpSpMkLst>
        </pc:grpChg>
        <pc:grpChg chg="add del">
          <ac:chgData name="Cristian Chilipirea" userId="34ab170da5908fc4" providerId="LiveId" clId="{DFE5141E-F98E-42EA-B1E4-556BAE62F36F}" dt="2019-10-13T10:26:10.229" v="128"/>
          <ac:grpSpMkLst>
            <pc:docMk/>
            <pc:sldMk cId="568663443" sldId="491"/>
            <ac:grpSpMk id="67" creationId="{B7F7261A-2B22-4560-821B-2DA97EBC236E}"/>
          </ac:grpSpMkLst>
        </pc:grpChg>
        <pc:grpChg chg="add del">
          <ac:chgData name="Cristian Chilipirea" userId="34ab170da5908fc4" providerId="LiveId" clId="{DFE5141E-F98E-42EA-B1E4-556BAE62F36F}" dt="2019-10-13T10:26:10.229" v="128"/>
          <ac:grpSpMkLst>
            <pc:docMk/>
            <pc:sldMk cId="568663443" sldId="491"/>
            <ac:grpSpMk id="77" creationId="{4DEEF369-DF4D-409A-AE72-A70DD7596CE6}"/>
          </ac:grpSpMkLst>
        </pc:grpChg>
        <pc:grpChg chg="add del">
          <ac:chgData name="Cristian Chilipirea" userId="34ab170da5908fc4" providerId="LiveId" clId="{DFE5141E-F98E-42EA-B1E4-556BAE62F36F}" dt="2019-10-13T10:26:10.229" v="128"/>
          <ac:grpSpMkLst>
            <pc:docMk/>
            <pc:sldMk cId="568663443" sldId="491"/>
            <ac:grpSpMk id="95" creationId="{8C8D8FA9-2332-47A6-9B4E-E04B77D049B8}"/>
          </ac:grpSpMkLst>
        </pc:grpChg>
        <pc:grpChg chg="add mod">
          <ac:chgData name="Cristian Chilipirea" userId="34ab170da5908fc4" providerId="LiveId" clId="{DFE5141E-F98E-42EA-B1E4-556BAE62F36F}" dt="2019-10-13T10:26:12.890" v="130" actId="1076"/>
          <ac:grpSpMkLst>
            <pc:docMk/>
            <pc:sldMk cId="568663443" sldId="491"/>
            <ac:grpSpMk id="145" creationId="{6FC44104-A5F3-4EF4-93BB-E8D41FCA71A5}"/>
          </ac:grpSpMkLst>
        </pc:grpChg>
        <pc:grpChg chg="mod">
          <ac:chgData name="Cristian Chilipirea" userId="34ab170da5908fc4" providerId="LiveId" clId="{DFE5141E-F98E-42EA-B1E4-556BAE62F36F}" dt="2019-10-13T10:26:12.890" v="130" actId="1076"/>
          <ac:grpSpMkLst>
            <pc:docMk/>
            <pc:sldMk cId="568663443" sldId="491"/>
            <ac:grpSpMk id="146" creationId="{9D4742F6-A6AB-4B98-BD4A-0D17991962F4}"/>
          </ac:grpSpMkLst>
        </pc:grpChg>
        <pc:grpChg chg="mod">
          <ac:chgData name="Cristian Chilipirea" userId="34ab170da5908fc4" providerId="LiveId" clId="{DFE5141E-F98E-42EA-B1E4-556BAE62F36F}" dt="2019-10-13T10:26:12.890" v="130" actId="1076"/>
          <ac:grpSpMkLst>
            <pc:docMk/>
            <pc:sldMk cId="568663443" sldId="491"/>
            <ac:grpSpMk id="151" creationId="{E1748621-6DBD-4B63-91AD-F406757E8347}"/>
          </ac:grpSpMkLst>
        </pc:grpChg>
        <pc:grpChg chg="mod">
          <ac:chgData name="Cristian Chilipirea" userId="34ab170da5908fc4" providerId="LiveId" clId="{DFE5141E-F98E-42EA-B1E4-556BAE62F36F}" dt="2019-10-13T10:26:12.890" v="130" actId="1076"/>
          <ac:grpSpMkLst>
            <pc:docMk/>
            <pc:sldMk cId="568663443" sldId="491"/>
            <ac:grpSpMk id="152" creationId="{F930FE9B-4B64-4104-A69D-7764AFFB35E2}"/>
          </ac:grpSpMkLst>
        </pc:grpChg>
        <pc:grpChg chg="mod">
          <ac:chgData name="Cristian Chilipirea" userId="34ab170da5908fc4" providerId="LiveId" clId="{DFE5141E-F98E-42EA-B1E4-556BAE62F36F}" dt="2019-10-13T10:26:12.890" v="130" actId="1076"/>
          <ac:grpSpMkLst>
            <pc:docMk/>
            <pc:sldMk cId="568663443" sldId="491"/>
            <ac:grpSpMk id="170" creationId="{E69BEC41-3289-4635-A177-087776E53E94}"/>
          </ac:grpSpMkLst>
        </pc:grpChg>
        <pc:grpChg chg="mod">
          <ac:chgData name="Cristian Chilipirea" userId="34ab170da5908fc4" providerId="LiveId" clId="{DFE5141E-F98E-42EA-B1E4-556BAE62F36F}" dt="2019-10-13T10:26:12.890" v="130" actId="1076"/>
          <ac:grpSpMkLst>
            <pc:docMk/>
            <pc:sldMk cId="568663443" sldId="491"/>
            <ac:grpSpMk id="179" creationId="{1B473C35-A8DC-45AC-9D80-27B435D41D32}"/>
          </ac:grpSpMkLst>
        </pc:grpChg>
        <pc:grpChg chg="mod">
          <ac:chgData name="Cristian Chilipirea" userId="34ab170da5908fc4" providerId="LiveId" clId="{DFE5141E-F98E-42EA-B1E4-556BAE62F36F}" dt="2019-10-13T10:26:12.890" v="130" actId="1076"/>
          <ac:grpSpMkLst>
            <pc:docMk/>
            <pc:sldMk cId="568663443" sldId="491"/>
            <ac:grpSpMk id="188" creationId="{492CF745-9771-40A1-B867-64CD0EBB4769}"/>
          </ac:grpSpMkLst>
        </pc:grpChg>
        <pc:grpChg chg="add mod">
          <ac:chgData name="Cristian Chilipirea" userId="34ab170da5908fc4" providerId="LiveId" clId="{DFE5141E-F98E-42EA-B1E4-556BAE62F36F}" dt="2019-10-13T10:26:12.890" v="130" actId="1076"/>
          <ac:grpSpMkLst>
            <pc:docMk/>
            <pc:sldMk cId="568663443" sldId="491"/>
            <ac:grpSpMk id="191" creationId="{09584877-32E5-4BE8-973C-2FF35AAB49DD}"/>
          </ac:grpSpMkLst>
        </pc:grpChg>
        <pc:grpChg chg="mod">
          <ac:chgData name="Cristian Chilipirea" userId="34ab170da5908fc4" providerId="LiveId" clId="{DFE5141E-F98E-42EA-B1E4-556BAE62F36F}" dt="2019-10-13T10:26:12.890" v="130" actId="1076"/>
          <ac:grpSpMkLst>
            <pc:docMk/>
            <pc:sldMk cId="568663443" sldId="491"/>
            <ac:grpSpMk id="198" creationId="{A9F97EB2-673D-4D4E-9B3F-079BC6880318}"/>
          </ac:grpSpMkLst>
        </pc:grpChg>
        <pc:grpChg chg="add mod">
          <ac:chgData name="Cristian Chilipirea" userId="34ab170da5908fc4" providerId="LiveId" clId="{DFE5141E-F98E-42EA-B1E4-556BAE62F36F}" dt="2019-10-13T10:26:12.890" v="130" actId="1076"/>
          <ac:grpSpMkLst>
            <pc:docMk/>
            <pc:sldMk cId="568663443" sldId="491"/>
            <ac:grpSpMk id="205" creationId="{B6E002DD-6358-48ED-A7CE-5519130FDCE3}"/>
          </ac:grpSpMkLst>
        </pc:grpChg>
        <pc:grpChg chg="mod">
          <ac:chgData name="Cristian Chilipirea" userId="34ab170da5908fc4" providerId="LiveId" clId="{DFE5141E-F98E-42EA-B1E4-556BAE62F36F}" dt="2019-10-13T10:26:12.890" v="130" actId="1076"/>
          <ac:grpSpMkLst>
            <pc:docMk/>
            <pc:sldMk cId="568663443" sldId="491"/>
            <ac:grpSpMk id="212" creationId="{3D38C211-DEB2-49AB-83C6-02FA45BA7667}"/>
          </ac:grpSpMkLst>
        </pc:grpChg>
        <pc:grpChg chg="add mod">
          <ac:chgData name="Cristian Chilipirea" userId="34ab170da5908fc4" providerId="LiveId" clId="{DFE5141E-F98E-42EA-B1E4-556BAE62F36F}" dt="2019-10-13T10:26:12.890" v="130" actId="1076"/>
          <ac:grpSpMkLst>
            <pc:docMk/>
            <pc:sldMk cId="568663443" sldId="491"/>
            <ac:grpSpMk id="215" creationId="{C82D118C-7EE1-4AEA-8713-2EF31C15957F}"/>
          </ac:grpSpMkLst>
        </pc:grpChg>
        <pc:grpChg chg="mod">
          <ac:chgData name="Cristian Chilipirea" userId="34ab170da5908fc4" providerId="LiveId" clId="{DFE5141E-F98E-42EA-B1E4-556BAE62F36F}" dt="2019-10-13T10:26:12.890" v="130" actId="1076"/>
          <ac:grpSpMkLst>
            <pc:docMk/>
            <pc:sldMk cId="568663443" sldId="491"/>
            <ac:grpSpMk id="222" creationId="{A04F24C5-BBC4-4C21-AC43-CCD92EB5B91A}"/>
          </ac:grpSpMkLst>
        </pc:grpChg>
        <pc:grpChg chg="add mod">
          <ac:chgData name="Cristian Chilipirea" userId="34ab170da5908fc4" providerId="LiveId" clId="{DFE5141E-F98E-42EA-B1E4-556BAE62F36F}" dt="2019-10-13T10:26:12.890" v="130" actId="1076"/>
          <ac:grpSpMkLst>
            <pc:docMk/>
            <pc:sldMk cId="568663443" sldId="491"/>
            <ac:grpSpMk id="233" creationId="{0843C9DB-6585-410A-8F38-F0FCE5D841A3}"/>
          </ac:grpSpMkLst>
        </pc:grpChg>
        <pc:grpChg chg="mod">
          <ac:chgData name="Cristian Chilipirea" userId="34ab170da5908fc4" providerId="LiveId" clId="{DFE5141E-F98E-42EA-B1E4-556BAE62F36F}" dt="2019-10-13T10:26:12.890" v="130" actId="1076"/>
          <ac:grpSpMkLst>
            <pc:docMk/>
            <pc:sldMk cId="568663443" sldId="491"/>
            <ac:grpSpMk id="234" creationId="{6277F8F9-E650-4A90-A529-F56DBCDE5F89}"/>
          </ac:grpSpMkLst>
        </pc:grpChg>
        <pc:grpChg chg="mod">
          <ac:chgData name="Cristian Chilipirea" userId="34ab170da5908fc4" providerId="LiveId" clId="{DFE5141E-F98E-42EA-B1E4-556BAE62F36F}" dt="2019-10-13T10:26:12.890" v="130" actId="1076"/>
          <ac:grpSpMkLst>
            <pc:docMk/>
            <pc:sldMk cId="568663443" sldId="491"/>
            <ac:grpSpMk id="239" creationId="{0DB54165-15EB-4AC1-967B-55E6AC58C80D}"/>
          </ac:grpSpMkLst>
        </pc:grpChg>
        <pc:grpChg chg="mod">
          <ac:chgData name="Cristian Chilipirea" userId="34ab170da5908fc4" providerId="LiveId" clId="{DFE5141E-F98E-42EA-B1E4-556BAE62F36F}" dt="2019-10-13T10:26:12.890" v="130" actId="1076"/>
          <ac:grpSpMkLst>
            <pc:docMk/>
            <pc:sldMk cId="568663443" sldId="491"/>
            <ac:grpSpMk id="240" creationId="{ECD6D8D4-B562-4E51-A517-6D7A6BA8E683}"/>
          </ac:grpSpMkLst>
        </pc:grpChg>
        <pc:grpChg chg="mod">
          <ac:chgData name="Cristian Chilipirea" userId="34ab170da5908fc4" providerId="LiveId" clId="{DFE5141E-F98E-42EA-B1E4-556BAE62F36F}" dt="2019-10-13T10:26:12.890" v="130" actId="1076"/>
          <ac:grpSpMkLst>
            <pc:docMk/>
            <pc:sldMk cId="568663443" sldId="491"/>
            <ac:grpSpMk id="255" creationId="{82DA8295-5B20-4652-B420-022C0AA62D16}"/>
          </ac:grpSpMkLst>
        </pc:grpChg>
        <pc:grpChg chg="mod">
          <ac:chgData name="Cristian Chilipirea" userId="34ab170da5908fc4" providerId="LiveId" clId="{DFE5141E-F98E-42EA-B1E4-556BAE62F36F}" dt="2019-10-13T10:26:12.890" v="130" actId="1076"/>
          <ac:grpSpMkLst>
            <pc:docMk/>
            <pc:sldMk cId="568663443" sldId="491"/>
            <ac:grpSpMk id="264" creationId="{2D4BF284-BFE8-4981-853C-4C9E44881FD0}"/>
          </ac:grpSpMkLst>
        </pc:grpChg>
        <pc:grpChg chg="mod">
          <ac:chgData name="Cristian Chilipirea" userId="34ab170da5908fc4" providerId="LiveId" clId="{DFE5141E-F98E-42EA-B1E4-556BAE62F36F}" dt="2019-10-13T10:26:12.890" v="130" actId="1076"/>
          <ac:grpSpMkLst>
            <pc:docMk/>
            <pc:sldMk cId="568663443" sldId="491"/>
            <ac:grpSpMk id="273" creationId="{D4ED8B65-41F6-41FC-A49E-21A6FE00D348}"/>
          </ac:grpSpMkLst>
        </pc:grpChg>
        <pc:cxnChg chg="add del">
          <ac:chgData name="Cristian Chilipirea" userId="34ab170da5908fc4" providerId="LiveId" clId="{DFE5141E-F98E-42EA-B1E4-556BAE62F36F}" dt="2019-10-13T10:26:10.229" v="128"/>
          <ac:cxnSpMkLst>
            <pc:docMk/>
            <pc:sldMk cId="568663443" sldId="491"/>
            <ac:cxnSpMk id="63" creationId="{E1776A04-593F-40C5-B6FB-ADEE90ABCAAF}"/>
          </ac:cxnSpMkLst>
        </pc:cxnChg>
        <pc:cxnChg chg="add del">
          <ac:chgData name="Cristian Chilipirea" userId="34ab170da5908fc4" providerId="LiveId" clId="{DFE5141E-F98E-42EA-B1E4-556BAE62F36F}" dt="2019-10-13T10:26:10.229" v="128"/>
          <ac:cxnSpMkLst>
            <pc:docMk/>
            <pc:sldMk cId="568663443" sldId="491"/>
            <ac:cxnSpMk id="64" creationId="{B1D0D899-520D-4832-8E4B-62114690AD04}"/>
          </ac:cxnSpMkLst>
        </pc:cxnChg>
        <pc:cxnChg chg="add del">
          <ac:chgData name="Cristian Chilipirea" userId="34ab170da5908fc4" providerId="LiveId" clId="{DFE5141E-F98E-42EA-B1E4-556BAE62F36F}" dt="2019-10-13T10:26:10.229" v="128"/>
          <ac:cxnSpMkLst>
            <pc:docMk/>
            <pc:sldMk cId="568663443" sldId="491"/>
            <ac:cxnSpMk id="65" creationId="{456F48C2-B868-4EF4-BB48-C4E83DA5BB52}"/>
          </ac:cxnSpMkLst>
        </pc:cxnChg>
        <pc:cxnChg chg="add del">
          <ac:chgData name="Cristian Chilipirea" userId="34ab170da5908fc4" providerId="LiveId" clId="{DFE5141E-F98E-42EA-B1E4-556BAE62F36F}" dt="2019-10-13T10:26:10.229" v="128"/>
          <ac:cxnSpMkLst>
            <pc:docMk/>
            <pc:sldMk cId="568663443" sldId="491"/>
            <ac:cxnSpMk id="66" creationId="{22B4E8D3-F8E7-4858-BFD4-2FE4AFE2F644}"/>
          </ac:cxnSpMkLst>
        </pc:cxnChg>
        <pc:cxnChg chg="add mod">
          <ac:chgData name="Cristian Chilipirea" userId="34ab170da5908fc4" providerId="LiveId" clId="{DFE5141E-F98E-42EA-B1E4-556BAE62F36F}" dt="2019-10-13T10:26:12.890" v="130" actId="1076"/>
          <ac:cxnSpMkLst>
            <pc:docMk/>
            <pc:sldMk cId="568663443" sldId="491"/>
            <ac:cxnSpMk id="201" creationId="{C1587EA8-6392-4F6A-963E-EDB422FB7FB3}"/>
          </ac:cxnSpMkLst>
        </pc:cxnChg>
        <pc:cxnChg chg="add mod">
          <ac:chgData name="Cristian Chilipirea" userId="34ab170da5908fc4" providerId="LiveId" clId="{DFE5141E-F98E-42EA-B1E4-556BAE62F36F}" dt="2019-10-13T10:26:12.890" v="130" actId="1076"/>
          <ac:cxnSpMkLst>
            <pc:docMk/>
            <pc:sldMk cId="568663443" sldId="491"/>
            <ac:cxnSpMk id="202" creationId="{BD666681-0D57-4C95-963F-F259A79D117E}"/>
          </ac:cxnSpMkLst>
        </pc:cxnChg>
        <pc:cxnChg chg="add mod">
          <ac:chgData name="Cristian Chilipirea" userId="34ab170da5908fc4" providerId="LiveId" clId="{DFE5141E-F98E-42EA-B1E4-556BAE62F36F}" dt="2019-10-13T10:26:12.890" v="130" actId="1076"/>
          <ac:cxnSpMkLst>
            <pc:docMk/>
            <pc:sldMk cId="568663443" sldId="491"/>
            <ac:cxnSpMk id="203" creationId="{8FF419A3-1D65-427A-BAC9-FB22932EAB2E}"/>
          </ac:cxnSpMkLst>
        </pc:cxnChg>
        <pc:cxnChg chg="add mod">
          <ac:chgData name="Cristian Chilipirea" userId="34ab170da5908fc4" providerId="LiveId" clId="{DFE5141E-F98E-42EA-B1E4-556BAE62F36F}" dt="2019-10-13T10:26:12.890" v="130" actId="1076"/>
          <ac:cxnSpMkLst>
            <pc:docMk/>
            <pc:sldMk cId="568663443" sldId="491"/>
            <ac:cxnSpMk id="204" creationId="{CECF2008-8812-4011-B88C-2ACA6D5905B2}"/>
          </ac:cxnSpMkLst>
        </pc:cxnChg>
      </pc:sldChg>
      <pc:sldChg chg="del">
        <pc:chgData name="Cristian Chilipirea" userId="34ab170da5908fc4" providerId="LiveId" clId="{DFE5141E-F98E-42EA-B1E4-556BAE62F36F}" dt="2019-10-13T10:23:38.754" v="5" actId="2696"/>
        <pc:sldMkLst>
          <pc:docMk/>
          <pc:sldMk cId="2896181746" sldId="491"/>
        </pc:sldMkLst>
      </pc:sldChg>
      <pc:sldChg chg="del">
        <pc:chgData name="Cristian Chilipirea" userId="34ab170da5908fc4" providerId="LiveId" clId="{DFE5141E-F98E-42EA-B1E4-556BAE62F36F}" dt="2019-10-13T10:23:38.765" v="6" actId="2696"/>
        <pc:sldMkLst>
          <pc:docMk/>
          <pc:sldMk cId="2589180824" sldId="492"/>
        </pc:sldMkLst>
      </pc:sldChg>
      <pc:sldChg chg="addSp delSp modSp add">
        <pc:chgData name="Cristian Chilipirea" userId="34ab170da5908fc4" providerId="LiveId" clId="{DFE5141E-F98E-42EA-B1E4-556BAE62F36F}" dt="2019-10-13T10:26:33.781" v="137" actId="1076"/>
        <pc:sldMkLst>
          <pc:docMk/>
          <pc:sldMk cId="3792123901" sldId="492"/>
        </pc:sldMkLst>
        <pc:spChg chg="mod">
          <ac:chgData name="Cristian Chilipirea" userId="34ab170da5908fc4" providerId="LiveId" clId="{DFE5141E-F98E-42EA-B1E4-556BAE62F36F}" dt="2019-10-13T10:26:24.374" v="132"/>
          <ac:spMkLst>
            <pc:docMk/>
            <pc:sldMk cId="3792123901" sldId="492"/>
            <ac:spMk id="2" creationId="{F726DE59-0F97-4A61-A493-1BDABF1E32EE}"/>
          </ac:spMkLst>
        </pc:spChg>
        <pc:spChg chg="del">
          <ac:chgData name="Cristian Chilipirea" userId="34ab170da5908fc4" providerId="LiveId" clId="{DFE5141E-F98E-42EA-B1E4-556BAE62F36F}" dt="2019-10-13T10:26:25.991" v="133" actId="478"/>
          <ac:spMkLst>
            <pc:docMk/>
            <pc:sldMk cId="3792123901" sldId="492"/>
            <ac:spMk id="3" creationId="{AE9C4DD4-49B3-4D0B-8DA6-6A1AE6AEBF67}"/>
          </ac:spMkLst>
        </pc:spChg>
        <pc:spChg chg="add del">
          <ac:chgData name="Cristian Chilipirea" userId="34ab170da5908fc4" providerId="LiveId" clId="{DFE5141E-F98E-42EA-B1E4-556BAE62F36F}" dt="2019-10-13T10:26:31.566" v="135"/>
          <ac:spMkLst>
            <pc:docMk/>
            <pc:sldMk cId="3792123901" sldId="492"/>
            <ac:spMk id="4" creationId="{CAF34FB8-06DF-41AE-B848-8EF610825797}"/>
          </ac:spMkLst>
        </pc:spChg>
        <pc:spChg chg="add mod">
          <ac:chgData name="Cristian Chilipirea" userId="34ab170da5908fc4" providerId="LiveId" clId="{DFE5141E-F98E-42EA-B1E4-556BAE62F36F}" dt="2019-10-13T10:26:33.781" v="137" actId="1076"/>
          <ac:spMkLst>
            <pc:docMk/>
            <pc:sldMk cId="3792123901" sldId="492"/>
            <ac:spMk id="5" creationId="{D6AD37BA-FC42-49FA-8285-E6ED3D757876}"/>
          </ac:spMkLst>
        </pc:spChg>
      </pc:sldChg>
      <pc:sldChg chg="addSp delSp modSp add">
        <pc:chgData name="Cristian Chilipirea" userId="34ab170da5908fc4" providerId="LiveId" clId="{DFE5141E-F98E-42EA-B1E4-556BAE62F36F}" dt="2019-10-13T10:26:56.322" v="144" actId="1076"/>
        <pc:sldMkLst>
          <pc:docMk/>
          <pc:sldMk cId="1273241336" sldId="493"/>
        </pc:sldMkLst>
        <pc:spChg chg="mod">
          <ac:chgData name="Cristian Chilipirea" userId="34ab170da5908fc4" providerId="LiveId" clId="{DFE5141E-F98E-42EA-B1E4-556BAE62F36F}" dt="2019-10-13T10:26:45.579" v="139"/>
          <ac:spMkLst>
            <pc:docMk/>
            <pc:sldMk cId="1273241336" sldId="493"/>
            <ac:spMk id="2" creationId="{53AC4F7B-234F-4959-9954-874AA7372798}"/>
          </ac:spMkLst>
        </pc:spChg>
        <pc:spChg chg="del">
          <ac:chgData name="Cristian Chilipirea" userId="34ab170da5908fc4" providerId="LiveId" clId="{DFE5141E-F98E-42EA-B1E4-556BAE62F36F}" dt="2019-10-13T10:26:48.938" v="140" actId="478"/>
          <ac:spMkLst>
            <pc:docMk/>
            <pc:sldMk cId="1273241336" sldId="493"/>
            <ac:spMk id="3" creationId="{4C9F1AC7-723D-45FA-99B5-F12967C55B66}"/>
          </ac:spMkLst>
        </pc:spChg>
        <pc:spChg chg="add del">
          <ac:chgData name="Cristian Chilipirea" userId="34ab170da5908fc4" providerId="LiveId" clId="{DFE5141E-F98E-42EA-B1E4-556BAE62F36F}" dt="2019-10-13T10:26:54.242" v="142"/>
          <ac:spMkLst>
            <pc:docMk/>
            <pc:sldMk cId="1273241336" sldId="493"/>
            <ac:spMk id="4" creationId="{4CDB19C1-4318-4149-8F55-B61B8AE02A21}"/>
          </ac:spMkLst>
        </pc:spChg>
        <pc:spChg chg="add mod">
          <ac:chgData name="Cristian Chilipirea" userId="34ab170da5908fc4" providerId="LiveId" clId="{DFE5141E-F98E-42EA-B1E4-556BAE62F36F}" dt="2019-10-13T10:26:56.322" v="144" actId="1076"/>
          <ac:spMkLst>
            <pc:docMk/>
            <pc:sldMk cId="1273241336" sldId="493"/>
            <ac:spMk id="5" creationId="{430095F0-03E3-4259-92C2-9EACC9480B7F}"/>
          </ac:spMkLst>
        </pc:spChg>
      </pc:sldChg>
      <pc:sldChg chg="del">
        <pc:chgData name="Cristian Chilipirea" userId="34ab170da5908fc4" providerId="LiveId" clId="{DFE5141E-F98E-42EA-B1E4-556BAE62F36F}" dt="2019-10-13T10:23:38.802" v="7" actId="2696"/>
        <pc:sldMkLst>
          <pc:docMk/>
          <pc:sldMk cId="1487525830" sldId="493"/>
        </pc:sldMkLst>
      </pc:sldChg>
      <pc:sldChg chg="addSp delSp modSp add modAnim">
        <pc:chgData name="Cristian Chilipirea" userId="34ab170da5908fc4" providerId="LiveId" clId="{DFE5141E-F98E-42EA-B1E4-556BAE62F36F}" dt="2019-10-13T10:27:23.509" v="154" actId="1076"/>
        <pc:sldMkLst>
          <pc:docMk/>
          <pc:sldMk cId="3442169" sldId="494"/>
        </pc:sldMkLst>
        <pc:spChg chg="mod">
          <ac:chgData name="Cristian Chilipirea" userId="34ab170da5908fc4" providerId="LiveId" clId="{DFE5141E-F98E-42EA-B1E4-556BAE62F36F}" dt="2019-10-13T10:27:06.054" v="146"/>
          <ac:spMkLst>
            <pc:docMk/>
            <pc:sldMk cId="3442169" sldId="494"/>
            <ac:spMk id="2" creationId="{51B31077-22DB-4003-AF49-09433F9E5483}"/>
          </ac:spMkLst>
        </pc:spChg>
        <pc:spChg chg="del">
          <ac:chgData name="Cristian Chilipirea" userId="34ab170da5908fc4" providerId="LiveId" clId="{DFE5141E-F98E-42EA-B1E4-556BAE62F36F}" dt="2019-10-13T10:27:08.378" v="147" actId="478"/>
          <ac:spMkLst>
            <pc:docMk/>
            <pc:sldMk cId="3442169" sldId="494"/>
            <ac:spMk id="3" creationId="{58459DEC-633D-41DD-B5A7-B0BB9E1F463E}"/>
          </ac:spMkLst>
        </pc:spChg>
        <pc:spChg chg="add del">
          <ac:chgData name="Cristian Chilipirea" userId="34ab170da5908fc4" providerId="LiveId" clId="{DFE5141E-F98E-42EA-B1E4-556BAE62F36F}" dt="2019-10-13T10:27:15.243" v="149" actId="478"/>
          <ac:spMkLst>
            <pc:docMk/>
            <pc:sldMk cId="3442169" sldId="494"/>
            <ac:spMk id="5" creationId="{4D6B443D-1237-4F74-83E9-49CCB10BD097}"/>
          </ac:spMkLst>
        </pc:spChg>
        <pc:spChg chg="add del">
          <ac:chgData name="Cristian Chilipirea" userId="34ab170da5908fc4" providerId="LiveId" clId="{DFE5141E-F98E-42EA-B1E4-556BAE62F36F}" dt="2019-10-13T10:27:15.243" v="149" actId="478"/>
          <ac:spMkLst>
            <pc:docMk/>
            <pc:sldMk cId="3442169" sldId="494"/>
            <ac:spMk id="6" creationId="{6ECAFE86-B2F6-40D3-989A-A8A01026910F}"/>
          </ac:spMkLst>
        </pc:spChg>
        <pc:spChg chg="add del">
          <ac:chgData name="Cristian Chilipirea" userId="34ab170da5908fc4" providerId="LiveId" clId="{DFE5141E-F98E-42EA-B1E4-556BAE62F36F}" dt="2019-10-13T10:27:18.221" v="151"/>
          <ac:spMkLst>
            <pc:docMk/>
            <pc:sldMk cId="3442169" sldId="494"/>
            <ac:spMk id="8" creationId="{AFAD9669-E1FA-462C-813B-E71C537E1C7F}"/>
          </ac:spMkLst>
        </pc:spChg>
        <pc:spChg chg="add del">
          <ac:chgData name="Cristian Chilipirea" userId="34ab170da5908fc4" providerId="LiveId" clId="{DFE5141E-F98E-42EA-B1E4-556BAE62F36F}" dt="2019-10-13T10:27:18.221" v="151"/>
          <ac:spMkLst>
            <pc:docMk/>
            <pc:sldMk cId="3442169" sldId="494"/>
            <ac:spMk id="9" creationId="{6D033E9A-2F42-4261-AC20-CA065819FB5C}"/>
          </ac:spMkLst>
        </pc:spChg>
        <pc:spChg chg="add mod">
          <ac:chgData name="Cristian Chilipirea" userId="34ab170da5908fc4" providerId="LiveId" clId="{DFE5141E-F98E-42EA-B1E4-556BAE62F36F}" dt="2019-10-13T10:27:23.509" v="154" actId="1076"/>
          <ac:spMkLst>
            <pc:docMk/>
            <pc:sldMk cId="3442169" sldId="494"/>
            <ac:spMk id="11" creationId="{F0D416F7-8CC9-4429-906F-58E78C79DFFB}"/>
          </ac:spMkLst>
        </pc:spChg>
        <pc:spChg chg="add del">
          <ac:chgData name="Cristian Chilipirea" userId="34ab170da5908fc4" providerId="LiveId" clId="{DFE5141E-F98E-42EA-B1E4-556BAE62F36F}" dt="2019-10-13T10:27:20.198" v="153" actId="478"/>
          <ac:spMkLst>
            <pc:docMk/>
            <pc:sldMk cId="3442169" sldId="494"/>
            <ac:spMk id="12" creationId="{09DF73DC-E64D-4A82-8E80-340D6B960116}"/>
          </ac:spMkLst>
        </pc:spChg>
        <pc:picChg chg="add del">
          <ac:chgData name="Cristian Chilipirea" userId="34ab170da5908fc4" providerId="LiveId" clId="{DFE5141E-F98E-42EA-B1E4-556BAE62F36F}" dt="2019-10-13T10:27:15.243" v="149" actId="478"/>
          <ac:picMkLst>
            <pc:docMk/>
            <pc:sldMk cId="3442169" sldId="494"/>
            <ac:picMk id="4" creationId="{6B71A5E4-C510-4A77-83BF-DE90DBDE4A05}"/>
          </ac:picMkLst>
        </pc:picChg>
        <pc:picChg chg="add del">
          <ac:chgData name="Cristian Chilipirea" userId="34ab170da5908fc4" providerId="LiveId" clId="{DFE5141E-F98E-42EA-B1E4-556BAE62F36F}" dt="2019-10-13T10:27:18.221" v="151"/>
          <ac:picMkLst>
            <pc:docMk/>
            <pc:sldMk cId="3442169" sldId="494"/>
            <ac:picMk id="7" creationId="{57D8C17E-1B2B-441D-870C-ECF72AD200EE}"/>
          </ac:picMkLst>
        </pc:picChg>
        <pc:picChg chg="add mod">
          <ac:chgData name="Cristian Chilipirea" userId="34ab170da5908fc4" providerId="LiveId" clId="{DFE5141E-F98E-42EA-B1E4-556BAE62F36F}" dt="2019-10-13T10:27:23.509" v="154" actId="1076"/>
          <ac:picMkLst>
            <pc:docMk/>
            <pc:sldMk cId="3442169" sldId="494"/>
            <ac:picMk id="10" creationId="{34F409F3-D4F4-46D1-BF7A-411232F22343}"/>
          </ac:picMkLst>
        </pc:picChg>
      </pc:sldChg>
      <pc:sldChg chg="del">
        <pc:chgData name="Cristian Chilipirea" userId="34ab170da5908fc4" providerId="LiveId" clId="{DFE5141E-F98E-42EA-B1E4-556BAE62F36F}" dt="2019-10-13T10:23:38.821" v="8" actId="2696"/>
        <pc:sldMkLst>
          <pc:docMk/>
          <pc:sldMk cId="1914018507" sldId="494"/>
        </pc:sldMkLst>
      </pc:sldChg>
      <pc:sldChg chg="addSp delSp modSp add">
        <pc:chgData name="Cristian Chilipirea" userId="34ab170da5908fc4" providerId="LiveId" clId="{DFE5141E-F98E-42EA-B1E4-556BAE62F36F}" dt="2019-10-13T10:27:38.884" v="162" actId="1076"/>
        <pc:sldMkLst>
          <pc:docMk/>
          <pc:sldMk cId="83170459" sldId="495"/>
        </pc:sldMkLst>
        <pc:spChg chg="mod">
          <ac:chgData name="Cristian Chilipirea" userId="34ab170da5908fc4" providerId="LiveId" clId="{DFE5141E-F98E-42EA-B1E4-556BAE62F36F}" dt="2019-10-13T10:27:30.227" v="156"/>
          <ac:spMkLst>
            <pc:docMk/>
            <pc:sldMk cId="83170459" sldId="495"/>
            <ac:spMk id="2" creationId="{0C919ECE-6785-4BD3-8F7F-776F2886F318}"/>
          </ac:spMkLst>
        </pc:spChg>
        <pc:spChg chg="del">
          <ac:chgData name="Cristian Chilipirea" userId="34ab170da5908fc4" providerId="LiveId" clId="{DFE5141E-F98E-42EA-B1E4-556BAE62F36F}" dt="2019-10-13T10:27:32.015" v="157" actId="478"/>
          <ac:spMkLst>
            <pc:docMk/>
            <pc:sldMk cId="83170459" sldId="495"/>
            <ac:spMk id="3" creationId="{90585261-FCB7-4B99-911D-1A72DBB95E09}"/>
          </ac:spMkLst>
        </pc:spChg>
        <pc:spChg chg="add del mod">
          <ac:chgData name="Cristian Chilipirea" userId="34ab170da5908fc4" providerId="LiveId" clId="{DFE5141E-F98E-42EA-B1E4-556BAE62F36F}" dt="2019-10-13T10:27:37.064" v="160"/>
          <ac:spMkLst>
            <pc:docMk/>
            <pc:sldMk cId="83170459" sldId="495"/>
            <ac:spMk id="4" creationId="{B11CC675-A1CB-4754-8FC1-C73CAC430197}"/>
          </ac:spMkLst>
        </pc:spChg>
        <pc:spChg chg="add mod">
          <ac:chgData name="Cristian Chilipirea" userId="34ab170da5908fc4" providerId="LiveId" clId="{DFE5141E-F98E-42EA-B1E4-556BAE62F36F}" dt="2019-10-13T10:27:38.884" v="162" actId="1076"/>
          <ac:spMkLst>
            <pc:docMk/>
            <pc:sldMk cId="83170459" sldId="495"/>
            <ac:spMk id="5" creationId="{289D398E-9914-466B-BDB7-CE17F9915A88}"/>
          </ac:spMkLst>
        </pc:spChg>
      </pc:sldChg>
      <pc:sldChg chg="del">
        <pc:chgData name="Cristian Chilipirea" userId="34ab170da5908fc4" providerId="LiveId" clId="{DFE5141E-F98E-42EA-B1E4-556BAE62F36F}" dt="2019-10-13T10:23:38.847" v="9" actId="2696"/>
        <pc:sldMkLst>
          <pc:docMk/>
          <pc:sldMk cId="4207083548" sldId="495"/>
        </pc:sldMkLst>
      </pc:sldChg>
      <pc:sldChg chg="addSp delSp modSp add modAnim">
        <pc:chgData name="Cristian Chilipirea" userId="34ab170da5908fc4" providerId="LiveId" clId="{DFE5141E-F98E-42EA-B1E4-556BAE62F36F}" dt="2019-10-13T10:27:57.587" v="169" actId="1076"/>
        <pc:sldMkLst>
          <pc:docMk/>
          <pc:sldMk cId="1630810243" sldId="496"/>
        </pc:sldMkLst>
        <pc:spChg chg="mod">
          <ac:chgData name="Cristian Chilipirea" userId="34ab170da5908fc4" providerId="LiveId" clId="{DFE5141E-F98E-42EA-B1E4-556BAE62F36F}" dt="2019-10-13T10:27:47.659" v="164"/>
          <ac:spMkLst>
            <pc:docMk/>
            <pc:sldMk cId="1630810243" sldId="496"/>
            <ac:spMk id="2" creationId="{89B2906F-17BD-4A14-81D7-21B2DE3F0828}"/>
          </ac:spMkLst>
        </pc:spChg>
        <pc:spChg chg="del">
          <ac:chgData name="Cristian Chilipirea" userId="34ab170da5908fc4" providerId="LiveId" clId="{DFE5141E-F98E-42EA-B1E4-556BAE62F36F}" dt="2019-10-13T10:27:49.251" v="165" actId="478"/>
          <ac:spMkLst>
            <pc:docMk/>
            <pc:sldMk cId="1630810243" sldId="496"/>
            <ac:spMk id="3" creationId="{E12B7BA7-4F5A-463D-9E6C-54FED62E9721}"/>
          </ac:spMkLst>
        </pc:spChg>
        <pc:spChg chg="add del">
          <ac:chgData name="Cristian Chilipirea" userId="34ab170da5908fc4" providerId="LiveId" clId="{DFE5141E-F98E-42EA-B1E4-556BAE62F36F}" dt="2019-10-13T10:27:54.360" v="167"/>
          <ac:spMkLst>
            <pc:docMk/>
            <pc:sldMk cId="1630810243" sldId="496"/>
            <ac:spMk id="4" creationId="{7327BFE4-57CD-4D15-9669-0BFD7B452B8A}"/>
          </ac:spMkLst>
        </pc:spChg>
        <pc:spChg chg="add del">
          <ac:chgData name="Cristian Chilipirea" userId="34ab170da5908fc4" providerId="LiveId" clId="{DFE5141E-F98E-42EA-B1E4-556BAE62F36F}" dt="2019-10-13T10:27:54.360" v="167"/>
          <ac:spMkLst>
            <pc:docMk/>
            <pc:sldMk cId="1630810243" sldId="496"/>
            <ac:spMk id="9" creationId="{F45AD7FF-FDDB-4A60-981D-806E8DD1204D}"/>
          </ac:spMkLst>
        </pc:spChg>
        <pc:spChg chg="add del">
          <ac:chgData name="Cristian Chilipirea" userId="34ab170da5908fc4" providerId="LiveId" clId="{DFE5141E-F98E-42EA-B1E4-556BAE62F36F}" dt="2019-10-13T10:27:54.360" v="167"/>
          <ac:spMkLst>
            <pc:docMk/>
            <pc:sldMk cId="1630810243" sldId="496"/>
            <ac:spMk id="10" creationId="{82ADB599-A3AA-4C55-A669-26B4641C819F}"/>
          </ac:spMkLst>
        </pc:spChg>
        <pc:spChg chg="add del">
          <ac:chgData name="Cristian Chilipirea" userId="34ab170da5908fc4" providerId="LiveId" clId="{DFE5141E-F98E-42EA-B1E4-556BAE62F36F}" dt="2019-10-13T10:27:54.360" v="167"/>
          <ac:spMkLst>
            <pc:docMk/>
            <pc:sldMk cId="1630810243" sldId="496"/>
            <ac:spMk id="11" creationId="{ACC333FE-076C-4134-91F5-CB35AB5E820F}"/>
          </ac:spMkLst>
        </pc:spChg>
        <pc:spChg chg="add del">
          <ac:chgData name="Cristian Chilipirea" userId="34ab170da5908fc4" providerId="LiveId" clId="{DFE5141E-F98E-42EA-B1E4-556BAE62F36F}" dt="2019-10-13T10:27:54.360" v="167"/>
          <ac:spMkLst>
            <pc:docMk/>
            <pc:sldMk cId="1630810243" sldId="496"/>
            <ac:spMk id="12" creationId="{64930056-E538-4C15-8AFA-F69FE9767CAC}"/>
          </ac:spMkLst>
        </pc:spChg>
        <pc:spChg chg="add del">
          <ac:chgData name="Cristian Chilipirea" userId="34ab170da5908fc4" providerId="LiveId" clId="{DFE5141E-F98E-42EA-B1E4-556BAE62F36F}" dt="2019-10-13T10:27:54.360" v="167"/>
          <ac:spMkLst>
            <pc:docMk/>
            <pc:sldMk cId="1630810243" sldId="496"/>
            <ac:spMk id="13" creationId="{5D7F6FD6-B1D8-4064-B6CC-C48501123B1C}"/>
          </ac:spMkLst>
        </pc:spChg>
        <pc:spChg chg="add del">
          <ac:chgData name="Cristian Chilipirea" userId="34ab170da5908fc4" providerId="LiveId" clId="{DFE5141E-F98E-42EA-B1E4-556BAE62F36F}" dt="2019-10-13T10:27:54.360" v="167"/>
          <ac:spMkLst>
            <pc:docMk/>
            <pc:sldMk cId="1630810243" sldId="496"/>
            <ac:spMk id="14" creationId="{911074EF-E4D8-4B55-BB6D-174E15D49C81}"/>
          </ac:spMkLst>
        </pc:spChg>
        <pc:spChg chg="add del">
          <ac:chgData name="Cristian Chilipirea" userId="34ab170da5908fc4" providerId="LiveId" clId="{DFE5141E-F98E-42EA-B1E4-556BAE62F36F}" dt="2019-10-13T10:27:54.360" v="167"/>
          <ac:spMkLst>
            <pc:docMk/>
            <pc:sldMk cId="1630810243" sldId="496"/>
            <ac:spMk id="15" creationId="{51A3016C-7841-4F31-8FA1-0E773C98CAA2}"/>
          </ac:spMkLst>
        </pc:spChg>
        <pc:spChg chg="add del">
          <ac:chgData name="Cristian Chilipirea" userId="34ab170da5908fc4" providerId="LiveId" clId="{DFE5141E-F98E-42EA-B1E4-556BAE62F36F}" dt="2019-10-13T10:27:54.360" v="167"/>
          <ac:spMkLst>
            <pc:docMk/>
            <pc:sldMk cId="1630810243" sldId="496"/>
            <ac:spMk id="16" creationId="{4C0D2EE6-C208-450A-A23B-BCE7D15AB690}"/>
          </ac:spMkLst>
        </pc:spChg>
        <pc:spChg chg="add del">
          <ac:chgData name="Cristian Chilipirea" userId="34ab170da5908fc4" providerId="LiveId" clId="{DFE5141E-F98E-42EA-B1E4-556BAE62F36F}" dt="2019-10-13T10:27:54.360" v="167"/>
          <ac:spMkLst>
            <pc:docMk/>
            <pc:sldMk cId="1630810243" sldId="496"/>
            <ac:spMk id="17" creationId="{D8D78C2B-AAE0-47EC-B4BD-35DC4A951909}"/>
          </ac:spMkLst>
        </pc:spChg>
        <pc:spChg chg="add del">
          <ac:chgData name="Cristian Chilipirea" userId="34ab170da5908fc4" providerId="LiveId" clId="{DFE5141E-F98E-42EA-B1E4-556BAE62F36F}" dt="2019-10-13T10:27:54.360" v="167"/>
          <ac:spMkLst>
            <pc:docMk/>
            <pc:sldMk cId="1630810243" sldId="496"/>
            <ac:spMk id="18" creationId="{75BA681B-0CE6-4936-ABEB-58A88FE8C79B}"/>
          </ac:spMkLst>
        </pc:spChg>
        <pc:spChg chg="add del">
          <ac:chgData name="Cristian Chilipirea" userId="34ab170da5908fc4" providerId="LiveId" clId="{DFE5141E-F98E-42EA-B1E4-556BAE62F36F}" dt="2019-10-13T10:27:54.360" v="167"/>
          <ac:spMkLst>
            <pc:docMk/>
            <pc:sldMk cId="1630810243" sldId="496"/>
            <ac:spMk id="19" creationId="{71653887-138D-4138-BFC0-FD114391008E}"/>
          </ac:spMkLst>
        </pc:spChg>
        <pc:spChg chg="add del">
          <ac:chgData name="Cristian Chilipirea" userId="34ab170da5908fc4" providerId="LiveId" clId="{DFE5141E-F98E-42EA-B1E4-556BAE62F36F}" dt="2019-10-13T10:27:54.360" v="167"/>
          <ac:spMkLst>
            <pc:docMk/>
            <pc:sldMk cId="1630810243" sldId="496"/>
            <ac:spMk id="20" creationId="{951C232A-51CC-4D00-A041-DC277FD164DD}"/>
          </ac:spMkLst>
        </pc:spChg>
        <pc:spChg chg="add del">
          <ac:chgData name="Cristian Chilipirea" userId="34ab170da5908fc4" providerId="LiveId" clId="{DFE5141E-F98E-42EA-B1E4-556BAE62F36F}" dt="2019-10-13T10:27:54.360" v="167"/>
          <ac:spMkLst>
            <pc:docMk/>
            <pc:sldMk cId="1630810243" sldId="496"/>
            <ac:spMk id="21" creationId="{82FEFF32-B82C-4E23-B4E9-5597233D256F}"/>
          </ac:spMkLst>
        </pc:spChg>
        <pc:spChg chg="add del">
          <ac:chgData name="Cristian Chilipirea" userId="34ab170da5908fc4" providerId="LiveId" clId="{DFE5141E-F98E-42EA-B1E4-556BAE62F36F}" dt="2019-10-13T10:27:54.360" v="167"/>
          <ac:spMkLst>
            <pc:docMk/>
            <pc:sldMk cId="1630810243" sldId="496"/>
            <ac:spMk id="22" creationId="{4F9343DF-5311-421B-A86A-02B63C0E6A56}"/>
          </ac:spMkLst>
        </pc:spChg>
        <pc:spChg chg="add del">
          <ac:chgData name="Cristian Chilipirea" userId="34ab170da5908fc4" providerId="LiveId" clId="{DFE5141E-F98E-42EA-B1E4-556BAE62F36F}" dt="2019-10-13T10:27:54.360" v="167"/>
          <ac:spMkLst>
            <pc:docMk/>
            <pc:sldMk cId="1630810243" sldId="496"/>
            <ac:spMk id="23" creationId="{F7C11D6C-BF46-4F12-B47B-DCA9F01CF074}"/>
          </ac:spMkLst>
        </pc:spChg>
        <pc:spChg chg="add del">
          <ac:chgData name="Cristian Chilipirea" userId="34ab170da5908fc4" providerId="LiveId" clId="{DFE5141E-F98E-42EA-B1E4-556BAE62F36F}" dt="2019-10-13T10:27:54.360" v="167"/>
          <ac:spMkLst>
            <pc:docMk/>
            <pc:sldMk cId="1630810243" sldId="496"/>
            <ac:spMk id="24" creationId="{729C2057-1FAD-42E3-BA8E-5371FCADD50E}"/>
          </ac:spMkLst>
        </pc:spChg>
        <pc:spChg chg="add del">
          <ac:chgData name="Cristian Chilipirea" userId="34ab170da5908fc4" providerId="LiveId" clId="{DFE5141E-F98E-42EA-B1E4-556BAE62F36F}" dt="2019-10-13T10:27:54.360" v="167"/>
          <ac:spMkLst>
            <pc:docMk/>
            <pc:sldMk cId="1630810243" sldId="496"/>
            <ac:spMk id="27" creationId="{538EA6A7-1F7D-46B2-B198-292471C9D851}"/>
          </ac:spMkLst>
        </pc:spChg>
        <pc:spChg chg="add del">
          <ac:chgData name="Cristian Chilipirea" userId="34ab170da5908fc4" providerId="LiveId" clId="{DFE5141E-F98E-42EA-B1E4-556BAE62F36F}" dt="2019-10-13T10:27:54.360" v="167"/>
          <ac:spMkLst>
            <pc:docMk/>
            <pc:sldMk cId="1630810243" sldId="496"/>
            <ac:spMk id="28" creationId="{130D10C0-DE1C-4411-8B24-B3487B597A58}"/>
          </ac:spMkLst>
        </pc:spChg>
        <pc:spChg chg="add del">
          <ac:chgData name="Cristian Chilipirea" userId="34ab170da5908fc4" providerId="LiveId" clId="{DFE5141E-F98E-42EA-B1E4-556BAE62F36F}" dt="2019-10-13T10:27:54.360" v="167"/>
          <ac:spMkLst>
            <pc:docMk/>
            <pc:sldMk cId="1630810243" sldId="496"/>
            <ac:spMk id="29" creationId="{84D3384A-7FF0-4E44-8975-A42FAE32107F}"/>
          </ac:spMkLst>
        </pc:spChg>
        <pc:spChg chg="add del">
          <ac:chgData name="Cristian Chilipirea" userId="34ab170da5908fc4" providerId="LiveId" clId="{DFE5141E-F98E-42EA-B1E4-556BAE62F36F}" dt="2019-10-13T10:27:54.360" v="167"/>
          <ac:spMkLst>
            <pc:docMk/>
            <pc:sldMk cId="1630810243" sldId="496"/>
            <ac:spMk id="30" creationId="{4EDAAC68-E5EE-4268-9289-F35AA3E1914E}"/>
          </ac:spMkLst>
        </pc:spChg>
        <pc:spChg chg="add del">
          <ac:chgData name="Cristian Chilipirea" userId="34ab170da5908fc4" providerId="LiveId" clId="{DFE5141E-F98E-42EA-B1E4-556BAE62F36F}" dt="2019-10-13T10:27:54.360" v="167"/>
          <ac:spMkLst>
            <pc:docMk/>
            <pc:sldMk cId="1630810243" sldId="496"/>
            <ac:spMk id="31" creationId="{BFEE4B12-B9D2-4C3C-A74E-88900614A2F6}"/>
          </ac:spMkLst>
        </pc:spChg>
        <pc:spChg chg="add del">
          <ac:chgData name="Cristian Chilipirea" userId="34ab170da5908fc4" providerId="LiveId" clId="{DFE5141E-F98E-42EA-B1E4-556BAE62F36F}" dt="2019-10-13T10:27:54.360" v="167"/>
          <ac:spMkLst>
            <pc:docMk/>
            <pc:sldMk cId="1630810243" sldId="496"/>
            <ac:spMk id="32" creationId="{723E644F-F1AC-4066-9104-8F6EA51DE902}"/>
          </ac:spMkLst>
        </pc:spChg>
        <pc:spChg chg="add del">
          <ac:chgData name="Cristian Chilipirea" userId="34ab170da5908fc4" providerId="LiveId" clId="{DFE5141E-F98E-42EA-B1E4-556BAE62F36F}" dt="2019-10-13T10:27:54.360" v="167"/>
          <ac:spMkLst>
            <pc:docMk/>
            <pc:sldMk cId="1630810243" sldId="496"/>
            <ac:spMk id="33" creationId="{B5CDFBCC-EE15-4AA8-AC86-A81652E1083D}"/>
          </ac:spMkLst>
        </pc:spChg>
        <pc:spChg chg="add mod">
          <ac:chgData name="Cristian Chilipirea" userId="34ab170da5908fc4" providerId="LiveId" clId="{DFE5141E-F98E-42EA-B1E4-556BAE62F36F}" dt="2019-10-13T10:27:57.587" v="169" actId="1076"/>
          <ac:spMkLst>
            <pc:docMk/>
            <pc:sldMk cId="1630810243" sldId="496"/>
            <ac:spMk id="34" creationId="{F1213F9E-DCE1-4653-9340-B4A3CED46C18}"/>
          </ac:spMkLst>
        </pc:spChg>
        <pc:spChg chg="add mod">
          <ac:chgData name="Cristian Chilipirea" userId="34ab170da5908fc4" providerId="LiveId" clId="{DFE5141E-F98E-42EA-B1E4-556BAE62F36F}" dt="2019-10-13T10:27:57.587" v="169" actId="1076"/>
          <ac:spMkLst>
            <pc:docMk/>
            <pc:sldMk cId="1630810243" sldId="496"/>
            <ac:spMk id="39" creationId="{65B93C8B-AD65-4B51-8EAF-958ADA3E4A0A}"/>
          </ac:spMkLst>
        </pc:spChg>
        <pc:spChg chg="add mod">
          <ac:chgData name="Cristian Chilipirea" userId="34ab170da5908fc4" providerId="LiveId" clId="{DFE5141E-F98E-42EA-B1E4-556BAE62F36F}" dt="2019-10-13T10:27:57.587" v="169" actId="1076"/>
          <ac:spMkLst>
            <pc:docMk/>
            <pc:sldMk cId="1630810243" sldId="496"/>
            <ac:spMk id="40" creationId="{0414AE12-66F5-40C8-89D6-EFB5456D39F2}"/>
          </ac:spMkLst>
        </pc:spChg>
        <pc:spChg chg="add mod">
          <ac:chgData name="Cristian Chilipirea" userId="34ab170da5908fc4" providerId="LiveId" clId="{DFE5141E-F98E-42EA-B1E4-556BAE62F36F}" dt="2019-10-13T10:27:57.587" v="169" actId="1076"/>
          <ac:spMkLst>
            <pc:docMk/>
            <pc:sldMk cId="1630810243" sldId="496"/>
            <ac:spMk id="41" creationId="{CB319788-0AA6-4B0C-91D9-43A3E31CBD90}"/>
          </ac:spMkLst>
        </pc:spChg>
        <pc:spChg chg="add mod">
          <ac:chgData name="Cristian Chilipirea" userId="34ab170da5908fc4" providerId="LiveId" clId="{DFE5141E-F98E-42EA-B1E4-556BAE62F36F}" dt="2019-10-13T10:27:57.587" v="169" actId="1076"/>
          <ac:spMkLst>
            <pc:docMk/>
            <pc:sldMk cId="1630810243" sldId="496"/>
            <ac:spMk id="42" creationId="{431CA54B-5C14-49C0-AFC1-BC7FC8EFD8C5}"/>
          </ac:spMkLst>
        </pc:spChg>
        <pc:spChg chg="add mod">
          <ac:chgData name="Cristian Chilipirea" userId="34ab170da5908fc4" providerId="LiveId" clId="{DFE5141E-F98E-42EA-B1E4-556BAE62F36F}" dt="2019-10-13T10:27:57.587" v="169" actId="1076"/>
          <ac:spMkLst>
            <pc:docMk/>
            <pc:sldMk cId="1630810243" sldId="496"/>
            <ac:spMk id="43" creationId="{E822D3F5-2B70-43D1-8696-3474E2B20770}"/>
          </ac:spMkLst>
        </pc:spChg>
        <pc:spChg chg="add mod">
          <ac:chgData name="Cristian Chilipirea" userId="34ab170da5908fc4" providerId="LiveId" clId="{DFE5141E-F98E-42EA-B1E4-556BAE62F36F}" dt="2019-10-13T10:27:57.587" v="169" actId="1076"/>
          <ac:spMkLst>
            <pc:docMk/>
            <pc:sldMk cId="1630810243" sldId="496"/>
            <ac:spMk id="44" creationId="{C8F4B4B0-CD4A-4F2B-A486-DB21E0F19C41}"/>
          </ac:spMkLst>
        </pc:spChg>
        <pc:spChg chg="add mod">
          <ac:chgData name="Cristian Chilipirea" userId="34ab170da5908fc4" providerId="LiveId" clId="{DFE5141E-F98E-42EA-B1E4-556BAE62F36F}" dt="2019-10-13T10:27:57.587" v="169" actId="1076"/>
          <ac:spMkLst>
            <pc:docMk/>
            <pc:sldMk cId="1630810243" sldId="496"/>
            <ac:spMk id="45" creationId="{553900ED-8A10-4771-AF02-E7D783828E46}"/>
          </ac:spMkLst>
        </pc:spChg>
        <pc:spChg chg="add mod">
          <ac:chgData name="Cristian Chilipirea" userId="34ab170da5908fc4" providerId="LiveId" clId="{DFE5141E-F98E-42EA-B1E4-556BAE62F36F}" dt="2019-10-13T10:27:57.587" v="169" actId="1076"/>
          <ac:spMkLst>
            <pc:docMk/>
            <pc:sldMk cId="1630810243" sldId="496"/>
            <ac:spMk id="46" creationId="{CBF22903-1F65-41AE-9D0F-77EDE62222FD}"/>
          </ac:spMkLst>
        </pc:spChg>
        <pc:spChg chg="add mod">
          <ac:chgData name="Cristian Chilipirea" userId="34ab170da5908fc4" providerId="LiveId" clId="{DFE5141E-F98E-42EA-B1E4-556BAE62F36F}" dt="2019-10-13T10:27:57.587" v="169" actId="1076"/>
          <ac:spMkLst>
            <pc:docMk/>
            <pc:sldMk cId="1630810243" sldId="496"/>
            <ac:spMk id="47" creationId="{63FA3A66-403E-4F0A-A3F9-3A5945738A5F}"/>
          </ac:spMkLst>
        </pc:spChg>
        <pc:spChg chg="add mod">
          <ac:chgData name="Cristian Chilipirea" userId="34ab170da5908fc4" providerId="LiveId" clId="{DFE5141E-F98E-42EA-B1E4-556BAE62F36F}" dt="2019-10-13T10:27:57.587" v="169" actId="1076"/>
          <ac:spMkLst>
            <pc:docMk/>
            <pc:sldMk cId="1630810243" sldId="496"/>
            <ac:spMk id="48" creationId="{94387AFA-FC5A-4722-85BC-E13D850B6CE0}"/>
          </ac:spMkLst>
        </pc:spChg>
        <pc:spChg chg="add mod">
          <ac:chgData name="Cristian Chilipirea" userId="34ab170da5908fc4" providerId="LiveId" clId="{DFE5141E-F98E-42EA-B1E4-556BAE62F36F}" dt="2019-10-13T10:27:57.587" v="169" actId="1076"/>
          <ac:spMkLst>
            <pc:docMk/>
            <pc:sldMk cId="1630810243" sldId="496"/>
            <ac:spMk id="49" creationId="{807455E8-20FC-4AAE-96B3-FC07868A34D1}"/>
          </ac:spMkLst>
        </pc:spChg>
        <pc:spChg chg="add mod">
          <ac:chgData name="Cristian Chilipirea" userId="34ab170da5908fc4" providerId="LiveId" clId="{DFE5141E-F98E-42EA-B1E4-556BAE62F36F}" dt="2019-10-13T10:27:57.587" v="169" actId="1076"/>
          <ac:spMkLst>
            <pc:docMk/>
            <pc:sldMk cId="1630810243" sldId="496"/>
            <ac:spMk id="50" creationId="{8B977918-07C9-4594-96DD-5A75EC6CC0E2}"/>
          </ac:spMkLst>
        </pc:spChg>
        <pc:spChg chg="add mod">
          <ac:chgData name="Cristian Chilipirea" userId="34ab170da5908fc4" providerId="LiveId" clId="{DFE5141E-F98E-42EA-B1E4-556BAE62F36F}" dt="2019-10-13T10:27:57.587" v="169" actId="1076"/>
          <ac:spMkLst>
            <pc:docMk/>
            <pc:sldMk cId="1630810243" sldId="496"/>
            <ac:spMk id="51" creationId="{F138C0BD-9A95-4795-B772-17C0C2E0C13A}"/>
          </ac:spMkLst>
        </pc:spChg>
        <pc:spChg chg="add mod">
          <ac:chgData name="Cristian Chilipirea" userId="34ab170da5908fc4" providerId="LiveId" clId="{DFE5141E-F98E-42EA-B1E4-556BAE62F36F}" dt="2019-10-13T10:27:57.587" v="169" actId="1076"/>
          <ac:spMkLst>
            <pc:docMk/>
            <pc:sldMk cId="1630810243" sldId="496"/>
            <ac:spMk id="52" creationId="{0680E8E7-9AC8-48A8-9A12-09EB7C6B9930}"/>
          </ac:spMkLst>
        </pc:spChg>
        <pc:spChg chg="add mod">
          <ac:chgData name="Cristian Chilipirea" userId="34ab170da5908fc4" providerId="LiveId" clId="{DFE5141E-F98E-42EA-B1E4-556BAE62F36F}" dt="2019-10-13T10:27:57.587" v="169" actId="1076"/>
          <ac:spMkLst>
            <pc:docMk/>
            <pc:sldMk cId="1630810243" sldId="496"/>
            <ac:spMk id="53" creationId="{01C2C9D7-C557-4E96-8DFF-E6AB852DBCF2}"/>
          </ac:spMkLst>
        </pc:spChg>
        <pc:spChg chg="add mod">
          <ac:chgData name="Cristian Chilipirea" userId="34ab170da5908fc4" providerId="LiveId" clId="{DFE5141E-F98E-42EA-B1E4-556BAE62F36F}" dt="2019-10-13T10:27:57.587" v="169" actId="1076"/>
          <ac:spMkLst>
            <pc:docMk/>
            <pc:sldMk cId="1630810243" sldId="496"/>
            <ac:spMk id="54" creationId="{56EBC777-AF88-454C-9E9D-137AC3778D47}"/>
          </ac:spMkLst>
        </pc:spChg>
        <pc:spChg chg="add mod">
          <ac:chgData name="Cristian Chilipirea" userId="34ab170da5908fc4" providerId="LiveId" clId="{DFE5141E-F98E-42EA-B1E4-556BAE62F36F}" dt="2019-10-13T10:27:57.587" v="169" actId="1076"/>
          <ac:spMkLst>
            <pc:docMk/>
            <pc:sldMk cId="1630810243" sldId="496"/>
            <ac:spMk id="57" creationId="{61442EB3-19C8-4A25-8D22-AB369B810EE1}"/>
          </ac:spMkLst>
        </pc:spChg>
        <pc:spChg chg="add mod">
          <ac:chgData name="Cristian Chilipirea" userId="34ab170da5908fc4" providerId="LiveId" clId="{DFE5141E-F98E-42EA-B1E4-556BAE62F36F}" dt="2019-10-13T10:27:57.587" v="169" actId="1076"/>
          <ac:spMkLst>
            <pc:docMk/>
            <pc:sldMk cId="1630810243" sldId="496"/>
            <ac:spMk id="58" creationId="{010414FC-CA11-4BE1-9990-02285FCE9635}"/>
          </ac:spMkLst>
        </pc:spChg>
        <pc:spChg chg="add mod">
          <ac:chgData name="Cristian Chilipirea" userId="34ab170da5908fc4" providerId="LiveId" clId="{DFE5141E-F98E-42EA-B1E4-556BAE62F36F}" dt="2019-10-13T10:27:57.587" v="169" actId="1076"/>
          <ac:spMkLst>
            <pc:docMk/>
            <pc:sldMk cId="1630810243" sldId="496"/>
            <ac:spMk id="59" creationId="{5D47573D-F1DC-497F-9017-6E95489F7B9C}"/>
          </ac:spMkLst>
        </pc:spChg>
        <pc:spChg chg="add mod">
          <ac:chgData name="Cristian Chilipirea" userId="34ab170da5908fc4" providerId="LiveId" clId="{DFE5141E-F98E-42EA-B1E4-556BAE62F36F}" dt="2019-10-13T10:27:57.587" v="169" actId="1076"/>
          <ac:spMkLst>
            <pc:docMk/>
            <pc:sldMk cId="1630810243" sldId="496"/>
            <ac:spMk id="60" creationId="{79D21D68-303B-4DD4-8B35-FD6B3424E7C2}"/>
          </ac:spMkLst>
        </pc:spChg>
        <pc:spChg chg="add mod">
          <ac:chgData name="Cristian Chilipirea" userId="34ab170da5908fc4" providerId="LiveId" clId="{DFE5141E-F98E-42EA-B1E4-556BAE62F36F}" dt="2019-10-13T10:27:57.587" v="169" actId="1076"/>
          <ac:spMkLst>
            <pc:docMk/>
            <pc:sldMk cId="1630810243" sldId="496"/>
            <ac:spMk id="61" creationId="{F8B6824A-4F65-4C12-A31B-215620717D5E}"/>
          </ac:spMkLst>
        </pc:spChg>
        <pc:spChg chg="add mod">
          <ac:chgData name="Cristian Chilipirea" userId="34ab170da5908fc4" providerId="LiveId" clId="{DFE5141E-F98E-42EA-B1E4-556BAE62F36F}" dt="2019-10-13T10:27:57.587" v="169" actId="1076"/>
          <ac:spMkLst>
            <pc:docMk/>
            <pc:sldMk cId="1630810243" sldId="496"/>
            <ac:spMk id="62" creationId="{16CBFD29-7799-468F-A29E-DEEC9791712A}"/>
          </ac:spMkLst>
        </pc:spChg>
        <pc:spChg chg="add mod">
          <ac:chgData name="Cristian Chilipirea" userId="34ab170da5908fc4" providerId="LiveId" clId="{DFE5141E-F98E-42EA-B1E4-556BAE62F36F}" dt="2019-10-13T10:27:57.587" v="169" actId="1076"/>
          <ac:spMkLst>
            <pc:docMk/>
            <pc:sldMk cId="1630810243" sldId="496"/>
            <ac:spMk id="63" creationId="{42AB9806-92B6-40F6-AACC-485F90C87DDD}"/>
          </ac:spMkLst>
        </pc:spChg>
        <pc:cxnChg chg="add del">
          <ac:chgData name="Cristian Chilipirea" userId="34ab170da5908fc4" providerId="LiveId" clId="{DFE5141E-F98E-42EA-B1E4-556BAE62F36F}" dt="2019-10-13T10:27:54.360" v="167"/>
          <ac:cxnSpMkLst>
            <pc:docMk/>
            <pc:sldMk cId="1630810243" sldId="496"/>
            <ac:cxnSpMk id="5" creationId="{AC1CC48F-C9C6-452B-ACD5-65CD0A5FE5CD}"/>
          </ac:cxnSpMkLst>
        </pc:cxnChg>
        <pc:cxnChg chg="add del">
          <ac:chgData name="Cristian Chilipirea" userId="34ab170da5908fc4" providerId="LiveId" clId="{DFE5141E-F98E-42EA-B1E4-556BAE62F36F}" dt="2019-10-13T10:27:54.360" v="167"/>
          <ac:cxnSpMkLst>
            <pc:docMk/>
            <pc:sldMk cId="1630810243" sldId="496"/>
            <ac:cxnSpMk id="6" creationId="{EF585B67-CAF1-4DB0-9CC2-76B7ABFD283D}"/>
          </ac:cxnSpMkLst>
        </pc:cxnChg>
        <pc:cxnChg chg="add del">
          <ac:chgData name="Cristian Chilipirea" userId="34ab170da5908fc4" providerId="LiveId" clId="{DFE5141E-F98E-42EA-B1E4-556BAE62F36F}" dt="2019-10-13T10:27:54.360" v="167"/>
          <ac:cxnSpMkLst>
            <pc:docMk/>
            <pc:sldMk cId="1630810243" sldId="496"/>
            <ac:cxnSpMk id="7" creationId="{80220FB2-C384-45FD-8121-AB05991D0406}"/>
          </ac:cxnSpMkLst>
        </pc:cxnChg>
        <pc:cxnChg chg="add del">
          <ac:chgData name="Cristian Chilipirea" userId="34ab170da5908fc4" providerId="LiveId" clId="{DFE5141E-F98E-42EA-B1E4-556BAE62F36F}" dt="2019-10-13T10:27:54.360" v="167"/>
          <ac:cxnSpMkLst>
            <pc:docMk/>
            <pc:sldMk cId="1630810243" sldId="496"/>
            <ac:cxnSpMk id="8" creationId="{0B0BA812-84A9-45C7-980C-9A7EE8212551}"/>
          </ac:cxnSpMkLst>
        </pc:cxnChg>
        <pc:cxnChg chg="add del">
          <ac:chgData name="Cristian Chilipirea" userId="34ab170da5908fc4" providerId="LiveId" clId="{DFE5141E-F98E-42EA-B1E4-556BAE62F36F}" dt="2019-10-13T10:27:54.360" v="167"/>
          <ac:cxnSpMkLst>
            <pc:docMk/>
            <pc:sldMk cId="1630810243" sldId="496"/>
            <ac:cxnSpMk id="25" creationId="{509656D8-023A-43BE-926E-6D27FEB0EEF6}"/>
          </ac:cxnSpMkLst>
        </pc:cxnChg>
        <pc:cxnChg chg="add del">
          <ac:chgData name="Cristian Chilipirea" userId="34ab170da5908fc4" providerId="LiveId" clId="{DFE5141E-F98E-42EA-B1E4-556BAE62F36F}" dt="2019-10-13T10:27:54.360" v="167"/>
          <ac:cxnSpMkLst>
            <pc:docMk/>
            <pc:sldMk cId="1630810243" sldId="496"/>
            <ac:cxnSpMk id="26" creationId="{B3BE0307-D443-4C92-A744-D24B3AAE5F3A}"/>
          </ac:cxnSpMkLst>
        </pc:cxnChg>
        <pc:cxnChg chg="add mod">
          <ac:chgData name="Cristian Chilipirea" userId="34ab170da5908fc4" providerId="LiveId" clId="{DFE5141E-F98E-42EA-B1E4-556BAE62F36F}" dt="2019-10-13T10:27:57.587" v="169" actId="1076"/>
          <ac:cxnSpMkLst>
            <pc:docMk/>
            <pc:sldMk cId="1630810243" sldId="496"/>
            <ac:cxnSpMk id="35" creationId="{51162729-22EB-49F1-96ED-9E0BBC6E6735}"/>
          </ac:cxnSpMkLst>
        </pc:cxnChg>
        <pc:cxnChg chg="add mod">
          <ac:chgData name="Cristian Chilipirea" userId="34ab170da5908fc4" providerId="LiveId" clId="{DFE5141E-F98E-42EA-B1E4-556BAE62F36F}" dt="2019-10-13T10:27:57.587" v="169" actId="1076"/>
          <ac:cxnSpMkLst>
            <pc:docMk/>
            <pc:sldMk cId="1630810243" sldId="496"/>
            <ac:cxnSpMk id="36" creationId="{8CD6492F-3C60-4EB4-B83A-06AA06770AAE}"/>
          </ac:cxnSpMkLst>
        </pc:cxnChg>
        <pc:cxnChg chg="add mod">
          <ac:chgData name="Cristian Chilipirea" userId="34ab170da5908fc4" providerId="LiveId" clId="{DFE5141E-F98E-42EA-B1E4-556BAE62F36F}" dt="2019-10-13T10:27:57.587" v="169" actId="1076"/>
          <ac:cxnSpMkLst>
            <pc:docMk/>
            <pc:sldMk cId="1630810243" sldId="496"/>
            <ac:cxnSpMk id="37" creationId="{C74C354C-7CAB-4BBF-B94A-5D7994B1F22B}"/>
          </ac:cxnSpMkLst>
        </pc:cxnChg>
        <pc:cxnChg chg="add mod">
          <ac:chgData name="Cristian Chilipirea" userId="34ab170da5908fc4" providerId="LiveId" clId="{DFE5141E-F98E-42EA-B1E4-556BAE62F36F}" dt="2019-10-13T10:27:57.587" v="169" actId="1076"/>
          <ac:cxnSpMkLst>
            <pc:docMk/>
            <pc:sldMk cId="1630810243" sldId="496"/>
            <ac:cxnSpMk id="38" creationId="{9B53DAF8-4119-4D60-998C-F6EBBD4DC143}"/>
          </ac:cxnSpMkLst>
        </pc:cxnChg>
        <pc:cxnChg chg="add mod">
          <ac:chgData name="Cristian Chilipirea" userId="34ab170da5908fc4" providerId="LiveId" clId="{DFE5141E-F98E-42EA-B1E4-556BAE62F36F}" dt="2019-10-13T10:27:57.587" v="169" actId="1076"/>
          <ac:cxnSpMkLst>
            <pc:docMk/>
            <pc:sldMk cId="1630810243" sldId="496"/>
            <ac:cxnSpMk id="55" creationId="{2B5C6F80-E0FB-4560-8FD5-1E78031C694D}"/>
          </ac:cxnSpMkLst>
        </pc:cxnChg>
        <pc:cxnChg chg="add mod">
          <ac:chgData name="Cristian Chilipirea" userId="34ab170da5908fc4" providerId="LiveId" clId="{DFE5141E-F98E-42EA-B1E4-556BAE62F36F}" dt="2019-10-13T10:27:57.587" v="169" actId="1076"/>
          <ac:cxnSpMkLst>
            <pc:docMk/>
            <pc:sldMk cId="1630810243" sldId="496"/>
            <ac:cxnSpMk id="56" creationId="{34E0BAC3-8860-4922-B076-0D416448B6A3}"/>
          </ac:cxnSpMkLst>
        </pc:cxnChg>
      </pc:sldChg>
      <pc:sldChg chg="del">
        <pc:chgData name="Cristian Chilipirea" userId="34ab170da5908fc4" providerId="LiveId" clId="{DFE5141E-F98E-42EA-B1E4-556BAE62F36F}" dt="2019-10-13T10:23:38.874" v="10" actId="2696"/>
        <pc:sldMkLst>
          <pc:docMk/>
          <pc:sldMk cId="3066028781" sldId="496"/>
        </pc:sldMkLst>
      </pc:sldChg>
      <pc:sldChg chg="addSp delSp modSp add">
        <pc:chgData name="Cristian Chilipirea" userId="34ab170da5908fc4" providerId="LiveId" clId="{DFE5141E-F98E-42EA-B1E4-556BAE62F36F}" dt="2019-10-13T10:28:13.933" v="176" actId="1076"/>
        <pc:sldMkLst>
          <pc:docMk/>
          <pc:sldMk cId="1486881486" sldId="497"/>
        </pc:sldMkLst>
        <pc:spChg chg="mod">
          <ac:chgData name="Cristian Chilipirea" userId="34ab170da5908fc4" providerId="LiveId" clId="{DFE5141E-F98E-42EA-B1E4-556BAE62F36F}" dt="2019-10-13T10:28:04.454" v="171"/>
          <ac:spMkLst>
            <pc:docMk/>
            <pc:sldMk cId="1486881486" sldId="497"/>
            <ac:spMk id="2" creationId="{5E45A31C-A474-4240-9371-97BAC45AE045}"/>
          </ac:spMkLst>
        </pc:spChg>
        <pc:spChg chg="del">
          <ac:chgData name="Cristian Chilipirea" userId="34ab170da5908fc4" providerId="LiveId" clId="{DFE5141E-F98E-42EA-B1E4-556BAE62F36F}" dt="2019-10-13T10:28:07.215" v="172" actId="478"/>
          <ac:spMkLst>
            <pc:docMk/>
            <pc:sldMk cId="1486881486" sldId="497"/>
            <ac:spMk id="3" creationId="{5CE3FC33-CB00-49A2-84CD-3913E0694A31}"/>
          </ac:spMkLst>
        </pc:spChg>
        <pc:spChg chg="add del">
          <ac:chgData name="Cristian Chilipirea" userId="34ab170da5908fc4" providerId="LiveId" clId="{DFE5141E-F98E-42EA-B1E4-556BAE62F36F}" dt="2019-10-13T10:28:12.276" v="174"/>
          <ac:spMkLst>
            <pc:docMk/>
            <pc:sldMk cId="1486881486" sldId="497"/>
            <ac:spMk id="4" creationId="{90B8FC75-0EEA-43A6-900F-741A68473684}"/>
          </ac:spMkLst>
        </pc:spChg>
        <pc:spChg chg="add mod">
          <ac:chgData name="Cristian Chilipirea" userId="34ab170da5908fc4" providerId="LiveId" clId="{DFE5141E-F98E-42EA-B1E4-556BAE62F36F}" dt="2019-10-13T10:28:13.933" v="176" actId="1076"/>
          <ac:spMkLst>
            <pc:docMk/>
            <pc:sldMk cId="1486881486" sldId="497"/>
            <ac:spMk id="5" creationId="{8E030392-B8BC-43AA-9347-0E6C00B5A612}"/>
          </ac:spMkLst>
        </pc:spChg>
      </pc:sldChg>
      <pc:sldChg chg="del">
        <pc:chgData name="Cristian Chilipirea" userId="34ab170da5908fc4" providerId="LiveId" clId="{DFE5141E-F98E-42EA-B1E4-556BAE62F36F}" dt="2019-10-13T10:23:38.886" v="11" actId="2696"/>
        <pc:sldMkLst>
          <pc:docMk/>
          <pc:sldMk cId="4098173307" sldId="497"/>
        </pc:sldMkLst>
      </pc:sldChg>
      <pc:sldChg chg="addSp delSp modSp add">
        <pc:chgData name="Cristian Chilipirea" userId="34ab170da5908fc4" providerId="LiveId" clId="{DFE5141E-F98E-42EA-B1E4-556BAE62F36F}" dt="2019-10-13T10:28:34.022" v="186"/>
        <pc:sldMkLst>
          <pc:docMk/>
          <pc:sldMk cId="2629326266" sldId="498"/>
        </pc:sldMkLst>
        <pc:spChg chg="mod">
          <ac:chgData name="Cristian Chilipirea" userId="34ab170da5908fc4" providerId="LiveId" clId="{DFE5141E-F98E-42EA-B1E4-556BAE62F36F}" dt="2019-10-13T10:28:20.119" v="178"/>
          <ac:spMkLst>
            <pc:docMk/>
            <pc:sldMk cId="2629326266" sldId="498"/>
            <ac:spMk id="2" creationId="{AAE7123C-11DF-42DA-AEA7-FAFFFB1A29D4}"/>
          </ac:spMkLst>
        </pc:spChg>
        <pc:spChg chg="del">
          <ac:chgData name="Cristian Chilipirea" userId="34ab170da5908fc4" providerId="LiveId" clId="{DFE5141E-F98E-42EA-B1E4-556BAE62F36F}" dt="2019-10-13T10:28:23.182" v="179" actId="478"/>
          <ac:spMkLst>
            <pc:docMk/>
            <pc:sldMk cId="2629326266" sldId="498"/>
            <ac:spMk id="3" creationId="{1A0D2660-9E09-4EF0-83A2-13B457ED09B2}"/>
          </ac:spMkLst>
        </pc:spChg>
        <pc:spChg chg="add del">
          <ac:chgData name="Cristian Chilipirea" userId="34ab170da5908fc4" providerId="LiveId" clId="{DFE5141E-F98E-42EA-B1E4-556BAE62F36F}" dt="2019-10-13T10:28:29.231" v="181"/>
          <ac:spMkLst>
            <pc:docMk/>
            <pc:sldMk cId="2629326266" sldId="498"/>
            <ac:spMk id="4" creationId="{9A23F952-28B9-4967-A00C-D04DD90819F6}"/>
          </ac:spMkLst>
        </pc:spChg>
        <pc:spChg chg="add del">
          <ac:chgData name="Cristian Chilipirea" userId="34ab170da5908fc4" providerId="LiveId" clId="{DFE5141E-F98E-42EA-B1E4-556BAE62F36F}" dt="2019-10-13T10:28:34.016" v="185"/>
          <ac:spMkLst>
            <pc:docMk/>
            <pc:sldMk cId="2629326266" sldId="498"/>
            <ac:spMk id="5" creationId="{C3BE2D1F-6207-4DA0-A3FD-558E9FD4D037}"/>
          </ac:spMkLst>
        </pc:spChg>
        <pc:spChg chg="add del">
          <ac:chgData name="Cristian Chilipirea" userId="34ab170da5908fc4" providerId="LiveId" clId="{DFE5141E-F98E-42EA-B1E4-556BAE62F36F}" dt="2019-10-13T10:28:34.016" v="185"/>
          <ac:spMkLst>
            <pc:docMk/>
            <pc:sldMk cId="2629326266" sldId="498"/>
            <ac:spMk id="6" creationId="{026EF972-B920-457E-8BC6-557CF3B563C6}"/>
          </ac:spMkLst>
        </pc:spChg>
        <pc:spChg chg="add del">
          <ac:chgData name="Cristian Chilipirea" userId="34ab170da5908fc4" providerId="LiveId" clId="{DFE5141E-F98E-42EA-B1E4-556BAE62F36F}" dt="2019-10-13T10:28:34.016" v="185"/>
          <ac:spMkLst>
            <pc:docMk/>
            <pc:sldMk cId="2629326266" sldId="498"/>
            <ac:spMk id="7" creationId="{C0242D7E-8062-4CAD-9252-9E7BE8297B7B}"/>
          </ac:spMkLst>
        </pc:spChg>
        <pc:spChg chg="add del">
          <ac:chgData name="Cristian Chilipirea" userId="34ab170da5908fc4" providerId="LiveId" clId="{DFE5141E-F98E-42EA-B1E4-556BAE62F36F}" dt="2019-10-13T10:28:34.016" v="185"/>
          <ac:spMkLst>
            <pc:docMk/>
            <pc:sldMk cId="2629326266" sldId="498"/>
            <ac:spMk id="8" creationId="{950DDD88-7FBA-47FB-B26C-9BFAA0A20F09}"/>
          </ac:spMkLst>
        </pc:spChg>
        <pc:spChg chg="add del">
          <ac:chgData name="Cristian Chilipirea" userId="34ab170da5908fc4" providerId="LiveId" clId="{DFE5141E-F98E-42EA-B1E4-556BAE62F36F}" dt="2019-10-13T10:28:34.016" v="185"/>
          <ac:spMkLst>
            <pc:docMk/>
            <pc:sldMk cId="2629326266" sldId="498"/>
            <ac:spMk id="9" creationId="{B83415F3-F76A-4781-8E55-D68FF5CEE2FC}"/>
          </ac:spMkLst>
        </pc:spChg>
        <pc:spChg chg="add del">
          <ac:chgData name="Cristian Chilipirea" userId="34ab170da5908fc4" providerId="LiveId" clId="{DFE5141E-F98E-42EA-B1E4-556BAE62F36F}" dt="2019-10-13T10:28:34.016" v="185"/>
          <ac:spMkLst>
            <pc:docMk/>
            <pc:sldMk cId="2629326266" sldId="498"/>
            <ac:spMk id="10" creationId="{5FBD0887-59F3-41AD-9522-34E9A2500691}"/>
          </ac:spMkLst>
        </pc:spChg>
        <pc:spChg chg="add del">
          <ac:chgData name="Cristian Chilipirea" userId="34ab170da5908fc4" providerId="LiveId" clId="{DFE5141E-F98E-42EA-B1E4-556BAE62F36F}" dt="2019-10-13T10:28:34.016" v="185"/>
          <ac:spMkLst>
            <pc:docMk/>
            <pc:sldMk cId="2629326266" sldId="498"/>
            <ac:spMk id="11" creationId="{74578CE7-001D-4B64-A924-17A24916A8ED}"/>
          </ac:spMkLst>
        </pc:spChg>
        <pc:spChg chg="add del">
          <ac:chgData name="Cristian Chilipirea" userId="34ab170da5908fc4" providerId="LiveId" clId="{DFE5141E-F98E-42EA-B1E4-556BAE62F36F}" dt="2019-10-13T10:28:34.016" v="185"/>
          <ac:spMkLst>
            <pc:docMk/>
            <pc:sldMk cId="2629326266" sldId="498"/>
            <ac:spMk id="16" creationId="{A6BACB83-C4D6-462C-93ED-8C73E5DAB045}"/>
          </ac:spMkLst>
        </pc:spChg>
        <pc:spChg chg="add">
          <ac:chgData name="Cristian Chilipirea" userId="34ab170da5908fc4" providerId="LiveId" clId="{DFE5141E-F98E-42EA-B1E4-556BAE62F36F}" dt="2019-10-13T10:28:34.022" v="186"/>
          <ac:spMkLst>
            <pc:docMk/>
            <pc:sldMk cId="2629326266" sldId="498"/>
            <ac:spMk id="18" creationId="{3DA3394C-688E-4318-B9F8-C65F3259968A}"/>
          </ac:spMkLst>
        </pc:spChg>
        <pc:spChg chg="add">
          <ac:chgData name="Cristian Chilipirea" userId="34ab170da5908fc4" providerId="LiveId" clId="{DFE5141E-F98E-42EA-B1E4-556BAE62F36F}" dt="2019-10-13T10:28:34.022" v="186"/>
          <ac:spMkLst>
            <pc:docMk/>
            <pc:sldMk cId="2629326266" sldId="498"/>
            <ac:spMk id="19" creationId="{EC91FB91-E04B-4B7E-9759-6F45FD65ACD9}"/>
          </ac:spMkLst>
        </pc:spChg>
        <pc:spChg chg="add">
          <ac:chgData name="Cristian Chilipirea" userId="34ab170da5908fc4" providerId="LiveId" clId="{DFE5141E-F98E-42EA-B1E4-556BAE62F36F}" dt="2019-10-13T10:28:34.022" v="186"/>
          <ac:spMkLst>
            <pc:docMk/>
            <pc:sldMk cId="2629326266" sldId="498"/>
            <ac:spMk id="20" creationId="{14C8C1E9-A28C-466A-B1C1-7201750D8E1C}"/>
          </ac:spMkLst>
        </pc:spChg>
        <pc:spChg chg="add">
          <ac:chgData name="Cristian Chilipirea" userId="34ab170da5908fc4" providerId="LiveId" clId="{DFE5141E-F98E-42EA-B1E4-556BAE62F36F}" dt="2019-10-13T10:28:34.022" v="186"/>
          <ac:spMkLst>
            <pc:docMk/>
            <pc:sldMk cId="2629326266" sldId="498"/>
            <ac:spMk id="21" creationId="{18CCA0C5-60AF-4C04-8E01-6DD1D7B997C1}"/>
          </ac:spMkLst>
        </pc:spChg>
        <pc:spChg chg="add">
          <ac:chgData name="Cristian Chilipirea" userId="34ab170da5908fc4" providerId="LiveId" clId="{DFE5141E-F98E-42EA-B1E4-556BAE62F36F}" dt="2019-10-13T10:28:34.022" v="186"/>
          <ac:spMkLst>
            <pc:docMk/>
            <pc:sldMk cId="2629326266" sldId="498"/>
            <ac:spMk id="22" creationId="{5E71B793-CA60-49E1-AF0D-0EE1423AD68D}"/>
          </ac:spMkLst>
        </pc:spChg>
        <pc:spChg chg="add">
          <ac:chgData name="Cristian Chilipirea" userId="34ab170da5908fc4" providerId="LiveId" clId="{DFE5141E-F98E-42EA-B1E4-556BAE62F36F}" dt="2019-10-13T10:28:34.022" v="186"/>
          <ac:spMkLst>
            <pc:docMk/>
            <pc:sldMk cId="2629326266" sldId="498"/>
            <ac:spMk id="23" creationId="{D5500221-9C88-452D-B8F1-3084A722094B}"/>
          </ac:spMkLst>
        </pc:spChg>
        <pc:spChg chg="add">
          <ac:chgData name="Cristian Chilipirea" userId="34ab170da5908fc4" providerId="LiveId" clId="{DFE5141E-F98E-42EA-B1E4-556BAE62F36F}" dt="2019-10-13T10:28:34.022" v="186"/>
          <ac:spMkLst>
            <pc:docMk/>
            <pc:sldMk cId="2629326266" sldId="498"/>
            <ac:spMk id="24" creationId="{68BCAE92-F490-4F61-A122-59E4DC6BEAF3}"/>
          </ac:spMkLst>
        </pc:spChg>
        <pc:spChg chg="add">
          <ac:chgData name="Cristian Chilipirea" userId="34ab170da5908fc4" providerId="LiveId" clId="{DFE5141E-F98E-42EA-B1E4-556BAE62F36F}" dt="2019-10-13T10:28:34.022" v="186"/>
          <ac:spMkLst>
            <pc:docMk/>
            <pc:sldMk cId="2629326266" sldId="498"/>
            <ac:spMk id="29" creationId="{88D4E187-6B9B-4169-A3B8-0D4AEDEC7927}"/>
          </ac:spMkLst>
        </pc:spChg>
        <pc:cxnChg chg="add del">
          <ac:chgData name="Cristian Chilipirea" userId="34ab170da5908fc4" providerId="LiveId" clId="{DFE5141E-F98E-42EA-B1E4-556BAE62F36F}" dt="2019-10-13T10:28:34.016" v="185"/>
          <ac:cxnSpMkLst>
            <pc:docMk/>
            <pc:sldMk cId="2629326266" sldId="498"/>
            <ac:cxnSpMk id="12" creationId="{15ABC223-EB82-45AE-8E19-8AE08B4B5131}"/>
          </ac:cxnSpMkLst>
        </pc:cxnChg>
        <pc:cxnChg chg="add del">
          <ac:chgData name="Cristian Chilipirea" userId="34ab170da5908fc4" providerId="LiveId" clId="{DFE5141E-F98E-42EA-B1E4-556BAE62F36F}" dt="2019-10-13T10:28:34.016" v="185"/>
          <ac:cxnSpMkLst>
            <pc:docMk/>
            <pc:sldMk cId="2629326266" sldId="498"/>
            <ac:cxnSpMk id="13" creationId="{56E9CEFB-6ADC-4141-B28C-DA467E6C6B05}"/>
          </ac:cxnSpMkLst>
        </pc:cxnChg>
        <pc:cxnChg chg="add del">
          <ac:chgData name="Cristian Chilipirea" userId="34ab170da5908fc4" providerId="LiveId" clId="{DFE5141E-F98E-42EA-B1E4-556BAE62F36F}" dt="2019-10-13T10:28:34.016" v="185"/>
          <ac:cxnSpMkLst>
            <pc:docMk/>
            <pc:sldMk cId="2629326266" sldId="498"/>
            <ac:cxnSpMk id="14" creationId="{606F354D-8F56-4985-9039-A1133D520E76}"/>
          </ac:cxnSpMkLst>
        </pc:cxnChg>
        <pc:cxnChg chg="add del">
          <ac:chgData name="Cristian Chilipirea" userId="34ab170da5908fc4" providerId="LiveId" clId="{DFE5141E-F98E-42EA-B1E4-556BAE62F36F}" dt="2019-10-13T10:28:34.016" v="185"/>
          <ac:cxnSpMkLst>
            <pc:docMk/>
            <pc:sldMk cId="2629326266" sldId="498"/>
            <ac:cxnSpMk id="15" creationId="{3C05CBC9-D0FD-46BD-BB40-1FB935E0430A}"/>
          </ac:cxnSpMkLst>
        </pc:cxnChg>
        <pc:cxnChg chg="add del">
          <ac:chgData name="Cristian Chilipirea" userId="34ab170da5908fc4" providerId="LiveId" clId="{DFE5141E-F98E-42EA-B1E4-556BAE62F36F}" dt="2019-10-13T10:28:34.016" v="185"/>
          <ac:cxnSpMkLst>
            <pc:docMk/>
            <pc:sldMk cId="2629326266" sldId="498"/>
            <ac:cxnSpMk id="17" creationId="{B20F90A5-EDEB-4A2B-8AB0-1BA954354FA1}"/>
          </ac:cxnSpMkLst>
        </pc:cxnChg>
        <pc:cxnChg chg="add">
          <ac:chgData name="Cristian Chilipirea" userId="34ab170da5908fc4" providerId="LiveId" clId="{DFE5141E-F98E-42EA-B1E4-556BAE62F36F}" dt="2019-10-13T10:28:34.022" v="186"/>
          <ac:cxnSpMkLst>
            <pc:docMk/>
            <pc:sldMk cId="2629326266" sldId="498"/>
            <ac:cxnSpMk id="25" creationId="{8B517026-36A6-4309-B11B-B8DC2BB8ED10}"/>
          </ac:cxnSpMkLst>
        </pc:cxnChg>
        <pc:cxnChg chg="add">
          <ac:chgData name="Cristian Chilipirea" userId="34ab170da5908fc4" providerId="LiveId" clId="{DFE5141E-F98E-42EA-B1E4-556BAE62F36F}" dt="2019-10-13T10:28:34.022" v="186"/>
          <ac:cxnSpMkLst>
            <pc:docMk/>
            <pc:sldMk cId="2629326266" sldId="498"/>
            <ac:cxnSpMk id="26" creationId="{DE4EE115-0E8F-43E6-AA3D-18DEE4CF1616}"/>
          </ac:cxnSpMkLst>
        </pc:cxnChg>
        <pc:cxnChg chg="add">
          <ac:chgData name="Cristian Chilipirea" userId="34ab170da5908fc4" providerId="LiveId" clId="{DFE5141E-F98E-42EA-B1E4-556BAE62F36F}" dt="2019-10-13T10:28:34.022" v="186"/>
          <ac:cxnSpMkLst>
            <pc:docMk/>
            <pc:sldMk cId="2629326266" sldId="498"/>
            <ac:cxnSpMk id="27" creationId="{ECF0CB4E-93CF-4E95-811C-C042810A3B2A}"/>
          </ac:cxnSpMkLst>
        </pc:cxnChg>
        <pc:cxnChg chg="add">
          <ac:chgData name="Cristian Chilipirea" userId="34ab170da5908fc4" providerId="LiveId" clId="{DFE5141E-F98E-42EA-B1E4-556BAE62F36F}" dt="2019-10-13T10:28:34.022" v="186"/>
          <ac:cxnSpMkLst>
            <pc:docMk/>
            <pc:sldMk cId="2629326266" sldId="498"/>
            <ac:cxnSpMk id="28" creationId="{7D33E52F-E501-4286-8042-692B1C7B332C}"/>
          </ac:cxnSpMkLst>
        </pc:cxnChg>
        <pc:cxnChg chg="add">
          <ac:chgData name="Cristian Chilipirea" userId="34ab170da5908fc4" providerId="LiveId" clId="{DFE5141E-F98E-42EA-B1E4-556BAE62F36F}" dt="2019-10-13T10:28:34.022" v="186"/>
          <ac:cxnSpMkLst>
            <pc:docMk/>
            <pc:sldMk cId="2629326266" sldId="498"/>
            <ac:cxnSpMk id="30" creationId="{E0EAE269-313C-44C8-84C9-0450E9B9AA92}"/>
          </ac:cxnSpMkLst>
        </pc:cxnChg>
      </pc:sldChg>
      <pc:sldChg chg="del">
        <pc:chgData name="Cristian Chilipirea" userId="34ab170da5908fc4" providerId="LiveId" clId="{DFE5141E-F98E-42EA-B1E4-556BAE62F36F}" dt="2019-10-13T10:23:38.962" v="12" actId="2696"/>
        <pc:sldMkLst>
          <pc:docMk/>
          <pc:sldMk cId="4024201569" sldId="498"/>
        </pc:sldMkLst>
      </pc:sldChg>
      <pc:sldChg chg="del">
        <pc:chgData name="Cristian Chilipirea" userId="34ab170da5908fc4" providerId="LiveId" clId="{DFE5141E-F98E-42EA-B1E4-556BAE62F36F}" dt="2019-10-13T10:23:38.988" v="13" actId="2696"/>
        <pc:sldMkLst>
          <pc:docMk/>
          <pc:sldMk cId="842792041" sldId="499"/>
        </pc:sldMkLst>
      </pc:sldChg>
      <pc:sldChg chg="addSp delSp modSp add">
        <pc:chgData name="Cristian Chilipirea" userId="34ab170da5908fc4" providerId="LiveId" clId="{DFE5141E-F98E-42EA-B1E4-556BAE62F36F}" dt="2019-10-13T10:28:49.159" v="193" actId="1076"/>
        <pc:sldMkLst>
          <pc:docMk/>
          <pc:sldMk cId="1164803092" sldId="499"/>
        </pc:sldMkLst>
        <pc:spChg chg="mod">
          <ac:chgData name="Cristian Chilipirea" userId="34ab170da5908fc4" providerId="LiveId" clId="{DFE5141E-F98E-42EA-B1E4-556BAE62F36F}" dt="2019-10-13T10:28:39.727" v="188"/>
          <ac:spMkLst>
            <pc:docMk/>
            <pc:sldMk cId="1164803092" sldId="499"/>
            <ac:spMk id="2" creationId="{F1FD68AE-A817-4099-B941-E37A89ABA0F5}"/>
          </ac:spMkLst>
        </pc:spChg>
        <pc:spChg chg="del">
          <ac:chgData name="Cristian Chilipirea" userId="34ab170da5908fc4" providerId="LiveId" clId="{DFE5141E-F98E-42EA-B1E4-556BAE62F36F}" dt="2019-10-13T10:28:41.975" v="189" actId="478"/>
          <ac:spMkLst>
            <pc:docMk/>
            <pc:sldMk cId="1164803092" sldId="499"/>
            <ac:spMk id="3" creationId="{208A82EC-AA62-4E37-B6AC-602EA85CB754}"/>
          </ac:spMkLst>
        </pc:spChg>
        <pc:spChg chg="add del">
          <ac:chgData name="Cristian Chilipirea" userId="34ab170da5908fc4" providerId="LiveId" clId="{DFE5141E-F98E-42EA-B1E4-556BAE62F36F}" dt="2019-10-13T10:28:46.791" v="191"/>
          <ac:spMkLst>
            <pc:docMk/>
            <pc:sldMk cId="1164803092" sldId="499"/>
            <ac:spMk id="4" creationId="{7BF342C7-CFFE-469B-B225-03578E0CC067}"/>
          </ac:spMkLst>
        </pc:spChg>
        <pc:spChg chg="add mod">
          <ac:chgData name="Cristian Chilipirea" userId="34ab170da5908fc4" providerId="LiveId" clId="{DFE5141E-F98E-42EA-B1E4-556BAE62F36F}" dt="2019-10-13T10:28:49.159" v="193" actId="1076"/>
          <ac:spMkLst>
            <pc:docMk/>
            <pc:sldMk cId="1164803092" sldId="499"/>
            <ac:spMk id="5" creationId="{31AD5518-DE2B-42A6-8512-4B99CBD803D6}"/>
          </ac:spMkLst>
        </pc:spChg>
      </pc:sldChg>
      <pc:sldChg chg="del">
        <pc:chgData name="Cristian Chilipirea" userId="34ab170da5908fc4" providerId="LiveId" clId="{DFE5141E-F98E-42EA-B1E4-556BAE62F36F}" dt="2019-10-13T10:23:39.019" v="14" actId="2696"/>
        <pc:sldMkLst>
          <pc:docMk/>
          <pc:sldMk cId="2705758714" sldId="500"/>
        </pc:sldMkLst>
      </pc:sldChg>
      <pc:sldChg chg="addSp delSp modSp add">
        <pc:chgData name="Cristian Chilipirea" userId="34ab170da5908fc4" providerId="LiveId" clId="{DFE5141E-F98E-42EA-B1E4-556BAE62F36F}" dt="2019-10-13T10:29:20.194" v="207" actId="1076"/>
        <pc:sldMkLst>
          <pc:docMk/>
          <pc:sldMk cId="3143592503" sldId="500"/>
        </pc:sldMkLst>
        <pc:spChg chg="mod">
          <ac:chgData name="Cristian Chilipirea" userId="34ab170da5908fc4" providerId="LiveId" clId="{DFE5141E-F98E-42EA-B1E4-556BAE62F36F}" dt="2019-10-13T10:29:20.194" v="207" actId="1076"/>
          <ac:spMkLst>
            <pc:docMk/>
            <pc:sldMk cId="3143592503" sldId="500"/>
            <ac:spMk id="2" creationId="{43FF6C61-7850-4A31-91F3-4708EA2852A2}"/>
          </ac:spMkLst>
        </pc:spChg>
        <pc:spChg chg="del">
          <ac:chgData name="Cristian Chilipirea" userId="34ab170da5908fc4" providerId="LiveId" clId="{DFE5141E-F98E-42EA-B1E4-556BAE62F36F}" dt="2019-10-13T10:28:57.719" v="196" actId="478"/>
          <ac:spMkLst>
            <pc:docMk/>
            <pc:sldMk cId="3143592503" sldId="500"/>
            <ac:spMk id="3" creationId="{FEEED583-3489-43EE-A27E-DF45B95A2E49}"/>
          </ac:spMkLst>
        </pc:spChg>
        <pc:spChg chg="add del">
          <ac:chgData name="Cristian Chilipirea" userId="34ab170da5908fc4" providerId="LiveId" clId="{DFE5141E-F98E-42EA-B1E4-556BAE62F36F}" dt="2019-10-13T10:29:03.364" v="198"/>
          <ac:spMkLst>
            <pc:docMk/>
            <pc:sldMk cId="3143592503" sldId="500"/>
            <ac:spMk id="4" creationId="{1B6563F1-4461-455C-BE0B-E3466925661D}"/>
          </ac:spMkLst>
        </pc:spChg>
        <pc:spChg chg="add del mod">
          <ac:chgData name="Cristian Chilipirea" userId="34ab170da5908fc4" providerId="LiveId" clId="{DFE5141E-F98E-42EA-B1E4-556BAE62F36F}" dt="2019-10-13T10:29:07.707" v="202"/>
          <ac:spMkLst>
            <pc:docMk/>
            <pc:sldMk cId="3143592503" sldId="500"/>
            <ac:spMk id="5" creationId="{CF21F983-FAFD-404C-BCBE-A54D6209CBCA}"/>
          </ac:spMkLst>
        </pc:spChg>
        <pc:spChg chg="add del">
          <ac:chgData name="Cristian Chilipirea" userId="34ab170da5908fc4" providerId="LiveId" clId="{DFE5141E-F98E-42EA-B1E4-556BAE62F36F}" dt="2019-10-13T10:29:12.639" v="204"/>
          <ac:spMkLst>
            <pc:docMk/>
            <pc:sldMk cId="3143592503" sldId="500"/>
            <ac:spMk id="6" creationId="{BA86191D-723A-44FB-A675-C2E5474BF7BD}"/>
          </ac:spMkLst>
        </pc:spChg>
        <pc:spChg chg="add mod">
          <ac:chgData name="Cristian Chilipirea" userId="34ab170da5908fc4" providerId="LiveId" clId="{DFE5141E-F98E-42EA-B1E4-556BAE62F36F}" dt="2019-10-13T10:29:17.366" v="206" actId="1076"/>
          <ac:spMkLst>
            <pc:docMk/>
            <pc:sldMk cId="3143592503" sldId="500"/>
            <ac:spMk id="7" creationId="{B6B324EB-EE9C-497C-A362-434FF6020CC2}"/>
          </ac:spMkLst>
        </pc:spChg>
      </pc:sldChg>
      <pc:sldChg chg="addSp delSp modSp add">
        <pc:chgData name="Cristian Chilipirea" userId="34ab170da5908fc4" providerId="LiveId" clId="{DFE5141E-F98E-42EA-B1E4-556BAE62F36F}" dt="2019-10-13T10:29:35.974" v="214" actId="1076"/>
        <pc:sldMkLst>
          <pc:docMk/>
          <pc:sldMk cId="323294095" sldId="501"/>
        </pc:sldMkLst>
        <pc:spChg chg="mod">
          <ac:chgData name="Cristian Chilipirea" userId="34ab170da5908fc4" providerId="LiveId" clId="{DFE5141E-F98E-42EA-B1E4-556BAE62F36F}" dt="2019-10-13T10:29:27.393" v="209"/>
          <ac:spMkLst>
            <pc:docMk/>
            <pc:sldMk cId="323294095" sldId="501"/>
            <ac:spMk id="2" creationId="{FCA28799-9726-4F8D-A547-BB3440B38A81}"/>
          </ac:spMkLst>
        </pc:spChg>
        <pc:spChg chg="del">
          <ac:chgData name="Cristian Chilipirea" userId="34ab170da5908fc4" providerId="LiveId" clId="{DFE5141E-F98E-42EA-B1E4-556BAE62F36F}" dt="2019-10-13T10:29:29.131" v="210" actId="478"/>
          <ac:spMkLst>
            <pc:docMk/>
            <pc:sldMk cId="323294095" sldId="501"/>
            <ac:spMk id="3" creationId="{1168FD15-559F-4EA7-8EE9-C6F0BCB711AD}"/>
          </ac:spMkLst>
        </pc:spChg>
        <pc:spChg chg="add del">
          <ac:chgData name="Cristian Chilipirea" userId="34ab170da5908fc4" providerId="LiveId" clId="{DFE5141E-F98E-42EA-B1E4-556BAE62F36F}" dt="2019-10-13T10:29:34.249" v="212"/>
          <ac:spMkLst>
            <pc:docMk/>
            <pc:sldMk cId="323294095" sldId="501"/>
            <ac:spMk id="4" creationId="{1E5B8B1B-3A10-4EE0-BD33-B2C292BE72E0}"/>
          </ac:spMkLst>
        </pc:spChg>
        <pc:spChg chg="add mod">
          <ac:chgData name="Cristian Chilipirea" userId="34ab170da5908fc4" providerId="LiveId" clId="{DFE5141E-F98E-42EA-B1E4-556BAE62F36F}" dt="2019-10-13T10:29:35.974" v="214" actId="1076"/>
          <ac:spMkLst>
            <pc:docMk/>
            <pc:sldMk cId="323294095" sldId="501"/>
            <ac:spMk id="38" creationId="{E5846FDE-FF80-42B2-8ADF-F5AFE4D8F5B3}"/>
          </ac:spMkLst>
        </pc:spChg>
        <pc:grpChg chg="add del">
          <ac:chgData name="Cristian Chilipirea" userId="34ab170da5908fc4" providerId="LiveId" clId="{DFE5141E-F98E-42EA-B1E4-556BAE62F36F}" dt="2019-10-13T10:29:34.249" v="212"/>
          <ac:grpSpMkLst>
            <pc:docMk/>
            <pc:sldMk cId="323294095" sldId="501"/>
            <ac:grpSpMk id="5" creationId="{1F6A18E7-0706-44D6-BD64-FC388715F2C2}"/>
          </ac:grpSpMkLst>
        </pc:grpChg>
        <pc:grpChg chg="add mod">
          <ac:chgData name="Cristian Chilipirea" userId="34ab170da5908fc4" providerId="LiveId" clId="{DFE5141E-F98E-42EA-B1E4-556BAE62F36F}" dt="2019-10-13T10:29:35.974" v="214" actId="1076"/>
          <ac:grpSpMkLst>
            <pc:docMk/>
            <pc:sldMk cId="323294095" sldId="501"/>
            <ac:grpSpMk id="39" creationId="{F1D507AB-C17C-4181-A1A3-C8983592C378}"/>
          </ac:grpSpMkLst>
        </pc:grpChg>
        <pc:grpChg chg="mod">
          <ac:chgData name="Cristian Chilipirea" userId="34ab170da5908fc4" providerId="LiveId" clId="{DFE5141E-F98E-42EA-B1E4-556BAE62F36F}" dt="2019-10-13T10:29:35.974" v="214" actId="1076"/>
          <ac:grpSpMkLst>
            <pc:docMk/>
            <pc:sldMk cId="323294095" sldId="501"/>
            <ac:grpSpMk id="40" creationId="{82B0D872-69DF-4936-ABDB-B80C1C6B296A}"/>
          </ac:grpSpMkLst>
        </pc:grpChg>
      </pc:sldChg>
      <pc:sldChg chg="del">
        <pc:chgData name="Cristian Chilipirea" userId="34ab170da5908fc4" providerId="LiveId" clId="{DFE5141E-F98E-42EA-B1E4-556BAE62F36F}" dt="2019-10-13T10:23:39.031" v="15" actId="2696"/>
        <pc:sldMkLst>
          <pc:docMk/>
          <pc:sldMk cId="3947385770" sldId="501"/>
        </pc:sldMkLst>
      </pc:sldChg>
      <pc:sldChg chg="addSp delSp modSp add">
        <pc:chgData name="Cristian Chilipirea" userId="34ab170da5908fc4" providerId="LiveId" clId="{DFE5141E-F98E-42EA-B1E4-556BAE62F36F}" dt="2019-10-13T10:29:50.840" v="221" actId="1076"/>
        <pc:sldMkLst>
          <pc:docMk/>
          <pc:sldMk cId="920455380" sldId="502"/>
        </pc:sldMkLst>
        <pc:spChg chg="mod">
          <ac:chgData name="Cristian Chilipirea" userId="34ab170da5908fc4" providerId="LiveId" clId="{DFE5141E-F98E-42EA-B1E4-556BAE62F36F}" dt="2019-10-13T10:29:41.578" v="216"/>
          <ac:spMkLst>
            <pc:docMk/>
            <pc:sldMk cId="920455380" sldId="502"/>
            <ac:spMk id="2" creationId="{2DA98B28-FCF4-43D3-AA84-66C69425D856}"/>
          </ac:spMkLst>
        </pc:spChg>
        <pc:spChg chg="del">
          <ac:chgData name="Cristian Chilipirea" userId="34ab170da5908fc4" providerId="LiveId" clId="{DFE5141E-F98E-42EA-B1E4-556BAE62F36F}" dt="2019-10-13T10:29:43.659" v="217" actId="478"/>
          <ac:spMkLst>
            <pc:docMk/>
            <pc:sldMk cId="920455380" sldId="502"/>
            <ac:spMk id="3" creationId="{F9F4BA08-8372-4276-8D37-E152DA100D3E}"/>
          </ac:spMkLst>
        </pc:spChg>
        <pc:spChg chg="add del">
          <ac:chgData name="Cristian Chilipirea" userId="34ab170da5908fc4" providerId="LiveId" clId="{DFE5141E-F98E-42EA-B1E4-556BAE62F36F}" dt="2019-10-13T10:29:49.001" v="219"/>
          <ac:spMkLst>
            <pc:docMk/>
            <pc:sldMk cId="920455380" sldId="502"/>
            <ac:spMk id="4" creationId="{3924CB4A-BB66-4C6B-B038-442447BDDCF2}"/>
          </ac:spMkLst>
        </pc:spChg>
        <pc:spChg chg="add mod">
          <ac:chgData name="Cristian Chilipirea" userId="34ab170da5908fc4" providerId="LiveId" clId="{DFE5141E-F98E-42EA-B1E4-556BAE62F36F}" dt="2019-10-13T10:29:50.840" v="221" actId="1076"/>
          <ac:spMkLst>
            <pc:docMk/>
            <pc:sldMk cId="920455380" sldId="502"/>
            <ac:spMk id="5" creationId="{03C64F42-A6A3-49AE-92F2-516F59DD2098}"/>
          </ac:spMkLst>
        </pc:spChg>
      </pc:sldChg>
      <pc:sldChg chg="del">
        <pc:chgData name="Cristian Chilipirea" userId="34ab170da5908fc4" providerId="LiveId" clId="{DFE5141E-F98E-42EA-B1E4-556BAE62F36F}" dt="2019-10-13T10:23:39.069" v="16" actId="2696"/>
        <pc:sldMkLst>
          <pc:docMk/>
          <pc:sldMk cId="4168258613" sldId="502"/>
        </pc:sldMkLst>
      </pc:sldChg>
      <pc:sldChg chg="addSp delSp modSp add">
        <pc:chgData name="Cristian Chilipirea" userId="34ab170da5908fc4" providerId="LiveId" clId="{DFE5141E-F98E-42EA-B1E4-556BAE62F36F}" dt="2019-10-13T10:30:07.743" v="228" actId="1076"/>
        <pc:sldMkLst>
          <pc:docMk/>
          <pc:sldMk cId="632472671" sldId="503"/>
        </pc:sldMkLst>
        <pc:spChg chg="mod">
          <ac:chgData name="Cristian Chilipirea" userId="34ab170da5908fc4" providerId="LiveId" clId="{DFE5141E-F98E-42EA-B1E4-556BAE62F36F}" dt="2019-10-13T10:29:58.050" v="223"/>
          <ac:spMkLst>
            <pc:docMk/>
            <pc:sldMk cId="632472671" sldId="503"/>
            <ac:spMk id="2" creationId="{A8188666-8820-4B3C-AEEF-71DFF421132D}"/>
          </ac:spMkLst>
        </pc:spChg>
        <pc:spChg chg="del">
          <ac:chgData name="Cristian Chilipirea" userId="34ab170da5908fc4" providerId="LiveId" clId="{DFE5141E-F98E-42EA-B1E4-556BAE62F36F}" dt="2019-10-13T10:29:59.795" v="224" actId="478"/>
          <ac:spMkLst>
            <pc:docMk/>
            <pc:sldMk cId="632472671" sldId="503"/>
            <ac:spMk id="3" creationId="{DAE85C53-CD7B-42F7-9874-EADC46B237E8}"/>
          </ac:spMkLst>
        </pc:spChg>
        <pc:spChg chg="add del">
          <ac:chgData name="Cristian Chilipirea" userId="34ab170da5908fc4" providerId="LiveId" clId="{DFE5141E-F98E-42EA-B1E4-556BAE62F36F}" dt="2019-10-13T10:30:04.788" v="226"/>
          <ac:spMkLst>
            <pc:docMk/>
            <pc:sldMk cId="632472671" sldId="503"/>
            <ac:spMk id="4" creationId="{47591B49-808D-4F55-A729-CA07ED93D54E}"/>
          </ac:spMkLst>
        </pc:spChg>
        <pc:spChg chg="add mod">
          <ac:chgData name="Cristian Chilipirea" userId="34ab170da5908fc4" providerId="LiveId" clId="{DFE5141E-F98E-42EA-B1E4-556BAE62F36F}" dt="2019-10-13T10:30:07.743" v="228" actId="1076"/>
          <ac:spMkLst>
            <pc:docMk/>
            <pc:sldMk cId="632472671" sldId="503"/>
            <ac:spMk id="38" creationId="{B425CCD1-E5F4-4AEC-A3B0-89A5ECC2568D}"/>
          </ac:spMkLst>
        </pc:spChg>
        <pc:grpChg chg="add del">
          <ac:chgData name="Cristian Chilipirea" userId="34ab170da5908fc4" providerId="LiveId" clId="{DFE5141E-F98E-42EA-B1E4-556BAE62F36F}" dt="2019-10-13T10:30:04.788" v="226"/>
          <ac:grpSpMkLst>
            <pc:docMk/>
            <pc:sldMk cId="632472671" sldId="503"/>
            <ac:grpSpMk id="5" creationId="{0DDCFFEF-2800-4767-AFF7-89C0767C9B0D}"/>
          </ac:grpSpMkLst>
        </pc:grpChg>
        <pc:grpChg chg="add mod">
          <ac:chgData name="Cristian Chilipirea" userId="34ab170da5908fc4" providerId="LiveId" clId="{DFE5141E-F98E-42EA-B1E4-556BAE62F36F}" dt="2019-10-13T10:30:07.743" v="228" actId="1076"/>
          <ac:grpSpMkLst>
            <pc:docMk/>
            <pc:sldMk cId="632472671" sldId="503"/>
            <ac:grpSpMk id="39" creationId="{D71C0C34-10DF-4B7D-B079-D0A2CB23D484}"/>
          </ac:grpSpMkLst>
        </pc:grpChg>
        <pc:grpChg chg="mod">
          <ac:chgData name="Cristian Chilipirea" userId="34ab170da5908fc4" providerId="LiveId" clId="{DFE5141E-F98E-42EA-B1E4-556BAE62F36F}" dt="2019-10-13T10:30:07.743" v="228" actId="1076"/>
          <ac:grpSpMkLst>
            <pc:docMk/>
            <pc:sldMk cId="632472671" sldId="503"/>
            <ac:grpSpMk id="40" creationId="{C4E44256-AB16-4B63-B985-184DB0A24EE4}"/>
          </ac:grpSpMkLst>
        </pc:grpChg>
        <pc:grpChg chg="mod">
          <ac:chgData name="Cristian Chilipirea" userId="34ab170da5908fc4" providerId="LiveId" clId="{DFE5141E-F98E-42EA-B1E4-556BAE62F36F}" dt="2019-10-13T10:30:07.743" v="228" actId="1076"/>
          <ac:grpSpMkLst>
            <pc:docMk/>
            <pc:sldMk cId="632472671" sldId="503"/>
            <ac:grpSpMk id="41" creationId="{7B3B10D9-2E94-4592-91E2-41B4C51DFA8A}"/>
          </ac:grpSpMkLst>
        </pc:grpChg>
      </pc:sldChg>
      <pc:sldChg chg="del">
        <pc:chgData name="Cristian Chilipirea" userId="34ab170da5908fc4" providerId="LiveId" clId="{DFE5141E-F98E-42EA-B1E4-556BAE62F36F}" dt="2019-10-13T10:23:39.100" v="17" actId="2696"/>
        <pc:sldMkLst>
          <pc:docMk/>
          <pc:sldMk cId="869789185" sldId="503"/>
        </pc:sldMkLst>
      </pc:sldChg>
      <pc:sldChg chg="addSp delSp modSp add">
        <pc:chgData name="Cristian Chilipirea" userId="34ab170da5908fc4" providerId="LiveId" clId="{DFE5141E-F98E-42EA-B1E4-556BAE62F36F}" dt="2019-10-13T10:30:24.011" v="235" actId="1076"/>
        <pc:sldMkLst>
          <pc:docMk/>
          <pc:sldMk cId="990531940" sldId="504"/>
        </pc:sldMkLst>
        <pc:spChg chg="mod">
          <ac:chgData name="Cristian Chilipirea" userId="34ab170da5908fc4" providerId="LiveId" clId="{DFE5141E-F98E-42EA-B1E4-556BAE62F36F}" dt="2019-10-13T10:30:15.779" v="230"/>
          <ac:spMkLst>
            <pc:docMk/>
            <pc:sldMk cId="990531940" sldId="504"/>
            <ac:spMk id="2" creationId="{0DBDA194-9F67-42A9-A741-90A57162F98C}"/>
          </ac:spMkLst>
        </pc:spChg>
        <pc:spChg chg="del">
          <ac:chgData name="Cristian Chilipirea" userId="34ab170da5908fc4" providerId="LiveId" clId="{DFE5141E-F98E-42EA-B1E4-556BAE62F36F}" dt="2019-10-13T10:30:17.123" v="231" actId="478"/>
          <ac:spMkLst>
            <pc:docMk/>
            <pc:sldMk cId="990531940" sldId="504"/>
            <ac:spMk id="3" creationId="{D73E6EFE-DFAB-4311-AA04-6228019223AE}"/>
          </ac:spMkLst>
        </pc:spChg>
        <pc:spChg chg="add del">
          <ac:chgData name="Cristian Chilipirea" userId="34ab170da5908fc4" providerId="LiveId" clId="{DFE5141E-F98E-42EA-B1E4-556BAE62F36F}" dt="2019-10-13T10:30:21.971" v="233"/>
          <ac:spMkLst>
            <pc:docMk/>
            <pc:sldMk cId="990531940" sldId="504"/>
            <ac:spMk id="4" creationId="{9A3C844D-9ED9-435C-A008-FBC3AECAE541}"/>
          </ac:spMkLst>
        </pc:spChg>
        <pc:spChg chg="add mod">
          <ac:chgData name="Cristian Chilipirea" userId="34ab170da5908fc4" providerId="LiveId" clId="{DFE5141E-F98E-42EA-B1E4-556BAE62F36F}" dt="2019-10-13T10:30:24.011" v="235" actId="1076"/>
          <ac:spMkLst>
            <pc:docMk/>
            <pc:sldMk cId="990531940" sldId="504"/>
            <ac:spMk id="5" creationId="{3416AC49-492E-412D-B4CF-DA49D0BCA179}"/>
          </ac:spMkLst>
        </pc:spChg>
      </pc:sldChg>
      <pc:sldChg chg="del">
        <pc:chgData name="Cristian Chilipirea" userId="34ab170da5908fc4" providerId="LiveId" clId="{DFE5141E-F98E-42EA-B1E4-556BAE62F36F}" dt="2019-10-13T10:23:39.145" v="18" actId="2696"/>
        <pc:sldMkLst>
          <pc:docMk/>
          <pc:sldMk cId="1043207232" sldId="504"/>
        </pc:sldMkLst>
      </pc:sldChg>
      <pc:sldChg chg="addSp delSp modSp add">
        <pc:chgData name="Cristian Chilipirea" userId="34ab170da5908fc4" providerId="LiveId" clId="{DFE5141E-F98E-42EA-B1E4-556BAE62F36F}" dt="2019-10-13T10:30:40.265" v="242" actId="1076"/>
        <pc:sldMkLst>
          <pc:docMk/>
          <pc:sldMk cId="376932228" sldId="505"/>
        </pc:sldMkLst>
        <pc:spChg chg="mod">
          <ac:chgData name="Cristian Chilipirea" userId="34ab170da5908fc4" providerId="LiveId" clId="{DFE5141E-F98E-42EA-B1E4-556BAE62F36F}" dt="2019-10-13T10:30:29.603" v="237"/>
          <ac:spMkLst>
            <pc:docMk/>
            <pc:sldMk cId="376932228" sldId="505"/>
            <ac:spMk id="2" creationId="{D98F2BD6-7F68-4B80-8386-4E3BB85CCCF1}"/>
          </ac:spMkLst>
        </pc:spChg>
        <pc:spChg chg="del">
          <ac:chgData name="Cristian Chilipirea" userId="34ab170da5908fc4" providerId="LiveId" clId="{DFE5141E-F98E-42EA-B1E4-556BAE62F36F}" dt="2019-10-13T10:30:31.866" v="238" actId="478"/>
          <ac:spMkLst>
            <pc:docMk/>
            <pc:sldMk cId="376932228" sldId="505"/>
            <ac:spMk id="3" creationId="{229064D9-34F3-4FC8-8854-67124A42B0E1}"/>
          </ac:spMkLst>
        </pc:spChg>
        <pc:spChg chg="add del">
          <ac:chgData name="Cristian Chilipirea" userId="34ab170da5908fc4" providerId="LiveId" clId="{DFE5141E-F98E-42EA-B1E4-556BAE62F36F}" dt="2019-10-13T10:30:37.724" v="240"/>
          <ac:spMkLst>
            <pc:docMk/>
            <pc:sldMk cId="376932228" sldId="505"/>
            <ac:spMk id="4" creationId="{D3C4E5DD-456C-4A4A-AC57-FE9CFC21E862}"/>
          </ac:spMkLst>
        </pc:spChg>
        <pc:spChg chg="add mod">
          <ac:chgData name="Cristian Chilipirea" userId="34ab170da5908fc4" providerId="LiveId" clId="{DFE5141E-F98E-42EA-B1E4-556BAE62F36F}" dt="2019-10-13T10:30:40.265" v="242" actId="1076"/>
          <ac:spMkLst>
            <pc:docMk/>
            <pc:sldMk cId="376932228" sldId="505"/>
            <ac:spMk id="5" creationId="{811956A4-5553-4B87-88A0-053009647898}"/>
          </ac:spMkLst>
        </pc:spChg>
      </pc:sldChg>
      <pc:sldChg chg="del">
        <pc:chgData name="Cristian Chilipirea" userId="34ab170da5908fc4" providerId="LiveId" clId="{DFE5141E-F98E-42EA-B1E4-556BAE62F36F}" dt="2019-10-13T10:23:39.160" v="19" actId="2696"/>
        <pc:sldMkLst>
          <pc:docMk/>
          <pc:sldMk cId="3765374340" sldId="505"/>
        </pc:sldMkLst>
      </pc:sldChg>
      <pc:sldChg chg="addSp delSp modSp add">
        <pc:chgData name="Cristian Chilipirea" userId="34ab170da5908fc4" providerId="LiveId" clId="{DFE5141E-F98E-42EA-B1E4-556BAE62F36F}" dt="2019-10-13T10:31:03.727" v="249" actId="1076"/>
        <pc:sldMkLst>
          <pc:docMk/>
          <pc:sldMk cId="2147758185" sldId="506"/>
        </pc:sldMkLst>
        <pc:spChg chg="mod">
          <ac:chgData name="Cristian Chilipirea" userId="34ab170da5908fc4" providerId="LiveId" clId="{DFE5141E-F98E-42EA-B1E4-556BAE62F36F}" dt="2019-10-13T10:30:53.076" v="244"/>
          <ac:spMkLst>
            <pc:docMk/>
            <pc:sldMk cId="2147758185" sldId="506"/>
            <ac:spMk id="2" creationId="{0C14981F-5051-4E6D-BE37-F7B02F5CF723}"/>
          </ac:spMkLst>
        </pc:spChg>
        <pc:spChg chg="del">
          <ac:chgData name="Cristian Chilipirea" userId="34ab170da5908fc4" providerId="LiveId" clId="{DFE5141E-F98E-42EA-B1E4-556BAE62F36F}" dt="2019-10-13T10:30:55.179" v="245" actId="478"/>
          <ac:spMkLst>
            <pc:docMk/>
            <pc:sldMk cId="2147758185" sldId="506"/>
            <ac:spMk id="3" creationId="{7759144D-7D88-41F8-AA1A-19C9789AD931}"/>
          </ac:spMkLst>
        </pc:spChg>
        <pc:spChg chg="add del">
          <ac:chgData name="Cristian Chilipirea" userId="34ab170da5908fc4" providerId="LiveId" clId="{DFE5141E-F98E-42EA-B1E4-556BAE62F36F}" dt="2019-10-13T10:31:00.689" v="247"/>
          <ac:spMkLst>
            <pc:docMk/>
            <pc:sldMk cId="2147758185" sldId="506"/>
            <ac:spMk id="4" creationId="{C1FBE294-19E6-4874-B893-866C2EFBD3DD}"/>
          </ac:spMkLst>
        </pc:spChg>
        <pc:spChg chg="add mod">
          <ac:chgData name="Cristian Chilipirea" userId="34ab170da5908fc4" providerId="LiveId" clId="{DFE5141E-F98E-42EA-B1E4-556BAE62F36F}" dt="2019-10-13T10:31:03.727" v="249" actId="1076"/>
          <ac:spMkLst>
            <pc:docMk/>
            <pc:sldMk cId="2147758185" sldId="506"/>
            <ac:spMk id="21" creationId="{27303EEB-7C5F-4382-A9ED-5273F80F8163}"/>
          </ac:spMkLst>
        </pc:spChg>
        <pc:grpChg chg="add del">
          <ac:chgData name="Cristian Chilipirea" userId="34ab170da5908fc4" providerId="LiveId" clId="{DFE5141E-F98E-42EA-B1E4-556BAE62F36F}" dt="2019-10-13T10:31:00.689" v="247"/>
          <ac:grpSpMkLst>
            <pc:docMk/>
            <pc:sldMk cId="2147758185" sldId="506"/>
            <ac:grpSpMk id="5" creationId="{1423AE58-CA32-4608-932A-A7B668BCAF7A}"/>
          </ac:grpSpMkLst>
        </pc:grpChg>
        <pc:grpChg chg="add mod">
          <ac:chgData name="Cristian Chilipirea" userId="34ab170da5908fc4" providerId="LiveId" clId="{DFE5141E-F98E-42EA-B1E4-556BAE62F36F}" dt="2019-10-13T10:31:03.727" v="249" actId="1076"/>
          <ac:grpSpMkLst>
            <pc:docMk/>
            <pc:sldMk cId="2147758185" sldId="506"/>
            <ac:grpSpMk id="22" creationId="{2CDBCEB4-708D-4D37-A552-8F3BC2662A92}"/>
          </ac:grpSpMkLst>
        </pc:grpChg>
      </pc:sldChg>
      <pc:sldChg chg="del">
        <pc:chgData name="Cristian Chilipirea" userId="34ab170da5908fc4" providerId="LiveId" clId="{DFE5141E-F98E-42EA-B1E4-556BAE62F36F}" dt="2019-10-13T10:23:39.192" v="20" actId="2696"/>
        <pc:sldMkLst>
          <pc:docMk/>
          <pc:sldMk cId="3220167743" sldId="506"/>
        </pc:sldMkLst>
      </pc:sldChg>
      <pc:sldChg chg="addSp delSp modSp add">
        <pc:chgData name="Cristian Chilipirea" userId="34ab170da5908fc4" providerId="LiveId" clId="{DFE5141E-F98E-42EA-B1E4-556BAE62F36F}" dt="2019-10-13T10:31:15.081" v="255"/>
        <pc:sldMkLst>
          <pc:docMk/>
          <pc:sldMk cId="3749414317" sldId="507"/>
        </pc:sldMkLst>
        <pc:spChg chg="mod">
          <ac:chgData name="Cristian Chilipirea" userId="34ab170da5908fc4" providerId="LiveId" clId="{DFE5141E-F98E-42EA-B1E4-556BAE62F36F}" dt="2019-10-13T10:31:09.098" v="251"/>
          <ac:spMkLst>
            <pc:docMk/>
            <pc:sldMk cId="3749414317" sldId="507"/>
            <ac:spMk id="2" creationId="{5C8C90A7-972C-4DA5-AF11-0A14E2A2E163}"/>
          </ac:spMkLst>
        </pc:spChg>
        <pc:spChg chg="del">
          <ac:chgData name="Cristian Chilipirea" userId="34ab170da5908fc4" providerId="LiveId" clId="{DFE5141E-F98E-42EA-B1E4-556BAE62F36F}" dt="2019-10-13T10:31:10.699" v="252" actId="478"/>
          <ac:spMkLst>
            <pc:docMk/>
            <pc:sldMk cId="3749414317" sldId="507"/>
            <ac:spMk id="3" creationId="{806C8C08-7F3C-432E-8021-6DC7260E8769}"/>
          </ac:spMkLst>
        </pc:spChg>
        <pc:spChg chg="add del">
          <ac:chgData name="Cristian Chilipirea" userId="34ab170da5908fc4" providerId="LiveId" clId="{DFE5141E-F98E-42EA-B1E4-556BAE62F36F}" dt="2019-10-13T10:31:15.073" v="254"/>
          <ac:spMkLst>
            <pc:docMk/>
            <pc:sldMk cId="3749414317" sldId="507"/>
            <ac:spMk id="4" creationId="{98C8BD62-A956-4C8B-83EA-97EE8FE3B2E7}"/>
          </ac:spMkLst>
        </pc:spChg>
        <pc:spChg chg="add">
          <ac:chgData name="Cristian Chilipirea" userId="34ab170da5908fc4" providerId="LiveId" clId="{DFE5141E-F98E-42EA-B1E4-556BAE62F36F}" dt="2019-10-13T10:31:15.081" v="255"/>
          <ac:spMkLst>
            <pc:docMk/>
            <pc:sldMk cId="3749414317" sldId="507"/>
            <ac:spMk id="5" creationId="{5D316576-5D21-49A8-A3A1-32FE7FEBA2A8}"/>
          </ac:spMkLst>
        </pc:spChg>
      </pc:sldChg>
      <pc:sldChg chg="del">
        <pc:chgData name="Cristian Chilipirea" userId="34ab170da5908fc4" providerId="LiveId" clId="{DFE5141E-F98E-42EA-B1E4-556BAE62F36F}" dt="2019-10-13T10:23:39.233" v="21" actId="2696"/>
        <pc:sldMkLst>
          <pc:docMk/>
          <pc:sldMk cId="4274709343" sldId="507"/>
        </pc:sldMkLst>
      </pc:sldChg>
      <pc:sldChg chg="addSp delSp add">
        <pc:chgData name="Cristian Chilipirea" userId="34ab170da5908fc4" providerId="LiveId" clId="{DFE5141E-F98E-42EA-B1E4-556BAE62F36F}" dt="2019-10-13T10:31:28.075" v="263"/>
        <pc:sldMkLst>
          <pc:docMk/>
          <pc:sldMk cId="167631976" sldId="508"/>
        </pc:sldMkLst>
        <pc:spChg chg="del">
          <ac:chgData name="Cristian Chilipirea" userId="34ab170da5908fc4" providerId="LiveId" clId="{DFE5141E-F98E-42EA-B1E4-556BAE62F36F}" dt="2019-10-13T10:31:25.214" v="260" actId="478"/>
          <ac:spMkLst>
            <pc:docMk/>
            <pc:sldMk cId="167631976" sldId="508"/>
            <ac:spMk id="2" creationId="{6037248B-6DCD-452C-89C7-3153215156E2}"/>
          </ac:spMkLst>
        </pc:spChg>
        <pc:spChg chg="add del">
          <ac:chgData name="Cristian Chilipirea" userId="34ab170da5908fc4" providerId="LiveId" clId="{DFE5141E-F98E-42EA-B1E4-556BAE62F36F}" dt="2019-10-13T10:31:23.782" v="259" actId="478"/>
          <ac:spMkLst>
            <pc:docMk/>
            <pc:sldMk cId="167631976" sldId="508"/>
            <ac:spMk id="3" creationId="{A43AF927-837F-4AA6-88B5-8766D6E8E362}"/>
          </ac:spMkLst>
        </pc:spChg>
        <pc:spChg chg="add del">
          <ac:chgData name="Cristian Chilipirea" userId="34ab170da5908fc4" providerId="LiveId" clId="{DFE5141E-F98E-42EA-B1E4-556BAE62F36F}" dt="2019-10-13T10:31:22.543" v="258"/>
          <ac:spMkLst>
            <pc:docMk/>
            <pc:sldMk cId="167631976" sldId="508"/>
            <ac:spMk id="4" creationId="{1ECD8B36-2A22-457A-B5F6-EE138D85D4A9}"/>
          </ac:spMkLst>
        </pc:spChg>
        <pc:spChg chg="add del">
          <ac:chgData name="Cristian Chilipirea" userId="34ab170da5908fc4" providerId="LiveId" clId="{DFE5141E-F98E-42EA-B1E4-556BAE62F36F}" dt="2019-10-13T10:31:28.068" v="262"/>
          <ac:spMkLst>
            <pc:docMk/>
            <pc:sldMk cId="167631976" sldId="508"/>
            <ac:spMk id="5" creationId="{21F7180F-FC41-4D10-B34D-7FECF6734FC7}"/>
          </ac:spMkLst>
        </pc:spChg>
        <pc:spChg chg="add">
          <ac:chgData name="Cristian Chilipirea" userId="34ab170da5908fc4" providerId="LiveId" clId="{DFE5141E-F98E-42EA-B1E4-556BAE62F36F}" dt="2019-10-13T10:31:28.075" v="263"/>
          <ac:spMkLst>
            <pc:docMk/>
            <pc:sldMk cId="167631976" sldId="508"/>
            <ac:spMk id="6" creationId="{0C0BEB09-7728-4028-B36F-A1A16589ED18}"/>
          </ac:spMkLst>
        </pc:spChg>
      </pc:sldChg>
      <pc:sldChg chg="del">
        <pc:chgData name="Cristian Chilipirea" userId="34ab170da5908fc4" providerId="LiveId" clId="{DFE5141E-F98E-42EA-B1E4-556BAE62F36F}" dt="2019-10-13T10:23:39.836" v="22" actId="2696"/>
        <pc:sldMkLst>
          <pc:docMk/>
          <pc:sldMk cId="359974745" sldId="508"/>
        </pc:sldMkLst>
      </pc:sldChg>
      <pc:sldChg chg="del">
        <pc:chgData name="Cristian Chilipirea" userId="34ab170da5908fc4" providerId="LiveId" clId="{DFE5141E-F98E-42EA-B1E4-556BAE62F36F}" dt="2019-10-13T10:23:40.456" v="23" actId="2696"/>
        <pc:sldMkLst>
          <pc:docMk/>
          <pc:sldMk cId="2579471092" sldId="509"/>
        </pc:sldMkLst>
      </pc:sldChg>
      <pc:sldChg chg="del">
        <pc:chgData name="Cristian Chilipirea" userId="34ab170da5908fc4" providerId="LiveId" clId="{DFE5141E-F98E-42EA-B1E4-556BAE62F36F}" dt="2019-10-13T10:23:40.476" v="24" actId="2696"/>
        <pc:sldMkLst>
          <pc:docMk/>
          <pc:sldMk cId="3318546952" sldId="510"/>
        </pc:sldMkLst>
      </pc:sldChg>
      <pc:sldChg chg="del">
        <pc:chgData name="Cristian Chilipirea" userId="34ab170da5908fc4" providerId="LiveId" clId="{DFE5141E-F98E-42EA-B1E4-556BAE62F36F}" dt="2019-10-13T10:23:40.501" v="25" actId="2696"/>
        <pc:sldMkLst>
          <pc:docMk/>
          <pc:sldMk cId="3843192485" sldId="511"/>
        </pc:sldMkLst>
      </pc:sldChg>
      <pc:sldChg chg="del">
        <pc:chgData name="Cristian Chilipirea" userId="34ab170da5908fc4" providerId="LiveId" clId="{DFE5141E-F98E-42EA-B1E4-556BAE62F36F}" dt="2019-10-13T10:23:40.522" v="26" actId="2696"/>
        <pc:sldMkLst>
          <pc:docMk/>
          <pc:sldMk cId="771270071" sldId="512"/>
        </pc:sldMkLst>
      </pc:sldChg>
      <pc:sldChg chg="del">
        <pc:chgData name="Cristian Chilipirea" userId="34ab170da5908fc4" providerId="LiveId" clId="{DFE5141E-F98E-42EA-B1E4-556BAE62F36F}" dt="2019-10-13T10:23:40.562" v="27" actId="2696"/>
        <pc:sldMkLst>
          <pc:docMk/>
          <pc:sldMk cId="3576737988" sldId="513"/>
        </pc:sldMkLst>
      </pc:sldChg>
      <pc:sldChg chg="del">
        <pc:chgData name="Cristian Chilipirea" userId="34ab170da5908fc4" providerId="LiveId" clId="{DFE5141E-F98E-42EA-B1E4-556BAE62F36F}" dt="2019-10-13T10:23:40.611" v="28" actId="2696"/>
        <pc:sldMkLst>
          <pc:docMk/>
          <pc:sldMk cId="3658999622" sldId="514"/>
        </pc:sldMkLst>
      </pc:sldChg>
      <pc:sldChg chg="del">
        <pc:chgData name="Cristian Chilipirea" userId="34ab170da5908fc4" providerId="LiveId" clId="{DFE5141E-F98E-42EA-B1E4-556BAE62F36F}" dt="2019-10-13T10:23:40.653" v="29" actId="2696"/>
        <pc:sldMkLst>
          <pc:docMk/>
          <pc:sldMk cId="3052788892" sldId="515"/>
        </pc:sldMkLst>
      </pc:sldChg>
      <pc:sldChg chg="del">
        <pc:chgData name="Cristian Chilipirea" userId="34ab170da5908fc4" providerId="LiveId" clId="{DFE5141E-F98E-42EA-B1E4-556BAE62F36F}" dt="2019-10-13T10:23:40.671" v="30" actId="2696"/>
        <pc:sldMkLst>
          <pc:docMk/>
          <pc:sldMk cId="428624982" sldId="516"/>
        </pc:sldMkLst>
      </pc:sldChg>
      <pc:sldChg chg="del">
        <pc:chgData name="Cristian Chilipirea" userId="34ab170da5908fc4" providerId="LiveId" clId="{DFE5141E-F98E-42EA-B1E4-556BAE62F36F}" dt="2019-10-13T10:23:40.692" v="31" actId="2696"/>
        <pc:sldMkLst>
          <pc:docMk/>
          <pc:sldMk cId="1708359677" sldId="517"/>
        </pc:sldMkLst>
      </pc:sldChg>
      <pc:sldChg chg="del">
        <pc:chgData name="Cristian Chilipirea" userId="34ab170da5908fc4" providerId="LiveId" clId="{DFE5141E-F98E-42EA-B1E4-556BAE62F36F}" dt="2019-10-13T10:23:40.778" v="32" actId="2696"/>
        <pc:sldMkLst>
          <pc:docMk/>
          <pc:sldMk cId="515006025" sldId="518"/>
        </pc:sldMkLst>
      </pc:sldChg>
      <pc:sldChg chg="del">
        <pc:chgData name="Cristian Chilipirea" userId="34ab170da5908fc4" providerId="LiveId" clId="{DFE5141E-F98E-42EA-B1E4-556BAE62F36F}" dt="2019-10-13T10:23:40.807" v="33" actId="2696"/>
        <pc:sldMkLst>
          <pc:docMk/>
          <pc:sldMk cId="4258076731" sldId="519"/>
        </pc:sldMkLst>
      </pc:sldChg>
      <pc:sldChg chg="del">
        <pc:chgData name="Cristian Chilipirea" userId="34ab170da5908fc4" providerId="LiveId" clId="{DFE5141E-F98E-42EA-B1E4-556BAE62F36F}" dt="2019-10-13T10:23:40.835" v="34" actId="2696"/>
        <pc:sldMkLst>
          <pc:docMk/>
          <pc:sldMk cId="1530226798" sldId="520"/>
        </pc:sldMkLst>
      </pc:sldChg>
      <pc:sldChg chg="del">
        <pc:chgData name="Cristian Chilipirea" userId="34ab170da5908fc4" providerId="LiveId" clId="{DFE5141E-F98E-42EA-B1E4-556BAE62F36F}" dt="2019-10-13T10:23:40.870" v="35" actId="2696"/>
        <pc:sldMkLst>
          <pc:docMk/>
          <pc:sldMk cId="103493448" sldId="521"/>
        </pc:sldMkLst>
      </pc:sldChg>
      <pc:sldChg chg="del">
        <pc:chgData name="Cristian Chilipirea" userId="34ab170da5908fc4" providerId="LiveId" clId="{DFE5141E-F98E-42EA-B1E4-556BAE62F36F}" dt="2019-10-13T10:23:40.885" v="36" actId="2696"/>
        <pc:sldMkLst>
          <pc:docMk/>
          <pc:sldMk cId="2419727947" sldId="522"/>
        </pc:sldMkLst>
      </pc:sldChg>
      <pc:sldChg chg="del">
        <pc:chgData name="Cristian Chilipirea" userId="34ab170da5908fc4" providerId="LiveId" clId="{DFE5141E-F98E-42EA-B1E4-556BAE62F36F}" dt="2019-10-13T10:23:40.962" v="37" actId="2696"/>
        <pc:sldMkLst>
          <pc:docMk/>
          <pc:sldMk cId="568674813" sldId="523"/>
        </pc:sldMkLst>
      </pc:sldChg>
      <pc:sldChg chg="del">
        <pc:chgData name="Cristian Chilipirea" userId="34ab170da5908fc4" providerId="LiveId" clId="{DFE5141E-F98E-42EA-B1E4-556BAE62F36F}" dt="2019-10-13T10:23:41.501" v="38" actId="2696"/>
        <pc:sldMkLst>
          <pc:docMk/>
          <pc:sldMk cId="1987589617" sldId="524"/>
        </pc:sldMkLst>
      </pc:sldChg>
      <pc:sldChg chg="del">
        <pc:chgData name="Cristian Chilipirea" userId="34ab170da5908fc4" providerId="LiveId" clId="{DFE5141E-F98E-42EA-B1E4-556BAE62F36F}" dt="2019-10-13T10:23:41.983" v="39" actId="2696"/>
        <pc:sldMkLst>
          <pc:docMk/>
          <pc:sldMk cId="674383854" sldId="525"/>
        </pc:sldMkLst>
      </pc:sldChg>
      <pc:sldChg chg="del">
        <pc:chgData name="Cristian Chilipirea" userId="34ab170da5908fc4" providerId="LiveId" clId="{DFE5141E-F98E-42EA-B1E4-556BAE62F36F}" dt="2019-10-13T10:23:42.022" v="40" actId="2696"/>
        <pc:sldMkLst>
          <pc:docMk/>
          <pc:sldMk cId="3106075938" sldId="526"/>
        </pc:sldMkLst>
      </pc:sldChg>
      <pc:sldChg chg="del">
        <pc:chgData name="Cristian Chilipirea" userId="34ab170da5908fc4" providerId="LiveId" clId="{DFE5141E-F98E-42EA-B1E4-556BAE62F36F}" dt="2019-10-13T10:23:42.109" v="41" actId="2696"/>
        <pc:sldMkLst>
          <pc:docMk/>
          <pc:sldMk cId="2086232142" sldId="527"/>
        </pc:sldMkLst>
      </pc:sldChg>
      <pc:sldChg chg="del">
        <pc:chgData name="Cristian Chilipirea" userId="34ab170da5908fc4" providerId="LiveId" clId="{DFE5141E-F98E-42EA-B1E4-556BAE62F36F}" dt="2019-10-13T10:23:42.316" v="42" actId="2696"/>
        <pc:sldMkLst>
          <pc:docMk/>
          <pc:sldMk cId="724292230" sldId="528"/>
        </pc:sldMkLst>
      </pc:sldChg>
      <pc:sldChg chg="del">
        <pc:chgData name="Cristian Chilipirea" userId="34ab170da5908fc4" providerId="LiveId" clId="{DFE5141E-F98E-42EA-B1E4-556BAE62F36F}" dt="2019-10-13T10:23:42.658" v="43" actId="2696"/>
        <pc:sldMkLst>
          <pc:docMk/>
          <pc:sldMk cId="443805341" sldId="529"/>
        </pc:sldMkLst>
      </pc:sldChg>
      <pc:sldChg chg="del">
        <pc:chgData name="Cristian Chilipirea" userId="34ab170da5908fc4" providerId="LiveId" clId="{DFE5141E-F98E-42EA-B1E4-556BAE62F36F}" dt="2019-10-13T10:23:42.933" v="44" actId="2696"/>
        <pc:sldMkLst>
          <pc:docMk/>
          <pc:sldMk cId="1533201253" sldId="530"/>
        </pc:sldMkLst>
      </pc:sldChg>
      <pc:sldChg chg="del">
        <pc:chgData name="Cristian Chilipirea" userId="34ab170da5908fc4" providerId="LiveId" clId="{DFE5141E-F98E-42EA-B1E4-556BAE62F36F}" dt="2019-10-13T10:23:43.046" v="45" actId="2696"/>
        <pc:sldMkLst>
          <pc:docMk/>
          <pc:sldMk cId="3758586578" sldId="531"/>
        </pc:sldMkLst>
      </pc:sldChg>
      <pc:sldChg chg="del">
        <pc:chgData name="Cristian Chilipirea" userId="34ab170da5908fc4" providerId="LiveId" clId="{DFE5141E-F98E-42EA-B1E4-556BAE62F36F}" dt="2019-10-13T10:23:43.088" v="46" actId="2696"/>
        <pc:sldMkLst>
          <pc:docMk/>
          <pc:sldMk cId="2994853658" sldId="532"/>
        </pc:sldMkLst>
      </pc:sldChg>
      <pc:sldChg chg="del">
        <pc:chgData name="Cristian Chilipirea" userId="34ab170da5908fc4" providerId="LiveId" clId="{DFE5141E-F98E-42EA-B1E4-556BAE62F36F}" dt="2019-10-13T10:23:43.164" v="47" actId="2696"/>
        <pc:sldMkLst>
          <pc:docMk/>
          <pc:sldMk cId="186630438" sldId="533"/>
        </pc:sldMkLst>
      </pc:sldChg>
      <pc:sldChg chg="del">
        <pc:chgData name="Cristian Chilipirea" userId="34ab170da5908fc4" providerId="LiveId" clId="{DFE5141E-F98E-42EA-B1E4-556BAE62F36F}" dt="2019-10-13T10:23:43.318" v="48" actId="2696"/>
        <pc:sldMkLst>
          <pc:docMk/>
          <pc:sldMk cId="174604596" sldId="534"/>
        </pc:sldMkLst>
      </pc:sldChg>
    </pc:docChg>
  </pc:docChgLst>
  <pc:docChgLst>
    <pc:chgData name="Cristian Chilipirea" userId="34ab170da5908fc4" providerId="LiveId" clId="{657DC964-B470-42A9-AA52-9F1F849BFB76}"/>
    <pc:docChg chg="addSld delSld modSld modSection">
      <pc:chgData name="Cristian Chilipirea" userId="34ab170da5908fc4" providerId="LiveId" clId="{657DC964-B470-42A9-AA52-9F1F849BFB76}" dt="2019-10-13T10:20:53.316" v="437"/>
      <pc:docMkLst>
        <pc:docMk/>
      </pc:docMkLst>
      <pc:sldChg chg="add del">
        <pc:chgData name="Cristian Chilipirea" userId="34ab170da5908fc4" providerId="LiveId" clId="{657DC964-B470-42A9-AA52-9F1F849BFB76}" dt="2019-10-13T10:08:05.802" v="139"/>
        <pc:sldMkLst>
          <pc:docMk/>
          <pc:sldMk cId="0" sldId="324"/>
        </pc:sldMkLst>
      </pc:sldChg>
      <pc:sldChg chg="add del">
        <pc:chgData name="Cristian Chilipirea" userId="34ab170da5908fc4" providerId="LiveId" clId="{657DC964-B470-42A9-AA52-9F1F849BFB76}" dt="2019-10-13T10:08:05.802" v="139"/>
        <pc:sldMkLst>
          <pc:docMk/>
          <pc:sldMk cId="0" sldId="325"/>
        </pc:sldMkLst>
      </pc:sldChg>
      <pc:sldChg chg="add del">
        <pc:chgData name="Cristian Chilipirea" userId="34ab170da5908fc4" providerId="LiveId" clId="{657DC964-B470-42A9-AA52-9F1F849BFB76}" dt="2019-10-13T10:08:05.802" v="139"/>
        <pc:sldMkLst>
          <pc:docMk/>
          <pc:sldMk cId="0" sldId="326"/>
        </pc:sldMkLst>
      </pc:sldChg>
      <pc:sldChg chg="modSp">
        <pc:chgData name="Cristian Chilipirea" userId="34ab170da5908fc4" providerId="LiveId" clId="{657DC964-B470-42A9-AA52-9F1F849BFB76}" dt="2019-10-13T10:02:45.239" v="35" actId="20577"/>
        <pc:sldMkLst>
          <pc:docMk/>
          <pc:sldMk cId="0" sldId="485"/>
        </pc:sldMkLst>
        <pc:spChg chg="mod">
          <ac:chgData name="Cristian Chilipirea" userId="34ab170da5908fc4" providerId="LiveId" clId="{657DC964-B470-42A9-AA52-9F1F849BFB76}" dt="2019-10-13T10:02:45.239" v="35" actId="20577"/>
          <ac:spMkLst>
            <pc:docMk/>
            <pc:sldMk cId="0" sldId="485"/>
            <ac:spMk id="15361" creationId="{B7373C27-AE51-474E-BA1F-0C5F0233AACE}"/>
          </ac:spMkLst>
        </pc:spChg>
      </pc:sldChg>
      <pc:sldChg chg="addSp delSp modSp add">
        <pc:chgData name="Cristian Chilipirea" userId="34ab170da5908fc4" providerId="LiveId" clId="{657DC964-B470-42A9-AA52-9F1F849BFB76}" dt="2019-10-13T10:03:09.207" v="42" actId="1076"/>
        <pc:sldMkLst>
          <pc:docMk/>
          <pc:sldMk cId="888006219" sldId="486"/>
        </pc:sldMkLst>
        <pc:spChg chg="mod">
          <ac:chgData name="Cristian Chilipirea" userId="34ab170da5908fc4" providerId="LiveId" clId="{657DC964-B470-42A9-AA52-9F1F849BFB76}" dt="2019-10-13T10:02:54.432" v="37"/>
          <ac:spMkLst>
            <pc:docMk/>
            <pc:sldMk cId="888006219" sldId="486"/>
            <ac:spMk id="2" creationId="{966FAC1E-B041-406A-83FA-2B8C6F0C094B}"/>
          </ac:spMkLst>
        </pc:spChg>
        <pc:spChg chg="del">
          <ac:chgData name="Cristian Chilipirea" userId="34ab170da5908fc4" providerId="LiveId" clId="{657DC964-B470-42A9-AA52-9F1F849BFB76}" dt="2019-10-13T10:02:57.164" v="38" actId="478"/>
          <ac:spMkLst>
            <pc:docMk/>
            <pc:sldMk cId="888006219" sldId="486"/>
            <ac:spMk id="3" creationId="{9217E3FE-5AB1-4122-A3A5-8D66114A74DD}"/>
          </ac:spMkLst>
        </pc:spChg>
        <pc:spChg chg="add del">
          <ac:chgData name="Cristian Chilipirea" userId="34ab170da5908fc4" providerId="LiveId" clId="{657DC964-B470-42A9-AA52-9F1F849BFB76}" dt="2019-10-13T10:03:04.110" v="40"/>
          <ac:spMkLst>
            <pc:docMk/>
            <pc:sldMk cId="888006219" sldId="486"/>
            <ac:spMk id="4" creationId="{5B5FC0B9-20ED-4C38-92AC-89306C99B0BA}"/>
          </ac:spMkLst>
        </pc:spChg>
        <pc:spChg chg="add mod">
          <ac:chgData name="Cristian Chilipirea" userId="34ab170da5908fc4" providerId="LiveId" clId="{657DC964-B470-42A9-AA52-9F1F849BFB76}" dt="2019-10-13T10:03:09.207" v="42" actId="1076"/>
          <ac:spMkLst>
            <pc:docMk/>
            <pc:sldMk cId="888006219" sldId="486"/>
            <ac:spMk id="5" creationId="{DE4C5B01-DB05-4606-8199-B2AF1A8F89B4}"/>
          </ac:spMkLst>
        </pc:spChg>
      </pc:sldChg>
      <pc:sldChg chg="del">
        <pc:chgData name="Cristian Chilipirea" userId="34ab170da5908fc4" providerId="LiveId" clId="{657DC964-B470-42A9-AA52-9F1F849BFB76}" dt="2019-10-13T10:02:32.411" v="0" actId="2696"/>
        <pc:sldMkLst>
          <pc:docMk/>
          <pc:sldMk cId="1011767499" sldId="486"/>
        </pc:sldMkLst>
      </pc:sldChg>
      <pc:sldChg chg="addSp delSp modSp add">
        <pc:chgData name="Cristian Chilipirea" userId="34ab170da5908fc4" providerId="LiveId" clId="{657DC964-B470-42A9-AA52-9F1F849BFB76}" dt="2019-10-13T10:03:51.778" v="51" actId="1076"/>
        <pc:sldMkLst>
          <pc:docMk/>
          <pc:sldMk cId="2528767456" sldId="487"/>
        </pc:sldMkLst>
        <pc:spChg chg="mod">
          <ac:chgData name="Cristian Chilipirea" userId="34ab170da5908fc4" providerId="LiveId" clId="{657DC964-B470-42A9-AA52-9F1F849BFB76}" dt="2019-10-13T10:03:39.900" v="44"/>
          <ac:spMkLst>
            <pc:docMk/>
            <pc:sldMk cId="2528767456" sldId="487"/>
            <ac:spMk id="2" creationId="{4BE815B8-380C-41A9-A90D-BEB06E061BCC}"/>
          </ac:spMkLst>
        </pc:spChg>
        <pc:spChg chg="del">
          <ac:chgData name="Cristian Chilipirea" userId="34ab170da5908fc4" providerId="LiveId" clId="{657DC964-B470-42A9-AA52-9F1F849BFB76}" dt="2019-10-13T10:03:42.115" v="45" actId="478"/>
          <ac:spMkLst>
            <pc:docMk/>
            <pc:sldMk cId="2528767456" sldId="487"/>
            <ac:spMk id="3" creationId="{3EB69F34-FCA2-480B-80C4-781E9686087F}"/>
          </ac:spMkLst>
        </pc:spChg>
        <pc:spChg chg="add del">
          <ac:chgData name="Cristian Chilipirea" userId="34ab170da5908fc4" providerId="LiveId" clId="{657DC964-B470-42A9-AA52-9F1F849BFB76}" dt="2019-10-13T10:03:49.147" v="49"/>
          <ac:spMkLst>
            <pc:docMk/>
            <pc:sldMk cId="2528767456" sldId="487"/>
            <ac:spMk id="4" creationId="{148D50BD-5D11-492B-A8C7-F972EEBB4C5A}"/>
          </ac:spMkLst>
        </pc:spChg>
        <pc:spChg chg="add mod">
          <ac:chgData name="Cristian Chilipirea" userId="34ab170da5908fc4" providerId="LiveId" clId="{657DC964-B470-42A9-AA52-9F1F849BFB76}" dt="2019-10-13T10:03:51.778" v="51" actId="1076"/>
          <ac:spMkLst>
            <pc:docMk/>
            <pc:sldMk cId="2528767456" sldId="487"/>
            <ac:spMk id="5" creationId="{F01CE2D8-01FE-4720-9952-56C58194B3C7}"/>
          </ac:spMkLst>
        </pc:spChg>
      </pc:sldChg>
      <pc:sldChg chg="del">
        <pc:chgData name="Cristian Chilipirea" userId="34ab170da5908fc4" providerId="LiveId" clId="{657DC964-B470-42A9-AA52-9F1F849BFB76}" dt="2019-10-13T10:02:32.906" v="1" actId="2696"/>
        <pc:sldMkLst>
          <pc:docMk/>
          <pc:sldMk cId="3224258351" sldId="487"/>
        </pc:sldMkLst>
      </pc:sldChg>
      <pc:sldChg chg="del">
        <pc:chgData name="Cristian Chilipirea" userId="34ab170da5908fc4" providerId="LiveId" clId="{657DC964-B470-42A9-AA52-9F1F849BFB76}" dt="2019-10-13T10:02:32.949" v="2" actId="2696"/>
        <pc:sldMkLst>
          <pc:docMk/>
          <pc:sldMk cId="2593252418" sldId="488"/>
        </pc:sldMkLst>
      </pc:sldChg>
      <pc:sldChg chg="addSp delSp modSp add">
        <pc:chgData name="Cristian Chilipirea" userId="34ab170da5908fc4" providerId="LiveId" clId="{657DC964-B470-42A9-AA52-9F1F849BFB76}" dt="2019-10-13T10:04:08.738" v="60" actId="1076"/>
        <pc:sldMkLst>
          <pc:docMk/>
          <pc:sldMk cId="3588683514" sldId="488"/>
        </pc:sldMkLst>
        <pc:spChg chg="mod">
          <ac:chgData name="Cristian Chilipirea" userId="34ab170da5908fc4" providerId="LiveId" clId="{657DC964-B470-42A9-AA52-9F1F849BFB76}" dt="2019-10-13T10:03:58.159" v="53"/>
          <ac:spMkLst>
            <pc:docMk/>
            <pc:sldMk cId="3588683514" sldId="488"/>
            <ac:spMk id="2" creationId="{54FC6CDF-35B3-4DED-B98A-F7D3F341C365}"/>
          </ac:spMkLst>
        </pc:spChg>
        <pc:spChg chg="del">
          <ac:chgData name="Cristian Chilipirea" userId="34ab170da5908fc4" providerId="LiveId" clId="{657DC964-B470-42A9-AA52-9F1F849BFB76}" dt="2019-10-13T10:04:00.079" v="54" actId="478"/>
          <ac:spMkLst>
            <pc:docMk/>
            <pc:sldMk cId="3588683514" sldId="488"/>
            <ac:spMk id="3" creationId="{48D12FC1-2B53-466D-A107-D86CE93C28D0}"/>
          </ac:spMkLst>
        </pc:spChg>
        <pc:spChg chg="add del">
          <ac:chgData name="Cristian Chilipirea" userId="34ab170da5908fc4" providerId="LiveId" clId="{657DC964-B470-42A9-AA52-9F1F849BFB76}" dt="2019-10-13T10:04:05.557" v="58"/>
          <ac:spMkLst>
            <pc:docMk/>
            <pc:sldMk cId="3588683514" sldId="488"/>
            <ac:spMk id="4" creationId="{54A5220D-6947-4B80-B79E-8E06096E4A0E}"/>
          </ac:spMkLst>
        </pc:spChg>
        <pc:spChg chg="add mod">
          <ac:chgData name="Cristian Chilipirea" userId="34ab170da5908fc4" providerId="LiveId" clId="{657DC964-B470-42A9-AA52-9F1F849BFB76}" dt="2019-10-13T10:04:08.738" v="60" actId="1076"/>
          <ac:spMkLst>
            <pc:docMk/>
            <pc:sldMk cId="3588683514" sldId="488"/>
            <ac:spMk id="5" creationId="{BAD02686-6772-4FD7-9DC0-752DBDF41091}"/>
          </ac:spMkLst>
        </pc:spChg>
      </pc:sldChg>
      <pc:sldChg chg="addSp delSp modSp add">
        <pc:chgData name="Cristian Chilipirea" userId="34ab170da5908fc4" providerId="LiveId" clId="{657DC964-B470-42A9-AA52-9F1F849BFB76}" dt="2019-10-13T10:04:29.704" v="69" actId="1076"/>
        <pc:sldMkLst>
          <pc:docMk/>
          <pc:sldMk cId="1042344470" sldId="489"/>
        </pc:sldMkLst>
        <pc:spChg chg="mod">
          <ac:chgData name="Cristian Chilipirea" userId="34ab170da5908fc4" providerId="LiveId" clId="{657DC964-B470-42A9-AA52-9F1F849BFB76}" dt="2019-10-13T10:04:18.847" v="62"/>
          <ac:spMkLst>
            <pc:docMk/>
            <pc:sldMk cId="1042344470" sldId="489"/>
            <ac:spMk id="2" creationId="{696E3C94-6CAD-427E-A873-66C3C96EE5BF}"/>
          </ac:spMkLst>
        </pc:spChg>
        <pc:spChg chg="del">
          <ac:chgData name="Cristian Chilipirea" userId="34ab170da5908fc4" providerId="LiveId" clId="{657DC964-B470-42A9-AA52-9F1F849BFB76}" dt="2019-10-13T10:04:20.611" v="63" actId="478"/>
          <ac:spMkLst>
            <pc:docMk/>
            <pc:sldMk cId="1042344470" sldId="489"/>
            <ac:spMk id="3" creationId="{D27B579F-9E31-4385-9372-0C79B2246712}"/>
          </ac:spMkLst>
        </pc:spChg>
        <pc:spChg chg="add del">
          <ac:chgData name="Cristian Chilipirea" userId="34ab170da5908fc4" providerId="LiveId" clId="{657DC964-B470-42A9-AA52-9F1F849BFB76}" dt="2019-10-13T10:04:26.072" v="67"/>
          <ac:spMkLst>
            <pc:docMk/>
            <pc:sldMk cId="1042344470" sldId="489"/>
            <ac:spMk id="4" creationId="{6FD5B1C1-4219-408C-A993-A2D66CE2BB8E}"/>
          </ac:spMkLst>
        </pc:spChg>
        <pc:spChg chg="add mod">
          <ac:chgData name="Cristian Chilipirea" userId="34ab170da5908fc4" providerId="LiveId" clId="{657DC964-B470-42A9-AA52-9F1F849BFB76}" dt="2019-10-13T10:04:29.704" v="69" actId="1076"/>
          <ac:spMkLst>
            <pc:docMk/>
            <pc:sldMk cId="1042344470" sldId="489"/>
            <ac:spMk id="5" creationId="{47BB7D58-866D-4F86-BFAB-B629FAB3D12F}"/>
          </ac:spMkLst>
        </pc:spChg>
      </pc:sldChg>
      <pc:sldChg chg="del">
        <pc:chgData name="Cristian Chilipirea" userId="34ab170da5908fc4" providerId="LiveId" clId="{657DC964-B470-42A9-AA52-9F1F849BFB76}" dt="2019-10-13T10:02:33.013" v="3" actId="2696"/>
        <pc:sldMkLst>
          <pc:docMk/>
          <pc:sldMk cId="3875688009" sldId="489"/>
        </pc:sldMkLst>
      </pc:sldChg>
      <pc:sldChg chg="addSp delSp modSp add">
        <pc:chgData name="Cristian Chilipirea" userId="34ab170da5908fc4" providerId="LiveId" clId="{657DC964-B470-42A9-AA52-9F1F849BFB76}" dt="2019-10-13T10:04:50.083" v="77"/>
        <pc:sldMkLst>
          <pc:docMk/>
          <pc:sldMk cId="3615780848" sldId="490"/>
        </pc:sldMkLst>
        <pc:spChg chg="mod">
          <ac:chgData name="Cristian Chilipirea" userId="34ab170da5908fc4" providerId="LiveId" clId="{657DC964-B470-42A9-AA52-9F1F849BFB76}" dt="2019-10-13T10:04:40.159" v="71"/>
          <ac:spMkLst>
            <pc:docMk/>
            <pc:sldMk cId="3615780848" sldId="490"/>
            <ac:spMk id="2" creationId="{C06EEB06-3EA4-49FB-BB27-723A6011C78C}"/>
          </ac:spMkLst>
        </pc:spChg>
        <pc:spChg chg="del">
          <ac:chgData name="Cristian Chilipirea" userId="34ab170da5908fc4" providerId="LiveId" clId="{657DC964-B470-42A9-AA52-9F1F849BFB76}" dt="2019-10-13T10:04:42.207" v="72" actId="478"/>
          <ac:spMkLst>
            <pc:docMk/>
            <pc:sldMk cId="3615780848" sldId="490"/>
            <ac:spMk id="3" creationId="{2D5D2DA4-E0CF-4CE4-8256-7E9D1180E3C5}"/>
          </ac:spMkLst>
        </pc:spChg>
        <pc:spChg chg="add del">
          <ac:chgData name="Cristian Chilipirea" userId="34ab170da5908fc4" providerId="LiveId" clId="{657DC964-B470-42A9-AA52-9F1F849BFB76}" dt="2019-10-13T10:04:50.077" v="76"/>
          <ac:spMkLst>
            <pc:docMk/>
            <pc:sldMk cId="3615780848" sldId="490"/>
            <ac:spMk id="4" creationId="{7C432E84-AAC2-492E-A836-201711F97701}"/>
          </ac:spMkLst>
        </pc:spChg>
        <pc:spChg chg="add del">
          <ac:chgData name="Cristian Chilipirea" userId="34ab170da5908fc4" providerId="LiveId" clId="{657DC964-B470-42A9-AA52-9F1F849BFB76}" dt="2019-10-13T10:04:50.077" v="76"/>
          <ac:spMkLst>
            <pc:docMk/>
            <pc:sldMk cId="3615780848" sldId="490"/>
            <ac:spMk id="5" creationId="{615CA723-35E6-406C-8220-87ADB8DECB1B}"/>
          </ac:spMkLst>
        </pc:spChg>
        <pc:spChg chg="add del">
          <ac:chgData name="Cristian Chilipirea" userId="34ab170da5908fc4" providerId="LiveId" clId="{657DC964-B470-42A9-AA52-9F1F849BFB76}" dt="2019-10-13T10:04:50.077" v="76"/>
          <ac:spMkLst>
            <pc:docMk/>
            <pc:sldMk cId="3615780848" sldId="490"/>
            <ac:spMk id="6" creationId="{B3CDA196-8EEB-4B2F-9AC7-056DD35BDA6E}"/>
          </ac:spMkLst>
        </pc:spChg>
        <pc:spChg chg="add del">
          <ac:chgData name="Cristian Chilipirea" userId="34ab170da5908fc4" providerId="LiveId" clId="{657DC964-B470-42A9-AA52-9F1F849BFB76}" dt="2019-10-13T10:04:50.077" v="76"/>
          <ac:spMkLst>
            <pc:docMk/>
            <pc:sldMk cId="3615780848" sldId="490"/>
            <ac:spMk id="7" creationId="{4C998218-6542-4402-9DA7-581A2DE19439}"/>
          </ac:spMkLst>
        </pc:spChg>
        <pc:spChg chg="add del">
          <ac:chgData name="Cristian Chilipirea" userId="34ab170da5908fc4" providerId="LiveId" clId="{657DC964-B470-42A9-AA52-9F1F849BFB76}" dt="2019-10-13T10:04:50.077" v="76"/>
          <ac:spMkLst>
            <pc:docMk/>
            <pc:sldMk cId="3615780848" sldId="490"/>
            <ac:spMk id="8" creationId="{2AEDA111-45D3-4008-A0A5-29FB65C287D0}"/>
          </ac:spMkLst>
        </pc:spChg>
        <pc:spChg chg="add del">
          <ac:chgData name="Cristian Chilipirea" userId="34ab170da5908fc4" providerId="LiveId" clId="{657DC964-B470-42A9-AA52-9F1F849BFB76}" dt="2019-10-13T10:04:50.077" v="76"/>
          <ac:spMkLst>
            <pc:docMk/>
            <pc:sldMk cId="3615780848" sldId="490"/>
            <ac:spMk id="9" creationId="{8F2D48B1-6254-4D8A-BFEF-0C608604A814}"/>
          </ac:spMkLst>
        </pc:spChg>
        <pc:spChg chg="add del">
          <ac:chgData name="Cristian Chilipirea" userId="34ab170da5908fc4" providerId="LiveId" clId="{657DC964-B470-42A9-AA52-9F1F849BFB76}" dt="2019-10-13T10:04:50.077" v="76"/>
          <ac:spMkLst>
            <pc:docMk/>
            <pc:sldMk cId="3615780848" sldId="490"/>
            <ac:spMk id="10" creationId="{629A2F10-DA02-46F7-8179-D71A024D0E48}"/>
          </ac:spMkLst>
        </pc:spChg>
        <pc:spChg chg="add del">
          <ac:chgData name="Cristian Chilipirea" userId="34ab170da5908fc4" providerId="LiveId" clId="{657DC964-B470-42A9-AA52-9F1F849BFB76}" dt="2019-10-13T10:04:50.077" v="76"/>
          <ac:spMkLst>
            <pc:docMk/>
            <pc:sldMk cId="3615780848" sldId="490"/>
            <ac:spMk id="11" creationId="{94B02FD3-1C3E-4751-950F-70D0976EBB50}"/>
          </ac:spMkLst>
        </pc:spChg>
        <pc:spChg chg="add del">
          <ac:chgData name="Cristian Chilipirea" userId="34ab170da5908fc4" providerId="LiveId" clId="{657DC964-B470-42A9-AA52-9F1F849BFB76}" dt="2019-10-13T10:04:50.077" v="76"/>
          <ac:spMkLst>
            <pc:docMk/>
            <pc:sldMk cId="3615780848" sldId="490"/>
            <ac:spMk id="12" creationId="{965553B1-9C60-47EE-8986-1D0D90FA7128}"/>
          </ac:spMkLst>
        </pc:spChg>
        <pc:spChg chg="add del">
          <ac:chgData name="Cristian Chilipirea" userId="34ab170da5908fc4" providerId="LiveId" clId="{657DC964-B470-42A9-AA52-9F1F849BFB76}" dt="2019-10-13T10:04:50.077" v="76"/>
          <ac:spMkLst>
            <pc:docMk/>
            <pc:sldMk cId="3615780848" sldId="490"/>
            <ac:spMk id="13" creationId="{BD4C66A9-1EC4-475A-A93D-F10C171F763C}"/>
          </ac:spMkLst>
        </pc:spChg>
        <pc:spChg chg="add">
          <ac:chgData name="Cristian Chilipirea" userId="34ab170da5908fc4" providerId="LiveId" clId="{657DC964-B470-42A9-AA52-9F1F849BFB76}" dt="2019-10-13T10:04:50.083" v="77"/>
          <ac:spMkLst>
            <pc:docMk/>
            <pc:sldMk cId="3615780848" sldId="490"/>
            <ac:spMk id="14" creationId="{4D0F544C-6819-4105-AE9A-540746658A7A}"/>
          </ac:spMkLst>
        </pc:spChg>
        <pc:spChg chg="add">
          <ac:chgData name="Cristian Chilipirea" userId="34ab170da5908fc4" providerId="LiveId" clId="{657DC964-B470-42A9-AA52-9F1F849BFB76}" dt="2019-10-13T10:04:50.083" v="77"/>
          <ac:spMkLst>
            <pc:docMk/>
            <pc:sldMk cId="3615780848" sldId="490"/>
            <ac:spMk id="15" creationId="{2EEA8DA8-CE0D-4A8D-BF3A-CA02CC4626EC}"/>
          </ac:spMkLst>
        </pc:spChg>
        <pc:spChg chg="add">
          <ac:chgData name="Cristian Chilipirea" userId="34ab170da5908fc4" providerId="LiveId" clId="{657DC964-B470-42A9-AA52-9F1F849BFB76}" dt="2019-10-13T10:04:50.083" v="77"/>
          <ac:spMkLst>
            <pc:docMk/>
            <pc:sldMk cId="3615780848" sldId="490"/>
            <ac:spMk id="16" creationId="{15A87478-2603-4B7E-8577-02F8C96BA25C}"/>
          </ac:spMkLst>
        </pc:spChg>
        <pc:spChg chg="add">
          <ac:chgData name="Cristian Chilipirea" userId="34ab170da5908fc4" providerId="LiveId" clId="{657DC964-B470-42A9-AA52-9F1F849BFB76}" dt="2019-10-13T10:04:50.083" v="77"/>
          <ac:spMkLst>
            <pc:docMk/>
            <pc:sldMk cId="3615780848" sldId="490"/>
            <ac:spMk id="17" creationId="{157A7CBD-F83D-4CBA-95D5-2FF0B9E56649}"/>
          </ac:spMkLst>
        </pc:spChg>
        <pc:spChg chg="add">
          <ac:chgData name="Cristian Chilipirea" userId="34ab170da5908fc4" providerId="LiveId" clId="{657DC964-B470-42A9-AA52-9F1F849BFB76}" dt="2019-10-13T10:04:50.083" v="77"/>
          <ac:spMkLst>
            <pc:docMk/>
            <pc:sldMk cId="3615780848" sldId="490"/>
            <ac:spMk id="18" creationId="{BA7D521F-8AA9-4DBF-A438-CB73BF010279}"/>
          </ac:spMkLst>
        </pc:spChg>
        <pc:spChg chg="add">
          <ac:chgData name="Cristian Chilipirea" userId="34ab170da5908fc4" providerId="LiveId" clId="{657DC964-B470-42A9-AA52-9F1F849BFB76}" dt="2019-10-13T10:04:50.083" v="77"/>
          <ac:spMkLst>
            <pc:docMk/>
            <pc:sldMk cId="3615780848" sldId="490"/>
            <ac:spMk id="19" creationId="{E86146EC-4AC9-4C0C-8F9E-238E3844AE8F}"/>
          </ac:spMkLst>
        </pc:spChg>
        <pc:spChg chg="add">
          <ac:chgData name="Cristian Chilipirea" userId="34ab170da5908fc4" providerId="LiveId" clId="{657DC964-B470-42A9-AA52-9F1F849BFB76}" dt="2019-10-13T10:04:50.083" v="77"/>
          <ac:spMkLst>
            <pc:docMk/>
            <pc:sldMk cId="3615780848" sldId="490"/>
            <ac:spMk id="20" creationId="{E5806872-F4EF-4787-9E07-CAECB8C74195}"/>
          </ac:spMkLst>
        </pc:spChg>
        <pc:spChg chg="add">
          <ac:chgData name="Cristian Chilipirea" userId="34ab170da5908fc4" providerId="LiveId" clId="{657DC964-B470-42A9-AA52-9F1F849BFB76}" dt="2019-10-13T10:04:50.083" v="77"/>
          <ac:spMkLst>
            <pc:docMk/>
            <pc:sldMk cId="3615780848" sldId="490"/>
            <ac:spMk id="21" creationId="{D411807C-7F84-4416-92B0-385B53744EDA}"/>
          </ac:spMkLst>
        </pc:spChg>
        <pc:spChg chg="add">
          <ac:chgData name="Cristian Chilipirea" userId="34ab170da5908fc4" providerId="LiveId" clId="{657DC964-B470-42A9-AA52-9F1F849BFB76}" dt="2019-10-13T10:04:50.083" v="77"/>
          <ac:spMkLst>
            <pc:docMk/>
            <pc:sldMk cId="3615780848" sldId="490"/>
            <ac:spMk id="22" creationId="{079FD60E-4A0F-4D25-8CC6-3F91252D26BB}"/>
          </ac:spMkLst>
        </pc:spChg>
        <pc:spChg chg="add">
          <ac:chgData name="Cristian Chilipirea" userId="34ab170da5908fc4" providerId="LiveId" clId="{657DC964-B470-42A9-AA52-9F1F849BFB76}" dt="2019-10-13T10:04:50.083" v="77"/>
          <ac:spMkLst>
            <pc:docMk/>
            <pc:sldMk cId="3615780848" sldId="490"/>
            <ac:spMk id="23" creationId="{4AECF0E3-F4DA-44A4-A60F-C189DFC964A6}"/>
          </ac:spMkLst>
        </pc:spChg>
      </pc:sldChg>
      <pc:sldChg chg="del">
        <pc:chgData name="Cristian Chilipirea" userId="34ab170da5908fc4" providerId="LiveId" clId="{657DC964-B470-42A9-AA52-9F1F849BFB76}" dt="2019-10-13T10:02:33.030" v="4" actId="2696"/>
        <pc:sldMkLst>
          <pc:docMk/>
          <pc:sldMk cId="4257711336" sldId="490"/>
        </pc:sldMkLst>
      </pc:sldChg>
      <pc:sldChg chg="addSp delSp modSp add">
        <pc:chgData name="Cristian Chilipirea" userId="34ab170da5908fc4" providerId="LiveId" clId="{657DC964-B470-42A9-AA52-9F1F849BFB76}" dt="2019-10-13T10:05:07.040" v="82" actId="1076"/>
        <pc:sldMkLst>
          <pc:docMk/>
          <pc:sldMk cId="2896181746" sldId="491"/>
        </pc:sldMkLst>
        <pc:spChg chg="mod">
          <ac:chgData name="Cristian Chilipirea" userId="34ab170da5908fc4" providerId="LiveId" clId="{657DC964-B470-42A9-AA52-9F1F849BFB76}" dt="2019-10-13T10:05:00.404" v="79"/>
          <ac:spMkLst>
            <pc:docMk/>
            <pc:sldMk cId="2896181746" sldId="491"/>
            <ac:spMk id="2" creationId="{C319DB88-1E29-4207-ACA1-555809FA604E}"/>
          </ac:spMkLst>
        </pc:spChg>
        <pc:spChg chg="del">
          <ac:chgData name="Cristian Chilipirea" userId="34ab170da5908fc4" providerId="LiveId" clId="{657DC964-B470-42A9-AA52-9F1F849BFB76}" dt="2019-10-13T10:05:02.020" v="80" actId="478"/>
          <ac:spMkLst>
            <pc:docMk/>
            <pc:sldMk cId="2896181746" sldId="491"/>
            <ac:spMk id="3" creationId="{055A5468-23AE-44E8-94A9-9D270109DC80}"/>
          </ac:spMkLst>
        </pc:spChg>
        <pc:graphicFrameChg chg="add mod">
          <ac:chgData name="Cristian Chilipirea" userId="34ab170da5908fc4" providerId="LiveId" clId="{657DC964-B470-42A9-AA52-9F1F849BFB76}" dt="2019-10-13T10:05:07.040" v="82" actId="1076"/>
          <ac:graphicFrameMkLst>
            <pc:docMk/>
            <pc:sldMk cId="2896181746" sldId="491"/>
            <ac:graphicFrameMk id="4" creationId="{D83DBF0C-8419-4309-ACA0-A9B09D634ADD}"/>
          </ac:graphicFrameMkLst>
        </pc:graphicFrameChg>
      </pc:sldChg>
      <pc:sldChg chg="del">
        <pc:chgData name="Cristian Chilipirea" userId="34ab170da5908fc4" providerId="LiveId" clId="{657DC964-B470-42A9-AA52-9F1F849BFB76}" dt="2019-10-13T10:02:33.050" v="5" actId="2696"/>
        <pc:sldMkLst>
          <pc:docMk/>
          <pc:sldMk cId="3240090476" sldId="491"/>
        </pc:sldMkLst>
      </pc:sldChg>
      <pc:sldChg chg="addSp delSp modSp add">
        <pc:chgData name="Cristian Chilipirea" userId="34ab170da5908fc4" providerId="LiveId" clId="{657DC964-B470-42A9-AA52-9F1F849BFB76}" dt="2019-10-13T10:05:40.879" v="92" actId="1076"/>
        <pc:sldMkLst>
          <pc:docMk/>
          <pc:sldMk cId="2589180824" sldId="492"/>
        </pc:sldMkLst>
        <pc:spChg chg="mod">
          <ac:chgData name="Cristian Chilipirea" userId="34ab170da5908fc4" providerId="LiveId" clId="{657DC964-B470-42A9-AA52-9F1F849BFB76}" dt="2019-10-13T10:05:27.241" v="84"/>
          <ac:spMkLst>
            <pc:docMk/>
            <pc:sldMk cId="2589180824" sldId="492"/>
            <ac:spMk id="2" creationId="{277A28C4-A662-41E2-8A7B-B582AECF5602}"/>
          </ac:spMkLst>
        </pc:spChg>
        <pc:spChg chg="del">
          <ac:chgData name="Cristian Chilipirea" userId="34ab170da5908fc4" providerId="LiveId" clId="{657DC964-B470-42A9-AA52-9F1F849BFB76}" dt="2019-10-13T10:05:30.631" v="85" actId="478"/>
          <ac:spMkLst>
            <pc:docMk/>
            <pc:sldMk cId="2589180824" sldId="492"/>
            <ac:spMk id="3" creationId="{BC00CF00-CD46-4E9C-BB3B-78F9A6794EAC}"/>
          </ac:spMkLst>
        </pc:spChg>
        <pc:spChg chg="add del mod">
          <ac:chgData name="Cristian Chilipirea" userId="34ab170da5908fc4" providerId="LiveId" clId="{657DC964-B470-42A9-AA52-9F1F849BFB76}" dt="2019-10-13T10:05:38.086" v="90"/>
          <ac:spMkLst>
            <pc:docMk/>
            <pc:sldMk cId="2589180824" sldId="492"/>
            <ac:spMk id="4" creationId="{A169190D-5508-45CC-BD5F-C10D1F8D9D99}"/>
          </ac:spMkLst>
        </pc:spChg>
        <pc:spChg chg="add mod">
          <ac:chgData name="Cristian Chilipirea" userId="34ab170da5908fc4" providerId="LiveId" clId="{657DC964-B470-42A9-AA52-9F1F849BFB76}" dt="2019-10-13T10:05:40.879" v="92" actId="1076"/>
          <ac:spMkLst>
            <pc:docMk/>
            <pc:sldMk cId="2589180824" sldId="492"/>
            <ac:spMk id="5" creationId="{3BA19818-63FF-4180-BC72-FBCAA5A2813C}"/>
          </ac:spMkLst>
        </pc:spChg>
      </pc:sldChg>
      <pc:sldChg chg="del">
        <pc:chgData name="Cristian Chilipirea" userId="34ab170da5908fc4" providerId="LiveId" clId="{657DC964-B470-42A9-AA52-9F1F849BFB76}" dt="2019-10-13T10:02:33.099" v="6" actId="2696"/>
        <pc:sldMkLst>
          <pc:docMk/>
          <pc:sldMk cId="2821618671" sldId="492"/>
        </pc:sldMkLst>
      </pc:sldChg>
      <pc:sldChg chg="modSp add del">
        <pc:chgData name="Cristian Chilipirea" userId="34ab170da5908fc4" providerId="LiveId" clId="{657DC964-B470-42A9-AA52-9F1F849BFB76}" dt="2019-10-13T10:06:10.359" v="98"/>
        <pc:sldMkLst>
          <pc:docMk/>
          <pc:sldMk cId="962078257" sldId="493"/>
        </pc:sldMkLst>
        <pc:spChg chg="mod">
          <ac:chgData name="Cristian Chilipirea" userId="34ab170da5908fc4" providerId="LiveId" clId="{657DC964-B470-42A9-AA52-9F1F849BFB76}" dt="2019-10-13T10:06:05.216" v="97"/>
          <ac:spMkLst>
            <pc:docMk/>
            <pc:sldMk cId="962078257" sldId="493"/>
            <ac:spMk id="2" creationId="{2F5F0F0A-E7A7-4FFC-954D-1E94FA2B5F36}"/>
          </ac:spMkLst>
        </pc:spChg>
      </pc:sldChg>
      <pc:sldChg chg="addSp delSp modSp add">
        <pc:chgData name="Cristian Chilipirea" userId="34ab170da5908fc4" providerId="LiveId" clId="{657DC964-B470-42A9-AA52-9F1F849BFB76}" dt="2019-10-13T10:06:26.401" v="110" actId="1076"/>
        <pc:sldMkLst>
          <pc:docMk/>
          <pc:sldMk cId="1487525830" sldId="493"/>
        </pc:sldMkLst>
        <pc:spChg chg="mod">
          <ac:chgData name="Cristian Chilipirea" userId="34ab170da5908fc4" providerId="LiveId" clId="{657DC964-B470-42A9-AA52-9F1F849BFB76}" dt="2019-10-13T10:06:19.367" v="107" actId="20577"/>
          <ac:spMkLst>
            <pc:docMk/>
            <pc:sldMk cId="1487525830" sldId="493"/>
            <ac:spMk id="2" creationId="{592DF46A-7B55-4C02-98F7-BFDEEFF88A70}"/>
          </ac:spMkLst>
        </pc:spChg>
        <pc:spChg chg="del">
          <ac:chgData name="Cristian Chilipirea" userId="34ab170da5908fc4" providerId="LiveId" clId="{657DC964-B470-42A9-AA52-9F1F849BFB76}" dt="2019-10-13T10:06:22.383" v="108" actId="478"/>
          <ac:spMkLst>
            <pc:docMk/>
            <pc:sldMk cId="1487525830" sldId="493"/>
            <ac:spMk id="3" creationId="{963BD946-33BA-464D-8F39-ED286732FDC8}"/>
          </ac:spMkLst>
        </pc:spChg>
        <pc:graphicFrameChg chg="add mod">
          <ac:chgData name="Cristian Chilipirea" userId="34ab170da5908fc4" providerId="LiveId" clId="{657DC964-B470-42A9-AA52-9F1F849BFB76}" dt="2019-10-13T10:06:26.401" v="110" actId="1076"/>
          <ac:graphicFrameMkLst>
            <pc:docMk/>
            <pc:sldMk cId="1487525830" sldId="493"/>
            <ac:graphicFrameMk id="4" creationId="{8D5B87FE-6345-495A-B409-D07F3601B05D}"/>
          </ac:graphicFrameMkLst>
        </pc:graphicFrameChg>
      </pc:sldChg>
      <pc:sldChg chg="del">
        <pc:chgData name="Cristian Chilipirea" userId="34ab170da5908fc4" providerId="LiveId" clId="{657DC964-B470-42A9-AA52-9F1F849BFB76}" dt="2019-10-13T10:02:33.115" v="7" actId="2696"/>
        <pc:sldMkLst>
          <pc:docMk/>
          <pc:sldMk cId="2594526626" sldId="493"/>
        </pc:sldMkLst>
      </pc:sldChg>
      <pc:sldChg chg="addSp delSp modSp add">
        <pc:chgData name="Cristian Chilipirea" userId="34ab170da5908fc4" providerId="LiveId" clId="{657DC964-B470-42A9-AA52-9F1F849BFB76}" dt="2019-10-13T10:06:45.950" v="117" actId="1076"/>
        <pc:sldMkLst>
          <pc:docMk/>
          <pc:sldMk cId="1914018507" sldId="494"/>
        </pc:sldMkLst>
        <pc:spChg chg="mod">
          <ac:chgData name="Cristian Chilipirea" userId="34ab170da5908fc4" providerId="LiveId" clId="{657DC964-B470-42A9-AA52-9F1F849BFB76}" dt="2019-10-13T10:06:34.335" v="112"/>
          <ac:spMkLst>
            <pc:docMk/>
            <pc:sldMk cId="1914018507" sldId="494"/>
            <ac:spMk id="2" creationId="{55339100-C470-4CF3-9DF4-2AB092957483}"/>
          </ac:spMkLst>
        </pc:spChg>
        <pc:spChg chg="del">
          <ac:chgData name="Cristian Chilipirea" userId="34ab170da5908fc4" providerId="LiveId" clId="{657DC964-B470-42A9-AA52-9F1F849BFB76}" dt="2019-10-13T10:06:36.187" v="113" actId="478"/>
          <ac:spMkLst>
            <pc:docMk/>
            <pc:sldMk cId="1914018507" sldId="494"/>
            <ac:spMk id="3" creationId="{289F84F8-67F4-4605-B0FB-9EB3784915F0}"/>
          </ac:spMkLst>
        </pc:spChg>
        <pc:spChg chg="add del">
          <ac:chgData name="Cristian Chilipirea" userId="34ab170da5908fc4" providerId="LiveId" clId="{657DC964-B470-42A9-AA52-9F1F849BFB76}" dt="2019-10-13T10:06:43.622" v="115"/>
          <ac:spMkLst>
            <pc:docMk/>
            <pc:sldMk cId="1914018507" sldId="494"/>
            <ac:spMk id="4" creationId="{BD3268DC-2EB6-4A38-942F-629E1E32DDA2}"/>
          </ac:spMkLst>
        </pc:spChg>
        <pc:spChg chg="add del">
          <ac:chgData name="Cristian Chilipirea" userId="34ab170da5908fc4" providerId="LiveId" clId="{657DC964-B470-42A9-AA52-9F1F849BFB76}" dt="2019-10-13T10:06:43.622" v="115"/>
          <ac:spMkLst>
            <pc:docMk/>
            <pc:sldMk cId="1914018507" sldId="494"/>
            <ac:spMk id="5" creationId="{1D5D2C9F-887C-412F-9047-3B51F02DE412}"/>
          </ac:spMkLst>
        </pc:spChg>
        <pc:spChg chg="add del">
          <ac:chgData name="Cristian Chilipirea" userId="34ab170da5908fc4" providerId="LiveId" clId="{657DC964-B470-42A9-AA52-9F1F849BFB76}" dt="2019-10-13T10:06:43.622" v="115"/>
          <ac:spMkLst>
            <pc:docMk/>
            <pc:sldMk cId="1914018507" sldId="494"/>
            <ac:spMk id="6" creationId="{78FC332A-D372-411A-94E0-E3569D0EEFE4}"/>
          </ac:spMkLst>
        </pc:spChg>
        <pc:spChg chg="add del">
          <ac:chgData name="Cristian Chilipirea" userId="34ab170da5908fc4" providerId="LiveId" clId="{657DC964-B470-42A9-AA52-9F1F849BFB76}" dt="2019-10-13T10:06:43.622" v="115"/>
          <ac:spMkLst>
            <pc:docMk/>
            <pc:sldMk cId="1914018507" sldId="494"/>
            <ac:spMk id="7" creationId="{16E8226E-F758-473F-A282-3612468F9256}"/>
          </ac:spMkLst>
        </pc:spChg>
        <pc:spChg chg="add del">
          <ac:chgData name="Cristian Chilipirea" userId="34ab170da5908fc4" providerId="LiveId" clId="{657DC964-B470-42A9-AA52-9F1F849BFB76}" dt="2019-10-13T10:06:43.622" v="115"/>
          <ac:spMkLst>
            <pc:docMk/>
            <pc:sldMk cId="1914018507" sldId="494"/>
            <ac:spMk id="8" creationId="{07C8A4F1-918D-40A0-B7E7-61E83E871B21}"/>
          </ac:spMkLst>
        </pc:spChg>
        <pc:spChg chg="add del">
          <ac:chgData name="Cristian Chilipirea" userId="34ab170da5908fc4" providerId="LiveId" clId="{657DC964-B470-42A9-AA52-9F1F849BFB76}" dt="2019-10-13T10:06:43.622" v="115"/>
          <ac:spMkLst>
            <pc:docMk/>
            <pc:sldMk cId="1914018507" sldId="494"/>
            <ac:spMk id="9" creationId="{045B00CC-0C46-4247-B0D8-85A20A9224C5}"/>
          </ac:spMkLst>
        </pc:spChg>
        <pc:spChg chg="add del">
          <ac:chgData name="Cristian Chilipirea" userId="34ab170da5908fc4" providerId="LiveId" clId="{657DC964-B470-42A9-AA52-9F1F849BFB76}" dt="2019-10-13T10:06:43.622" v="115"/>
          <ac:spMkLst>
            <pc:docMk/>
            <pc:sldMk cId="1914018507" sldId="494"/>
            <ac:spMk id="12" creationId="{28125474-35C1-43C5-81D0-1D483DEBC423}"/>
          </ac:spMkLst>
        </pc:spChg>
        <pc:spChg chg="add del">
          <ac:chgData name="Cristian Chilipirea" userId="34ab170da5908fc4" providerId="LiveId" clId="{657DC964-B470-42A9-AA52-9F1F849BFB76}" dt="2019-10-13T10:06:43.622" v="115"/>
          <ac:spMkLst>
            <pc:docMk/>
            <pc:sldMk cId="1914018507" sldId="494"/>
            <ac:spMk id="13" creationId="{C2A8D10F-183B-4282-AE8C-F7979C7A2939}"/>
          </ac:spMkLst>
        </pc:spChg>
        <pc:spChg chg="add del">
          <ac:chgData name="Cristian Chilipirea" userId="34ab170da5908fc4" providerId="LiveId" clId="{657DC964-B470-42A9-AA52-9F1F849BFB76}" dt="2019-10-13T10:06:43.622" v="115"/>
          <ac:spMkLst>
            <pc:docMk/>
            <pc:sldMk cId="1914018507" sldId="494"/>
            <ac:spMk id="14" creationId="{0325A3DA-2AA2-4E94-BE21-0036303ACAFB}"/>
          </ac:spMkLst>
        </pc:spChg>
        <pc:spChg chg="add del">
          <ac:chgData name="Cristian Chilipirea" userId="34ab170da5908fc4" providerId="LiveId" clId="{657DC964-B470-42A9-AA52-9F1F849BFB76}" dt="2019-10-13T10:06:43.622" v="115"/>
          <ac:spMkLst>
            <pc:docMk/>
            <pc:sldMk cId="1914018507" sldId="494"/>
            <ac:spMk id="16" creationId="{31E8D22B-9A08-40EE-AED9-C79454FB384A}"/>
          </ac:spMkLst>
        </pc:spChg>
        <pc:spChg chg="add del">
          <ac:chgData name="Cristian Chilipirea" userId="34ab170da5908fc4" providerId="LiveId" clId="{657DC964-B470-42A9-AA52-9F1F849BFB76}" dt="2019-10-13T10:06:43.622" v="115"/>
          <ac:spMkLst>
            <pc:docMk/>
            <pc:sldMk cId="1914018507" sldId="494"/>
            <ac:spMk id="17" creationId="{63E2D771-F7D5-45EE-9C3C-27BDE879ECDC}"/>
          </ac:spMkLst>
        </pc:spChg>
        <pc:spChg chg="add del">
          <ac:chgData name="Cristian Chilipirea" userId="34ab170da5908fc4" providerId="LiveId" clId="{657DC964-B470-42A9-AA52-9F1F849BFB76}" dt="2019-10-13T10:06:43.622" v="115"/>
          <ac:spMkLst>
            <pc:docMk/>
            <pc:sldMk cId="1914018507" sldId="494"/>
            <ac:spMk id="18" creationId="{769DCAF9-6974-4AF6-8D1E-D379B8C72223}"/>
          </ac:spMkLst>
        </pc:spChg>
        <pc:spChg chg="add mod">
          <ac:chgData name="Cristian Chilipirea" userId="34ab170da5908fc4" providerId="LiveId" clId="{657DC964-B470-42A9-AA52-9F1F849BFB76}" dt="2019-10-13T10:06:45.950" v="117" actId="1076"/>
          <ac:spMkLst>
            <pc:docMk/>
            <pc:sldMk cId="1914018507" sldId="494"/>
            <ac:spMk id="22" creationId="{8092A7DE-7CF4-45D1-9E38-0CF5CB10FFAB}"/>
          </ac:spMkLst>
        </pc:spChg>
        <pc:spChg chg="add mod">
          <ac:chgData name="Cristian Chilipirea" userId="34ab170da5908fc4" providerId="LiveId" clId="{657DC964-B470-42A9-AA52-9F1F849BFB76}" dt="2019-10-13T10:06:45.950" v="117" actId="1076"/>
          <ac:spMkLst>
            <pc:docMk/>
            <pc:sldMk cId="1914018507" sldId="494"/>
            <ac:spMk id="23" creationId="{98F86EBC-2B2C-4A9C-A16F-4D3B6BF8D165}"/>
          </ac:spMkLst>
        </pc:spChg>
        <pc:spChg chg="add mod">
          <ac:chgData name="Cristian Chilipirea" userId="34ab170da5908fc4" providerId="LiveId" clId="{657DC964-B470-42A9-AA52-9F1F849BFB76}" dt="2019-10-13T10:06:45.950" v="117" actId="1076"/>
          <ac:spMkLst>
            <pc:docMk/>
            <pc:sldMk cId="1914018507" sldId="494"/>
            <ac:spMk id="24" creationId="{98D4167C-FEF6-475A-A6CC-93C21390B33A}"/>
          </ac:spMkLst>
        </pc:spChg>
        <pc:spChg chg="add mod">
          <ac:chgData name="Cristian Chilipirea" userId="34ab170da5908fc4" providerId="LiveId" clId="{657DC964-B470-42A9-AA52-9F1F849BFB76}" dt="2019-10-13T10:06:45.950" v="117" actId="1076"/>
          <ac:spMkLst>
            <pc:docMk/>
            <pc:sldMk cId="1914018507" sldId="494"/>
            <ac:spMk id="25" creationId="{F7F6E64F-04C3-45C7-A409-DCA605DDD060}"/>
          </ac:spMkLst>
        </pc:spChg>
        <pc:spChg chg="add mod">
          <ac:chgData name="Cristian Chilipirea" userId="34ab170da5908fc4" providerId="LiveId" clId="{657DC964-B470-42A9-AA52-9F1F849BFB76}" dt="2019-10-13T10:06:45.950" v="117" actId="1076"/>
          <ac:spMkLst>
            <pc:docMk/>
            <pc:sldMk cId="1914018507" sldId="494"/>
            <ac:spMk id="26" creationId="{F4A0D315-C934-4B36-B81C-F46A4DDC9227}"/>
          </ac:spMkLst>
        </pc:spChg>
        <pc:spChg chg="add mod">
          <ac:chgData name="Cristian Chilipirea" userId="34ab170da5908fc4" providerId="LiveId" clId="{657DC964-B470-42A9-AA52-9F1F849BFB76}" dt="2019-10-13T10:06:45.950" v="117" actId="1076"/>
          <ac:spMkLst>
            <pc:docMk/>
            <pc:sldMk cId="1914018507" sldId="494"/>
            <ac:spMk id="27" creationId="{D1146612-93E7-43B1-B4F2-4EC6C9C29FDE}"/>
          </ac:spMkLst>
        </pc:spChg>
        <pc:spChg chg="add mod">
          <ac:chgData name="Cristian Chilipirea" userId="34ab170da5908fc4" providerId="LiveId" clId="{657DC964-B470-42A9-AA52-9F1F849BFB76}" dt="2019-10-13T10:06:45.950" v="117" actId="1076"/>
          <ac:spMkLst>
            <pc:docMk/>
            <pc:sldMk cId="1914018507" sldId="494"/>
            <ac:spMk id="30" creationId="{E0A32823-8852-42E8-8561-D7BE7E454C10}"/>
          </ac:spMkLst>
        </pc:spChg>
        <pc:spChg chg="add mod">
          <ac:chgData name="Cristian Chilipirea" userId="34ab170da5908fc4" providerId="LiveId" clId="{657DC964-B470-42A9-AA52-9F1F849BFB76}" dt="2019-10-13T10:06:45.950" v="117" actId="1076"/>
          <ac:spMkLst>
            <pc:docMk/>
            <pc:sldMk cId="1914018507" sldId="494"/>
            <ac:spMk id="31" creationId="{A4F4D4BF-0971-40F9-9A26-1001CA99790A}"/>
          </ac:spMkLst>
        </pc:spChg>
        <pc:spChg chg="add mod">
          <ac:chgData name="Cristian Chilipirea" userId="34ab170da5908fc4" providerId="LiveId" clId="{657DC964-B470-42A9-AA52-9F1F849BFB76}" dt="2019-10-13T10:06:45.950" v="117" actId="1076"/>
          <ac:spMkLst>
            <pc:docMk/>
            <pc:sldMk cId="1914018507" sldId="494"/>
            <ac:spMk id="32" creationId="{8ECF975A-8FB7-4204-9406-AF28299A9734}"/>
          </ac:spMkLst>
        </pc:spChg>
        <pc:spChg chg="add mod">
          <ac:chgData name="Cristian Chilipirea" userId="34ab170da5908fc4" providerId="LiveId" clId="{657DC964-B470-42A9-AA52-9F1F849BFB76}" dt="2019-10-13T10:06:45.950" v="117" actId="1076"/>
          <ac:spMkLst>
            <pc:docMk/>
            <pc:sldMk cId="1914018507" sldId="494"/>
            <ac:spMk id="34" creationId="{A68E5834-57CF-4569-BC2F-2C0E74E64935}"/>
          </ac:spMkLst>
        </pc:spChg>
        <pc:spChg chg="add mod">
          <ac:chgData name="Cristian Chilipirea" userId="34ab170da5908fc4" providerId="LiveId" clId="{657DC964-B470-42A9-AA52-9F1F849BFB76}" dt="2019-10-13T10:06:45.950" v="117" actId="1076"/>
          <ac:spMkLst>
            <pc:docMk/>
            <pc:sldMk cId="1914018507" sldId="494"/>
            <ac:spMk id="35" creationId="{0FDD586F-090A-4554-B429-6BDC621BB2E1}"/>
          </ac:spMkLst>
        </pc:spChg>
        <pc:spChg chg="add mod">
          <ac:chgData name="Cristian Chilipirea" userId="34ab170da5908fc4" providerId="LiveId" clId="{657DC964-B470-42A9-AA52-9F1F849BFB76}" dt="2019-10-13T10:06:45.950" v="117" actId="1076"/>
          <ac:spMkLst>
            <pc:docMk/>
            <pc:sldMk cId="1914018507" sldId="494"/>
            <ac:spMk id="36" creationId="{31985DC2-6A26-4C30-97A2-F9F4823D69F7}"/>
          </ac:spMkLst>
        </pc:spChg>
        <pc:cxnChg chg="add del">
          <ac:chgData name="Cristian Chilipirea" userId="34ab170da5908fc4" providerId="LiveId" clId="{657DC964-B470-42A9-AA52-9F1F849BFB76}" dt="2019-10-13T10:06:43.622" v="115"/>
          <ac:cxnSpMkLst>
            <pc:docMk/>
            <pc:sldMk cId="1914018507" sldId="494"/>
            <ac:cxnSpMk id="10" creationId="{ECFA9ED4-39B8-44E4-ADD9-3DDD54A3313B}"/>
          </ac:cxnSpMkLst>
        </pc:cxnChg>
        <pc:cxnChg chg="add del">
          <ac:chgData name="Cristian Chilipirea" userId="34ab170da5908fc4" providerId="LiveId" clId="{657DC964-B470-42A9-AA52-9F1F849BFB76}" dt="2019-10-13T10:06:43.622" v="115"/>
          <ac:cxnSpMkLst>
            <pc:docMk/>
            <pc:sldMk cId="1914018507" sldId="494"/>
            <ac:cxnSpMk id="11" creationId="{2BABAA9D-4BD1-4D97-B91C-9CC310F75A0F}"/>
          </ac:cxnSpMkLst>
        </pc:cxnChg>
        <pc:cxnChg chg="add del">
          <ac:chgData name="Cristian Chilipirea" userId="34ab170da5908fc4" providerId="LiveId" clId="{657DC964-B470-42A9-AA52-9F1F849BFB76}" dt="2019-10-13T10:06:43.622" v="115"/>
          <ac:cxnSpMkLst>
            <pc:docMk/>
            <pc:sldMk cId="1914018507" sldId="494"/>
            <ac:cxnSpMk id="15" creationId="{EA4F12E0-394C-483B-8643-DE642198A597}"/>
          </ac:cxnSpMkLst>
        </pc:cxnChg>
        <pc:cxnChg chg="add del">
          <ac:chgData name="Cristian Chilipirea" userId="34ab170da5908fc4" providerId="LiveId" clId="{657DC964-B470-42A9-AA52-9F1F849BFB76}" dt="2019-10-13T10:06:43.622" v="115"/>
          <ac:cxnSpMkLst>
            <pc:docMk/>
            <pc:sldMk cId="1914018507" sldId="494"/>
            <ac:cxnSpMk id="19" creationId="{B3CDF28C-8182-483D-B06C-FF59BC62FCBF}"/>
          </ac:cxnSpMkLst>
        </pc:cxnChg>
        <pc:cxnChg chg="add del">
          <ac:chgData name="Cristian Chilipirea" userId="34ab170da5908fc4" providerId="LiveId" clId="{657DC964-B470-42A9-AA52-9F1F849BFB76}" dt="2019-10-13T10:06:43.622" v="115"/>
          <ac:cxnSpMkLst>
            <pc:docMk/>
            <pc:sldMk cId="1914018507" sldId="494"/>
            <ac:cxnSpMk id="20" creationId="{CE1D1E59-1CA4-412C-94C7-F8AC9C4F1B87}"/>
          </ac:cxnSpMkLst>
        </pc:cxnChg>
        <pc:cxnChg chg="add del">
          <ac:chgData name="Cristian Chilipirea" userId="34ab170da5908fc4" providerId="LiveId" clId="{657DC964-B470-42A9-AA52-9F1F849BFB76}" dt="2019-10-13T10:06:43.622" v="115"/>
          <ac:cxnSpMkLst>
            <pc:docMk/>
            <pc:sldMk cId="1914018507" sldId="494"/>
            <ac:cxnSpMk id="21" creationId="{A90737EC-2A2B-4328-8454-141C352579A8}"/>
          </ac:cxnSpMkLst>
        </pc:cxnChg>
        <pc:cxnChg chg="add mod">
          <ac:chgData name="Cristian Chilipirea" userId="34ab170da5908fc4" providerId="LiveId" clId="{657DC964-B470-42A9-AA52-9F1F849BFB76}" dt="2019-10-13T10:06:45.950" v="117" actId="1076"/>
          <ac:cxnSpMkLst>
            <pc:docMk/>
            <pc:sldMk cId="1914018507" sldId="494"/>
            <ac:cxnSpMk id="28" creationId="{8B67C5E3-93D5-4180-BF41-F541A3619EE7}"/>
          </ac:cxnSpMkLst>
        </pc:cxnChg>
        <pc:cxnChg chg="add mod">
          <ac:chgData name="Cristian Chilipirea" userId="34ab170da5908fc4" providerId="LiveId" clId="{657DC964-B470-42A9-AA52-9F1F849BFB76}" dt="2019-10-13T10:06:45.950" v="117" actId="1076"/>
          <ac:cxnSpMkLst>
            <pc:docMk/>
            <pc:sldMk cId="1914018507" sldId="494"/>
            <ac:cxnSpMk id="29" creationId="{A5EC911E-F459-410F-9666-CB2EA75F29C6}"/>
          </ac:cxnSpMkLst>
        </pc:cxnChg>
        <pc:cxnChg chg="add mod">
          <ac:chgData name="Cristian Chilipirea" userId="34ab170da5908fc4" providerId="LiveId" clId="{657DC964-B470-42A9-AA52-9F1F849BFB76}" dt="2019-10-13T10:06:45.950" v="117" actId="1076"/>
          <ac:cxnSpMkLst>
            <pc:docMk/>
            <pc:sldMk cId="1914018507" sldId="494"/>
            <ac:cxnSpMk id="33" creationId="{6D0289F7-E1D5-4E49-A8E2-CB4348B9914E}"/>
          </ac:cxnSpMkLst>
        </pc:cxnChg>
        <pc:cxnChg chg="add mod">
          <ac:chgData name="Cristian Chilipirea" userId="34ab170da5908fc4" providerId="LiveId" clId="{657DC964-B470-42A9-AA52-9F1F849BFB76}" dt="2019-10-13T10:06:45.950" v="117" actId="1076"/>
          <ac:cxnSpMkLst>
            <pc:docMk/>
            <pc:sldMk cId="1914018507" sldId="494"/>
            <ac:cxnSpMk id="37" creationId="{6B32991D-E345-45D8-AD2A-677E80B9BBDE}"/>
          </ac:cxnSpMkLst>
        </pc:cxnChg>
        <pc:cxnChg chg="add mod">
          <ac:chgData name="Cristian Chilipirea" userId="34ab170da5908fc4" providerId="LiveId" clId="{657DC964-B470-42A9-AA52-9F1F849BFB76}" dt="2019-10-13T10:06:45.950" v="117" actId="1076"/>
          <ac:cxnSpMkLst>
            <pc:docMk/>
            <pc:sldMk cId="1914018507" sldId="494"/>
            <ac:cxnSpMk id="38" creationId="{816AD342-984B-4B54-84B8-909B402ECE2E}"/>
          </ac:cxnSpMkLst>
        </pc:cxnChg>
        <pc:cxnChg chg="add mod">
          <ac:chgData name="Cristian Chilipirea" userId="34ab170da5908fc4" providerId="LiveId" clId="{657DC964-B470-42A9-AA52-9F1F849BFB76}" dt="2019-10-13T10:06:45.950" v="117" actId="1076"/>
          <ac:cxnSpMkLst>
            <pc:docMk/>
            <pc:sldMk cId="1914018507" sldId="494"/>
            <ac:cxnSpMk id="39" creationId="{170E5244-CAEE-4E40-BCB3-62D9BCA24059}"/>
          </ac:cxnSpMkLst>
        </pc:cxnChg>
      </pc:sldChg>
      <pc:sldChg chg="del">
        <pc:chgData name="Cristian Chilipirea" userId="34ab170da5908fc4" providerId="LiveId" clId="{657DC964-B470-42A9-AA52-9F1F849BFB76}" dt="2019-10-13T10:02:33.161" v="8" actId="2696"/>
        <pc:sldMkLst>
          <pc:docMk/>
          <pc:sldMk cId="1937755242" sldId="494"/>
        </pc:sldMkLst>
      </pc:sldChg>
      <pc:sldChg chg="del">
        <pc:chgData name="Cristian Chilipirea" userId="34ab170da5908fc4" providerId="LiveId" clId="{657DC964-B470-42A9-AA52-9F1F849BFB76}" dt="2019-10-13T10:02:33.173" v="9" actId="2696"/>
        <pc:sldMkLst>
          <pc:docMk/>
          <pc:sldMk cId="487379393" sldId="495"/>
        </pc:sldMkLst>
      </pc:sldChg>
      <pc:sldChg chg="addSp delSp modSp add">
        <pc:chgData name="Cristian Chilipirea" userId="34ab170da5908fc4" providerId="LiveId" clId="{657DC964-B470-42A9-AA52-9F1F849BFB76}" dt="2019-10-13T10:07:11.232" v="124" actId="1076"/>
        <pc:sldMkLst>
          <pc:docMk/>
          <pc:sldMk cId="4207083548" sldId="495"/>
        </pc:sldMkLst>
        <pc:spChg chg="mod">
          <ac:chgData name="Cristian Chilipirea" userId="34ab170da5908fc4" providerId="LiveId" clId="{657DC964-B470-42A9-AA52-9F1F849BFB76}" dt="2019-10-13T10:06:57.267" v="119"/>
          <ac:spMkLst>
            <pc:docMk/>
            <pc:sldMk cId="4207083548" sldId="495"/>
            <ac:spMk id="2" creationId="{0C0DCC42-3C73-4B47-A6AC-DA7F6A9556C6}"/>
          </ac:spMkLst>
        </pc:spChg>
        <pc:spChg chg="del">
          <ac:chgData name="Cristian Chilipirea" userId="34ab170da5908fc4" providerId="LiveId" clId="{657DC964-B470-42A9-AA52-9F1F849BFB76}" dt="2019-10-13T10:06:59.247" v="120" actId="478"/>
          <ac:spMkLst>
            <pc:docMk/>
            <pc:sldMk cId="4207083548" sldId="495"/>
            <ac:spMk id="3" creationId="{5ADD4271-C1C9-4B23-865A-67F24E8E91DA}"/>
          </ac:spMkLst>
        </pc:spChg>
        <pc:graphicFrameChg chg="add del">
          <ac:chgData name="Cristian Chilipirea" userId="34ab170da5908fc4" providerId="LiveId" clId="{657DC964-B470-42A9-AA52-9F1F849BFB76}" dt="2019-10-13T10:07:05.577" v="122"/>
          <ac:graphicFrameMkLst>
            <pc:docMk/>
            <pc:sldMk cId="4207083548" sldId="495"/>
            <ac:graphicFrameMk id="4" creationId="{DA686E72-7792-43BC-9392-D99E190A952B}"/>
          </ac:graphicFrameMkLst>
        </pc:graphicFrameChg>
        <pc:graphicFrameChg chg="add mod">
          <ac:chgData name="Cristian Chilipirea" userId="34ab170da5908fc4" providerId="LiveId" clId="{657DC964-B470-42A9-AA52-9F1F849BFB76}" dt="2019-10-13T10:07:11.232" v="124" actId="1076"/>
          <ac:graphicFrameMkLst>
            <pc:docMk/>
            <pc:sldMk cId="4207083548" sldId="495"/>
            <ac:graphicFrameMk id="5" creationId="{A976663D-1590-49E5-9A41-DBA86731BC9B}"/>
          </ac:graphicFrameMkLst>
        </pc:graphicFrameChg>
      </pc:sldChg>
      <pc:sldChg chg="addSp delSp modSp add modAnim">
        <pc:chgData name="Cristian Chilipirea" userId="34ab170da5908fc4" providerId="LiveId" clId="{657DC964-B470-42A9-AA52-9F1F849BFB76}" dt="2019-10-13T10:07:32.929" v="133" actId="1076"/>
        <pc:sldMkLst>
          <pc:docMk/>
          <pc:sldMk cId="3066028781" sldId="496"/>
        </pc:sldMkLst>
        <pc:spChg chg="mod">
          <ac:chgData name="Cristian Chilipirea" userId="34ab170da5908fc4" providerId="LiveId" clId="{657DC964-B470-42A9-AA52-9F1F849BFB76}" dt="2019-10-13T10:07:17.908" v="126"/>
          <ac:spMkLst>
            <pc:docMk/>
            <pc:sldMk cId="3066028781" sldId="496"/>
            <ac:spMk id="2" creationId="{C13C82FB-F052-44CD-8BAA-2C000E450FBE}"/>
          </ac:spMkLst>
        </pc:spChg>
        <pc:spChg chg="del">
          <ac:chgData name="Cristian Chilipirea" userId="34ab170da5908fc4" providerId="LiveId" clId="{657DC964-B470-42A9-AA52-9F1F849BFB76}" dt="2019-10-13T10:07:20.843" v="127" actId="478"/>
          <ac:spMkLst>
            <pc:docMk/>
            <pc:sldMk cId="3066028781" sldId="496"/>
            <ac:spMk id="3" creationId="{A260EC97-1F40-41CA-B853-14474BFE430D}"/>
          </ac:spMkLst>
        </pc:spChg>
        <pc:spChg chg="add del">
          <ac:chgData name="Cristian Chilipirea" userId="34ab170da5908fc4" providerId="LiveId" clId="{657DC964-B470-42A9-AA52-9F1F849BFB76}" dt="2019-10-13T10:07:29.353" v="131"/>
          <ac:spMkLst>
            <pc:docMk/>
            <pc:sldMk cId="3066028781" sldId="496"/>
            <ac:spMk id="4" creationId="{455B2EE8-36CC-42F2-8055-202D83EB7EE0}"/>
          </ac:spMkLst>
        </pc:spChg>
        <pc:spChg chg="add del">
          <ac:chgData name="Cristian Chilipirea" userId="34ab170da5908fc4" providerId="LiveId" clId="{657DC964-B470-42A9-AA52-9F1F849BFB76}" dt="2019-10-13T10:07:29.353" v="131"/>
          <ac:spMkLst>
            <pc:docMk/>
            <pc:sldMk cId="3066028781" sldId="496"/>
            <ac:spMk id="6" creationId="{E8AAE867-D623-4E8C-9917-DCAEC14F3CCB}"/>
          </ac:spMkLst>
        </pc:spChg>
        <pc:spChg chg="add del">
          <ac:chgData name="Cristian Chilipirea" userId="34ab170da5908fc4" providerId="LiveId" clId="{657DC964-B470-42A9-AA52-9F1F849BFB76}" dt="2019-10-13T10:07:29.353" v="131"/>
          <ac:spMkLst>
            <pc:docMk/>
            <pc:sldMk cId="3066028781" sldId="496"/>
            <ac:spMk id="7" creationId="{B693BF61-92BD-4799-8064-B087FD8BB52D}"/>
          </ac:spMkLst>
        </pc:spChg>
        <pc:spChg chg="add del">
          <ac:chgData name="Cristian Chilipirea" userId="34ab170da5908fc4" providerId="LiveId" clId="{657DC964-B470-42A9-AA52-9F1F849BFB76}" dt="2019-10-13T10:07:29.353" v="131"/>
          <ac:spMkLst>
            <pc:docMk/>
            <pc:sldMk cId="3066028781" sldId="496"/>
            <ac:spMk id="8" creationId="{571D6763-4F05-4DD4-B558-F91B26DAFDFE}"/>
          </ac:spMkLst>
        </pc:spChg>
        <pc:spChg chg="add del">
          <ac:chgData name="Cristian Chilipirea" userId="34ab170da5908fc4" providerId="LiveId" clId="{657DC964-B470-42A9-AA52-9F1F849BFB76}" dt="2019-10-13T10:07:29.353" v="131"/>
          <ac:spMkLst>
            <pc:docMk/>
            <pc:sldMk cId="3066028781" sldId="496"/>
            <ac:spMk id="9" creationId="{256396F7-5406-405A-9F31-E8FA06443955}"/>
          </ac:spMkLst>
        </pc:spChg>
        <pc:spChg chg="add del">
          <ac:chgData name="Cristian Chilipirea" userId="34ab170da5908fc4" providerId="LiveId" clId="{657DC964-B470-42A9-AA52-9F1F849BFB76}" dt="2019-10-13T10:07:29.353" v="131"/>
          <ac:spMkLst>
            <pc:docMk/>
            <pc:sldMk cId="3066028781" sldId="496"/>
            <ac:spMk id="10" creationId="{7BA72143-50C2-4755-85F0-03D9B1A7FE4B}"/>
          </ac:spMkLst>
        </pc:spChg>
        <pc:spChg chg="add del">
          <ac:chgData name="Cristian Chilipirea" userId="34ab170da5908fc4" providerId="LiveId" clId="{657DC964-B470-42A9-AA52-9F1F849BFB76}" dt="2019-10-13T10:07:29.353" v="131"/>
          <ac:spMkLst>
            <pc:docMk/>
            <pc:sldMk cId="3066028781" sldId="496"/>
            <ac:spMk id="11" creationId="{3B92BA9C-B21B-4BE2-A1F6-AF2FC66F7B8D}"/>
          </ac:spMkLst>
        </pc:spChg>
        <pc:spChg chg="add del">
          <ac:chgData name="Cristian Chilipirea" userId="34ab170da5908fc4" providerId="LiveId" clId="{657DC964-B470-42A9-AA52-9F1F849BFB76}" dt="2019-10-13T10:07:29.353" v="131"/>
          <ac:spMkLst>
            <pc:docMk/>
            <pc:sldMk cId="3066028781" sldId="496"/>
            <ac:spMk id="12" creationId="{FFD59C01-009F-4A0E-BE6D-35FB67B06A3A}"/>
          </ac:spMkLst>
        </pc:spChg>
        <pc:spChg chg="add del">
          <ac:chgData name="Cristian Chilipirea" userId="34ab170da5908fc4" providerId="LiveId" clId="{657DC964-B470-42A9-AA52-9F1F849BFB76}" dt="2019-10-13T10:07:29.353" v="131"/>
          <ac:spMkLst>
            <pc:docMk/>
            <pc:sldMk cId="3066028781" sldId="496"/>
            <ac:spMk id="13" creationId="{686442B8-7D16-4190-B2DF-DCA07A5C801C}"/>
          </ac:spMkLst>
        </pc:spChg>
        <pc:spChg chg="add del">
          <ac:chgData name="Cristian Chilipirea" userId="34ab170da5908fc4" providerId="LiveId" clId="{657DC964-B470-42A9-AA52-9F1F849BFB76}" dt="2019-10-13T10:07:29.353" v="131"/>
          <ac:spMkLst>
            <pc:docMk/>
            <pc:sldMk cId="3066028781" sldId="496"/>
            <ac:spMk id="14" creationId="{5BC20DC9-F74D-4DB9-8B79-C082639A2184}"/>
          </ac:spMkLst>
        </pc:spChg>
        <pc:spChg chg="add del">
          <ac:chgData name="Cristian Chilipirea" userId="34ab170da5908fc4" providerId="LiveId" clId="{657DC964-B470-42A9-AA52-9F1F849BFB76}" dt="2019-10-13T10:07:29.353" v="131"/>
          <ac:spMkLst>
            <pc:docMk/>
            <pc:sldMk cId="3066028781" sldId="496"/>
            <ac:spMk id="15" creationId="{84DC7E2B-603B-47BB-A2FD-0B9F92BCB374}"/>
          </ac:spMkLst>
        </pc:spChg>
        <pc:spChg chg="add del">
          <ac:chgData name="Cristian Chilipirea" userId="34ab170da5908fc4" providerId="LiveId" clId="{657DC964-B470-42A9-AA52-9F1F849BFB76}" dt="2019-10-13T10:07:29.353" v="131"/>
          <ac:spMkLst>
            <pc:docMk/>
            <pc:sldMk cId="3066028781" sldId="496"/>
            <ac:spMk id="16" creationId="{8DC2FB98-70F8-4688-9AF5-0A019553F0ED}"/>
          </ac:spMkLst>
        </pc:spChg>
        <pc:spChg chg="add del">
          <ac:chgData name="Cristian Chilipirea" userId="34ab170da5908fc4" providerId="LiveId" clId="{657DC964-B470-42A9-AA52-9F1F849BFB76}" dt="2019-10-13T10:07:29.353" v="131"/>
          <ac:spMkLst>
            <pc:docMk/>
            <pc:sldMk cId="3066028781" sldId="496"/>
            <ac:spMk id="17" creationId="{E425B3DE-4689-4A9A-B219-65D986FDFAED}"/>
          </ac:spMkLst>
        </pc:spChg>
        <pc:spChg chg="add del">
          <ac:chgData name="Cristian Chilipirea" userId="34ab170da5908fc4" providerId="LiveId" clId="{657DC964-B470-42A9-AA52-9F1F849BFB76}" dt="2019-10-13T10:07:29.353" v="131"/>
          <ac:spMkLst>
            <pc:docMk/>
            <pc:sldMk cId="3066028781" sldId="496"/>
            <ac:spMk id="23" creationId="{165D00E4-155E-4BA2-8D22-453815615AEA}"/>
          </ac:spMkLst>
        </pc:spChg>
        <pc:spChg chg="add del">
          <ac:chgData name="Cristian Chilipirea" userId="34ab170da5908fc4" providerId="LiveId" clId="{657DC964-B470-42A9-AA52-9F1F849BFB76}" dt="2019-10-13T10:07:29.353" v="131"/>
          <ac:spMkLst>
            <pc:docMk/>
            <pc:sldMk cId="3066028781" sldId="496"/>
            <ac:spMk id="24" creationId="{E3C666DB-87A8-41ED-BA81-B8478BCF8BB6}"/>
          </ac:spMkLst>
        </pc:spChg>
        <pc:spChg chg="add del">
          <ac:chgData name="Cristian Chilipirea" userId="34ab170da5908fc4" providerId="LiveId" clId="{657DC964-B470-42A9-AA52-9F1F849BFB76}" dt="2019-10-13T10:07:29.353" v="131"/>
          <ac:spMkLst>
            <pc:docMk/>
            <pc:sldMk cId="3066028781" sldId="496"/>
            <ac:spMk id="25" creationId="{C8AA9C7E-C56D-4E1A-BC68-9AFDABA8371F}"/>
          </ac:spMkLst>
        </pc:spChg>
        <pc:spChg chg="add del">
          <ac:chgData name="Cristian Chilipirea" userId="34ab170da5908fc4" providerId="LiveId" clId="{657DC964-B470-42A9-AA52-9F1F849BFB76}" dt="2019-10-13T10:07:29.353" v="131"/>
          <ac:spMkLst>
            <pc:docMk/>
            <pc:sldMk cId="3066028781" sldId="496"/>
            <ac:spMk id="26" creationId="{9C15DB9D-D885-4B57-87AD-88E67A577581}"/>
          </ac:spMkLst>
        </pc:spChg>
        <pc:spChg chg="add del">
          <ac:chgData name="Cristian Chilipirea" userId="34ab170da5908fc4" providerId="LiveId" clId="{657DC964-B470-42A9-AA52-9F1F849BFB76}" dt="2019-10-13T10:07:29.353" v="131"/>
          <ac:spMkLst>
            <pc:docMk/>
            <pc:sldMk cId="3066028781" sldId="496"/>
            <ac:spMk id="27" creationId="{124C4FCE-9036-4E46-BCB5-867EC861AA45}"/>
          </ac:spMkLst>
        </pc:spChg>
        <pc:spChg chg="add del">
          <ac:chgData name="Cristian Chilipirea" userId="34ab170da5908fc4" providerId="LiveId" clId="{657DC964-B470-42A9-AA52-9F1F849BFB76}" dt="2019-10-13T10:07:29.353" v="131"/>
          <ac:spMkLst>
            <pc:docMk/>
            <pc:sldMk cId="3066028781" sldId="496"/>
            <ac:spMk id="28" creationId="{7BCC2654-390F-4611-BCAA-FEC220663CDE}"/>
          </ac:spMkLst>
        </pc:spChg>
        <pc:spChg chg="add del">
          <ac:chgData name="Cristian Chilipirea" userId="34ab170da5908fc4" providerId="LiveId" clId="{657DC964-B470-42A9-AA52-9F1F849BFB76}" dt="2019-10-13T10:07:29.353" v="131"/>
          <ac:spMkLst>
            <pc:docMk/>
            <pc:sldMk cId="3066028781" sldId="496"/>
            <ac:spMk id="29" creationId="{02D03DFC-64F2-4D42-9283-ADE05F2BB963}"/>
          </ac:spMkLst>
        </pc:spChg>
        <pc:spChg chg="add del">
          <ac:chgData name="Cristian Chilipirea" userId="34ab170da5908fc4" providerId="LiveId" clId="{657DC964-B470-42A9-AA52-9F1F849BFB76}" dt="2019-10-13T10:07:29.353" v="131"/>
          <ac:spMkLst>
            <pc:docMk/>
            <pc:sldMk cId="3066028781" sldId="496"/>
            <ac:spMk id="35" creationId="{BD9B3FFD-72CA-4E66-A8C0-3BAA235823AD}"/>
          </ac:spMkLst>
        </pc:spChg>
        <pc:spChg chg="add mod">
          <ac:chgData name="Cristian Chilipirea" userId="34ab170da5908fc4" providerId="LiveId" clId="{657DC964-B470-42A9-AA52-9F1F849BFB76}" dt="2019-10-13T10:07:32.929" v="133" actId="1076"/>
          <ac:spMkLst>
            <pc:docMk/>
            <pc:sldMk cId="3066028781" sldId="496"/>
            <ac:spMk id="36" creationId="{F2B37CAA-6273-4AE2-8125-457B1B28A52B}"/>
          </ac:spMkLst>
        </pc:spChg>
        <pc:spChg chg="add mod">
          <ac:chgData name="Cristian Chilipirea" userId="34ab170da5908fc4" providerId="LiveId" clId="{657DC964-B470-42A9-AA52-9F1F849BFB76}" dt="2019-10-13T10:07:32.929" v="133" actId="1076"/>
          <ac:spMkLst>
            <pc:docMk/>
            <pc:sldMk cId="3066028781" sldId="496"/>
            <ac:spMk id="38" creationId="{E3B9EE15-6EF9-4500-905B-B8ACE858F335}"/>
          </ac:spMkLst>
        </pc:spChg>
        <pc:spChg chg="add mod">
          <ac:chgData name="Cristian Chilipirea" userId="34ab170da5908fc4" providerId="LiveId" clId="{657DC964-B470-42A9-AA52-9F1F849BFB76}" dt="2019-10-13T10:07:32.929" v="133" actId="1076"/>
          <ac:spMkLst>
            <pc:docMk/>
            <pc:sldMk cId="3066028781" sldId="496"/>
            <ac:spMk id="39" creationId="{ED12F372-4362-46D5-89CB-06FA3095FDEB}"/>
          </ac:spMkLst>
        </pc:spChg>
        <pc:spChg chg="add mod">
          <ac:chgData name="Cristian Chilipirea" userId="34ab170da5908fc4" providerId="LiveId" clId="{657DC964-B470-42A9-AA52-9F1F849BFB76}" dt="2019-10-13T10:07:32.929" v="133" actId="1076"/>
          <ac:spMkLst>
            <pc:docMk/>
            <pc:sldMk cId="3066028781" sldId="496"/>
            <ac:spMk id="40" creationId="{6F7710E4-5690-4261-8044-3D031A7F4D4F}"/>
          </ac:spMkLst>
        </pc:spChg>
        <pc:spChg chg="add mod">
          <ac:chgData name="Cristian Chilipirea" userId="34ab170da5908fc4" providerId="LiveId" clId="{657DC964-B470-42A9-AA52-9F1F849BFB76}" dt="2019-10-13T10:07:32.929" v="133" actId="1076"/>
          <ac:spMkLst>
            <pc:docMk/>
            <pc:sldMk cId="3066028781" sldId="496"/>
            <ac:spMk id="41" creationId="{D6C951CB-E5BE-4324-9874-89897AAA8821}"/>
          </ac:spMkLst>
        </pc:spChg>
        <pc:spChg chg="add mod">
          <ac:chgData name="Cristian Chilipirea" userId="34ab170da5908fc4" providerId="LiveId" clId="{657DC964-B470-42A9-AA52-9F1F849BFB76}" dt="2019-10-13T10:07:32.929" v="133" actId="1076"/>
          <ac:spMkLst>
            <pc:docMk/>
            <pc:sldMk cId="3066028781" sldId="496"/>
            <ac:spMk id="42" creationId="{233D90C5-7782-4845-8B45-15198072DA59}"/>
          </ac:spMkLst>
        </pc:spChg>
        <pc:spChg chg="add mod">
          <ac:chgData name="Cristian Chilipirea" userId="34ab170da5908fc4" providerId="LiveId" clId="{657DC964-B470-42A9-AA52-9F1F849BFB76}" dt="2019-10-13T10:07:32.929" v="133" actId="1076"/>
          <ac:spMkLst>
            <pc:docMk/>
            <pc:sldMk cId="3066028781" sldId="496"/>
            <ac:spMk id="43" creationId="{1020BF1B-DB96-46F8-87EB-7060930D5830}"/>
          </ac:spMkLst>
        </pc:spChg>
        <pc:spChg chg="add mod">
          <ac:chgData name="Cristian Chilipirea" userId="34ab170da5908fc4" providerId="LiveId" clId="{657DC964-B470-42A9-AA52-9F1F849BFB76}" dt="2019-10-13T10:07:32.929" v="133" actId="1076"/>
          <ac:spMkLst>
            <pc:docMk/>
            <pc:sldMk cId="3066028781" sldId="496"/>
            <ac:spMk id="44" creationId="{81AB6F41-F711-471C-A4C8-18B40EDE8E26}"/>
          </ac:spMkLst>
        </pc:spChg>
        <pc:spChg chg="add mod">
          <ac:chgData name="Cristian Chilipirea" userId="34ab170da5908fc4" providerId="LiveId" clId="{657DC964-B470-42A9-AA52-9F1F849BFB76}" dt="2019-10-13T10:07:32.929" v="133" actId="1076"/>
          <ac:spMkLst>
            <pc:docMk/>
            <pc:sldMk cId="3066028781" sldId="496"/>
            <ac:spMk id="45" creationId="{470E29D1-A004-4D41-8460-4F44EA69047F}"/>
          </ac:spMkLst>
        </pc:spChg>
        <pc:spChg chg="add mod">
          <ac:chgData name="Cristian Chilipirea" userId="34ab170da5908fc4" providerId="LiveId" clId="{657DC964-B470-42A9-AA52-9F1F849BFB76}" dt="2019-10-13T10:07:32.929" v="133" actId="1076"/>
          <ac:spMkLst>
            <pc:docMk/>
            <pc:sldMk cId="3066028781" sldId="496"/>
            <ac:spMk id="46" creationId="{092BE21D-CECC-4C58-8270-2AE37535A9B8}"/>
          </ac:spMkLst>
        </pc:spChg>
        <pc:spChg chg="add mod">
          <ac:chgData name="Cristian Chilipirea" userId="34ab170da5908fc4" providerId="LiveId" clId="{657DC964-B470-42A9-AA52-9F1F849BFB76}" dt="2019-10-13T10:07:32.929" v="133" actId="1076"/>
          <ac:spMkLst>
            <pc:docMk/>
            <pc:sldMk cId="3066028781" sldId="496"/>
            <ac:spMk id="47" creationId="{B2472463-CAE1-4F85-ABD5-5990D1F0E279}"/>
          </ac:spMkLst>
        </pc:spChg>
        <pc:spChg chg="add mod">
          <ac:chgData name="Cristian Chilipirea" userId="34ab170da5908fc4" providerId="LiveId" clId="{657DC964-B470-42A9-AA52-9F1F849BFB76}" dt="2019-10-13T10:07:32.929" v="133" actId="1076"/>
          <ac:spMkLst>
            <pc:docMk/>
            <pc:sldMk cId="3066028781" sldId="496"/>
            <ac:spMk id="48" creationId="{CDB50B62-C4D7-4A39-866E-690985E7385B}"/>
          </ac:spMkLst>
        </pc:spChg>
        <pc:spChg chg="add mod">
          <ac:chgData name="Cristian Chilipirea" userId="34ab170da5908fc4" providerId="LiveId" clId="{657DC964-B470-42A9-AA52-9F1F849BFB76}" dt="2019-10-13T10:07:32.929" v="133" actId="1076"/>
          <ac:spMkLst>
            <pc:docMk/>
            <pc:sldMk cId="3066028781" sldId="496"/>
            <ac:spMk id="49" creationId="{88582247-10AB-417D-B834-C027BD45EC83}"/>
          </ac:spMkLst>
        </pc:spChg>
        <pc:spChg chg="add mod">
          <ac:chgData name="Cristian Chilipirea" userId="34ab170da5908fc4" providerId="LiveId" clId="{657DC964-B470-42A9-AA52-9F1F849BFB76}" dt="2019-10-13T10:07:32.929" v="133" actId="1076"/>
          <ac:spMkLst>
            <pc:docMk/>
            <pc:sldMk cId="3066028781" sldId="496"/>
            <ac:spMk id="55" creationId="{A2B277CE-6390-4F39-B087-467D4FE51031}"/>
          </ac:spMkLst>
        </pc:spChg>
        <pc:spChg chg="add mod">
          <ac:chgData name="Cristian Chilipirea" userId="34ab170da5908fc4" providerId="LiveId" clId="{657DC964-B470-42A9-AA52-9F1F849BFB76}" dt="2019-10-13T10:07:32.929" v="133" actId="1076"/>
          <ac:spMkLst>
            <pc:docMk/>
            <pc:sldMk cId="3066028781" sldId="496"/>
            <ac:spMk id="56" creationId="{C815E3EF-AFF9-4EBB-A784-1B8FF3C578D4}"/>
          </ac:spMkLst>
        </pc:spChg>
        <pc:spChg chg="add mod">
          <ac:chgData name="Cristian Chilipirea" userId="34ab170da5908fc4" providerId="LiveId" clId="{657DC964-B470-42A9-AA52-9F1F849BFB76}" dt="2019-10-13T10:07:32.929" v="133" actId="1076"/>
          <ac:spMkLst>
            <pc:docMk/>
            <pc:sldMk cId="3066028781" sldId="496"/>
            <ac:spMk id="57" creationId="{1D7F7F20-9DF2-44BA-9FF9-02A76667F4D5}"/>
          </ac:spMkLst>
        </pc:spChg>
        <pc:spChg chg="add mod">
          <ac:chgData name="Cristian Chilipirea" userId="34ab170da5908fc4" providerId="LiveId" clId="{657DC964-B470-42A9-AA52-9F1F849BFB76}" dt="2019-10-13T10:07:32.929" v="133" actId="1076"/>
          <ac:spMkLst>
            <pc:docMk/>
            <pc:sldMk cId="3066028781" sldId="496"/>
            <ac:spMk id="58" creationId="{F1432EA5-B9BB-4C73-8545-014DFA9D9FA4}"/>
          </ac:spMkLst>
        </pc:spChg>
        <pc:spChg chg="add mod">
          <ac:chgData name="Cristian Chilipirea" userId="34ab170da5908fc4" providerId="LiveId" clId="{657DC964-B470-42A9-AA52-9F1F849BFB76}" dt="2019-10-13T10:07:32.929" v="133" actId="1076"/>
          <ac:spMkLst>
            <pc:docMk/>
            <pc:sldMk cId="3066028781" sldId="496"/>
            <ac:spMk id="59" creationId="{4B4DCA5B-586C-48E8-B91B-3D870CA5D72F}"/>
          </ac:spMkLst>
        </pc:spChg>
        <pc:spChg chg="add mod">
          <ac:chgData name="Cristian Chilipirea" userId="34ab170da5908fc4" providerId="LiveId" clId="{657DC964-B470-42A9-AA52-9F1F849BFB76}" dt="2019-10-13T10:07:32.929" v="133" actId="1076"/>
          <ac:spMkLst>
            <pc:docMk/>
            <pc:sldMk cId="3066028781" sldId="496"/>
            <ac:spMk id="60" creationId="{2279A0CE-E3B9-4820-88E2-3C2AA17C5D66}"/>
          </ac:spMkLst>
        </pc:spChg>
        <pc:spChg chg="add mod">
          <ac:chgData name="Cristian Chilipirea" userId="34ab170da5908fc4" providerId="LiveId" clId="{657DC964-B470-42A9-AA52-9F1F849BFB76}" dt="2019-10-13T10:07:32.929" v="133" actId="1076"/>
          <ac:spMkLst>
            <pc:docMk/>
            <pc:sldMk cId="3066028781" sldId="496"/>
            <ac:spMk id="61" creationId="{F8BC5C8F-220C-4516-A53A-02C46F7BE81E}"/>
          </ac:spMkLst>
        </pc:spChg>
        <pc:spChg chg="add mod">
          <ac:chgData name="Cristian Chilipirea" userId="34ab170da5908fc4" providerId="LiveId" clId="{657DC964-B470-42A9-AA52-9F1F849BFB76}" dt="2019-10-13T10:07:32.929" v="133" actId="1076"/>
          <ac:spMkLst>
            <pc:docMk/>
            <pc:sldMk cId="3066028781" sldId="496"/>
            <ac:spMk id="67" creationId="{BE15A452-7837-4139-B6BF-D53B38FD1B78}"/>
          </ac:spMkLst>
        </pc:spChg>
        <pc:cxnChg chg="add del">
          <ac:chgData name="Cristian Chilipirea" userId="34ab170da5908fc4" providerId="LiveId" clId="{657DC964-B470-42A9-AA52-9F1F849BFB76}" dt="2019-10-13T10:07:29.353" v="131"/>
          <ac:cxnSpMkLst>
            <pc:docMk/>
            <pc:sldMk cId="3066028781" sldId="496"/>
            <ac:cxnSpMk id="5" creationId="{F96B0FB8-2F7C-410E-8A6A-11C751D2F989}"/>
          </ac:cxnSpMkLst>
        </pc:cxnChg>
        <pc:cxnChg chg="add del">
          <ac:chgData name="Cristian Chilipirea" userId="34ab170da5908fc4" providerId="LiveId" clId="{657DC964-B470-42A9-AA52-9F1F849BFB76}" dt="2019-10-13T10:07:29.353" v="131"/>
          <ac:cxnSpMkLst>
            <pc:docMk/>
            <pc:sldMk cId="3066028781" sldId="496"/>
            <ac:cxnSpMk id="18" creationId="{48F36267-69B9-4371-B5DE-0F46429D2E8E}"/>
          </ac:cxnSpMkLst>
        </pc:cxnChg>
        <pc:cxnChg chg="add del">
          <ac:chgData name="Cristian Chilipirea" userId="34ab170da5908fc4" providerId="LiveId" clId="{657DC964-B470-42A9-AA52-9F1F849BFB76}" dt="2019-10-13T10:07:29.353" v="131"/>
          <ac:cxnSpMkLst>
            <pc:docMk/>
            <pc:sldMk cId="3066028781" sldId="496"/>
            <ac:cxnSpMk id="19" creationId="{C8158126-434F-428C-8E0E-683160DDFB8B}"/>
          </ac:cxnSpMkLst>
        </pc:cxnChg>
        <pc:cxnChg chg="add del">
          <ac:chgData name="Cristian Chilipirea" userId="34ab170da5908fc4" providerId="LiveId" clId="{657DC964-B470-42A9-AA52-9F1F849BFB76}" dt="2019-10-13T10:07:29.353" v="131"/>
          <ac:cxnSpMkLst>
            <pc:docMk/>
            <pc:sldMk cId="3066028781" sldId="496"/>
            <ac:cxnSpMk id="20" creationId="{9AAA3456-FF9D-4DBF-BCCB-FF9706B78F09}"/>
          </ac:cxnSpMkLst>
        </pc:cxnChg>
        <pc:cxnChg chg="add del">
          <ac:chgData name="Cristian Chilipirea" userId="34ab170da5908fc4" providerId="LiveId" clId="{657DC964-B470-42A9-AA52-9F1F849BFB76}" dt="2019-10-13T10:07:29.353" v="131"/>
          <ac:cxnSpMkLst>
            <pc:docMk/>
            <pc:sldMk cId="3066028781" sldId="496"/>
            <ac:cxnSpMk id="21" creationId="{60466914-33B5-44B0-B421-BB97189E04A9}"/>
          </ac:cxnSpMkLst>
        </pc:cxnChg>
        <pc:cxnChg chg="add del">
          <ac:chgData name="Cristian Chilipirea" userId="34ab170da5908fc4" providerId="LiveId" clId="{657DC964-B470-42A9-AA52-9F1F849BFB76}" dt="2019-10-13T10:07:29.353" v="131"/>
          <ac:cxnSpMkLst>
            <pc:docMk/>
            <pc:sldMk cId="3066028781" sldId="496"/>
            <ac:cxnSpMk id="22" creationId="{E3B1175E-006A-4660-B015-EC0CBB5EB001}"/>
          </ac:cxnSpMkLst>
        </pc:cxnChg>
        <pc:cxnChg chg="add del">
          <ac:chgData name="Cristian Chilipirea" userId="34ab170da5908fc4" providerId="LiveId" clId="{657DC964-B470-42A9-AA52-9F1F849BFB76}" dt="2019-10-13T10:07:29.353" v="131"/>
          <ac:cxnSpMkLst>
            <pc:docMk/>
            <pc:sldMk cId="3066028781" sldId="496"/>
            <ac:cxnSpMk id="30" creationId="{41770D27-09C9-499D-8D66-250B56629328}"/>
          </ac:cxnSpMkLst>
        </pc:cxnChg>
        <pc:cxnChg chg="add del">
          <ac:chgData name="Cristian Chilipirea" userId="34ab170da5908fc4" providerId="LiveId" clId="{657DC964-B470-42A9-AA52-9F1F849BFB76}" dt="2019-10-13T10:07:29.353" v="131"/>
          <ac:cxnSpMkLst>
            <pc:docMk/>
            <pc:sldMk cId="3066028781" sldId="496"/>
            <ac:cxnSpMk id="31" creationId="{31D8A46E-45FD-4A59-BA5E-43A994770520}"/>
          </ac:cxnSpMkLst>
        </pc:cxnChg>
        <pc:cxnChg chg="add del">
          <ac:chgData name="Cristian Chilipirea" userId="34ab170da5908fc4" providerId="LiveId" clId="{657DC964-B470-42A9-AA52-9F1F849BFB76}" dt="2019-10-13T10:07:29.353" v="131"/>
          <ac:cxnSpMkLst>
            <pc:docMk/>
            <pc:sldMk cId="3066028781" sldId="496"/>
            <ac:cxnSpMk id="32" creationId="{3375BB11-85F5-40DE-AC28-2554AE790990}"/>
          </ac:cxnSpMkLst>
        </pc:cxnChg>
        <pc:cxnChg chg="add del">
          <ac:chgData name="Cristian Chilipirea" userId="34ab170da5908fc4" providerId="LiveId" clId="{657DC964-B470-42A9-AA52-9F1F849BFB76}" dt="2019-10-13T10:07:29.353" v="131"/>
          <ac:cxnSpMkLst>
            <pc:docMk/>
            <pc:sldMk cId="3066028781" sldId="496"/>
            <ac:cxnSpMk id="33" creationId="{E82ED1CC-AB2B-40B7-B71F-C856D94B1BD0}"/>
          </ac:cxnSpMkLst>
        </pc:cxnChg>
        <pc:cxnChg chg="add del">
          <ac:chgData name="Cristian Chilipirea" userId="34ab170da5908fc4" providerId="LiveId" clId="{657DC964-B470-42A9-AA52-9F1F849BFB76}" dt="2019-10-13T10:07:29.353" v="131"/>
          <ac:cxnSpMkLst>
            <pc:docMk/>
            <pc:sldMk cId="3066028781" sldId="496"/>
            <ac:cxnSpMk id="34" creationId="{BA72FEA1-520F-40E8-80E4-950F6CCB92AD}"/>
          </ac:cxnSpMkLst>
        </pc:cxnChg>
        <pc:cxnChg chg="add mod">
          <ac:chgData name="Cristian Chilipirea" userId="34ab170da5908fc4" providerId="LiveId" clId="{657DC964-B470-42A9-AA52-9F1F849BFB76}" dt="2019-10-13T10:07:32.929" v="133" actId="1076"/>
          <ac:cxnSpMkLst>
            <pc:docMk/>
            <pc:sldMk cId="3066028781" sldId="496"/>
            <ac:cxnSpMk id="37" creationId="{2811B142-9B21-4EB6-9C2B-3C92F419849C}"/>
          </ac:cxnSpMkLst>
        </pc:cxnChg>
        <pc:cxnChg chg="add mod">
          <ac:chgData name="Cristian Chilipirea" userId="34ab170da5908fc4" providerId="LiveId" clId="{657DC964-B470-42A9-AA52-9F1F849BFB76}" dt="2019-10-13T10:07:32.929" v="133" actId="1076"/>
          <ac:cxnSpMkLst>
            <pc:docMk/>
            <pc:sldMk cId="3066028781" sldId="496"/>
            <ac:cxnSpMk id="50" creationId="{CB06D8FA-17AF-461F-80A0-6E92450015BB}"/>
          </ac:cxnSpMkLst>
        </pc:cxnChg>
        <pc:cxnChg chg="add mod">
          <ac:chgData name="Cristian Chilipirea" userId="34ab170da5908fc4" providerId="LiveId" clId="{657DC964-B470-42A9-AA52-9F1F849BFB76}" dt="2019-10-13T10:07:32.929" v="133" actId="1076"/>
          <ac:cxnSpMkLst>
            <pc:docMk/>
            <pc:sldMk cId="3066028781" sldId="496"/>
            <ac:cxnSpMk id="51" creationId="{1BCD9F33-224D-420E-A923-B14E37E53CD7}"/>
          </ac:cxnSpMkLst>
        </pc:cxnChg>
        <pc:cxnChg chg="add mod">
          <ac:chgData name="Cristian Chilipirea" userId="34ab170da5908fc4" providerId="LiveId" clId="{657DC964-B470-42A9-AA52-9F1F849BFB76}" dt="2019-10-13T10:07:32.929" v="133" actId="1076"/>
          <ac:cxnSpMkLst>
            <pc:docMk/>
            <pc:sldMk cId="3066028781" sldId="496"/>
            <ac:cxnSpMk id="52" creationId="{4E00D739-B3BD-4347-BD98-7D061ECDE035}"/>
          </ac:cxnSpMkLst>
        </pc:cxnChg>
        <pc:cxnChg chg="add mod">
          <ac:chgData name="Cristian Chilipirea" userId="34ab170da5908fc4" providerId="LiveId" clId="{657DC964-B470-42A9-AA52-9F1F849BFB76}" dt="2019-10-13T10:07:32.929" v="133" actId="1076"/>
          <ac:cxnSpMkLst>
            <pc:docMk/>
            <pc:sldMk cId="3066028781" sldId="496"/>
            <ac:cxnSpMk id="53" creationId="{B071E4CC-7A4E-4ADA-97BE-07DEEF7DA30F}"/>
          </ac:cxnSpMkLst>
        </pc:cxnChg>
        <pc:cxnChg chg="add mod">
          <ac:chgData name="Cristian Chilipirea" userId="34ab170da5908fc4" providerId="LiveId" clId="{657DC964-B470-42A9-AA52-9F1F849BFB76}" dt="2019-10-13T10:07:32.929" v="133" actId="1076"/>
          <ac:cxnSpMkLst>
            <pc:docMk/>
            <pc:sldMk cId="3066028781" sldId="496"/>
            <ac:cxnSpMk id="54" creationId="{52FBF091-4931-4B5E-A9BB-E456FA13B841}"/>
          </ac:cxnSpMkLst>
        </pc:cxnChg>
        <pc:cxnChg chg="add mod">
          <ac:chgData name="Cristian Chilipirea" userId="34ab170da5908fc4" providerId="LiveId" clId="{657DC964-B470-42A9-AA52-9F1F849BFB76}" dt="2019-10-13T10:07:32.929" v="133" actId="1076"/>
          <ac:cxnSpMkLst>
            <pc:docMk/>
            <pc:sldMk cId="3066028781" sldId="496"/>
            <ac:cxnSpMk id="62" creationId="{315A03C1-BD75-40B3-A5F0-5E487A6F8AEA}"/>
          </ac:cxnSpMkLst>
        </pc:cxnChg>
        <pc:cxnChg chg="add mod">
          <ac:chgData name="Cristian Chilipirea" userId="34ab170da5908fc4" providerId="LiveId" clId="{657DC964-B470-42A9-AA52-9F1F849BFB76}" dt="2019-10-13T10:07:32.929" v="133" actId="1076"/>
          <ac:cxnSpMkLst>
            <pc:docMk/>
            <pc:sldMk cId="3066028781" sldId="496"/>
            <ac:cxnSpMk id="63" creationId="{9241295B-0BBC-4B51-BFB6-263BFEC1A2C6}"/>
          </ac:cxnSpMkLst>
        </pc:cxnChg>
        <pc:cxnChg chg="add mod">
          <ac:chgData name="Cristian Chilipirea" userId="34ab170da5908fc4" providerId="LiveId" clId="{657DC964-B470-42A9-AA52-9F1F849BFB76}" dt="2019-10-13T10:07:32.929" v="133" actId="1076"/>
          <ac:cxnSpMkLst>
            <pc:docMk/>
            <pc:sldMk cId="3066028781" sldId="496"/>
            <ac:cxnSpMk id="64" creationId="{C3EB69C1-E524-4FFA-9C3E-4703CEB8D165}"/>
          </ac:cxnSpMkLst>
        </pc:cxnChg>
        <pc:cxnChg chg="add mod">
          <ac:chgData name="Cristian Chilipirea" userId="34ab170da5908fc4" providerId="LiveId" clId="{657DC964-B470-42A9-AA52-9F1F849BFB76}" dt="2019-10-13T10:07:32.929" v="133" actId="1076"/>
          <ac:cxnSpMkLst>
            <pc:docMk/>
            <pc:sldMk cId="3066028781" sldId="496"/>
            <ac:cxnSpMk id="65" creationId="{69817E78-D67F-43BE-B08F-EEC20F6AF852}"/>
          </ac:cxnSpMkLst>
        </pc:cxnChg>
        <pc:cxnChg chg="add mod">
          <ac:chgData name="Cristian Chilipirea" userId="34ab170da5908fc4" providerId="LiveId" clId="{657DC964-B470-42A9-AA52-9F1F849BFB76}" dt="2019-10-13T10:07:32.929" v="133" actId="1076"/>
          <ac:cxnSpMkLst>
            <pc:docMk/>
            <pc:sldMk cId="3066028781" sldId="496"/>
            <ac:cxnSpMk id="66" creationId="{AC2D35EE-671B-4373-81D5-D1558A2530C7}"/>
          </ac:cxnSpMkLst>
        </pc:cxnChg>
      </pc:sldChg>
      <pc:sldChg chg="del">
        <pc:chgData name="Cristian Chilipirea" userId="34ab170da5908fc4" providerId="LiveId" clId="{657DC964-B470-42A9-AA52-9F1F849BFB76}" dt="2019-10-13T10:02:33.222" v="10" actId="2696"/>
        <pc:sldMkLst>
          <pc:docMk/>
          <pc:sldMk cId="3763663029" sldId="496"/>
        </pc:sldMkLst>
      </pc:sldChg>
      <pc:sldChg chg="del">
        <pc:chgData name="Cristian Chilipirea" userId="34ab170da5908fc4" providerId="LiveId" clId="{657DC964-B470-42A9-AA52-9F1F849BFB76}" dt="2019-10-13T10:02:33.311" v="11" actId="2696"/>
        <pc:sldMkLst>
          <pc:docMk/>
          <pc:sldMk cId="3065354528" sldId="497"/>
        </pc:sldMkLst>
      </pc:sldChg>
      <pc:sldChg chg="addSp delSp modSp add modAnim">
        <pc:chgData name="Cristian Chilipirea" userId="34ab170da5908fc4" providerId="LiveId" clId="{657DC964-B470-42A9-AA52-9F1F849BFB76}" dt="2019-10-13T10:08:27.818" v="147"/>
        <pc:sldMkLst>
          <pc:docMk/>
          <pc:sldMk cId="4098173307" sldId="497"/>
        </pc:sldMkLst>
        <pc:spChg chg="mod">
          <ac:chgData name="Cristian Chilipirea" userId="34ab170da5908fc4" providerId="LiveId" clId="{657DC964-B470-42A9-AA52-9F1F849BFB76}" dt="2019-10-13T10:08:17.576" v="141"/>
          <ac:spMkLst>
            <pc:docMk/>
            <pc:sldMk cId="4098173307" sldId="497"/>
            <ac:spMk id="2" creationId="{3F32CA8D-8CA5-4965-9735-BF30DD46B532}"/>
          </ac:spMkLst>
        </pc:spChg>
        <pc:spChg chg="del">
          <ac:chgData name="Cristian Chilipirea" userId="34ab170da5908fc4" providerId="LiveId" clId="{657DC964-B470-42A9-AA52-9F1F849BFB76}" dt="2019-10-13T10:08:19.907" v="142" actId="478"/>
          <ac:spMkLst>
            <pc:docMk/>
            <pc:sldMk cId="4098173307" sldId="497"/>
            <ac:spMk id="3" creationId="{2879EFDC-0F00-4CD0-8357-2BD7D22B9794}"/>
          </ac:spMkLst>
        </pc:spChg>
        <pc:spChg chg="add del">
          <ac:chgData name="Cristian Chilipirea" userId="34ab170da5908fc4" providerId="LiveId" clId="{657DC964-B470-42A9-AA52-9F1F849BFB76}" dt="2019-10-13T10:08:27.804" v="146"/>
          <ac:spMkLst>
            <pc:docMk/>
            <pc:sldMk cId="4098173307" sldId="497"/>
            <ac:spMk id="4" creationId="{22F98031-1347-4335-9FEE-D19A752D6A8B}"/>
          </ac:spMkLst>
        </pc:spChg>
        <pc:spChg chg="add del">
          <ac:chgData name="Cristian Chilipirea" userId="34ab170da5908fc4" providerId="LiveId" clId="{657DC964-B470-42A9-AA52-9F1F849BFB76}" dt="2019-10-13T10:08:27.804" v="146"/>
          <ac:spMkLst>
            <pc:docMk/>
            <pc:sldMk cId="4098173307" sldId="497"/>
            <ac:spMk id="6" creationId="{0C516A34-2546-4558-888A-E6ABD98A8844}"/>
          </ac:spMkLst>
        </pc:spChg>
        <pc:spChg chg="add del">
          <ac:chgData name="Cristian Chilipirea" userId="34ab170da5908fc4" providerId="LiveId" clId="{657DC964-B470-42A9-AA52-9F1F849BFB76}" dt="2019-10-13T10:08:27.804" v="146"/>
          <ac:spMkLst>
            <pc:docMk/>
            <pc:sldMk cId="4098173307" sldId="497"/>
            <ac:spMk id="7" creationId="{361F52CB-927C-4E07-A3A8-34F915E9B9EB}"/>
          </ac:spMkLst>
        </pc:spChg>
        <pc:spChg chg="add del">
          <ac:chgData name="Cristian Chilipirea" userId="34ab170da5908fc4" providerId="LiveId" clId="{657DC964-B470-42A9-AA52-9F1F849BFB76}" dt="2019-10-13T10:08:27.804" v="146"/>
          <ac:spMkLst>
            <pc:docMk/>
            <pc:sldMk cId="4098173307" sldId="497"/>
            <ac:spMk id="8" creationId="{86DD4B57-591A-4927-9DD5-A65EA9F09DA0}"/>
          </ac:spMkLst>
        </pc:spChg>
        <pc:spChg chg="add del">
          <ac:chgData name="Cristian Chilipirea" userId="34ab170da5908fc4" providerId="LiveId" clId="{657DC964-B470-42A9-AA52-9F1F849BFB76}" dt="2019-10-13T10:08:27.804" v="146"/>
          <ac:spMkLst>
            <pc:docMk/>
            <pc:sldMk cId="4098173307" sldId="497"/>
            <ac:spMk id="9" creationId="{48535AF1-0D1B-4C74-9A2C-066F4B851943}"/>
          </ac:spMkLst>
        </pc:spChg>
        <pc:spChg chg="add del">
          <ac:chgData name="Cristian Chilipirea" userId="34ab170da5908fc4" providerId="LiveId" clId="{657DC964-B470-42A9-AA52-9F1F849BFB76}" dt="2019-10-13T10:08:27.804" v="146"/>
          <ac:spMkLst>
            <pc:docMk/>
            <pc:sldMk cId="4098173307" sldId="497"/>
            <ac:spMk id="10" creationId="{C3525BC6-85BD-4ECC-B48F-2EEDD630B0E1}"/>
          </ac:spMkLst>
        </pc:spChg>
        <pc:spChg chg="add del">
          <ac:chgData name="Cristian Chilipirea" userId="34ab170da5908fc4" providerId="LiveId" clId="{657DC964-B470-42A9-AA52-9F1F849BFB76}" dt="2019-10-13T10:08:27.804" v="146"/>
          <ac:spMkLst>
            <pc:docMk/>
            <pc:sldMk cId="4098173307" sldId="497"/>
            <ac:spMk id="11" creationId="{64F59FA7-A14F-416D-BB7F-D71D470833B9}"/>
          </ac:spMkLst>
        </pc:spChg>
        <pc:spChg chg="add del">
          <ac:chgData name="Cristian Chilipirea" userId="34ab170da5908fc4" providerId="LiveId" clId="{657DC964-B470-42A9-AA52-9F1F849BFB76}" dt="2019-10-13T10:08:27.804" v="146"/>
          <ac:spMkLst>
            <pc:docMk/>
            <pc:sldMk cId="4098173307" sldId="497"/>
            <ac:spMk id="12" creationId="{5F0AF861-B55B-47B8-8B84-7D9C0EBAE657}"/>
          </ac:spMkLst>
        </pc:spChg>
        <pc:spChg chg="add del">
          <ac:chgData name="Cristian Chilipirea" userId="34ab170da5908fc4" providerId="LiveId" clId="{657DC964-B470-42A9-AA52-9F1F849BFB76}" dt="2019-10-13T10:08:27.804" v="146"/>
          <ac:spMkLst>
            <pc:docMk/>
            <pc:sldMk cId="4098173307" sldId="497"/>
            <ac:spMk id="13" creationId="{4994DC3F-4E77-40E8-8F82-DAA031F0184A}"/>
          </ac:spMkLst>
        </pc:spChg>
        <pc:spChg chg="add del">
          <ac:chgData name="Cristian Chilipirea" userId="34ab170da5908fc4" providerId="LiveId" clId="{657DC964-B470-42A9-AA52-9F1F849BFB76}" dt="2019-10-13T10:08:27.804" v="146"/>
          <ac:spMkLst>
            <pc:docMk/>
            <pc:sldMk cId="4098173307" sldId="497"/>
            <ac:spMk id="14" creationId="{BA9F08FD-1226-4CED-BD53-0D213FD4ABC6}"/>
          </ac:spMkLst>
        </pc:spChg>
        <pc:spChg chg="add del">
          <ac:chgData name="Cristian Chilipirea" userId="34ab170da5908fc4" providerId="LiveId" clId="{657DC964-B470-42A9-AA52-9F1F849BFB76}" dt="2019-10-13T10:08:27.804" v="146"/>
          <ac:spMkLst>
            <pc:docMk/>
            <pc:sldMk cId="4098173307" sldId="497"/>
            <ac:spMk id="15" creationId="{EB5BAE07-CF5E-4C09-9034-ECB7075AEF4E}"/>
          </ac:spMkLst>
        </pc:spChg>
        <pc:spChg chg="add del">
          <ac:chgData name="Cristian Chilipirea" userId="34ab170da5908fc4" providerId="LiveId" clId="{657DC964-B470-42A9-AA52-9F1F849BFB76}" dt="2019-10-13T10:08:27.804" v="146"/>
          <ac:spMkLst>
            <pc:docMk/>
            <pc:sldMk cId="4098173307" sldId="497"/>
            <ac:spMk id="16" creationId="{181EDD4B-79E1-4BE2-94FB-BA49D9AA31F2}"/>
          </ac:spMkLst>
        </pc:spChg>
        <pc:spChg chg="add del">
          <ac:chgData name="Cristian Chilipirea" userId="34ab170da5908fc4" providerId="LiveId" clId="{657DC964-B470-42A9-AA52-9F1F849BFB76}" dt="2019-10-13T10:08:27.804" v="146"/>
          <ac:spMkLst>
            <pc:docMk/>
            <pc:sldMk cId="4098173307" sldId="497"/>
            <ac:spMk id="25" creationId="{DA5E7085-9707-4C73-8C8D-5235BBEBE8EF}"/>
          </ac:spMkLst>
        </pc:spChg>
        <pc:spChg chg="add del">
          <ac:chgData name="Cristian Chilipirea" userId="34ab170da5908fc4" providerId="LiveId" clId="{657DC964-B470-42A9-AA52-9F1F849BFB76}" dt="2019-10-13T10:08:27.804" v="146"/>
          <ac:spMkLst>
            <pc:docMk/>
            <pc:sldMk cId="4098173307" sldId="497"/>
            <ac:spMk id="26" creationId="{2CB4C363-5D71-4088-96C2-9D55FE22C2D7}"/>
          </ac:spMkLst>
        </pc:spChg>
        <pc:spChg chg="add del">
          <ac:chgData name="Cristian Chilipirea" userId="34ab170da5908fc4" providerId="LiveId" clId="{657DC964-B470-42A9-AA52-9F1F849BFB76}" dt="2019-10-13T10:08:27.804" v="146"/>
          <ac:spMkLst>
            <pc:docMk/>
            <pc:sldMk cId="4098173307" sldId="497"/>
            <ac:spMk id="27" creationId="{5F979FBE-CFAB-4FF3-88F6-47E135968E75}"/>
          </ac:spMkLst>
        </pc:spChg>
        <pc:spChg chg="add del">
          <ac:chgData name="Cristian Chilipirea" userId="34ab170da5908fc4" providerId="LiveId" clId="{657DC964-B470-42A9-AA52-9F1F849BFB76}" dt="2019-10-13T10:08:27.804" v="146"/>
          <ac:spMkLst>
            <pc:docMk/>
            <pc:sldMk cId="4098173307" sldId="497"/>
            <ac:spMk id="28" creationId="{AE4F1D43-CA84-4783-B214-159136E9A986}"/>
          </ac:spMkLst>
        </pc:spChg>
        <pc:spChg chg="add del">
          <ac:chgData name="Cristian Chilipirea" userId="34ab170da5908fc4" providerId="LiveId" clId="{657DC964-B470-42A9-AA52-9F1F849BFB76}" dt="2019-10-13T10:08:27.804" v="146"/>
          <ac:spMkLst>
            <pc:docMk/>
            <pc:sldMk cId="4098173307" sldId="497"/>
            <ac:spMk id="29" creationId="{88EE3260-5D81-4AE2-B2D7-1EFBD3C00455}"/>
          </ac:spMkLst>
        </pc:spChg>
        <pc:spChg chg="add del">
          <ac:chgData name="Cristian Chilipirea" userId="34ab170da5908fc4" providerId="LiveId" clId="{657DC964-B470-42A9-AA52-9F1F849BFB76}" dt="2019-10-13T10:08:27.804" v="146"/>
          <ac:spMkLst>
            <pc:docMk/>
            <pc:sldMk cId="4098173307" sldId="497"/>
            <ac:spMk id="30" creationId="{E1A838FD-CA65-43BE-9542-312A728641E2}"/>
          </ac:spMkLst>
        </pc:spChg>
        <pc:spChg chg="add del">
          <ac:chgData name="Cristian Chilipirea" userId="34ab170da5908fc4" providerId="LiveId" clId="{657DC964-B470-42A9-AA52-9F1F849BFB76}" dt="2019-10-13T10:08:27.804" v="146"/>
          <ac:spMkLst>
            <pc:docMk/>
            <pc:sldMk cId="4098173307" sldId="497"/>
            <ac:spMk id="31" creationId="{B92BE153-846B-4C2C-B5FE-D027B6915F1E}"/>
          </ac:spMkLst>
        </pc:spChg>
        <pc:spChg chg="add">
          <ac:chgData name="Cristian Chilipirea" userId="34ab170da5908fc4" providerId="LiveId" clId="{657DC964-B470-42A9-AA52-9F1F849BFB76}" dt="2019-10-13T10:08:27.818" v="147"/>
          <ac:spMkLst>
            <pc:docMk/>
            <pc:sldMk cId="4098173307" sldId="497"/>
            <ac:spMk id="32" creationId="{4F6138CB-832C-4474-B7E3-62A743FF68D8}"/>
          </ac:spMkLst>
        </pc:spChg>
        <pc:spChg chg="add">
          <ac:chgData name="Cristian Chilipirea" userId="34ab170da5908fc4" providerId="LiveId" clId="{657DC964-B470-42A9-AA52-9F1F849BFB76}" dt="2019-10-13T10:08:27.818" v="147"/>
          <ac:spMkLst>
            <pc:docMk/>
            <pc:sldMk cId="4098173307" sldId="497"/>
            <ac:spMk id="34" creationId="{8A233AA0-BCA2-408F-A794-2BD98C4A843F}"/>
          </ac:spMkLst>
        </pc:spChg>
        <pc:spChg chg="add">
          <ac:chgData name="Cristian Chilipirea" userId="34ab170da5908fc4" providerId="LiveId" clId="{657DC964-B470-42A9-AA52-9F1F849BFB76}" dt="2019-10-13T10:08:27.818" v="147"/>
          <ac:spMkLst>
            <pc:docMk/>
            <pc:sldMk cId="4098173307" sldId="497"/>
            <ac:spMk id="35" creationId="{FBD62371-D4AB-4BE3-A5ED-192CAD84A3D6}"/>
          </ac:spMkLst>
        </pc:spChg>
        <pc:spChg chg="add">
          <ac:chgData name="Cristian Chilipirea" userId="34ab170da5908fc4" providerId="LiveId" clId="{657DC964-B470-42A9-AA52-9F1F849BFB76}" dt="2019-10-13T10:08:27.818" v="147"/>
          <ac:spMkLst>
            <pc:docMk/>
            <pc:sldMk cId="4098173307" sldId="497"/>
            <ac:spMk id="36" creationId="{58E19579-6DCC-4B0F-8014-EB51CB245E78}"/>
          </ac:spMkLst>
        </pc:spChg>
        <pc:spChg chg="add">
          <ac:chgData name="Cristian Chilipirea" userId="34ab170da5908fc4" providerId="LiveId" clId="{657DC964-B470-42A9-AA52-9F1F849BFB76}" dt="2019-10-13T10:08:27.818" v="147"/>
          <ac:spMkLst>
            <pc:docMk/>
            <pc:sldMk cId="4098173307" sldId="497"/>
            <ac:spMk id="37" creationId="{3E32C0AA-F744-427B-8708-51B6DADCB7CF}"/>
          </ac:spMkLst>
        </pc:spChg>
        <pc:spChg chg="add">
          <ac:chgData name="Cristian Chilipirea" userId="34ab170da5908fc4" providerId="LiveId" clId="{657DC964-B470-42A9-AA52-9F1F849BFB76}" dt="2019-10-13T10:08:27.818" v="147"/>
          <ac:spMkLst>
            <pc:docMk/>
            <pc:sldMk cId="4098173307" sldId="497"/>
            <ac:spMk id="38" creationId="{C6813DFD-D39D-4D47-AED8-6B47F07592B1}"/>
          </ac:spMkLst>
        </pc:spChg>
        <pc:spChg chg="add">
          <ac:chgData name="Cristian Chilipirea" userId="34ab170da5908fc4" providerId="LiveId" clId="{657DC964-B470-42A9-AA52-9F1F849BFB76}" dt="2019-10-13T10:08:27.818" v="147"/>
          <ac:spMkLst>
            <pc:docMk/>
            <pc:sldMk cId="4098173307" sldId="497"/>
            <ac:spMk id="39" creationId="{C67E15FC-8EE1-468A-9B8A-5B0CCFA99210}"/>
          </ac:spMkLst>
        </pc:spChg>
        <pc:spChg chg="add">
          <ac:chgData name="Cristian Chilipirea" userId="34ab170da5908fc4" providerId="LiveId" clId="{657DC964-B470-42A9-AA52-9F1F849BFB76}" dt="2019-10-13T10:08:27.818" v="147"/>
          <ac:spMkLst>
            <pc:docMk/>
            <pc:sldMk cId="4098173307" sldId="497"/>
            <ac:spMk id="40" creationId="{76593FE0-2B12-493A-AAC1-DE437C5F3795}"/>
          </ac:spMkLst>
        </pc:spChg>
        <pc:spChg chg="add">
          <ac:chgData name="Cristian Chilipirea" userId="34ab170da5908fc4" providerId="LiveId" clId="{657DC964-B470-42A9-AA52-9F1F849BFB76}" dt="2019-10-13T10:08:27.818" v="147"/>
          <ac:spMkLst>
            <pc:docMk/>
            <pc:sldMk cId="4098173307" sldId="497"/>
            <ac:spMk id="41" creationId="{6197702A-823D-4EDD-9A9C-1DFF7A7F1216}"/>
          </ac:spMkLst>
        </pc:spChg>
        <pc:spChg chg="add">
          <ac:chgData name="Cristian Chilipirea" userId="34ab170da5908fc4" providerId="LiveId" clId="{657DC964-B470-42A9-AA52-9F1F849BFB76}" dt="2019-10-13T10:08:27.818" v="147"/>
          <ac:spMkLst>
            <pc:docMk/>
            <pc:sldMk cId="4098173307" sldId="497"/>
            <ac:spMk id="42" creationId="{D54C9C23-4417-43A8-BCF2-47ABC0802BCA}"/>
          </ac:spMkLst>
        </pc:spChg>
        <pc:spChg chg="add">
          <ac:chgData name="Cristian Chilipirea" userId="34ab170da5908fc4" providerId="LiveId" clId="{657DC964-B470-42A9-AA52-9F1F849BFB76}" dt="2019-10-13T10:08:27.818" v="147"/>
          <ac:spMkLst>
            <pc:docMk/>
            <pc:sldMk cId="4098173307" sldId="497"/>
            <ac:spMk id="43" creationId="{BCBF90F1-12EC-403F-8FED-8CE638811D88}"/>
          </ac:spMkLst>
        </pc:spChg>
        <pc:spChg chg="add">
          <ac:chgData name="Cristian Chilipirea" userId="34ab170da5908fc4" providerId="LiveId" clId="{657DC964-B470-42A9-AA52-9F1F849BFB76}" dt="2019-10-13T10:08:27.818" v="147"/>
          <ac:spMkLst>
            <pc:docMk/>
            <pc:sldMk cId="4098173307" sldId="497"/>
            <ac:spMk id="44" creationId="{F04829AA-7926-4D04-9186-39B522A5283F}"/>
          </ac:spMkLst>
        </pc:spChg>
        <pc:spChg chg="add">
          <ac:chgData name="Cristian Chilipirea" userId="34ab170da5908fc4" providerId="LiveId" clId="{657DC964-B470-42A9-AA52-9F1F849BFB76}" dt="2019-10-13T10:08:27.818" v="147"/>
          <ac:spMkLst>
            <pc:docMk/>
            <pc:sldMk cId="4098173307" sldId="497"/>
            <ac:spMk id="53" creationId="{5139D338-C160-48A4-82A3-353D4C6A1CC5}"/>
          </ac:spMkLst>
        </pc:spChg>
        <pc:spChg chg="add">
          <ac:chgData name="Cristian Chilipirea" userId="34ab170da5908fc4" providerId="LiveId" clId="{657DC964-B470-42A9-AA52-9F1F849BFB76}" dt="2019-10-13T10:08:27.818" v="147"/>
          <ac:spMkLst>
            <pc:docMk/>
            <pc:sldMk cId="4098173307" sldId="497"/>
            <ac:spMk id="54" creationId="{DAB91A51-4A86-49B9-B203-E7DE2D25527A}"/>
          </ac:spMkLst>
        </pc:spChg>
        <pc:spChg chg="add">
          <ac:chgData name="Cristian Chilipirea" userId="34ab170da5908fc4" providerId="LiveId" clId="{657DC964-B470-42A9-AA52-9F1F849BFB76}" dt="2019-10-13T10:08:27.818" v="147"/>
          <ac:spMkLst>
            <pc:docMk/>
            <pc:sldMk cId="4098173307" sldId="497"/>
            <ac:spMk id="55" creationId="{1D39393D-EDF9-45CF-905D-08F4E698DDBE}"/>
          </ac:spMkLst>
        </pc:spChg>
        <pc:spChg chg="add">
          <ac:chgData name="Cristian Chilipirea" userId="34ab170da5908fc4" providerId="LiveId" clId="{657DC964-B470-42A9-AA52-9F1F849BFB76}" dt="2019-10-13T10:08:27.818" v="147"/>
          <ac:spMkLst>
            <pc:docMk/>
            <pc:sldMk cId="4098173307" sldId="497"/>
            <ac:spMk id="56" creationId="{E5BF6B21-BBB6-424B-8F08-77BD5A885543}"/>
          </ac:spMkLst>
        </pc:spChg>
        <pc:spChg chg="add">
          <ac:chgData name="Cristian Chilipirea" userId="34ab170da5908fc4" providerId="LiveId" clId="{657DC964-B470-42A9-AA52-9F1F849BFB76}" dt="2019-10-13T10:08:27.818" v="147"/>
          <ac:spMkLst>
            <pc:docMk/>
            <pc:sldMk cId="4098173307" sldId="497"/>
            <ac:spMk id="57" creationId="{AB1FBE31-A055-4AE7-9897-38602E89AEFA}"/>
          </ac:spMkLst>
        </pc:spChg>
        <pc:spChg chg="add">
          <ac:chgData name="Cristian Chilipirea" userId="34ab170da5908fc4" providerId="LiveId" clId="{657DC964-B470-42A9-AA52-9F1F849BFB76}" dt="2019-10-13T10:08:27.818" v="147"/>
          <ac:spMkLst>
            <pc:docMk/>
            <pc:sldMk cId="4098173307" sldId="497"/>
            <ac:spMk id="58" creationId="{AAC631A1-DD59-4A48-9C2F-FA0C04A3B29E}"/>
          </ac:spMkLst>
        </pc:spChg>
        <pc:spChg chg="add">
          <ac:chgData name="Cristian Chilipirea" userId="34ab170da5908fc4" providerId="LiveId" clId="{657DC964-B470-42A9-AA52-9F1F849BFB76}" dt="2019-10-13T10:08:27.818" v="147"/>
          <ac:spMkLst>
            <pc:docMk/>
            <pc:sldMk cId="4098173307" sldId="497"/>
            <ac:spMk id="59" creationId="{1C8AF570-8EAE-49BA-8A1E-B4D97AF5D24F}"/>
          </ac:spMkLst>
        </pc:spChg>
        <pc:cxnChg chg="add del">
          <ac:chgData name="Cristian Chilipirea" userId="34ab170da5908fc4" providerId="LiveId" clId="{657DC964-B470-42A9-AA52-9F1F849BFB76}" dt="2019-10-13T10:08:27.804" v="146"/>
          <ac:cxnSpMkLst>
            <pc:docMk/>
            <pc:sldMk cId="4098173307" sldId="497"/>
            <ac:cxnSpMk id="5" creationId="{6E605E96-D483-49DD-BCC7-0ADA6F5C4B0D}"/>
          </ac:cxnSpMkLst>
        </pc:cxnChg>
        <pc:cxnChg chg="add del">
          <ac:chgData name="Cristian Chilipirea" userId="34ab170da5908fc4" providerId="LiveId" clId="{657DC964-B470-42A9-AA52-9F1F849BFB76}" dt="2019-10-13T10:08:27.804" v="146"/>
          <ac:cxnSpMkLst>
            <pc:docMk/>
            <pc:sldMk cId="4098173307" sldId="497"/>
            <ac:cxnSpMk id="17" creationId="{1C3299A9-8B27-4C74-94CB-F38D20BD7E73}"/>
          </ac:cxnSpMkLst>
        </pc:cxnChg>
        <pc:cxnChg chg="add del">
          <ac:chgData name="Cristian Chilipirea" userId="34ab170da5908fc4" providerId="LiveId" clId="{657DC964-B470-42A9-AA52-9F1F849BFB76}" dt="2019-10-13T10:08:27.804" v="146"/>
          <ac:cxnSpMkLst>
            <pc:docMk/>
            <pc:sldMk cId="4098173307" sldId="497"/>
            <ac:cxnSpMk id="18" creationId="{F3952220-803C-4670-9D10-BCAD26F85F79}"/>
          </ac:cxnSpMkLst>
        </pc:cxnChg>
        <pc:cxnChg chg="add del">
          <ac:chgData name="Cristian Chilipirea" userId="34ab170da5908fc4" providerId="LiveId" clId="{657DC964-B470-42A9-AA52-9F1F849BFB76}" dt="2019-10-13T10:08:27.804" v="146"/>
          <ac:cxnSpMkLst>
            <pc:docMk/>
            <pc:sldMk cId="4098173307" sldId="497"/>
            <ac:cxnSpMk id="19" creationId="{3FD6C3B4-3DB3-432A-AA55-C40EAC3DFB70}"/>
          </ac:cxnSpMkLst>
        </pc:cxnChg>
        <pc:cxnChg chg="add del">
          <ac:chgData name="Cristian Chilipirea" userId="34ab170da5908fc4" providerId="LiveId" clId="{657DC964-B470-42A9-AA52-9F1F849BFB76}" dt="2019-10-13T10:08:27.804" v="146"/>
          <ac:cxnSpMkLst>
            <pc:docMk/>
            <pc:sldMk cId="4098173307" sldId="497"/>
            <ac:cxnSpMk id="20" creationId="{FE49F576-6939-455E-8A0D-1F7A5149AC39}"/>
          </ac:cxnSpMkLst>
        </pc:cxnChg>
        <pc:cxnChg chg="add del">
          <ac:chgData name="Cristian Chilipirea" userId="34ab170da5908fc4" providerId="LiveId" clId="{657DC964-B470-42A9-AA52-9F1F849BFB76}" dt="2019-10-13T10:08:27.804" v="146"/>
          <ac:cxnSpMkLst>
            <pc:docMk/>
            <pc:sldMk cId="4098173307" sldId="497"/>
            <ac:cxnSpMk id="21" creationId="{B23CD4E7-89E5-4263-A67D-FB10BBD1CFE0}"/>
          </ac:cxnSpMkLst>
        </pc:cxnChg>
        <pc:cxnChg chg="add del">
          <ac:chgData name="Cristian Chilipirea" userId="34ab170da5908fc4" providerId="LiveId" clId="{657DC964-B470-42A9-AA52-9F1F849BFB76}" dt="2019-10-13T10:08:27.804" v="146"/>
          <ac:cxnSpMkLst>
            <pc:docMk/>
            <pc:sldMk cId="4098173307" sldId="497"/>
            <ac:cxnSpMk id="22" creationId="{6E3AE0F1-1C5A-48C3-9A2D-FF5A3DA8F1B8}"/>
          </ac:cxnSpMkLst>
        </pc:cxnChg>
        <pc:cxnChg chg="add del">
          <ac:chgData name="Cristian Chilipirea" userId="34ab170da5908fc4" providerId="LiveId" clId="{657DC964-B470-42A9-AA52-9F1F849BFB76}" dt="2019-10-13T10:08:27.804" v="146"/>
          <ac:cxnSpMkLst>
            <pc:docMk/>
            <pc:sldMk cId="4098173307" sldId="497"/>
            <ac:cxnSpMk id="23" creationId="{0441895F-5B4C-4C9F-887D-EF9473340309}"/>
          </ac:cxnSpMkLst>
        </pc:cxnChg>
        <pc:cxnChg chg="add del">
          <ac:chgData name="Cristian Chilipirea" userId="34ab170da5908fc4" providerId="LiveId" clId="{657DC964-B470-42A9-AA52-9F1F849BFB76}" dt="2019-10-13T10:08:27.804" v="146"/>
          <ac:cxnSpMkLst>
            <pc:docMk/>
            <pc:sldMk cId="4098173307" sldId="497"/>
            <ac:cxnSpMk id="24" creationId="{FD2EC805-4AF4-4B18-88C6-3E01BE5CCAD0}"/>
          </ac:cxnSpMkLst>
        </pc:cxnChg>
        <pc:cxnChg chg="add">
          <ac:chgData name="Cristian Chilipirea" userId="34ab170da5908fc4" providerId="LiveId" clId="{657DC964-B470-42A9-AA52-9F1F849BFB76}" dt="2019-10-13T10:08:27.818" v="147"/>
          <ac:cxnSpMkLst>
            <pc:docMk/>
            <pc:sldMk cId="4098173307" sldId="497"/>
            <ac:cxnSpMk id="33" creationId="{6CD19A4C-3D8B-4C49-BC75-805383EBDE0D}"/>
          </ac:cxnSpMkLst>
        </pc:cxnChg>
        <pc:cxnChg chg="add">
          <ac:chgData name="Cristian Chilipirea" userId="34ab170da5908fc4" providerId="LiveId" clId="{657DC964-B470-42A9-AA52-9F1F849BFB76}" dt="2019-10-13T10:08:27.818" v="147"/>
          <ac:cxnSpMkLst>
            <pc:docMk/>
            <pc:sldMk cId="4098173307" sldId="497"/>
            <ac:cxnSpMk id="45" creationId="{AAEC0047-9358-4F79-80B2-5FBC45BB65A5}"/>
          </ac:cxnSpMkLst>
        </pc:cxnChg>
        <pc:cxnChg chg="add">
          <ac:chgData name="Cristian Chilipirea" userId="34ab170da5908fc4" providerId="LiveId" clId="{657DC964-B470-42A9-AA52-9F1F849BFB76}" dt="2019-10-13T10:08:27.818" v="147"/>
          <ac:cxnSpMkLst>
            <pc:docMk/>
            <pc:sldMk cId="4098173307" sldId="497"/>
            <ac:cxnSpMk id="46" creationId="{33DF0F4E-E572-4D6E-B13E-9DC2CD7A09CA}"/>
          </ac:cxnSpMkLst>
        </pc:cxnChg>
        <pc:cxnChg chg="add">
          <ac:chgData name="Cristian Chilipirea" userId="34ab170da5908fc4" providerId="LiveId" clId="{657DC964-B470-42A9-AA52-9F1F849BFB76}" dt="2019-10-13T10:08:27.818" v="147"/>
          <ac:cxnSpMkLst>
            <pc:docMk/>
            <pc:sldMk cId="4098173307" sldId="497"/>
            <ac:cxnSpMk id="47" creationId="{C71FE2BE-F3EA-4B7D-AE62-DB157831079A}"/>
          </ac:cxnSpMkLst>
        </pc:cxnChg>
        <pc:cxnChg chg="add">
          <ac:chgData name="Cristian Chilipirea" userId="34ab170da5908fc4" providerId="LiveId" clId="{657DC964-B470-42A9-AA52-9F1F849BFB76}" dt="2019-10-13T10:08:27.818" v="147"/>
          <ac:cxnSpMkLst>
            <pc:docMk/>
            <pc:sldMk cId="4098173307" sldId="497"/>
            <ac:cxnSpMk id="48" creationId="{91CF863C-32D3-4437-91AE-6E4AC0FCAD19}"/>
          </ac:cxnSpMkLst>
        </pc:cxnChg>
        <pc:cxnChg chg="add">
          <ac:chgData name="Cristian Chilipirea" userId="34ab170da5908fc4" providerId="LiveId" clId="{657DC964-B470-42A9-AA52-9F1F849BFB76}" dt="2019-10-13T10:08:27.818" v="147"/>
          <ac:cxnSpMkLst>
            <pc:docMk/>
            <pc:sldMk cId="4098173307" sldId="497"/>
            <ac:cxnSpMk id="49" creationId="{E6ECBAA1-2DCE-4E65-87B0-937539AB3CBB}"/>
          </ac:cxnSpMkLst>
        </pc:cxnChg>
        <pc:cxnChg chg="add">
          <ac:chgData name="Cristian Chilipirea" userId="34ab170da5908fc4" providerId="LiveId" clId="{657DC964-B470-42A9-AA52-9F1F849BFB76}" dt="2019-10-13T10:08:27.818" v="147"/>
          <ac:cxnSpMkLst>
            <pc:docMk/>
            <pc:sldMk cId="4098173307" sldId="497"/>
            <ac:cxnSpMk id="50" creationId="{26208BF7-6EC4-4E33-9613-62C27911F78B}"/>
          </ac:cxnSpMkLst>
        </pc:cxnChg>
        <pc:cxnChg chg="add">
          <ac:chgData name="Cristian Chilipirea" userId="34ab170da5908fc4" providerId="LiveId" clId="{657DC964-B470-42A9-AA52-9F1F849BFB76}" dt="2019-10-13T10:08:27.818" v="147"/>
          <ac:cxnSpMkLst>
            <pc:docMk/>
            <pc:sldMk cId="4098173307" sldId="497"/>
            <ac:cxnSpMk id="51" creationId="{534DF27B-DC8C-4100-B27F-7BDEF6F5897F}"/>
          </ac:cxnSpMkLst>
        </pc:cxnChg>
        <pc:cxnChg chg="add">
          <ac:chgData name="Cristian Chilipirea" userId="34ab170da5908fc4" providerId="LiveId" clId="{657DC964-B470-42A9-AA52-9F1F849BFB76}" dt="2019-10-13T10:08:27.818" v="147"/>
          <ac:cxnSpMkLst>
            <pc:docMk/>
            <pc:sldMk cId="4098173307" sldId="497"/>
            <ac:cxnSpMk id="52" creationId="{5CFC1985-DD65-4850-8FB9-946B8111B305}"/>
          </ac:cxnSpMkLst>
        </pc:cxnChg>
      </pc:sldChg>
      <pc:sldChg chg="del">
        <pc:chgData name="Cristian Chilipirea" userId="34ab170da5908fc4" providerId="LiveId" clId="{657DC964-B470-42A9-AA52-9F1F849BFB76}" dt="2019-10-13T10:02:34.042" v="12" actId="2696"/>
        <pc:sldMkLst>
          <pc:docMk/>
          <pc:sldMk cId="378574680" sldId="498"/>
        </pc:sldMkLst>
      </pc:sldChg>
      <pc:sldChg chg="addSp delSp modSp add">
        <pc:chgData name="Cristian Chilipirea" userId="34ab170da5908fc4" providerId="LiveId" clId="{657DC964-B470-42A9-AA52-9F1F849BFB76}" dt="2019-10-13T10:08:47.149" v="154" actId="1076"/>
        <pc:sldMkLst>
          <pc:docMk/>
          <pc:sldMk cId="4024201569" sldId="498"/>
        </pc:sldMkLst>
        <pc:spChg chg="mod">
          <ac:chgData name="Cristian Chilipirea" userId="34ab170da5908fc4" providerId="LiveId" clId="{657DC964-B470-42A9-AA52-9F1F849BFB76}" dt="2019-10-13T10:08:37.347" v="149"/>
          <ac:spMkLst>
            <pc:docMk/>
            <pc:sldMk cId="4024201569" sldId="498"/>
            <ac:spMk id="2" creationId="{9B2E5FD3-8D15-479E-BC99-BF6E541A52FD}"/>
          </ac:spMkLst>
        </pc:spChg>
        <pc:spChg chg="del">
          <ac:chgData name="Cristian Chilipirea" userId="34ab170da5908fc4" providerId="LiveId" clId="{657DC964-B470-42A9-AA52-9F1F849BFB76}" dt="2019-10-13T10:08:39.779" v="150" actId="478"/>
          <ac:spMkLst>
            <pc:docMk/>
            <pc:sldMk cId="4024201569" sldId="498"/>
            <ac:spMk id="3" creationId="{05B3A861-5D3A-4847-BCEA-889786AFCA7F}"/>
          </ac:spMkLst>
        </pc:spChg>
        <pc:graphicFrameChg chg="add mod">
          <ac:chgData name="Cristian Chilipirea" userId="34ab170da5908fc4" providerId="LiveId" clId="{657DC964-B470-42A9-AA52-9F1F849BFB76}" dt="2019-10-13T10:08:47.149" v="154" actId="1076"/>
          <ac:graphicFrameMkLst>
            <pc:docMk/>
            <pc:sldMk cId="4024201569" sldId="498"/>
            <ac:graphicFrameMk id="4" creationId="{CAF04571-0567-42C5-AD38-646CC538D97F}"/>
          </ac:graphicFrameMkLst>
        </pc:graphicFrameChg>
      </pc:sldChg>
      <pc:sldChg chg="del">
        <pc:chgData name="Cristian Chilipirea" userId="34ab170da5908fc4" providerId="LiveId" clId="{657DC964-B470-42A9-AA52-9F1F849BFB76}" dt="2019-10-13T10:02:34.444" v="13" actId="2696"/>
        <pc:sldMkLst>
          <pc:docMk/>
          <pc:sldMk cId="586011746" sldId="499"/>
        </pc:sldMkLst>
      </pc:sldChg>
      <pc:sldChg chg="addSp delSp modSp add">
        <pc:chgData name="Cristian Chilipirea" userId="34ab170da5908fc4" providerId="LiveId" clId="{657DC964-B470-42A9-AA52-9F1F849BFB76}" dt="2019-10-13T10:09:06.711" v="161" actId="1076"/>
        <pc:sldMkLst>
          <pc:docMk/>
          <pc:sldMk cId="842792041" sldId="499"/>
        </pc:sldMkLst>
        <pc:spChg chg="mod">
          <ac:chgData name="Cristian Chilipirea" userId="34ab170da5908fc4" providerId="LiveId" clId="{657DC964-B470-42A9-AA52-9F1F849BFB76}" dt="2019-10-13T10:08:55.867" v="156"/>
          <ac:spMkLst>
            <pc:docMk/>
            <pc:sldMk cId="842792041" sldId="499"/>
            <ac:spMk id="2" creationId="{51759422-756F-470C-A4FF-D025DCE928B1}"/>
          </ac:spMkLst>
        </pc:spChg>
        <pc:spChg chg="del">
          <ac:chgData name="Cristian Chilipirea" userId="34ab170da5908fc4" providerId="LiveId" clId="{657DC964-B470-42A9-AA52-9F1F849BFB76}" dt="2019-10-13T10:09:00.235" v="157" actId="478"/>
          <ac:spMkLst>
            <pc:docMk/>
            <pc:sldMk cId="842792041" sldId="499"/>
            <ac:spMk id="3" creationId="{89D7BCDC-E267-4CB5-9DEF-4E02A5182204}"/>
          </ac:spMkLst>
        </pc:spChg>
        <pc:graphicFrameChg chg="add mod">
          <ac:chgData name="Cristian Chilipirea" userId="34ab170da5908fc4" providerId="LiveId" clId="{657DC964-B470-42A9-AA52-9F1F849BFB76}" dt="2019-10-13T10:09:06.711" v="161" actId="1076"/>
          <ac:graphicFrameMkLst>
            <pc:docMk/>
            <pc:sldMk cId="842792041" sldId="499"/>
            <ac:graphicFrameMk id="4" creationId="{AFB64794-CE6C-4671-A48C-D2EB4023E1FC}"/>
          </ac:graphicFrameMkLst>
        </pc:graphicFrameChg>
      </pc:sldChg>
      <pc:sldChg chg="del">
        <pc:chgData name="Cristian Chilipirea" userId="34ab170da5908fc4" providerId="LiveId" clId="{657DC964-B470-42A9-AA52-9F1F849BFB76}" dt="2019-10-13T10:02:34.606" v="14" actId="2696"/>
        <pc:sldMkLst>
          <pc:docMk/>
          <pc:sldMk cId="2032635208" sldId="500"/>
        </pc:sldMkLst>
      </pc:sldChg>
      <pc:sldChg chg="addSp delSp modSp add">
        <pc:chgData name="Cristian Chilipirea" userId="34ab170da5908fc4" providerId="LiveId" clId="{657DC964-B470-42A9-AA52-9F1F849BFB76}" dt="2019-10-13T10:09:22.257" v="167"/>
        <pc:sldMkLst>
          <pc:docMk/>
          <pc:sldMk cId="2705758714" sldId="500"/>
        </pc:sldMkLst>
        <pc:spChg chg="mod">
          <ac:chgData name="Cristian Chilipirea" userId="34ab170da5908fc4" providerId="LiveId" clId="{657DC964-B470-42A9-AA52-9F1F849BFB76}" dt="2019-10-13T10:09:14.672" v="163"/>
          <ac:spMkLst>
            <pc:docMk/>
            <pc:sldMk cId="2705758714" sldId="500"/>
            <ac:spMk id="2" creationId="{8363ADBF-8C65-4741-86E8-6EF4D9C433D8}"/>
          </ac:spMkLst>
        </pc:spChg>
        <pc:spChg chg="del">
          <ac:chgData name="Cristian Chilipirea" userId="34ab170da5908fc4" providerId="LiveId" clId="{657DC964-B470-42A9-AA52-9F1F849BFB76}" dt="2019-10-13T10:09:16.671" v="164" actId="478"/>
          <ac:spMkLst>
            <pc:docMk/>
            <pc:sldMk cId="2705758714" sldId="500"/>
            <ac:spMk id="3" creationId="{DC1A0510-DAB9-4888-B153-4F2CCF95AB42}"/>
          </ac:spMkLst>
        </pc:spChg>
        <pc:spChg chg="add del">
          <ac:chgData name="Cristian Chilipirea" userId="34ab170da5908fc4" providerId="LiveId" clId="{657DC964-B470-42A9-AA52-9F1F849BFB76}" dt="2019-10-13T10:09:22.251" v="166"/>
          <ac:spMkLst>
            <pc:docMk/>
            <pc:sldMk cId="2705758714" sldId="500"/>
            <ac:spMk id="4" creationId="{B5467575-8CA9-4028-8056-7740D026C4A4}"/>
          </ac:spMkLst>
        </pc:spChg>
        <pc:spChg chg="add">
          <ac:chgData name="Cristian Chilipirea" userId="34ab170da5908fc4" providerId="LiveId" clId="{657DC964-B470-42A9-AA52-9F1F849BFB76}" dt="2019-10-13T10:09:22.257" v="167"/>
          <ac:spMkLst>
            <pc:docMk/>
            <pc:sldMk cId="2705758714" sldId="500"/>
            <ac:spMk id="5" creationId="{BDD0DDC1-C06D-4718-8F22-F536F7A3D6F7}"/>
          </ac:spMkLst>
        </pc:spChg>
      </pc:sldChg>
      <pc:sldChg chg="del">
        <pc:chgData name="Cristian Chilipirea" userId="34ab170da5908fc4" providerId="LiveId" clId="{657DC964-B470-42A9-AA52-9F1F849BFB76}" dt="2019-10-13T10:02:34.641" v="15" actId="2696"/>
        <pc:sldMkLst>
          <pc:docMk/>
          <pc:sldMk cId="231591143" sldId="501"/>
        </pc:sldMkLst>
      </pc:sldChg>
      <pc:sldChg chg="addSp delSp modSp add">
        <pc:chgData name="Cristian Chilipirea" userId="34ab170da5908fc4" providerId="LiveId" clId="{657DC964-B470-42A9-AA52-9F1F849BFB76}" dt="2019-10-13T10:10:01.390" v="184" actId="1076"/>
        <pc:sldMkLst>
          <pc:docMk/>
          <pc:sldMk cId="3947385770" sldId="501"/>
        </pc:sldMkLst>
        <pc:spChg chg="mod">
          <ac:chgData name="Cristian Chilipirea" userId="34ab170da5908fc4" providerId="LiveId" clId="{657DC964-B470-42A9-AA52-9F1F849BFB76}" dt="2019-10-13T10:09:28.992" v="169"/>
          <ac:spMkLst>
            <pc:docMk/>
            <pc:sldMk cId="3947385770" sldId="501"/>
            <ac:spMk id="2" creationId="{ED9DC9DC-5575-4810-924E-93527ED37DE5}"/>
          </ac:spMkLst>
        </pc:spChg>
        <pc:spChg chg="del">
          <ac:chgData name="Cristian Chilipirea" userId="34ab170da5908fc4" providerId="LiveId" clId="{657DC964-B470-42A9-AA52-9F1F849BFB76}" dt="2019-10-13T10:09:31.132" v="170" actId="478"/>
          <ac:spMkLst>
            <pc:docMk/>
            <pc:sldMk cId="3947385770" sldId="501"/>
            <ac:spMk id="3" creationId="{2E174BFD-1557-40FA-95B9-14EB6B1D0213}"/>
          </ac:spMkLst>
        </pc:spChg>
        <pc:spChg chg="add del mod">
          <ac:chgData name="Cristian Chilipirea" userId="34ab170da5908fc4" providerId="LiveId" clId="{657DC964-B470-42A9-AA52-9F1F849BFB76}" dt="2019-10-13T10:09:39.819" v="174"/>
          <ac:spMkLst>
            <pc:docMk/>
            <pc:sldMk cId="3947385770" sldId="501"/>
            <ac:spMk id="4" creationId="{2E13532D-901F-4851-ACAD-54AD132ADB4F}"/>
          </ac:spMkLst>
        </pc:spChg>
        <pc:spChg chg="add del">
          <ac:chgData name="Cristian Chilipirea" userId="34ab170da5908fc4" providerId="LiveId" clId="{657DC964-B470-42A9-AA52-9F1F849BFB76}" dt="2019-10-13T10:09:41.623" v="176"/>
          <ac:spMkLst>
            <pc:docMk/>
            <pc:sldMk cId="3947385770" sldId="501"/>
            <ac:spMk id="5" creationId="{A1C8DCB1-CBD3-4F4D-B49A-FABEEFFDBF2C}"/>
          </ac:spMkLst>
        </pc:spChg>
        <pc:spChg chg="add mod">
          <ac:chgData name="Cristian Chilipirea" userId="34ab170da5908fc4" providerId="LiveId" clId="{657DC964-B470-42A9-AA52-9F1F849BFB76}" dt="2019-10-13T10:09:43.732" v="178" actId="14100"/>
          <ac:spMkLst>
            <pc:docMk/>
            <pc:sldMk cId="3947385770" sldId="501"/>
            <ac:spMk id="6" creationId="{1DF74CDC-0FB4-4EE2-9A2A-D6CEAF0248CF}"/>
          </ac:spMkLst>
        </pc:spChg>
        <pc:spChg chg="add del">
          <ac:chgData name="Cristian Chilipirea" userId="34ab170da5908fc4" providerId="LiveId" clId="{657DC964-B470-42A9-AA52-9F1F849BFB76}" dt="2019-10-13T10:09:53.419" v="180"/>
          <ac:spMkLst>
            <pc:docMk/>
            <pc:sldMk cId="3947385770" sldId="501"/>
            <ac:spMk id="7" creationId="{191B7D36-F358-4434-A07D-104C5BACF284}"/>
          </ac:spMkLst>
        </pc:spChg>
        <pc:spChg chg="add del">
          <ac:chgData name="Cristian Chilipirea" userId="34ab170da5908fc4" providerId="LiveId" clId="{657DC964-B470-42A9-AA52-9F1F849BFB76}" dt="2019-10-13T10:09:59.121" v="182"/>
          <ac:spMkLst>
            <pc:docMk/>
            <pc:sldMk cId="3947385770" sldId="501"/>
            <ac:spMk id="8" creationId="{0A83A440-F759-4DC9-A6E9-4E3DE0B3DCF2}"/>
          </ac:spMkLst>
        </pc:spChg>
        <pc:spChg chg="add mod">
          <ac:chgData name="Cristian Chilipirea" userId="34ab170da5908fc4" providerId="LiveId" clId="{657DC964-B470-42A9-AA52-9F1F849BFB76}" dt="2019-10-13T10:10:01.390" v="184" actId="1076"/>
          <ac:spMkLst>
            <pc:docMk/>
            <pc:sldMk cId="3947385770" sldId="501"/>
            <ac:spMk id="9" creationId="{BE1039BB-D78B-4FF0-9C45-92F7E812E55F}"/>
          </ac:spMkLst>
        </pc:spChg>
      </pc:sldChg>
      <pc:sldChg chg="del">
        <pc:chgData name="Cristian Chilipirea" userId="34ab170da5908fc4" providerId="LiveId" clId="{657DC964-B470-42A9-AA52-9F1F849BFB76}" dt="2019-10-13T10:02:34.705" v="16" actId="2696"/>
        <pc:sldMkLst>
          <pc:docMk/>
          <pc:sldMk cId="3589621216" sldId="502"/>
        </pc:sldMkLst>
      </pc:sldChg>
      <pc:sldChg chg="addSp delSp modSp add">
        <pc:chgData name="Cristian Chilipirea" userId="34ab170da5908fc4" providerId="LiveId" clId="{657DC964-B470-42A9-AA52-9F1F849BFB76}" dt="2019-10-13T10:10:38.052" v="194" actId="1076"/>
        <pc:sldMkLst>
          <pc:docMk/>
          <pc:sldMk cId="4168258613" sldId="502"/>
        </pc:sldMkLst>
        <pc:spChg chg="mod">
          <ac:chgData name="Cristian Chilipirea" userId="34ab170da5908fc4" providerId="LiveId" clId="{657DC964-B470-42A9-AA52-9F1F849BFB76}" dt="2019-10-13T10:10:31.067" v="191" actId="1076"/>
          <ac:spMkLst>
            <pc:docMk/>
            <pc:sldMk cId="4168258613" sldId="502"/>
            <ac:spMk id="2" creationId="{66AB0833-2FB4-4CA6-BFB6-F383F72145A4}"/>
          </ac:spMkLst>
        </pc:spChg>
        <pc:spChg chg="del">
          <ac:chgData name="Cristian Chilipirea" userId="34ab170da5908fc4" providerId="LiveId" clId="{657DC964-B470-42A9-AA52-9F1F849BFB76}" dt="2019-10-13T10:10:17.955" v="187" actId="478"/>
          <ac:spMkLst>
            <pc:docMk/>
            <pc:sldMk cId="4168258613" sldId="502"/>
            <ac:spMk id="3" creationId="{2BE05692-3772-447C-9902-56DD52369F94}"/>
          </ac:spMkLst>
        </pc:spChg>
        <pc:graphicFrameChg chg="add mod">
          <ac:chgData name="Cristian Chilipirea" userId="34ab170da5908fc4" providerId="LiveId" clId="{657DC964-B470-42A9-AA52-9F1F849BFB76}" dt="2019-10-13T10:10:38.052" v="194" actId="1076"/>
          <ac:graphicFrameMkLst>
            <pc:docMk/>
            <pc:sldMk cId="4168258613" sldId="502"/>
            <ac:graphicFrameMk id="4" creationId="{0F6D4354-D7D0-4F9B-8819-F27434A345B4}"/>
          </ac:graphicFrameMkLst>
        </pc:graphicFrameChg>
      </pc:sldChg>
      <pc:sldChg chg="addSp delSp modSp add">
        <pc:chgData name="Cristian Chilipirea" userId="34ab170da5908fc4" providerId="LiveId" clId="{657DC964-B470-42A9-AA52-9F1F849BFB76}" dt="2019-10-13T10:10:59.239" v="201" actId="1076"/>
        <pc:sldMkLst>
          <pc:docMk/>
          <pc:sldMk cId="869789185" sldId="503"/>
        </pc:sldMkLst>
        <pc:spChg chg="mod">
          <ac:chgData name="Cristian Chilipirea" userId="34ab170da5908fc4" providerId="LiveId" clId="{657DC964-B470-42A9-AA52-9F1F849BFB76}" dt="2019-10-13T10:10:48.821" v="196"/>
          <ac:spMkLst>
            <pc:docMk/>
            <pc:sldMk cId="869789185" sldId="503"/>
            <ac:spMk id="2" creationId="{7F2312C5-3C32-4CB3-910C-6A1DF5299275}"/>
          </ac:spMkLst>
        </pc:spChg>
        <pc:spChg chg="del">
          <ac:chgData name="Cristian Chilipirea" userId="34ab170da5908fc4" providerId="LiveId" clId="{657DC964-B470-42A9-AA52-9F1F849BFB76}" dt="2019-10-13T10:10:50.939" v="197" actId="478"/>
          <ac:spMkLst>
            <pc:docMk/>
            <pc:sldMk cId="869789185" sldId="503"/>
            <ac:spMk id="3" creationId="{C1DE16AF-3D5F-468F-8C24-EAB77D269A98}"/>
          </ac:spMkLst>
        </pc:spChg>
        <pc:graphicFrameChg chg="add mod">
          <ac:chgData name="Cristian Chilipirea" userId="34ab170da5908fc4" providerId="LiveId" clId="{657DC964-B470-42A9-AA52-9F1F849BFB76}" dt="2019-10-13T10:10:59.239" v="201" actId="1076"/>
          <ac:graphicFrameMkLst>
            <pc:docMk/>
            <pc:sldMk cId="869789185" sldId="503"/>
            <ac:graphicFrameMk id="4" creationId="{DD4990F9-B542-4768-BBD1-32E31251DF1D}"/>
          </ac:graphicFrameMkLst>
        </pc:graphicFrameChg>
      </pc:sldChg>
      <pc:sldChg chg="del">
        <pc:chgData name="Cristian Chilipirea" userId="34ab170da5908fc4" providerId="LiveId" clId="{657DC964-B470-42A9-AA52-9F1F849BFB76}" dt="2019-10-13T10:02:34.912" v="17" actId="2696"/>
        <pc:sldMkLst>
          <pc:docMk/>
          <pc:sldMk cId="2217378888" sldId="503"/>
        </pc:sldMkLst>
      </pc:sldChg>
      <pc:sldChg chg="addSp delSp modSp add">
        <pc:chgData name="Cristian Chilipirea" userId="34ab170da5908fc4" providerId="LiveId" clId="{657DC964-B470-42A9-AA52-9F1F849BFB76}" dt="2019-10-13T10:11:15.248" v="207" actId="14100"/>
        <pc:sldMkLst>
          <pc:docMk/>
          <pc:sldMk cId="1043207232" sldId="504"/>
        </pc:sldMkLst>
        <pc:spChg chg="mod">
          <ac:chgData name="Cristian Chilipirea" userId="34ab170da5908fc4" providerId="LiveId" clId="{657DC964-B470-42A9-AA52-9F1F849BFB76}" dt="2019-10-13T10:11:06.664" v="203"/>
          <ac:spMkLst>
            <pc:docMk/>
            <pc:sldMk cId="1043207232" sldId="504"/>
            <ac:spMk id="2" creationId="{75632261-F087-4198-B348-B88D7A71DC48}"/>
          </ac:spMkLst>
        </pc:spChg>
        <pc:spChg chg="del">
          <ac:chgData name="Cristian Chilipirea" userId="34ab170da5908fc4" providerId="LiveId" clId="{657DC964-B470-42A9-AA52-9F1F849BFB76}" dt="2019-10-13T10:11:08.687" v="204" actId="478"/>
          <ac:spMkLst>
            <pc:docMk/>
            <pc:sldMk cId="1043207232" sldId="504"/>
            <ac:spMk id="3" creationId="{8D0A4D6A-EF23-49EC-AB18-34A883BD4A63}"/>
          </ac:spMkLst>
        </pc:spChg>
        <pc:graphicFrameChg chg="add mod">
          <ac:chgData name="Cristian Chilipirea" userId="34ab170da5908fc4" providerId="LiveId" clId="{657DC964-B470-42A9-AA52-9F1F849BFB76}" dt="2019-10-13T10:11:15.248" v="207" actId="14100"/>
          <ac:graphicFrameMkLst>
            <pc:docMk/>
            <pc:sldMk cId="1043207232" sldId="504"/>
            <ac:graphicFrameMk id="4" creationId="{C543FDB8-CC61-4FE8-95D9-9DA83CA7744F}"/>
          </ac:graphicFrameMkLst>
        </pc:graphicFrameChg>
      </pc:sldChg>
      <pc:sldChg chg="del">
        <pc:chgData name="Cristian Chilipirea" userId="34ab170da5908fc4" providerId="LiveId" clId="{657DC964-B470-42A9-AA52-9F1F849BFB76}" dt="2019-10-13T10:02:35.344" v="18" actId="2696"/>
        <pc:sldMkLst>
          <pc:docMk/>
          <pc:sldMk cId="3307072845" sldId="504"/>
        </pc:sldMkLst>
      </pc:sldChg>
      <pc:sldChg chg="del">
        <pc:chgData name="Cristian Chilipirea" userId="34ab170da5908fc4" providerId="LiveId" clId="{657DC964-B470-42A9-AA52-9F1F849BFB76}" dt="2019-10-13T10:02:35.551" v="19" actId="2696"/>
        <pc:sldMkLst>
          <pc:docMk/>
          <pc:sldMk cId="3110428701" sldId="505"/>
        </pc:sldMkLst>
      </pc:sldChg>
      <pc:sldChg chg="addSp delSp modSp add">
        <pc:chgData name="Cristian Chilipirea" userId="34ab170da5908fc4" providerId="LiveId" clId="{657DC964-B470-42A9-AA52-9F1F849BFB76}" dt="2019-10-13T10:11:34.196" v="214" actId="1076"/>
        <pc:sldMkLst>
          <pc:docMk/>
          <pc:sldMk cId="3765374340" sldId="505"/>
        </pc:sldMkLst>
        <pc:spChg chg="mod">
          <ac:chgData name="Cristian Chilipirea" userId="34ab170da5908fc4" providerId="LiveId" clId="{657DC964-B470-42A9-AA52-9F1F849BFB76}" dt="2019-10-13T10:11:23.019" v="209"/>
          <ac:spMkLst>
            <pc:docMk/>
            <pc:sldMk cId="3765374340" sldId="505"/>
            <ac:spMk id="2" creationId="{A689253C-C6E9-41B6-95BB-C53073C1393B}"/>
          </ac:spMkLst>
        </pc:spChg>
        <pc:spChg chg="del">
          <ac:chgData name="Cristian Chilipirea" userId="34ab170da5908fc4" providerId="LiveId" clId="{657DC964-B470-42A9-AA52-9F1F849BFB76}" dt="2019-10-13T10:11:25.139" v="210" actId="478"/>
          <ac:spMkLst>
            <pc:docMk/>
            <pc:sldMk cId="3765374340" sldId="505"/>
            <ac:spMk id="3" creationId="{39DB1002-175F-4951-A15B-0951EC92635C}"/>
          </ac:spMkLst>
        </pc:spChg>
        <pc:spChg chg="add del">
          <ac:chgData name="Cristian Chilipirea" userId="34ab170da5908fc4" providerId="LiveId" clId="{657DC964-B470-42A9-AA52-9F1F849BFB76}" dt="2019-10-13T10:11:31.996" v="212"/>
          <ac:spMkLst>
            <pc:docMk/>
            <pc:sldMk cId="3765374340" sldId="505"/>
            <ac:spMk id="4" creationId="{DAC24727-7600-43CA-BD25-0F9C5BD5346A}"/>
          </ac:spMkLst>
        </pc:spChg>
        <pc:spChg chg="add mod">
          <ac:chgData name="Cristian Chilipirea" userId="34ab170da5908fc4" providerId="LiveId" clId="{657DC964-B470-42A9-AA52-9F1F849BFB76}" dt="2019-10-13T10:11:34.196" v="214" actId="1076"/>
          <ac:spMkLst>
            <pc:docMk/>
            <pc:sldMk cId="3765374340" sldId="505"/>
            <ac:spMk id="5" creationId="{A0B6C901-8A3F-4CDB-9FEE-9764A682D2A2}"/>
          </ac:spMkLst>
        </pc:spChg>
      </pc:sldChg>
      <pc:sldChg chg="del">
        <pc:chgData name="Cristian Chilipirea" userId="34ab170da5908fc4" providerId="LiveId" clId="{657DC964-B470-42A9-AA52-9F1F849BFB76}" dt="2019-10-13T10:02:35.892" v="20" actId="2696"/>
        <pc:sldMkLst>
          <pc:docMk/>
          <pc:sldMk cId="877778477" sldId="506"/>
        </pc:sldMkLst>
      </pc:sldChg>
      <pc:sldChg chg="addSp delSp modSp add">
        <pc:chgData name="Cristian Chilipirea" userId="34ab170da5908fc4" providerId="LiveId" clId="{657DC964-B470-42A9-AA52-9F1F849BFB76}" dt="2019-10-13T10:11:56.870" v="225" actId="1076"/>
        <pc:sldMkLst>
          <pc:docMk/>
          <pc:sldMk cId="3220167743" sldId="506"/>
        </pc:sldMkLst>
        <pc:spChg chg="mod">
          <ac:chgData name="Cristian Chilipirea" userId="34ab170da5908fc4" providerId="LiveId" clId="{657DC964-B470-42A9-AA52-9F1F849BFB76}" dt="2019-10-13T10:11:43.477" v="216"/>
          <ac:spMkLst>
            <pc:docMk/>
            <pc:sldMk cId="3220167743" sldId="506"/>
            <ac:spMk id="2" creationId="{1E91136A-12B3-457A-9EF5-FCEFBF6E3971}"/>
          </ac:spMkLst>
        </pc:spChg>
        <pc:spChg chg="del">
          <ac:chgData name="Cristian Chilipirea" userId="34ab170da5908fc4" providerId="LiveId" clId="{657DC964-B470-42A9-AA52-9F1F849BFB76}" dt="2019-10-13T10:11:45.419" v="217" actId="478"/>
          <ac:spMkLst>
            <pc:docMk/>
            <pc:sldMk cId="3220167743" sldId="506"/>
            <ac:spMk id="3" creationId="{52EF6005-CB7A-4F91-99F0-B5871723D74D}"/>
          </ac:spMkLst>
        </pc:spChg>
        <pc:spChg chg="add del mod">
          <ac:chgData name="Cristian Chilipirea" userId="34ab170da5908fc4" providerId="LiveId" clId="{657DC964-B470-42A9-AA52-9F1F849BFB76}" dt="2019-10-13T10:11:52.863" v="221"/>
          <ac:spMkLst>
            <pc:docMk/>
            <pc:sldMk cId="3220167743" sldId="506"/>
            <ac:spMk id="4" creationId="{82DA7A60-066C-4AE2-ADFD-2D078958B08E}"/>
          </ac:spMkLst>
        </pc:spChg>
        <pc:spChg chg="add del">
          <ac:chgData name="Cristian Chilipirea" userId="34ab170da5908fc4" providerId="LiveId" clId="{657DC964-B470-42A9-AA52-9F1F849BFB76}" dt="2019-10-13T10:11:54.361" v="223"/>
          <ac:spMkLst>
            <pc:docMk/>
            <pc:sldMk cId="3220167743" sldId="506"/>
            <ac:spMk id="5" creationId="{A4168DEB-0BA3-4064-AA0D-362111A49FDA}"/>
          </ac:spMkLst>
        </pc:spChg>
        <pc:spChg chg="add mod">
          <ac:chgData name="Cristian Chilipirea" userId="34ab170da5908fc4" providerId="LiveId" clId="{657DC964-B470-42A9-AA52-9F1F849BFB76}" dt="2019-10-13T10:11:56.870" v="225" actId="1076"/>
          <ac:spMkLst>
            <pc:docMk/>
            <pc:sldMk cId="3220167743" sldId="506"/>
            <ac:spMk id="6" creationId="{598538B7-BAA0-4BB8-B1F0-B699D5DF0064}"/>
          </ac:spMkLst>
        </pc:spChg>
      </pc:sldChg>
      <pc:sldChg chg="del">
        <pc:chgData name="Cristian Chilipirea" userId="34ab170da5908fc4" providerId="LiveId" clId="{657DC964-B470-42A9-AA52-9F1F849BFB76}" dt="2019-10-13T10:02:36.172" v="21" actId="2696"/>
        <pc:sldMkLst>
          <pc:docMk/>
          <pc:sldMk cId="3007868837" sldId="507"/>
        </pc:sldMkLst>
      </pc:sldChg>
      <pc:sldChg chg="addSp delSp modSp add">
        <pc:chgData name="Cristian Chilipirea" userId="34ab170da5908fc4" providerId="LiveId" clId="{657DC964-B470-42A9-AA52-9F1F849BFB76}" dt="2019-10-13T10:12:12.921" v="232" actId="1076"/>
        <pc:sldMkLst>
          <pc:docMk/>
          <pc:sldMk cId="4274709343" sldId="507"/>
        </pc:sldMkLst>
        <pc:spChg chg="mod">
          <ac:chgData name="Cristian Chilipirea" userId="34ab170da5908fc4" providerId="LiveId" clId="{657DC964-B470-42A9-AA52-9F1F849BFB76}" dt="2019-10-13T10:12:03.310" v="227"/>
          <ac:spMkLst>
            <pc:docMk/>
            <pc:sldMk cId="4274709343" sldId="507"/>
            <ac:spMk id="2" creationId="{E8B5AAA9-54F4-4881-8A87-DD95C7DFE6CB}"/>
          </ac:spMkLst>
        </pc:spChg>
        <pc:spChg chg="del">
          <ac:chgData name="Cristian Chilipirea" userId="34ab170da5908fc4" providerId="LiveId" clId="{657DC964-B470-42A9-AA52-9F1F849BFB76}" dt="2019-10-13T10:12:05.127" v="228" actId="478"/>
          <ac:spMkLst>
            <pc:docMk/>
            <pc:sldMk cId="4274709343" sldId="507"/>
            <ac:spMk id="3" creationId="{1459196B-9A4B-4A1C-A1BE-407E74E5C3E4}"/>
          </ac:spMkLst>
        </pc:spChg>
        <pc:spChg chg="add del">
          <ac:chgData name="Cristian Chilipirea" userId="34ab170da5908fc4" providerId="LiveId" clId="{657DC964-B470-42A9-AA52-9F1F849BFB76}" dt="2019-10-13T10:12:10.994" v="230"/>
          <ac:spMkLst>
            <pc:docMk/>
            <pc:sldMk cId="4274709343" sldId="507"/>
            <ac:spMk id="4" creationId="{CD450114-3AD4-44FB-A6D8-036AAA8CCD37}"/>
          </ac:spMkLst>
        </pc:spChg>
        <pc:spChg chg="add mod">
          <ac:chgData name="Cristian Chilipirea" userId="34ab170da5908fc4" providerId="LiveId" clId="{657DC964-B470-42A9-AA52-9F1F849BFB76}" dt="2019-10-13T10:12:12.921" v="232" actId="1076"/>
          <ac:spMkLst>
            <pc:docMk/>
            <pc:sldMk cId="4274709343" sldId="507"/>
            <ac:spMk id="5" creationId="{37AC717A-8660-4BB6-92AE-25FF4A5CC42E}"/>
          </ac:spMkLst>
        </pc:spChg>
      </pc:sldChg>
      <pc:sldChg chg="addSp delSp modSp add">
        <pc:chgData name="Cristian Chilipirea" userId="34ab170da5908fc4" providerId="LiveId" clId="{657DC964-B470-42A9-AA52-9F1F849BFB76}" dt="2019-10-13T10:12:29.939" v="239" actId="1076"/>
        <pc:sldMkLst>
          <pc:docMk/>
          <pc:sldMk cId="359974745" sldId="508"/>
        </pc:sldMkLst>
        <pc:spChg chg="mod">
          <ac:chgData name="Cristian Chilipirea" userId="34ab170da5908fc4" providerId="LiveId" clId="{657DC964-B470-42A9-AA52-9F1F849BFB76}" dt="2019-10-13T10:12:18.887" v="234"/>
          <ac:spMkLst>
            <pc:docMk/>
            <pc:sldMk cId="359974745" sldId="508"/>
            <ac:spMk id="2" creationId="{757D2478-37BF-4A04-95DF-6434A31A3D6C}"/>
          </ac:spMkLst>
        </pc:spChg>
        <pc:spChg chg="del">
          <ac:chgData name="Cristian Chilipirea" userId="34ab170da5908fc4" providerId="LiveId" clId="{657DC964-B470-42A9-AA52-9F1F849BFB76}" dt="2019-10-13T10:12:20.835" v="235" actId="478"/>
          <ac:spMkLst>
            <pc:docMk/>
            <pc:sldMk cId="359974745" sldId="508"/>
            <ac:spMk id="3" creationId="{6716D3D0-0CF2-4CD4-94E3-A5FB2592B05C}"/>
          </ac:spMkLst>
        </pc:spChg>
        <pc:spChg chg="add del">
          <ac:chgData name="Cristian Chilipirea" userId="34ab170da5908fc4" providerId="LiveId" clId="{657DC964-B470-42A9-AA52-9F1F849BFB76}" dt="2019-10-13T10:12:26.044" v="237"/>
          <ac:spMkLst>
            <pc:docMk/>
            <pc:sldMk cId="359974745" sldId="508"/>
            <ac:spMk id="4" creationId="{2199716E-75D6-4845-A26E-7CB8BA5B9B56}"/>
          </ac:spMkLst>
        </pc:spChg>
        <pc:spChg chg="add mod">
          <ac:chgData name="Cristian Chilipirea" userId="34ab170da5908fc4" providerId="LiveId" clId="{657DC964-B470-42A9-AA52-9F1F849BFB76}" dt="2019-10-13T10:12:29.939" v="239" actId="1076"/>
          <ac:spMkLst>
            <pc:docMk/>
            <pc:sldMk cId="359974745" sldId="508"/>
            <ac:spMk id="6" creationId="{3ED01AD8-D027-4BF7-8B23-9C45A9E060E4}"/>
          </ac:spMkLst>
        </pc:spChg>
        <pc:graphicFrameChg chg="add del">
          <ac:chgData name="Cristian Chilipirea" userId="34ab170da5908fc4" providerId="LiveId" clId="{657DC964-B470-42A9-AA52-9F1F849BFB76}" dt="2019-10-13T10:12:26.044" v="237"/>
          <ac:graphicFrameMkLst>
            <pc:docMk/>
            <pc:sldMk cId="359974745" sldId="508"/>
            <ac:graphicFrameMk id="5" creationId="{14344F8D-9987-4DEC-832D-12627B422112}"/>
          </ac:graphicFrameMkLst>
        </pc:graphicFrameChg>
        <pc:graphicFrameChg chg="add mod">
          <ac:chgData name="Cristian Chilipirea" userId="34ab170da5908fc4" providerId="LiveId" clId="{657DC964-B470-42A9-AA52-9F1F849BFB76}" dt="2019-10-13T10:12:29.939" v="239" actId="1076"/>
          <ac:graphicFrameMkLst>
            <pc:docMk/>
            <pc:sldMk cId="359974745" sldId="508"/>
            <ac:graphicFrameMk id="7" creationId="{24FC9E6F-4315-4776-B701-467C7CEFFBB1}"/>
          </ac:graphicFrameMkLst>
        </pc:graphicFrameChg>
      </pc:sldChg>
      <pc:sldChg chg="del">
        <pc:chgData name="Cristian Chilipirea" userId="34ab170da5908fc4" providerId="LiveId" clId="{657DC964-B470-42A9-AA52-9F1F849BFB76}" dt="2019-10-13T10:02:36.276" v="22" actId="2696"/>
        <pc:sldMkLst>
          <pc:docMk/>
          <pc:sldMk cId="974009073" sldId="508"/>
        </pc:sldMkLst>
      </pc:sldChg>
      <pc:sldChg chg="addSp delSp modSp add">
        <pc:chgData name="Cristian Chilipirea" userId="34ab170da5908fc4" providerId="LiveId" clId="{657DC964-B470-42A9-AA52-9F1F849BFB76}" dt="2019-10-13T10:12:51.510" v="250" actId="1076"/>
        <pc:sldMkLst>
          <pc:docMk/>
          <pc:sldMk cId="2579471092" sldId="509"/>
        </pc:sldMkLst>
        <pc:spChg chg="mod">
          <ac:chgData name="Cristian Chilipirea" userId="34ab170da5908fc4" providerId="LiveId" clId="{657DC964-B470-42A9-AA52-9F1F849BFB76}" dt="2019-10-13T10:12:35.676" v="241"/>
          <ac:spMkLst>
            <pc:docMk/>
            <pc:sldMk cId="2579471092" sldId="509"/>
            <ac:spMk id="2" creationId="{A437F1A7-AC01-439C-8904-058D4D58F2A4}"/>
          </ac:spMkLst>
        </pc:spChg>
        <pc:spChg chg="del">
          <ac:chgData name="Cristian Chilipirea" userId="34ab170da5908fc4" providerId="LiveId" clId="{657DC964-B470-42A9-AA52-9F1F849BFB76}" dt="2019-10-13T10:12:38.179" v="242" actId="478"/>
          <ac:spMkLst>
            <pc:docMk/>
            <pc:sldMk cId="2579471092" sldId="509"/>
            <ac:spMk id="3" creationId="{92F2370B-411B-44EA-9E67-44D00FDEC3A8}"/>
          </ac:spMkLst>
        </pc:spChg>
        <pc:spChg chg="add del mod">
          <ac:chgData name="Cristian Chilipirea" userId="34ab170da5908fc4" providerId="LiveId" clId="{657DC964-B470-42A9-AA52-9F1F849BFB76}" dt="2019-10-13T10:12:47.172" v="246"/>
          <ac:spMkLst>
            <pc:docMk/>
            <pc:sldMk cId="2579471092" sldId="509"/>
            <ac:spMk id="4" creationId="{BBAD44F4-4E3D-48FF-9E47-0310ADB37721}"/>
          </ac:spMkLst>
        </pc:spChg>
        <pc:spChg chg="add del">
          <ac:chgData name="Cristian Chilipirea" userId="34ab170da5908fc4" providerId="LiveId" clId="{657DC964-B470-42A9-AA52-9F1F849BFB76}" dt="2019-10-13T10:12:48.848" v="248"/>
          <ac:spMkLst>
            <pc:docMk/>
            <pc:sldMk cId="2579471092" sldId="509"/>
            <ac:spMk id="5" creationId="{31002C23-B396-425F-83FB-895F3C601291}"/>
          </ac:spMkLst>
        </pc:spChg>
        <pc:spChg chg="add mod">
          <ac:chgData name="Cristian Chilipirea" userId="34ab170da5908fc4" providerId="LiveId" clId="{657DC964-B470-42A9-AA52-9F1F849BFB76}" dt="2019-10-13T10:12:51.510" v="250" actId="1076"/>
          <ac:spMkLst>
            <pc:docMk/>
            <pc:sldMk cId="2579471092" sldId="509"/>
            <ac:spMk id="6" creationId="{44A8D3E8-D7A2-4626-B0E6-285B438EADBB}"/>
          </ac:spMkLst>
        </pc:spChg>
      </pc:sldChg>
      <pc:sldChg chg="del">
        <pc:chgData name="Cristian Chilipirea" userId="34ab170da5908fc4" providerId="LiveId" clId="{657DC964-B470-42A9-AA52-9F1F849BFB76}" dt="2019-10-13T10:02:36.524" v="23" actId="2696"/>
        <pc:sldMkLst>
          <pc:docMk/>
          <pc:sldMk cId="3472430641" sldId="509"/>
        </pc:sldMkLst>
      </pc:sldChg>
      <pc:sldChg chg="addSp delSp modSp add">
        <pc:chgData name="Cristian Chilipirea" userId="34ab170da5908fc4" providerId="LiveId" clId="{657DC964-B470-42A9-AA52-9F1F849BFB76}" dt="2019-10-13T10:13:08.170" v="257" actId="1076"/>
        <pc:sldMkLst>
          <pc:docMk/>
          <pc:sldMk cId="3318546952" sldId="510"/>
        </pc:sldMkLst>
        <pc:spChg chg="mod">
          <ac:chgData name="Cristian Chilipirea" userId="34ab170da5908fc4" providerId="LiveId" clId="{657DC964-B470-42A9-AA52-9F1F849BFB76}" dt="2019-10-13T10:12:57.755" v="252"/>
          <ac:spMkLst>
            <pc:docMk/>
            <pc:sldMk cId="3318546952" sldId="510"/>
            <ac:spMk id="2" creationId="{57F50B01-4D50-4E49-8602-469665034463}"/>
          </ac:spMkLst>
        </pc:spChg>
        <pc:spChg chg="del">
          <ac:chgData name="Cristian Chilipirea" userId="34ab170da5908fc4" providerId="LiveId" clId="{657DC964-B470-42A9-AA52-9F1F849BFB76}" dt="2019-10-13T10:12:59.755" v="253" actId="478"/>
          <ac:spMkLst>
            <pc:docMk/>
            <pc:sldMk cId="3318546952" sldId="510"/>
            <ac:spMk id="3" creationId="{EB1447C5-72A9-45A9-BCBC-C25054C30B1C}"/>
          </ac:spMkLst>
        </pc:spChg>
        <pc:spChg chg="add del">
          <ac:chgData name="Cristian Chilipirea" userId="34ab170da5908fc4" providerId="LiveId" clId="{657DC964-B470-42A9-AA52-9F1F849BFB76}" dt="2019-10-13T10:13:06.355" v="255"/>
          <ac:spMkLst>
            <pc:docMk/>
            <pc:sldMk cId="3318546952" sldId="510"/>
            <ac:spMk id="4" creationId="{D4CAB436-3FDA-46F6-AFA3-49B3EBB80F97}"/>
          </ac:spMkLst>
        </pc:spChg>
        <pc:spChg chg="add mod">
          <ac:chgData name="Cristian Chilipirea" userId="34ab170da5908fc4" providerId="LiveId" clId="{657DC964-B470-42A9-AA52-9F1F849BFB76}" dt="2019-10-13T10:13:08.170" v="257" actId="1076"/>
          <ac:spMkLst>
            <pc:docMk/>
            <pc:sldMk cId="3318546952" sldId="510"/>
            <ac:spMk id="5" creationId="{92AE1FCE-2060-4E71-9364-A3C4CAE8ADAC}"/>
          </ac:spMkLst>
        </pc:spChg>
      </pc:sldChg>
      <pc:sldChg chg="del">
        <pc:chgData name="Cristian Chilipirea" userId="34ab170da5908fc4" providerId="LiveId" clId="{657DC964-B470-42A9-AA52-9F1F849BFB76}" dt="2019-10-13T10:02:36.690" v="24" actId="2696"/>
        <pc:sldMkLst>
          <pc:docMk/>
          <pc:sldMk cId="3879735215" sldId="510"/>
        </pc:sldMkLst>
      </pc:sldChg>
      <pc:sldChg chg="del">
        <pc:chgData name="Cristian Chilipirea" userId="34ab170da5908fc4" providerId="LiveId" clId="{657DC964-B470-42A9-AA52-9F1F849BFB76}" dt="2019-10-13T10:02:36.721" v="25" actId="2696"/>
        <pc:sldMkLst>
          <pc:docMk/>
          <pc:sldMk cId="1746393774" sldId="511"/>
        </pc:sldMkLst>
      </pc:sldChg>
      <pc:sldChg chg="addSp delSp modSp add">
        <pc:chgData name="Cristian Chilipirea" userId="34ab170da5908fc4" providerId="LiveId" clId="{657DC964-B470-42A9-AA52-9F1F849BFB76}" dt="2019-10-13T10:13:26.339" v="264" actId="1076"/>
        <pc:sldMkLst>
          <pc:docMk/>
          <pc:sldMk cId="3843192485" sldId="511"/>
        </pc:sldMkLst>
        <pc:spChg chg="mod">
          <ac:chgData name="Cristian Chilipirea" userId="34ab170da5908fc4" providerId="LiveId" clId="{657DC964-B470-42A9-AA52-9F1F849BFB76}" dt="2019-10-13T10:13:16.931" v="259"/>
          <ac:spMkLst>
            <pc:docMk/>
            <pc:sldMk cId="3843192485" sldId="511"/>
            <ac:spMk id="2" creationId="{6F89C701-9BF0-4AFE-A64D-D359776A6784}"/>
          </ac:spMkLst>
        </pc:spChg>
        <pc:spChg chg="del">
          <ac:chgData name="Cristian Chilipirea" userId="34ab170da5908fc4" providerId="LiveId" clId="{657DC964-B470-42A9-AA52-9F1F849BFB76}" dt="2019-10-13T10:13:19.276" v="260" actId="478"/>
          <ac:spMkLst>
            <pc:docMk/>
            <pc:sldMk cId="3843192485" sldId="511"/>
            <ac:spMk id="3" creationId="{B131F11A-8B83-4197-B66D-CF33A5DCAAB2}"/>
          </ac:spMkLst>
        </pc:spChg>
        <pc:spChg chg="add del">
          <ac:chgData name="Cristian Chilipirea" userId="34ab170da5908fc4" providerId="LiveId" clId="{657DC964-B470-42A9-AA52-9F1F849BFB76}" dt="2019-10-13T10:13:24.516" v="262"/>
          <ac:spMkLst>
            <pc:docMk/>
            <pc:sldMk cId="3843192485" sldId="511"/>
            <ac:spMk id="4" creationId="{C9C0533B-9842-43FA-B979-8FB12987F35C}"/>
          </ac:spMkLst>
        </pc:spChg>
        <pc:spChg chg="add mod">
          <ac:chgData name="Cristian Chilipirea" userId="34ab170da5908fc4" providerId="LiveId" clId="{657DC964-B470-42A9-AA52-9F1F849BFB76}" dt="2019-10-13T10:13:26.339" v="264" actId="1076"/>
          <ac:spMkLst>
            <pc:docMk/>
            <pc:sldMk cId="3843192485" sldId="511"/>
            <ac:spMk id="5" creationId="{68C102DA-767B-47F6-9CF9-49B6207669F6}"/>
          </ac:spMkLst>
        </pc:spChg>
      </pc:sldChg>
      <pc:sldChg chg="del">
        <pc:chgData name="Cristian Chilipirea" userId="34ab170da5908fc4" providerId="LiveId" clId="{657DC964-B470-42A9-AA52-9F1F849BFB76}" dt="2019-10-13T10:02:37.012" v="26" actId="2696"/>
        <pc:sldMkLst>
          <pc:docMk/>
          <pc:sldMk cId="618357871" sldId="512"/>
        </pc:sldMkLst>
      </pc:sldChg>
      <pc:sldChg chg="addSp delSp modSp add">
        <pc:chgData name="Cristian Chilipirea" userId="34ab170da5908fc4" providerId="LiveId" clId="{657DC964-B470-42A9-AA52-9F1F849BFB76}" dt="2019-10-13T10:13:47.022" v="271" actId="1076"/>
        <pc:sldMkLst>
          <pc:docMk/>
          <pc:sldMk cId="771270071" sldId="512"/>
        </pc:sldMkLst>
        <pc:spChg chg="mod">
          <ac:chgData name="Cristian Chilipirea" userId="34ab170da5908fc4" providerId="LiveId" clId="{657DC964-B470-42A9-AA52-9F1F849BFB76}" dt="2019-10-13T10:13:32.403" v="266"/>
          <ac:spMkLst>
            <pc:docMk/>
            <pc:sldMk cId="771270071" sldId="512"/>
            <ac:spMk id="2" creationId="{EBEC0681-2A66-4463-83ED-EB1C51EC351D}"/>
          </ac:spMkLst>
        </pc:spChg>
        <pc:spChg chg="del">
          <ac:chgData name="Cristian Chilipirea" userId="34ab170da5908fc4" providerId="LiveId" clId="{657DC964-B470-42A9-AA52-9F1F849BFB76}" dt="2019-10-13T10:13:34.367" v="267" actId="478"/>
          <ac:spMkLst>
            <pc:docMk/>
            <pc:sldMk cId="771270071" sldId="512"/>
            <ac:spMk id="3" creationId="{23E4B660-19BB-46FF-AAF7-E7CF15366DEB}"/>
          </ac:spMkLst>
        </pc:spChg>
        <pc:spChg chg="add del">
          <ac:chgData name="Cristian Chilipirea" userId="34ab170da5908fc4" providerId="LiveId" clId="{657DC964-B470-42A9-AA52-9F1F849BFB76}" dt="2019-10-13T10:13:43.496" v="269"/>
          <ac:spMkLst>
            <pc:docMk/>
            <pc:sldMk cId="771270071" sldId="512"/>
            <ac:spMk id="4" creationId="{B5AF6063-9438-4C32-84E9-61CCFC1C16C3}"/>
          </ac:spMkLst>
        </pc:spChg>
        <pc:spChg chg="add mod">
          <ac:chgData name="Cristian Chilipirea" userId="34ab170da5908fc4" providerId="LiveId" clId="{657DC964-B470-42A9-AA52-9F1F849BFB76}" dt="2019-10-13T10:13:47.022" v="271" actId="1076"/>
          <ac:spMkLst>
            <pc:docMk/>
            <pc:sldMk cId="771270071" sldId="512"/>
            <ac:spMk id="5" creationId="{DC065041-307F-43ED-890F-205F20240271}"/>
          </ac:spMkLst>
        </pc:spChg>
      </pc:sldChg>
      <pc:sldChg chg="del">
        <pc:chgData name="Cristian Chilipirea" userId="34ab170da5908fc4" providerId="LiveId" clId="{657DC964-B470-42A9-AA52-9F1F849BFB76}" dt="2019-10-13T10:02:37.403" v="27" actId="2696"/>
        <pc:sldMkLst>
          <pc:docMk/>
          <pc:sldMk cId="1643747738" sldId="513"/>
        </pc:sldMkLst>
      </pc:sldChg>
      <pc:sldChg chg="addSp delSp modSp add">
        <pc:chgData name="Cristian Chilipirea" userId="34ab170da5908fc4" providerId="LiveId" clId="{657DC964-B470-42A9-AA52-9F1F849BFB76}" dt="2019-10-13T10:14:06.537" v="278" actId="1076"/>
        <pc:sldMkLst>
          <pc:docMk/>
          <pc:sldMk cId="3576737988" sldId="513"/>
        </pc:sldMkLst>
        <pc:spChg chg="mod">
          <ac:chgData name="Cristian Chilipirea" userId="34ab170da5908fc4" providerId="LiveId" clId="{657DC964-B470-42A9-AA52-9F1F849BFB76}" dt="2019-10-13T10:13:54.679" v="273"/>
          <ac:spMkLst>
            <pc:docMk/>
            <pc:sldMk cId="3576737988" sldId="513"/>
            <ac:spMk id="2" creationId="{238EAC4E-6F9F-412D-8202-F87638A8EF00}"/>
          </ac:spMkLst>
        </pc:spChg>
        <pc:spChg chg="del">
          <ac:chgData name="Cristian Chilipirea" userId="34ab170da5908fc4" providerId="LiveId" clId="{657DC964-B470-42A9-AA52-9F1F849BFB76}" dt="2019-10-13T10:13:57.095" v="274" actId="478"/>
          <ac:spMkLst>
            <pc:docMk/>
            <pc:sldMk cId="3576737988" sldId="513"/>
            <ac:spMk id="3" creationId="{1001BE3D-A5CF-40A6-A78B-7B81D04A5E27}"/>
          </ac:spMkLst>
        </pc:spChg>
        <pc:spChg chg="add del">
          <ac:chgData name="Cristian Chilipirea" userId="34ab170da5908fc4" providerId="LiveId" clId="{657DC964-B470-42A9-AA52-9F1F849BFB76}" dt="2019-10-13T10:14:02.915" v="276"/>
          <ac:spMkLst>
            <pc:docMk/>
            <pc:sldMk cId="3576737988" sldId="513"/>
            <ac:spMk id="4" creationId="{2F9AAAE4-BF4B-48A1-A8D6-0B3B247458B1}"/>
          </ac:spMkLst>
        </pc:spChg>
        <pc:spChg chg="add del">
          <ac:chgData name="Cristian Chilipirea" userId="34ab170da5908fc4" providerId="LiveId" clId="{657DC964-B470-42A9-AA52-9F1F849BFB76}" dt="2019-10-13T10:14:02.915" v="276"/>
          <ac:spMkLst>
            <pc:docMk/>
            <pc:sldMk cId="3576737988" sldId="513"/>
            <ac:spMk id="5" creationId="{1288A87F-3BAF-4233-A54B-F11949144F39}"/>
          </ac:spMkLst>
        </pc:spChg>
        <pc:spChg chg="add del">
          <ac:chgData name="Cristian Chilipirea" userId="34ab170da5908fc4" providerId="LiveId" clId="{657DC964-B470-42A9-AA52-9F1F849BFB76}" dt="2019-10-13T10:14:02.915" v="276"/>
          <ac:spMkLst>
            <pc:docMk/>
            <pc:sldMk cId="3576737988" sldId="513"/>
            <ac:spMk id="6" creationId="{543792C1-7EF9-40DD-8F71-FED84D5F2ECE}"/>
          </ac:spMkLst>
        </pc:spChg>
        <pc:spChg chg="add del">
          <ac:chgData name="Cristian Chilipirea" userId="34ab170da5908fc4" providerId="LiveId" clId="{657DC964-B470-42A9-AA52-9F1F849BFB76}" dt="2019-10-13T10:14:02.915" v="276"/>
          <ac:spMkLst>
            <pc:docMk/>
            <pc:sldMk cId="3576737988" sldId="513"/>
            <ac:spMk id="7" creationId="{CA9D4FC9-83DC-43C4-9C42-2EF5D35C5A56}"/>
          </ac:spMkLst>
        </pc:spChg>
        <pc:spChg chg="add del">
          <ac:chgData name="Cristian Chilipirea" userId="34ab170da5908fc4" providerId="LiveId" clId="{657DC964-B470-42A9-AA52-9F1F849BFB76}" dt="2019-10-13T10:14:02.915" v="276"/>
          <ac:spMkLst>
            <pc:docMk/>
            <pc:sldMk cId="3576737988" sldId="513"/>
            <ac:spMk id="8" creationId="{AD6EC27B-3B66-4C05-8ECF-D206E8424A92}"/>
          </ac:spMkLst>
        </pc:spChg>
        <pc:spChg chg="add del">
          <ac:chgData name="Cristian Chilipirea" userId="34ab170da5908fc4" providerId="LiveId" clId="{657DC964-B470-42A9-AA52-9F1F849BFB76}" dt="2019-10-13T10:14:02.915" v="276"/>
          <ac:spMkLst>
            <pc:docMk/>
            <pc:sldMk cId="3576737988" sldId="513"/>
            <ac:spMk id="9" creationId="{B4B1CE6B-8961-467D-8DF1-03B4A94DB2B2}"/>
          </ac:spMkLst>
        </pc:spChg>
        <pc:spChg chg="add del">
          <ac:chgData name="Cristian Chilipirea" userId="34ab170da5908fc4" providerId="LiveId" clId="{657DC964-B470-42A9-AA52-9F1F849BFB76}" dt="2019-10-13T10:14:02.915" v="276"/>
          <ac:spMkLst>
            <pc:docMk/>
            <pc:sldMk cId="3576737988" sldId="513"/>
            <ac:spMk id="10" creationId="{5B0EFC0C-AC60-41CC-AAFC-82F2AD0BE152}"/>
          </ac:spMkLst>
        </pc:spChg>
        <pc:spChg chg="add del">
          <ac:chgData name="Cristian Chilipirea" userId="34ab170da5908fc4" providerId="LiveId" clId="{657DC964-B470-42A9-AA52-9F1F849BFB76}" dt="2019-10-13T10:14:02.915" v="276"/>
          <ac:spMkLst>
            <pc:docMk/>
            <pc:sldMk cId="3576737988" sldId="513"/>
            <ac:spMk id="11" creationId="{DA2A056D-5C8D-408E-AB34-CB7E16CA1EB3}"/>
          </ac:spMkLst>
        </pc:spChg>
        <pc:spChg chg="add del">
          <ac:chgData name="Cristian Chilipirea" userId="34ab170da5908fc4" providerId="LiveId" clId="{657DC964-B470-42A9-AA52-9F1F849BFB76}" dt="2019-10-13T10:14:02.915" v="276"/>
          <ac:spMkLst>
            <pc:docMk/>
            <pc:sldMk cId="3576737988" sldId="513"/>
            <ac:spMk id="12" creationId="{0A0503F6-2F54-4D6C-B0BE-DA86FD17F16C}"/>
          </ac:spMkLst>
        </pc:spChg>
        <pc:spChg chg="add del">
          <ac:chgData name="Cristian Chilipirea" userId="34ab170da5908fc4" providerId="LiveId" clId="{657DC964-B470-42A9-AA52-9F1F849BFB76}" dt="2019-10-13T10:14:02.915" v="276"/>
          <ac:spMkLst>
            <pc:docMk/>
            <pc:sldMk cId="3576737988" sldId="513"/>
            <ac:spMk id="13" creationId="{222EA95B-FD83-4DF9-A0AB-3DE450F5D2B6}"/>
          </ac:spMkLst>
        </pc:spChg>
        <pc:spChg chg="add del">
          <ac:chgData name="Cristian Chilipirea" userId="34ab170da5908fc4" providerId="LiveId" clId="{657DC964-B470-42A9-AA52-9F1F849BFB76}" dt="2019-10-13T10:14:02.915" v="276"/>
          <ac:spMkLst>
            <pc:docMk/>
            <pc:sldMk cId="3576737988" sldId="513"/>
            <ac:spMk id="20" creationId="{5929682B-360B-4E0D-87D8-6510D3D1A43F}"/>
          </ac:spMkLst>
        </pc:spChg>
        <pc:spChg chg="add del">
          <ac:chgData name="Cristian Chilipirea" userId="34ab170da5908fc4" providerId="LiveId" clId="{657DC964-B470-42A9-AA52-9F1F849BFB76}" dt="2019-10-13T10:14:02.915" v="276"/>
          <ac:spMkLst>
            <pc:docMk/>
            <pc:sldMk cId="3576737988" sldId="513"/>
            <ac:spMk id="21" creationId="{EFC44FD7-79EA-40B2-ADE8-7B0B3792334C}"/>
          </ac:spMkLst>
        </pc:spChg>
        <pc:spChg chg="add mod">
          <ac:chgData name="Cristian Chilipirea" userId="34ab170da5908fc4" providerId="LiveId" clId="{657DC964-B470-42A9-AA52-9F1F849BFB76}" dt="2019-10-13T10:14:06.537" v="278" actId="1076"/>
          <ac:spMkLst>
            <pc:docMk/>
            <pc:sldMk cId="3576737988" sldId="513"/>
            <ac:spMk id="22" creationId="{C44BD400-0453-4606-9DE6-F3D62BFFA698}"/>
          </ac:spMkLst>
        </pc:spChg>
        <pc:spChg chg="add mod">
          <ac:chgData name="Cristian Chilipirea" userId="34ab170da5908fc4" providerId="LiveId" clId="{657DC964-B470-42A9-AA52-9F1F849BFB76}" dt="2019-10-13T10:14:06.537" v="278" actId="1076"/>
          <ac:spMkLst>
            <pc:docMk/>
            <pc:sldMk cId="3576737988" sldId="513"/>
            <ac:spMk id="23" creationId="{C6BD1B40-321A-42DD-9160-370F57CA5D7F}"/>
          </ac:spMkLst>
        </pc:spChg>
        <pc:spChg chg="add mod">
          <ac:chgData name="Cristian Chilipirea" userId="34ab170da5908fc4" providerId="LiveId" clId="{657DC964-B470-42A9-AA52-9F1F849BFB76}" dt="2019-10-13T10:14:06.537" v="278" actId="1076"/>
          <ac:spMkLst>
            <pc:docMk/>
            <pc:sldMk cId="3576737988" sldId="513"/>
            <ac:spMk id="24" creationId="{21415558-56DA-4EEC-8488-27D30D103138}"/>
          </ac:spMkLst>
        </pc:spChg>
        <pc:spChg chg="add mod">
          <ac:chgData name="Cristian Chilipirea" userId="34ab170da5908fc4" providerId="LiveId" clId="{657DC964-B470-42A9-AA52-9F1F849BFB76}" dt="2019-10-13T10:14:06.537" v="278" actId="1076"/>
          <ac:spMkLst>
            <pc:docMk/>
            <pc:sldMk cId="3576737988" sldId="513"/>
            <ac:spMk id="25" creationId="{830F8A50-1E22-4A0C-A6B1-7EC55B0C7E1C}"/>
          </ac:spMkLst>
        </pc:spChg>
        <pc:spChg chg="add mod">
          <ac:chgData name="Cristian Chilipirea" userId="34ab170da5908fc4" providerId="LiveId" clId="{657DC964-B470-42A9-AA52-9F1F849BFB76}" dt="2019-10-13T10:14:06.537" v="278" actId="1076"/>
          <ac:spMkLst>
            <pc:docMk/>
            <pc:sldMk cId="3576737988" sldId="513"/>
            <ac:spMk id="26" creationId="{CCAA6C11-2C5D-4C58-A62D-E9C1B15093A4}"/>
          </ac:spMkLst>
        </pc:spChg>
        <pc:spChg chg="add mod">
          <ac:chgData name="Cristian Chilipirea" userId="34ab170da5908fc4" providerId="LiveId" clId="{657DC964-B470-42A9-AA52-9F1F849BFB76}" dt="2019-10-13T10:14:06.537" v="278" actId="1076"/>
          <ac:spMkLst>
            <pc:docMk/>
            <pc:sldMk cId="3576737988" sldId="513"/>
            <ac:spMk id="27" creationId="{CCD89BA1-3E4C-4BAB-82EC-CEAAA4A0B89B}"/>
          </ac:spMkLst>
        </pc:spChg>
        <pc:spChg chg="add mod">
          <ac:chgData name="Cristian Chilipirea" userId="34ab170da5908fc4" providerId="LiveId" clId="{657DC964-B470-42A9-AA52-9F1F849BFB76}" dt="2019-10-13T10:14:06.537" v="278" actId="1076"/>
          <ac:spMkLst>
            <pc:docMk/>
            <pc:sldMk cId="3576737988" sldId="513"/>
            <ac:spMk id="28" creationId="{A172FDDB-E8C0-4A65-A20D-43A2511E4C0B}"/>
          </ac:spMkLst>
        </pc:spChg>
        <pc:spChg chg="add mod">
          <ac:chgData name="Cristian Chilipirea" userId="34ab170da5908fc4" providerId="LiveId" clId="{657DC964-B470-42A9-AA52-9F1F849BFB76}" dt="2019-10-13T10:14:06.537" v="278" actId="1076"/>
          <ac:spMkLst>
            <pc:docMk/>
            <pc:sldMk cId="3576737988" sldId="513"/>
            <ac:spMk id="29" creationId="{558B77C3-1130-4145-994D-27027ECCFA88}"/>
          </ac:spMkLst>
        </pc:spChg>
        <pc:spChg chg="add mod">
          <ac:chgData name="Cristian Chilipirea" userId="34ab170da5908fc4" providerId="LiveId" clId="{657DC964-B470-42A9-AA52-9F1F849BFB76}" dt="2019-10-13T10:14:06.537" v="278" actId="1076"/>
          <ac:spMkLst>
            <pc:docMk/>
            <pc:sldMk cId="3576737988" sldId="513"/>
            <ac:spMk id="30" creationId="{C729DE25-ED2F-4F4B-876B-94FD122A112B}"/>
          </ac:spMkLst>
        </pc:spChg>
        <pc:spChg chg="add mod">
          <ac:chgData name="Cristian Chilipirea" userId="34ab170da5908fc4" providerId="LiveId" clId="{657DC964-B470-42A9-AA52-9F1F849BFB76}" dt="2019-10-13T10:14:06.537" v="278" actId="1076"/>
          <ac:spMkLst>
            <pc:docMk/>
            <pc:sldMk cId="3576737988" sldId="513"/>
            <ac:spMk id="31" creationId="{8D03D7F6-74CA-48FA-8D66-C97B2D1A06B4}"/>
          </ac:spMkLst>
        </pc:spChg>
        <pc:spChg chg="add mod">
          <ac:chgData name="Cristian Chilipirea" userId="34ab170da5908fc4" providerId="LiveId" clId="{657DC964-B470-42A9-AA52-9F1F849BFB76}" dt="2019-10-13T10:14:06.537" v="278" actId="1076"/>
          <ac:spMkLst>
            <pc:docMk/>
            <pc:sldMk cId="3576737988" sldId="513"/>
            <ac:spMk id="38" creationId="{F6EA5EE3-957D-4792-936D-FC80550FFA5D}"/>
          </ac:spMkLst>
        </pc:spChg>
        <pc:spChg chg="add mod">
          <ac:chgData name="Cristian Chilipirea" userId="34ab170da5908fc4" providerId="LiveId" clId="{657DC964-B470-42A9-AA52-9F1F849BFB76}" dt="2019-10-13T10:14:06.537" v="278" actId="1076"/>
          <ac:spMkLst>
            <pc:docMk/>
            <pc:sldMk cId="3576737988" sldId="513"/>
            <ac:spMk id="39" creationId="{6AAEA4B1-AEF5-40CC-A162-081140376872}"/>
          </ac:spMkLst>
        </pc:spChg>
        <pc:cxnChg chg="add del">
          <ac:chgData name="Cristian Chilipirea" userId="34ab170da5908fc4" providerId="LiveId" clId="{657DC964-B470-42A9-AA52-9F1F849BFB76}" dt="2019-10-13T10:14:02.915" v="276"/>
          <ac:cxnSpMkLst>
            <pc:docMk/>
            <pc:sldMk cId="3576737988" sldId="513"/>
            <ac:cxnSpMk id="14" creationId="{26829E45-C6AB-4E9F-8005-15B2A43E2F28}"/>
          </ac:cxnSpMkLst>
        </pc:cxnChg>
        <pc:cxnChg chg="add del">
          <ac:chgData name="Cristian Chilipirea" userId="34ab170da5908fc4" providerId="LiveId" clId="{657DC964-B470-42A9-AA52-9F1F849BFB76}" dt="2019-10-13T10:14:02.915" v="276"/>
          <ac:cxnSpMkLst>
            <pc:docMk/>
            <pc:sldMk cId="3576737988" sldId="513"/>
            <ac:cxnSpMk id="15" creationId="{9C09C10C-C749-4815-AC7D-4FA83ADE5BF5}"/>
          </ac:cxnSpMkLst>
        </pc:cxnChg>
        <pc:cxnChg chg="add del">
          <ac:chgData name="Cristian Chilipirea" userId="34ab170da5908fc4" providerId="LiveId" clId="{657DC964-B470-42A9-AA52-9F1F849BFB76}" dt="2019-10-13T10:14:02.915" v="276"/>
          <ac:cxnSpMkLst>
            <pc:docMk/>
            <pc:sldMk cId="3576737988" sldId="513"/>
            <ac:cxnSpMk id="16" creationId="{A71FA558-37B1-4ABC-8345-80D2A9987764}"/>
          </ac:cxnSpMkLst>
        </pc:cxnChg>
        <pc:cxnChg chg="add del">
          <ac:chgData name="Cristian Chilipirea" userId="34ab170da5908fc4" providerId="LiveId" clId="{657DC964-B470-42A9-AA52-9F1F849BFB76}" dt="2019-10-13T10:14:02.915" v="276"/>
          <ac:cxnSpMkLst>
            <pc:docMk/>
            <pc:sldMk cId="3576737988" sldId="513"/>
            <ac:cxnSpMk id="17" creationId="{4E284B1B-99DA-4D0B-A308-68A2BB4948CA}"/>
          </ac:cxnSpMkLst>
        </pc:cxnChg>
        <pc:cxnChg chg="add del">
          <ac:chgData name="Cristian Chilipirea" userId="34ab170da5908fc4" providerId="LiveId" clId="{657DC964-B470-42A9-AA52-9F1F849BFB76}" dt="2019-10-13T10:14:02.915" v="276"/>
          <ac:cxnSpMkLst>
            <pc:docMk/>
            <pc:sldMk cId="3576737988" sldId="513"/>
            <ac:cxnSpMk id="18" creationId="{AF1ED74E-DCB8-41EF-A792-6E27C18A08BD}"/>
          </ac:cxnSpMkLst>
        </pc:cxnChg>
        <pc:cxnChg chg="add del">
          <ac:chgData name="Cristian Chilipirea" userId="34ab170da5908fc4" providerId="LiveId" clId="{657DC964-B470-42A9-AA52-9F1F849BFB76}" dt="2019-10-13T10:14:02.915" v="276"/>
          <ac:cxnSpMkLst>
            <pc:docMk/>
            <pc:sldMk cId="3576737988" sldId="513"/>
            <ac:cxnSpMk id="19" creationId="{2E05503A-EF41-46B8-AF04-AE452E23537F}"/>
          </ac:cxnSpMkLst>
        </pc:cxnChg>
        <pc:cxnChg chg="add mod">
          <ac:chgData name="Cristian Chilipirea" userId="34ab170da5908fc4" providerId="LiveId" clId="{657DC964-B470-42A9-AA52-9F1F849BFB76}" dt="2019-10-13T10:14:06.537" v="278" actId="1076"/>
          <ac:cxnSpMkLst>
            <pc:docMk/>
            <pc:sldMk cId="3576737988" sldId="513"/>
            <ac:cxnSpMk id="32" creationId="{E6CAC8E2-1EC2-4E43-94E9-940CE833948F}"/>
          </ac:cxnSpMkLst>
        </pc:cxnChg>
        <pc:cxnChg chg="add mod">
          <ac:chgData name="Cristian Chilipirea" userId="34ab170da5908fc4" providerId="LiveId" clId="{657DC964-B470-42A9-AA52-9F1F849BFB76}" dt="2019-10-13T10:14:06.537" v="278" actId="1076"/>
          <ac:cxnSpMkLst>
            <pc:docMk/>
            <pc:sldMk cId="3576737988" sldId="513"/>
            <ac:cxnSpMk id="33" creationId="{4ABC4072-B033-49C5-8DB3-3DF9953BFAC2}"/>
          </ac:cxnSpMkLst>
        </pc:cxnChg>
        <pc:cxnChg chg="add mod">
          <ac:chgData name="Cristian Chilipirea" userId="34ab170da5908fc4" providerId="LiveId" clId="{657DC964-B470-42A9-AA52-9F1F849BFB76}" dt="2019-10-13T10:14:06.537" v="278" actId="1076"/>
          <ac:cxnSpMkLst>
            <pc:docMk/>
            <pc:sldMk cId="3576737988" sldId="513"/>
            <ac:cxnSpMk id="34" creationId="{0B41BC18-09C0-4E14-B05F-FD8DCC28A1B8}"/>
          </ac:cxnSpMkLst>
        </pc:cxnChg>
        <pc:cxnChg chg="add mod">
          <ac:chgData name="Cristian Chilipirea" userId="34ab170da5908fc4" providerId="LiveId" clId="{657DC964-B470-42A9-AA52-9F1F849BFB76}" dt="2019-10-13T10:14:06.537" v="278" actId="1076"/>
          <ac:cxnSpMkLst>
            <pc:docMk/>
            <pc:sldMk cId="3576737988" sldId="513"/>
            <ac:cxnSpMk id="35" creationId="{3BB38F62-FBC0-4F37-ABD0-31FAB9589192}"/>
          </ac:cxnSpMkLst>
        </pc:cxnChg>
        <pc:cxnChg chg="add mod">
          <ac:chgData name="Cristian Chilipirea" userId="34ab170da5908fc4" providerId="LiveId" clId="{657DC964-B470-42A9-AA52-9F1F849BFB76}" dt="2019-10-13T10:14:06.537" v="278" actId="1076"/>
          <ac:cxnSpMkLst>
            <pc:docMk/>
            <pc:sldMk cId="3576737988" sldId="513"/>
            <ac:cxnSpMk id="36" creationId="{44492252-0D7C-4697-B41D-1382C06F830F}"/>
          </ac:cxnSpMkLst>
        </pc:cxnChg>
        <pc:cxnChg chg="add mod">
          <ac:chgData name="Cristian Chilipirea" userId="34ab170da5908fc4" providerId="LiveId" clId="{657DC964-B470-42A9-AA52-9F1F849BFB76}" dt="2019-10-13T10:14:06.537" v="278" actId="1076"/>
          <ac:cxnSpMkLst>
            <pc:docMk/>
            <pc:sldMk cId="3576737988" sldId="513"/>
            <ac:cxnSpMk id="37" creationId="{0EEC3B40-003E-45A5-AB51-31C50332D1D4}"/>
          </ac:cxnSpMkLst>
        </pc:cxnChg>
      </pc:sldChg>
      <pc:sldChg chg="del">
        <pc:chgData name="Cristian Chilipirea" userId="34ab170da5908fc4" providerId="LiveId" clId="{657DC964-B470-42A9-AA52-9F1F849BFB76}" dt="2019-10-13T10:02:37.680" v="28" actId="2696"/>
        <pc:sldMkLst>
          <pc:docMk/>
          <pc:sldMk cId="3181653658" sldId="514"/>
        </pc:sldMkLst>
      </pc:sldChg>
      <pc:sldChg chg="addSp delSp modSp add">
        <pc:chgData name="Cristian Chilipirea" userId="34ab170da5908fc4" providerId="LiveId" clId="{657DC964-B470-42A9-AA52-9F1F849BFB76}" dt="2019-10-13T10:14:22.851" v="285" actId="1076"/>
        <pc:sldMkLst>
          <pc:docMk/>
          <pc:sldMk cId="3658999622" sldId="514"/>
        </pc:sldMkLst>
        <pc:spChg chg="mod">
          <ac:chgData name="Cristian Chilipirea" userId="34ab170da5908fc4" providerId="LiveId" clId="{657DC964-B470-42A9-AA52-9F1F849BFB76}" dt="2019-10-13T10:14:12.630" v="280"/>
          <ac:spMkLst>
            <pc:docMk/>
            <pc:sldMk cId="3658999622" sldId="514"/>
            <ac:spMk id="2" creationId="{56CA820B-AA52-444C-9BFC-0197CD049D3A}"/>
          </ac:spMkLst>
        </pc:spChg>
        <pc:spChg chg="del">
          <ac:chgData name="Cristian Chilipirea" userId="34ab170da5908fc4" providerId="LiveId" clId="{657DC964-B470-42A9-AA52-9F1F849BFB76}" dt="2019-10-13T10:14:14.687" v="281" actId="478"/>
          <ac:spMkLst>
            <pc:docMk/>
            <pc:sldMk cId="3658999622" sldId="514"/>
            <ac:spMk id="3" creationId="{C3718498-90F7-4984-B7E4-074CA4869265}"/>
          </ac:spMkLst>
        </pc:spChg>
        <pc:graphicFrameChg chg="add mod">
          <ac:chgData name="Cristian Chilipirea" userId="34ab170da5908fc4" providerId="LiveId" clId="{657DC964-B470-42A9-AA52-9F1F849BFB76}" dt="2019-10-13T10:14:22.851" v="285" actId="1076"/>
          <ac:graphicFrameMkLst>
            <pc:docMk/>
            <pc:sldMk cId="3658999622" sldId="514"/>
            <ac:graphicFrameMk id="4" creationId="{817FAEE1-3FEB-487A-940A-5FDF891BEF80}"/>
          </ac:graphicFrameMkLst>
        </pc:graphicFrameChg>
      </pc:sldChg>
      <pc:sldChg chg="del">
        <pc:chgData name="Cristian Chilipirea" userId="34ab170da5908fc4" providerId="LiveId" clId="{657DC964-B470-42A9-AA52-9F1F849BFB76}" dt="2019-10-13T10:02:38.150" v="29" actId="2696"/>
        <pc:sldMkLst>
          <pc:docMk/>
          <pc:sldMk cId="2957820623" sldId="515"/>
        </pc:sldMkLst>
      </pc:sldChg>
      <pc:sldChg chg="addSp delSp modSp add">
        <pc:chgData name="Cristian Chilipirea" userId="34ab170da5908fc4" providerId="LiveId" clId="{657DC964-B470-42A9-AA52-9F1F849BFB76}" dt="2019-10-13T10:14:37.989" v="291" actId="14100"/>
        <pc:sldMkLst>
          <pc:docMk/>
          <pc:sldMk cId="3052788892" sldId="515"/>
        </pc:sldMkLst>
        <pc:spChg chg="mod">
          <ac:chgData name="Cristian Chilipirea" userId="34ab170da5908fc4" providerId="LiveId" clId="{657DC964-B470-42A9-AA52-9F1F849BFB76}" dt="2019-10-13T10:14:28.773" v="287"/>
          <ac:spMkLst>
            <pc:docMk/>
            <pc:sldMk cId="3052788892" sldId="515"/>
            <ac:spMk id="2" creationId="{EC2C06A7-B901-4B45-BE91-E9C024902218}"/>
          </ac:spMkLst>
        </pc:spChg>
        <pc:spChg chg="del">
          <ac:chgData name="Cristian Chilipirea" userId="34ab170da5908fc4" providerId="LiveId" clId="{657DC964-B470-42A9-AA52-9F1F849BFB76}" dt="2019-10-13T10:14:30.835" v="288" actId="478"/>
          <ac:spMkLst>
            <pc:docMk/>
            <pc:sldMk cId="3052788892" sldId="515"/>
            <ac:spMk id="3" creationId="{B12196BC-961D-496C-82DA-DBBC8CA1558F}"/>
          </ac:spMkLst>
        </pc:spChg>
        <pc:graphicFrameChg chg="add mod">
          <ac:chgData name="Cristian Chilipirea" userId="34ab170da5908fc4" providerId="LiveId" clId="{657DC964-B470-42A9-AA52-9F1F849BFB76}" dt="2019-10-13T10:14:37.989" v="291" actId="14100"/>
          <ac:graphicFrameMkLst>
            <pc:docMk/>
            <pc:sldMk cId="3052788892" sldId="515"/>
            <ac:graphicFrameMk id="4" creationId="{65AE7679-2C55-4DE5-B8B7-74CBC7D78112}"/>
          </ac:graphicFrameMkLst>
        </pc:graphicFrameChg>
      </pc:sldChg>
      <pc:sldChg chg="addSp delSp modSp add">
        <pc:chgData name="Cristian Chilipirea" userId="34ab170da5908fc4" providerId="LiveId" clId="{657DC964-B470-42A9-AA52-9F1F849BFB76}" dt="2019-10-13T10:14:54.711" v="298" actId="1076"/>
        <pc:sldMkLst>
          <pc:docMk/>
          <pc:sldMk cId="428624982" sldId="516"/>
        </pc:sldMkLst>
        <pc:spChg chg="mod">
          <ac:chgData name="Cristian Chilipirea" userId="34ab170da5908fc4" providerId="LiveId" clId="{657DC964-B470-42A9-AA52-9F1F849BFB76}" dt="2019-10-13T10:14:44.443" v="293"/>
          <ac:spMkLst>
            <pc:docMk/>
            <pc:sldMk cId="428624982" sldId="516"/>
            <ac:spMk id="2" creationId="{34AFB6E3-A5AF-4E5C-9787-8443CF0ACA79}"/>
          </ac:spMkLst>
        </pc:spChg>
        <pc:spChg chg="del">
          <ac:chgData name="Cristian Chilipirea" userId="34ab170da5908fc4" providerId="LiveId" clId="{657DC964-B470-42A9-AA52-9F1F849BFB76}" dt="2019-10-13T10:14:46.599" v="294" actId="478"/>
          <ac:spMkLst>
            <pc:docMk/>
            <pc:sldMk cId="428624982" sldId="516"/>
            <ac:spMk id="3" creationId="{310F9A74-A929-4BD4-B271-A77463B088F6}"/>
          </ac:spMkLst>
        </pc:spChg>
        <pc:spChg chg="add del">
          <ac:chgData name="Cristian Chilipirea" userId="34ab170da5908fc4" providerId="LiveId" clId="{657DC964-B470-42A9-AA52-9F1F849BFB76}" dt="2019-10-13T10:14:52.617" v="296"/>
          <ac:spMkLst>
            <pc:docMk/>
            <pc:sldMk cId="428624982" sldId="516"/>
            <ac:spMk id="4" creationId="{2AFAE1C2-A057-4C2B-AB1C-31FD16F2425A}"/>
          </ac:spMkLst>
        </pc:spChg>
        <pc:spChg chg="add mod">
          <ac:chgData name="Cristian Chilipirea" userId="34ab170da5908fc4" providerId="LiveId" clId="{657DC964-B470-42A9-AA52-9F1F849BFB76}" dt="2019-10-13T10:14:54.711" v="298" actId="1076"/>
          <ac:spMkLst>
            <pc:docMk/>
            <pc:sldMk cId="428624982" sldId="516"/>
            <ac:spMk id="5" creationId="{EAA996FA-40E3-4E39-8F3C-2BA84B6DEC78}"/>
          </ac:spMkLst>
        </pc:spChg>
      </pc:sldChg>
      <pc:sldChg chg="del">
        <pc:chgData name="Cristian Chilipirea" userId="34ab170da5908fc4" providerId="LiveId" clId="{657DC964-B470-42A9-AA52-9F1F849BFB76}" dt="2019-10-13T10:02:38.768" v="30" actId="2696"/>
        <pc:sldMkLst>
          <pc:docMk/>
          <pc:sldMk cId="3525947301" sldId="516"/>
        </pc:sldMkLst>
      </pc:sldChg>
      <pc:sldChg chg="addSp delSp modSp add">
        <pc:chgData name="Cristian Chilipirea" userId="34ab170da5908fc4" providerId="LiveId" clId="{657DC964-B470-42A9-AA52-9F1F849BFB76}" dt="2019-10-13T10:15:12.816" v="309" actId="1076"/>
        <pc:sldMkLst>
          <pc:docMk/>
          <pc:sldMk cId="1708359677" sldId="517"/>
        </pc:sldMkLst>
        <pc:spChg chg="mod">
          <ac:chgData name="Cristian Chilipirea" userId="34ab170da5908fc4" providerId="LiveId" clId="{657DC964-B470-42A9-AA52-9F1F849BFB76}" dt="2019-10-13T10:15:00.080" v="300"/>
          <ac:spMkLst>
            <pc:docMk/>
            <pc:sldMk cId="1708359677" sldId="517"/>
            <ac:spMk id="2" creationId="{81AFBD42-D75F-4C41-A17F-C73236ED9746}"/>
          </ac:spMkLst>
        </pc:spChg>
        <pc:spChg chg="del">
          <ac:chgData name="Cristian Chilipirea" userId="34ab170da5908fc4" providerId="LiveId" clId="{657DC964-B470-42A9-AA52-9F1F849BFB76}" dt="2019-10-13T10:15:01.991" v="301" actId="478"/>
          <ac:spMkLst>
            <pc:docMk/>
            <pc:sldMk cId="1708359677" sldId="517"/>
            <ac:spMk id="3" creationId="{ED9C0227-6D61-415A-907B-84239BDACFB4}"/>
          </ac:spMkLst>
        </pc:spChg>
        <pc:spChg chg="add del mod">
          <ac:chgData name="Cristian Chilipirea" userId="34ab170da5908fc4" providerId="LiveId" clId="{657DC964-B470-42A9-AA52-9F1F849BFB76}" dt="2019-10-13T10:15:09.599" v="305"/>
          <ac:spMkLst>
            <pc:docMk/>
            <pc:sldMk cId="1708359677" sldId="517"/>
            <ac:spMk id="4" creationId="{C9E44097-DCCA-4EDB-B7A3-9EA514373EEE}"/>
          </ac:spMkLst>
        </pc:spChg>
        <pc:spChg chg="add del">
          <ac:chgData name="Cristian Chilipirea" userId="34ab170da5908fc4" providerId="LiveId" clId="{657DC964-B470-42A9-AA52-9F1F849BFB76}" dt="2019-10-13T10:15:11.146" v="307"/>
          <ac:spMkLst>
            <pc:docMk/>
            <pc:sldMk cId="1708359677" sldId="517"/>
            <ac:spMk id="5" creationId="{3D740B66-112C-4A4E-90AD-791BE0501907}"/>
          </ac:spMkLst>
        </pc:spChg>
        <pc:spChg chg="add mod">
          <ac:chgData name="Cristian Chilipirea" userId="34ab170da5908fc4" providerId="LiveId" clId="{657DC964-B470-42A9-AA52-9F1F849BFB76}" dt="2019-10-13T10:15:12.816" v="309" actId="1076"/>
          <ac:spMkLst>
            <pc:docMk/>
            <pc:sldMk cId="1708359677" sldId="517"/>
            <ac:spMk id="6" creationId="{432B099B-2383-4FD4-814D-5F5649CDDC3F}"/>
          </ac:spMkLst>
        </pc:spChg>
      </pc:sldChg>
      <pc:sldChg chg="del">
        <pc:chgData name="Cristian Chilipirea" userId="34ab170da5908fc4" providerId="LiveId" clId="{657DC964-B470-42A9-AA52-9F1F849BFB76}" dt="2019-10-13T10:02:39.125" v="31" actId="2696"/>
        <pc:sldMkLst>
          <pc:docMk/>
          <pc:sldMk cId="1868093676" sldId="517"/>
        </pc:sldMkLst>
      </pc:sldChg>
      <pc:sldChg chg="addSp delSp modSp add">
        <pc:chgData name="Cristian Chilipirea" userId="34ab170da5908fc4" providerId="LiveId" clId="{657DC964-B470-42A9-AA52-9F1F849BFB76}" dt="2019-10-13T10:15:32.264" v="318" actId="1076"/>
        <pc:sldMkLst>
          <pc:docMk/>
          <pc:sldMk cId="515006025" sldId="518"/>
        </pc:sldMkLst>
        <pc:spChg chg="mod">
          <ac:chgData name="Cristian Chilipirea" userId="34ab170da5908fc4" providerId="LiveId" clId="{657DC964-B470-42A9-AA52-9F1F849BFB76}" dt="2019-10-13T10:15:19.987" v="311"/>
          <ac:spMkLst>
            <pc:docMk/>
            <pc:sldMk cId="515006025" sldId="518"/>
            <ac:spMk id="2" creationId="{41044144-22AC-4202-A673-EB343EA4037D}"/>
          </ac:spMkLst>
        </pc:spChg>
        <pc:spChg chg="del">
          <ac:chgData name="Cristian Chilipirea" userId="34ab170da5908fc4" providerId="LiveId" clId="{657DC964-B470-42A9-AA52-9F1F849BFB76}" dt="2019-10-13T10:15:22.386" v="312" actId="478"/>
          <ac:spMkLst>
            <pc:docMk/>
            <pc:sldMk cId="515006025" sldId="518"/>
            <ac:spMk id="3" creationId="{4D22A08E-CC67-4F87-AE7D-008B7F9028F8}"/>
          </ac:spMkLst>
        </pc:spChg>
        <pc:grpChg chg="add del">
          <ac:chgData name="Cristian Chilipirea" userId="34ab170da5908fc4" providerId="LiveId" clId="{657DC964-B470-42A9-AA52-9F1F849BFB76}" dt="2019-10-13T10:15:28.366" v="316"/>
          <ac:grpSpMkLst>
            <pc:docMk/>
            <pc:sldMk cId="515006025" sldId="518"/>
            <ac:grpSpMk id="4" creationId="{31817EB6-E86F-459B-A99F-B698700FBB98}"/>
          </ac:grpSpMkLst>
        </pc:grpChg>
        <pc:grpChg chg="add del">
          <ac:chgData name="Cristian Chilipirea" userId="34ab170da5908fc4" providerId="LiveId" clId="{657DC964-B470-42A9-AA52-9F1F849BFB76}" dt="2019-10-13T10:15:28.366" v="316"/>
          <ac:grpSpMkLst>
            <pc:docMk/>
            <pc:sldMk cId="515006025" sldId="518"/>
            <ac:grpSpMk id="7" creationId="{4E43738D-CBB6-451C-82B9-C78010D87E9F}"/>
          </ac:grpSpMkLst>
        </pc:grpChg>
        <pc:grpChg chg="add del">
          <ac:chgData name="Cristian Chilipirea" userId="34ab170da5908fc4" providerId="LiveId" clId="{657DC964-B470-42A9-AA52-9F1F849BFB76}" dt="2019-10-13T10:15:28.366" v="316"/>
          <ac:grpSpMkLst>
            <pc:docMk/>
            <pc:sldMk cId="515006025" sldId="518"/>
            <ac:grpSpMk id="10" creationId="{4541C6FE-59A6-4559-AB21-6C6AD9FCBD55}"/>
          </ac:grpSpMkLst>
        </pc:grpChg>
        <pc:grpChg chg="add del">
          <ac:chgData name="Cristian Chilipirea" userId="34ab170da5908fc4" providerId="LiveId" clId="{657DC964-B470-42A9-AA52-9F1F849BFB76}" dt="2019-10-13T10:15:28.366" v="316"/>
          <ac:grpSpMkLst>
            <pc:docMk/>
            <pc:sldMk cId="515006025" sldId="518"/>
            <ac:grpSpMk id="13" creationId="{E4B514C0-3A0A-4528-8333-AD435E9DC855}"/>
          </ac:grpSpMkLst>
        </pc:grpChg>
        <pc:grpChg chg="add del">
          <ac:chgData name="Cristian Chilipirea" userId="34ab170da5908fc4" providerId="LiveId" clId="{657DC964-B470-42A9-AA52-9F1F849BFB76}" dt="2019-10-13T10:15:28.366" v="316"/>
          <ac:grpSpMkLst>
            <pc:docMk/>
            <pc:sldMk cId="515006025" sldId="518"/>
            <ac:grpSpMk id="16" creationId="{A0776605-7007-4311-BEAC-D7AF1CB1C103}"/>
          </ac:grpSpMkLst>
        </pc:grpChg>
        <pc:grpChg chg="add del">
          <ac:chgData name="Cristian Chilipirea" userId="34ab170da5908fc4" providerId="LiveId" clId="{657DC964-B470-42A9-AA52-9F1F849BFB76}" dt="2019-10-13T10:15:28.366" v="316"/>
          <ac:grpSpMkLst>
            <pc:docMk/>
            <pc:sldMk cId="515006025" sldId="518"/>
            <ac:grpSpMk id="19" creationId="{B2096BFD-3F22-4FAD-884E-C5B10A25FAAF}"/>
          </ac:grpSpMkLst>
        </pc:grpChg>
        <pc:grpChg chg="add del">
          <ac:chgData name="Cristian Chilipirea" userId="34ab170da5908fc4" providerId="LiveId" clId="{657DC964-B470-42A9-AA52-9F1F849BFB76}" dt="2019-10-13T10:15:28.366" v="316"/>
          <ac:grpSpMkLst>
            <pc:docMk/>
            <pc:sldMk cId="515006025" sldId="518"/>
            <ac:grpSpMk id="22" creationId="{03514686-E3BF-46AB-93D5-658F68C30962}"/>
          </ac:grpSpMkLst>
        </pc:grpChg>
        <pc:grpChg chg="add del">
          <ac:chgData name="Cristian Chilipirea" userId="34ab170da5908fc4" providerId="LiveId" clId="{657DC964-B470-42A9-AA52-9F1F849BFB76}" dt="2019-10-13T10:15:28.366" v="316"/>
          <ac:grpSpMkLst>
            <pc:docMk/>
            <pc:sldMk cId="515006025" sldId="518"/>
            <ac:grpSpMk id="25" creationId="{4E0B57DF-D764-40BB-9502-095FE48C62D7}"/>
          </ac:grpSpMkLst>
        </pc:grpChg>
        <pc:grpChg chg="add del">
          <ac:chgData name="Cristian Chilipirea" userId="34ab170da5908fc4" providerId="LiveId" clId="{657DC964-B470-42A9-AA52-9F1F849BFB76}" dt="2019-10-13T10:15:28.366" v="316"/>
          <ac:grpSpMkLst>
            <pc:docMk/>
            <pc:sldMk cId="515006025" sldId="518"/>
            <ac:grpSpMk id="28" creationId="{B0B35590-40DC-43D3-BAF5-B9D7581B740B}"/>
          </ac:grpSpMkLst>
        </pc:grpChg>
        <pc:grpChg chg="add del">
          <ac:chgData name="Cristian Chilipirea" userId="34ab170da5908fc4" providerId="LiveId" clId="{657DC964-B470-42A9-AA52-9F1F849BFB76}" dt="2019-10-13T10:15:28.366" v="316"/>
          <ac:grpSpMkLst>
            <pc:docMk/>
            <pc:sldMk cId="515006025" sldId="518"/>
            <ac:grpSpMk id="43" creationId="{D71535B6-9F32-4870-8EDA-4B0C6ADD6A93}"/>
          </ac:grpSpMkLst>
        </pc:grpChg>
        <pc:grpChg chg="add mod">
          <ac:chgData name="Cristian Chilipirea" userId="34ab170da5908fc4" providerId="LiveId" clId="{657DC964-B470-42A9-AA52-9F1F849BFB76}" dt="2019-10-13T10:15:32.264" v="318" actId="1076"/>
          <ac:grpSpMkLst>
            <pc:docMk/>
            <pc:sldMk cId="515006025" sldId="518"/>
            <ac:grpSpMk id="46" creationId="{AD96059F-77F0-4839-9BC3-E8DF9F4FF8C8}"/>
          </ac:grpSpMkLst>
        </pc:grpChg>
        <pc:grpChg chg="add mod">
          <ac:chgData name="Cristian Chilipirea" userId="34ab170da5908fc4" providerId="LiveId" clId="{657DC964-B470-42A9-AA52-9F1F849BFB76}" dt="2019-10-13T10:15:32.264" v="318" actId="1076"/>
          <ac:grpSpMkLst>
            <pc:docMk/>
            <pc:sldMk cId="515006025" sldId="518"/>
            <ac:grpSpMk id="49" creationId="{7CFCEA87-42D9-46CA-A14B-C99658EBB457}"/>
          </ac:grpSpMkLst>
        </pc:grpChg>
        <pc:grpChg chg="add mod">
          <ac:chgData name="Cristian Chilipirea" userId="34ab170da5908fc4" providerId="LiveId" clId="{657DC964-B470-42A9-AA52-9F1F849BFB76}" dt="2019-10-13T10:15:32.264" v="318" actId="1076"/>
          <ac:grpSpMkLst>
            <pc:docMk/>
            <pc:sldMk cId="515006025" sldId="518"/>
            <ac:grpSpMk id="52" creationId="{8E574BB3-383B-4CE1-8D0B-66A37CB5EBDB}"/>
          </ac:grpSpMkLst>
        </pc:grpChg>
        <pc:grpChg chg="add mod">
          <ac:chgData name="Cristian Chilipirea" userId="34ab170da5908fc4" providerId="LiveId" clId="{657DC964-B470-42A9-AA52-9F1F849BFB76}" dt="2019-10-13T10:15:32.264" v="318" actId="1076"/>
          <ac:grpSpMkLst>
            <pc:docMk/>
            <pc:sldMk cId="515006025" sldId="518"/>
            <ac:grpSpMk id="55" creationId="{4988F8B1-AD65-4429-BB5D-B7D07C1ED3ED}"/>
          </ac:grpSpMkLst>
        </pc:grpChg>
        <pc:grpChg chg="add mod">
          <ac:chgData name="Cristian Chilipirea" userId="34ab170da5908fc4" providerId="LiveId" clId="{657DC964-B470-42A9-AA52-9F1F849BFB76}" dt="2019-10-13T10:15:32.264" v="318" actId="1076"/>
          <ac:grpSpMkLst>
            <pc:docMk/>
            <pc:sldMk cId="515006025" sldId="518"/>
            <ac:grpSpMk id="58" creationId="{AE9AAA7E-ECB1-47AA-81A4-9F51E2F16D31}"/>
          </ac:grpSpMkLst>
        </pc:grpChg>
        <pc:grpChg chg="add mod">
          <ac:chgData name="Cristian Chilipirea" userId="34ab170da5908fc4" providerId="LiveId" clId="{657DC964-B470-42A9-AA52-9F1F849BFB76}" dt="2019-10-13T10:15:32.264" v="318" actId="1076"/>
          <ac:grpSpMkLst>
            <pc:docMk/>
            <pc:sldMk cId="515006025" sldId="518"/>
            <ac:grpSpMk id="61" creationId="{E313BFC1-7F9B-4064-B485-D13E92BA0C74}"/>
          </ac:grpSpMkLst>
        </pc:grpChg>
        <pc:grpChg chg="add mod">
          <ac:chgData name="Cristian Chilipirea" userId="34ab170da5908fc4" providerId="LiveId" clId="{657DC964-B470-42A9-AA52-9F1F849BFB76}" dt="2019-10-13T10:15:32.264" v="318" actId="1076"/>
          <ac:grpSpMkLst>
            <pc:docMk/>
            <pc:sldMk cId="515006025" sldId="518"/>
            <ac:grpSpMk id="64" creationId="{299035C1-F65E-4EA3-950C-75310DD52C63}"/>
          </ac:grpSpMkLst>
        </pc:grpChg>
        <pc:grpChg chg="add mod">
          <ac:chgData name="Cristian Chilipirea" userId="34ab170da5908fc4" providerId="LiveId" clId="{657DC964-B470-42A9-AA52-9F1F849BFB76}" dt="2019-10-13T10:15:32.264" v="318" actId="1076"/>
          <ac:grpSpMkLst>
            <pc:docMk/>
            <pc:sldMk cId="515006025" sldId="518"/>
            <ac:grpSpMk id="67" creationId="{E9644A24-29E3-4782-81BE-D6C20F53D7CD}"/>
          </ac:grpSpMkLst>
        </pc:grpChg>
        <pc:grpChg chg="add mod">
          <ac:chgData name="Cristian Chilipirea" userId="34ab170da5908fc4" providerId="LiveId" clId="{657DC964-B470-42A9-AA52-9F1F849BFB76}" dt="2019-10-13T10:15:32.264" v="318" actId="1076"/>
          <ac:grpSpMkLst>
            <pc:docMk/>
            <pc:sldMk cId="515006025" sldId="518"/>
            <ac:grpSpMk id="70" creationId="{C01D1832-0220-4283-BCB3-8938C313CE53}"/>
          </ac:grpSpMkLst>
        </pc:grpChg>
        <pc:grpChg chg="add mod">
          <ac:chgData name="Cristian Chilipirea" userId="34ab170da5908fc4" providerId="LiveId" clId="{657DC964-B470-42A9-AA52-9F1F849BFB76}" dt="2019-10-13T10:15:32.264" v="318" actId="1076"/>
          <ac:grpSpMkLst>
            <pc:docMk/>
            <pc:sldMk cId="515006025" sldId="518"/>
            <ac:grpSpMk id="85" creationId="{E18AC48C-D18F-4E7B-8F92-4582E71936D0}"/>
          </ac:grpSpMkLst>
        </pc:grpChg>
        <pc:cxnChg chg="add del">
          <ac:chgData name="Cristian Chilipirea" userId="34ab170da5908fc4" providerId="LiveId" clId="{657DC964-B470-42A9-AA52-9F1F849BFB76}" dt="2019-10-13T10:15:28.366" v="316"/>
          <ac:cxnSpMkLst>
            <pc:docMk/>
            <pc:sldMk cId="515006025" sldId="518"/>
            <ac:cxnSpMk id="31" creationId="{41AF415E-00E0-4CE0-8176-5AD6CBEC95CB}"/>
          </ac:cxnSpMkLst>
        </pc:cxnChg>
        <pc:cxnChg chg="add del">
          <ac:chgData name="Cristian Chilipirea" userId="34ab170da5908fc4" providerId="LiveId" clId="{657DC964-B470-42A9-AA52-9F1F849BFB76}" dt="2019-10-13T10:15:28.366" v="316"/>
          <ac:cxnSpMkLst>
            <pc:docMk/>
            <pc:sldMk cId="515006025" sldId="518"/>
            <ac:cxnSpMk id="32" creationId="{8822E6E4-7DA7-40D0-B1B1-6B445A25BC86}"/>
          </ac:cxnSpMkLst>
        </pc:cxnChg>
        <pc:cxnChg chg="add del">
          <ac:chgData name="Cristian Chilipirea" userId="34ab170da5908fc4" providerId="LiveId" clId="{657DC964-B470-42A9-AA52-9F1F849BFB76}" dt="2019-10-13T10:15:28.366" v="316"/>
          <ac:cxnSpMkLst>
            <pc:docMk/>
            <pc:sldMk cId="515006025" sldId="518"/>
            <ac:cxnSpMk id="33" creationId="{43BDA57A-9294-44B1-A6BC-4473201A0352}"/>
          </ac:cxnSpMkLst>
        </pc:cxnChg>
        <pc:cxnChg chg="add del">
          <ac:chgData name="Cristian Chilipirea" userId="34ab170da5908fc4" providerId="LiveId" clId="{657DC964-B470-42A9-AA52-9F1F849BFB76}" dt="2019-10-13T10:15:28.366" v="316"/>
          <ac:cxnSpMkLst>
            <pc:docMk/>
            <pc:sldMk cId="515006025" sldId="518"/>
            <ac:cxnSpMk id="34" creationId="{29308412-DC61-4EF8-A034-DED170C43722}"/>
          </ac:cxnSpMkLst>
        </pc:cxnChg>
        <pc:cxnChg chg="add del">
          <ac:chgData name="Cristian Chilipirea" userId="34ab170da5908fc4" providerId="LiveId" clId="{657DC964-B470-42A9-AA52-9F1F849BFB76}" dt="2019-10-13T10:15:28.366" v="316"/>
          <ac:cxnSpMkLst>
            <pc:docMk/>
            <pc:sldMk cId="515006025" sldId="518"/>
            <ac:cxnSpMk id="35" creationId="{9B4C9B5C-EF59-44C2-8168-3C14A3633CF7}"/>
          </ac:cxnSpMkLst>
        </pc:cxnChg>
        <pc:cxnChg chg="add del">
          <ac:chgData name="Cristian Chilipirea" userId="34ab170da5908fc4" providerId="LiveId" clId="{657DC964-B470-42A9-AA52-9F1F849BFB76}" dt="2019-10-13T10:15:28.366" v="316"/>
          <ac:cxnSpMkLst>
            <pc:docMk/>
            <pc:sldMk cId="515006025" sldId="518"/>
            <ac:cxnSpMk id="36" creationId="{48205AC1-0EBE-42B5-9AEC-A9DDFE587B1E}"/>
          </ac:cxnSpMkLst>
        </pc:cxnChg>
        <pc:cxnChg chg="add del">
          <ac:chgData name="Cristian Chilipirea" userId="34ab170da5908fc4" providerId="LiveId" clId="{657DC964-B470-42A9-AA52-9F1F849BFB76}" dt="2019-10-13T10:15:28.366" v="316"/>
          <ac:cxnSpMkLst>
            <pc:docMk/>
            <pc:sldMk cId="515006025" sldId="518"/>
            <ac:cxnSpMk id="37" creationId="{EC5C2967-55C2-441D-A56C-5DE1B922C6F1}"/>
          </ac:cxnSpMkLst>
        </pc:cxnChg>
        <pc:cxnChg chg="add del">
          <ac:chgData name="Cristian Chilipirea" userId="34ab170da5908fc4" providerId="LiveId" clId="{657DC964-B470-42A9-AA52-9F1F849BFB76}" dt="2019-10-13T10:15:28.366" v="316"/>
          <ac:cxnSpMkLst>
            <pc:docMk/>
            <pc:sldMk cId="515006025" sldId="518"/>
            <ac:cxnSpMk id="38" creationId="{57C72A20-072E-4F4B-9B89-CCBA3C2064C4}"/>
          </ac:cxnSpMkLst>
        </pc:cxnChg>
        <pc:cxnChg chg="add del">
          <ac:chgData name="Cristian Chilipirea" userId="34ab170da5908fc4" providerId="LiveId" clId="{657DC964-B470-42A9-AA52-9F1F849BFB76}" dt="2019-10-13T10:15:28.366" v="316"/>
          <ac:cxnSpMkLst>
            <pc:docMk/>
            <pc:sldMk cId="515006025" sldId="518"/>
            <ac:cxnSpMk id="39" creationId="{E99C5D4F-D575-4F56-9685-657D0FA093DF}"/>
          </ac:cxnSpMkLst>
        </pc:cxnChg>
        <pc:cxnChg chg="add del">
          <ac:chgData name="Cristian Chilipirea" userId="34ab170da5908fc4" providerId="LiveId" clId="{657DC964-B470-42A9-AA52-9F1F849BFB76}" dt="2019-10-13T10:15:28.366" v="316"/>
          <ac:cxnSpMkLst>
            <pc:docMk/>
            <pc:sldMk cId="515006025" sldId="518"/>
            <ac:cxnSpMk id="40" creationId="{CDD91C8D-5CC4-473C-93D8-46B6240AAC7D}"/>
          </ac:cxnSpMkLst>
        </pc:cxnChg>
        <pc:cxnChg chg="add del">
          <ac:chgData name="Cristian Chilipirea" userId="34ab170da5908fc4" providerId="LiveId" clId="{657DC964-B470-42A9-AA52-9F1F849BFB76}" dt="2019-10-13T10:15:28.366" v="316"/>
          <ac:cxnSpMkLst>
            <pc:docMk/>
            <pc:sldMk cId="515006025" sldId="518"/>
            <ac:cxnSpMk id="41" creationId="{9D203721-8CCC-4891-8AC4-1892FE34B62F}"/>
          </ac:cxnSpMkLst>
        </pc:cxnChg>
        <pc:cxnChg chg="add del">
          <ac:chgData name="Cristian Chilipirea" userId="34ab170da5908fc4" providerId="LiveId" clId="{657DC964-B470-42A9-AA52-9F1F849BFB76}" dt="2019-10-13T10:15:28.366" v="316"/>
          <ac:cxnSpMkLst>
            <pc:docMk/>
            <pc:sldMk cId="515006025" sldId="518"/>
            <ac:cxnSpMk id="42" creationId="{B0405050-2E59-4505-BDCF-9B32CD33A183}"/>
          </ac:cxnSpMkLst>
        </pc:cxnChg>
        <pc:cxnChg chg="add mod">
          <ac:chgData name="Cristian Chilipirea" userId="34ab170da5908fc4" providerId="LiveId" clId="{657DC964-B470-42A9-AA52-9F1F849BFB76}" dt="2019-10-13T10:15:32.264" v="318" actId="1076"/>
          <ac:cxnSpMkLst>
            <pc:docMk/>
            <pc:sldMk cId="515006025" sldId="518"/>
            <ac:cxnSpMk id="73" creationId="{3197AB39-91F6-4860-90A0-3CC9BD610560}"/>
          </ac:cxnSpMkLst>
        </pc:cxnChg>
        <pc:cxnChg chg="add mod">
          <ac:chgData name="Cristian Chilipirea" userId="34ab170da5908fc4" providerId="LiveId" clId="{657DC964-B470-42A9-AA52-9F1F849BFB76}" dt="2019-10-13T10:15:32.264" v="318" actId="1076"/>
          <ac:cxnSpMkLst>
            <pc:docMk/>
            <pc:sldMk cId="515006025" sldId="518"/>
            <ac:cxnSpMk id="74" creationId="{59A6ACA5-BAE2-4FE0-8DB7-31E4360E7C70}"/>
          </ac:cxnSpMkLst>
        </pc:cxnChg>
        <pc:cxnChg chg="add mod">
          <ac:chgData name="Cristian Chilipirea" userId="34ab170da5908fc4" providerId="LiveId" clId="{657DC964-B470-42A9-AA52-9F1F849BFB76}" dt="2019-10-13T10:15:32.264" v="318" actId="1076"/>
          <ac:cxnSpMkLst>
            <pc:docMk/>
            <pc:sldMk cId="515006025" sldId="518"/>
            <ac:cxnSpMk id="75" creationId="{089D1554-688E-4F40-AA76-47D61FD9070D}"/>
          </ac:cxnSpMkLst>
        </pc:cxnChg>
        <pc:cxnChg chg="add mod">
          <ac:chgData name="Cristian Chilipirea" userId="34ab170da5908fc4" providerId="LiveId" clId="{657DC964-B470-42A9-AA52-9F1F849BFB76}" dt="2019-10-13T10:15:32.264" v="318" actId="1076"/>
          <ac:cxnSpMkLst>
            <pc:docMk/>
            <pc:sldMk cId="515006025" sldId="518"/>
            <ac:cxnSpMk id="76" creationId="{2D86DEFF-B2D7-421F-8D25-6B3CCB16715B}"/>
          </ac:cxnSpMkLst>
        </pc:cxnChg>
        <pc:cxnChg chg="add mod">
          <ac:chgData name="Cristian Chilipirea" userId="34ab170da5908fc4" providerId="LiveId" clId="{657DC964-B470-42A9-AA52-9F1F849BFB76}" dt="2019-10-13T10:15:32.264" v="318" actId="1076"/>
          <ac:cxnSpMkLst>
            <pc:docMk/>
            <pc:sldMk cId="515006025" sldId="518"/>
            <ac:cxnSpMk id="77" creationId="{CBAA32D1-91D1-4BDE-ACEA-53E0BB39BC38}"/>
          </ac:cxnSpMkLst>
        </pc:cxnChg>
        <pc:cxnChg chg="add mod">
          <ac:chgData name="Cristian Chilipirea" userId="34ab170da5908fc4" providerId="LiveId" clId="{657DC964-B470-42A9-AA52-9F1F849BFB76}" dt="2019-10-13T10:15:32.264" v="318" actId="1076"/>
          <ac:cxnSpMkLst>
            <pc:docMk/>
            <pc:sldMk cId="515006025" sldId="518"/>
            <ac:cxnSpMk id="78" creationId="{DD1DD440-1453-443A-AFEA-FD252243BDA4}"/>
          </ac:cxnSpMkLst>
        </pc:cxnChg>
        <pc:cxnChg chg="add mod">
          <ac:chgData name="Cristian Chilipirea" userId="34ab170da5908fc4" providerId="LiveId" clId="{657DC964-B470-42A9-AA52-9F1F849BFB76}" dt="2019-10-13T10:15:32.264" v="318" actId="1076"/>
          <ac:cxnSpMkLst>
            <pc:docMk/>
            <pc:sldMk cId="515006025" sldId="518"/>
            <ac:cxnSpMk id="79" creationId="{E7A3E512-009C-4E63-8920-71BD266A1463}"/>
          </ac:cxnSpMkLst>
        </pc:cxnChg>
        <pc:cxnChg chg="add mod">
          <ac:chgData name="Cristian Chilipirea" userId="34ab170da5908fc4" providerId="LiveId" clId="{657DC964-B470-42A9-AA52-9F1F849BFB76}" dt="2019-10-13T10:15:32.264" v="318" actId="1076"/>
          <ac:cxnSpMkLst>
            <pc:docMk/>
            <pc:sldMk cId="515006025" sldId="518"/>
            <ac:cxnSpMk id="80" creationId="{8EC33D46-1840-4975-9AB1-CC5C84CED731}"/>
          </ac:cxnSpMkLst>
        </pc:cxnChg>
        <pc:cxnChg chg="add mod">
          <ac:chgData name="Cristian Chilipirea" userId="34ab170da5908fc4" providerId="LiveId" clId="{657DC964-B470-42A9-AA52-9F1F849BFB76}" dt="2019-10-13T10:15:32.264" v="318" actId="1076"/>
          <ac:cxnSpMkLst>
            <pc:docMk/>
            <pc:sldMk cId="515006025" sldId="518"/>
            <ac:cxnSpMk id="81" creationId="{1F00ABBC-4A6F-4EA0-A3F9-031E46486AB2}"/>
          </ac:cxnSpMkLst>
        </pc:cxnChg>
        <pc:cxnChg chg="add mod">
          <ac:chgData name="Cristian Chilipirea" userId="34ab170da5908fc4" providerId="LiveId" clId="{657DC964-B470-42A9-AA52-9F1F849BFB76}" dt="2019-10-13T10:15:32.264" v="318" actId="1076"/>
          <ac:cxnSpMkLst>
            <pc:docMk/>
            <pc:sldMk cId="515006025" sldId="518"/>
            <ac:cxnSpMk id="82" creationId="{3030CA5F-B5CF-4A61-A34B-ADCB4020B3E5}"/>
          </ac:cxnSpMkLst>
        </pc:cxnChg>
        <pc:cxnChg chg="add mod">
          <ac:chgData name="Cristian Chilipirea" userId="34ab170da5908fc4" providerId="LiveId" clId="{657DC964-B470-42A9-AA52-9F1F849BFB76}" dt="2019-10-13T10:15:32.264" v="318" actId="1076"/>
          <ac:cxnSpMkLst>
            <pc:docMk/>
            <pc:sldMk cId="515006025" sldId="518"/>
            <ac:cxnSpMk id="83" creationId="{5DD23C9A-B9D2-4A09-A705-732510AFCFD2}"/>
          </ac:cxnSpMkLst>
        </pc:cxnChg>
        <pc:cxnChg chg="add mod">
          <ac:chgData name="Cristian Chilipirea" userId="34ab170da5908fc4" providerId="LiveId" clId="{657DC964-B470-42A9-AA52-9F1F849BFB76}" dt="2019-10-13T10:15:32.264" v="318" actId="1076"/>
          <ac:cxnSpMkLst>
            <pc:docMk/>
            <pc:sldMk cId="515006025" sldId="518"/>
            <ac:cxnSpMk id="84" creationId="{14F8F429-524E-4AE2-837B-251DD5E6AAFF}"/>
          </ac:cxnSpMkLst>
        </pc:cxnChg>
      </pc:sldChg>
      <pc:sldChg chg="del">
        <pc:chgData name="Cristian Chilipirea" userId="34ab170da5908fc4" providerId="LiveId" clId="{657DC964-B470-42A9-AA52-9F1F849BFB76}" dt="2019-10-13T10:02:39.929" v="32" actId="2696"/>
        <pc:sldMkLst>
          <pc:docMk/>
          <pc:sldMk cId="937818870" sldId="518"/>
        </pc:sldMkLst>
      </pc:sldChg>
      <pc:sldChg chg="addSp delSp modSp add">
        <pc:chgData name="Cristian Chilipirea" userId="34ab170da5908fc4" providerId="LiveId" clId="{657DC964-B470-42A9-AA52-9F1F849BFB76}" dt="2019-10-13T10:15:55.099" v="327" actId="1076"/>
        <pc:sldMkLst>
          <pc:docMk/>
          <pc:sldMk cId="4258076731" sldId="519"/>
        </pc:sldMkLst>
        <pc:spChg chg="mod">
          <ac:chgData name="Cristian Chilipirea" userId="34ab170da5908fc4" providerId="LiveId" clId="{657DC964-B470-42A9-AA52-9F1F849BFB76}" dt="2019-10-13T10:15:42.708" v="320"/>
          <ac:spMkLst>
            <pc:docMk/>
            <pc:sldMk cId="4258076731" sldId="519"/>
            <ac:spMk id="2" creationId="{31586C2A-2656-4631-8E6D-CAA250221F1A}"/>
          </ac:spMkLst>
        </pc:spChg>
        <pc:spChg chg="del">
          <ac:chgData name="Cristian Chilipirea" userId="34ab170da5908fc4" providerId="LiveId" clId="{657DC964-B470-42A9-AA52-9F1F849BFB76}" dt="2019-10-13T10:15:44.968" v="321" actId="478"/>
          <ac:spMkLst>
            <pc:docMk/>
            <pc:sldMk cId="4258076731" sldId="519"/>
            <ac:spMk id="3" creationId="{B1B35177-EE0B-4D0A-A402-934A51AFFBF1}"/>
          </ac:spMkLst>
        </pc:spChg>
        <pc:spChg chg="add del">
          <ac:chgData name="Cristian Chilipirea" userId="34ab170da5908fc4" providerId="LiveId" clId="{657DC964-B470-42A9-AA52-9F1F849BFB76}" dt="2019-10-13T10:15:51.181" v="325"/>
          <ac:spMkLst>
            <pc:docMk/>
            <pc:sldMk cId="4258076731" sldId="519"/>
            <ac:spMk id="49" creationId="{6CD29D74-E2D5-4435-B7BB-3CFBE3F5C543}"/>
          </ac:spMkLst>
        </pc:spChg>
        <pc:spChg chg="add del">
          <ac:chgData name="Cristian Chilipirea" userId="34ab170da5908fc4" providerId="LiveId" clId="{657DC964-B470-42A9-AA52-9F1F849BFB76}" dt="2019-10-13T10:15:51.181" v="325"/>
          <ac:spMkLst>
            <pc:docMk/>
            <pc:sldMk cId="4258076731" sldId="519"/>
            <ac:spMk id="50" creationId="{DD6D9D97-E360-4392-BFD7-08A6EBF48845}"/>
          </ac:spMkLst>
        </pc:spChg>
        <pc:spChg chg="add del">
          <ac:chgData name="Cristian Chilipirea" userId="34ab170da5908fc4" providerId="LiveId" clId="{657DC964-B470-42A9-AA52-9F1F849BFB76}" dt="2019-10-13T10:15:51.181" v="325"/>
          <ac:spMkLst>
            <pc:docMk/>
            <pc:sldMk cId="4258076731" sldId="519"/>
            <ac:spMk id="53" creationId="{FD8EB5F0-C46F-4D06-BD67-28E928674752}"/>
          </ac:spMkLst>
        </pc:spChg>
        <pc:spChg chg="add del">
          <ac:chgData name="Cristian Chilipirea" userId="34ab170da5908fc4" providerId="LiveId" clId="{657DC964-B470-42A9-AA52-9F1F849BFB76}" dt="2019-10-13T10:15:51.181" v="325"/>
          <ac:spMkLst>
            <pc:docMk/>
            <pc:sldMk cId="4258076731" sldId="519"/>
            <ac:spMk id="54" creationId="{654F58CF-FE19-4C30-A2DF-48F7AEB9270A}"/>
          </ac:spMkLst>
        </pc:spChg>
        <pc:spChg chg="add mod">
          <ac:chgData name="Cristian Chilipirea" userId="34ab170da5908fc4" providerId="LiveId" clId="{657DC964-B470-42A9-AA52-9F1F849BFB76}" dt="2019-10-13T10:15:55.099" v="327" actId="1076"/>
          <ac:spMkLst>
            <pc:docMk/>
            <pc:sldMk cId="4258076731" sldId="519"/>
            <ac:spMk id="114" creationId="{E2EC2228-D34F-4C7F-AB65-1BE48F526216}"/>
          </ac:spMkLst>
        </pc:spChg>
        <pc:spChg chg="add mod">
          <ac:chgData name="Cristian Chilipirea" userId="34ab170da5908fc4" providerId="LiveId" clId="{657DC964-B470-42A9-AA52-9F1F849BFB76}" dt="2019-10-13T10:15:55.099" v="327" actId="1076"/>
          <ac:spMkLst>
            <pc:docMk/>
            <pc:sldMk cId="4258076731" sldId="519"/>
            <ac:spMk id="115" creationId="{8AC01D72-1096-4C46-9B47-F4671D22AB1D}"/>
          </ac:spMkLst>
        </pc:spChg>
        <pc:spChg chg="add mod">
          <ac:chgData name="Cristian Chilipirea" userId="34ab170da5908fc4" providerId="LiveId" clId="{657DC964-B470-42A9-AA52-9F1F849BFB76}" dt="2019-10-13T10:15:55.099" v="327" actId="1076"/>
          <ac:spMkLst>
            <pc:docMk/>
            <pc:sldMk cId="4258076731" sldId="519"/>
            <ac:spMk id="118" creationId="{2E077BDB-F37D-45BC-A713-CD4C08C045B3}"/>
          </ac:spMkLst>
        </pc:spChg>
        <pc:spChg chg="add mod">
          <ac:chgData name="Cristian Chilipirea" userId="34ab170da5908fc4" providerId="LiveId" clId="{657DC964-B470-42A9-AA52-9F1F849BFB76}" dt="2019-10-13T10:15:55.099" v="327" actId="1076"/>
          <ac:spMkLst>
            <pc:docMk/>
            <pc:sldMk cId="4258076731" sldId="519"/>
            <ac:spMk id="119" creationId="{60C81CFD-3953-40DC-8B3D-A3FE8D4E9328}"/>
          </ac:spMkLst>
        </pc:spChg>
        <pc:grpChg chg="add del">
          <ac:chgData name="Cristian Chilipirea" userId="34ab170da5908fc4" providerId="LiveId" clId="{657DC964-B470-42A9-AA52-9F1F849BFB76}" dt="2019-10-13T10:15:51.181" v="325"/>
          <ac:grpSpMkLst>
            <pc:docMk/>
            <pc:sldMk cId="4258076731" sldId="519"/>
            <ac:grpSpMk id="4" creationId="{E46ECB67-8E23-4467-863B-8C14BC3C7781}"/>
          </ac:grpSpMkLst>
        </pc:grpChg>
        <pc:grpChg chg="add del">
          <ac:chgData name="Cristian Chilipirea" userId="34ab170da5908fc4" providerId="LiveId" clId="{657DC964-B470-42A9-AA52-9F1F849BFB76}" dt="2019-10-13T10:15:51.181" v="325"/>
          <ac:grpSpMkLst>
            <pc:docMk/>
            <pc:sldMk cId="4258076731" sldId="519"/>
            <ac:grpSpMk id="7" creationId="{E2B05762-B36B-43F1-90F7-9DC8103E09B2}"/>
          </ac:grpSpMkLst>
        </pc:grpChg>
        <pc:grpChg chg="add del">
          <ac:chgData name="Cristian Chilipirea" userId="34ab170da5908fc4" providerId="LiveId" clId="{657DC964-B470-42A9-AA52-9F1F849BFB76}" dt="2019-10-13T10:15:51.181" v="325"/>
          <ac:grpSpMkLst>
            <pc:docMk/>
            <pc:sldMk cId="4258076731" sldId="519"/>
            <ac:grpSpMk id="10" creationId="{0FE8ED59-4FA4-44CD-B2EC-A5D0A2D0BF10}"/>
          </ac:grpSpMkLst>
        </pc:grpChg>
        <pc:grpChg chg="add del">
          <ac:chgData name="Cristian Chilipirea" userId="34ab170da5908fc4" providerId="LiveId" clId="{657DC964-B470-42A9-AA52-9F1F849BFB76}" dt="2019-10-13T10:15:51.181" v="325"/>
          <ac:grpSpMkLst>
            <pc:docMk/>
            <pc:sldMk cId="4258076731" sldId="519"/>
            <ac:grpSpMk id="13" creationId="{87D160DA-F7F2-4DFF-8FEB-27507C4A6AA6}"/>
          </ac:grpSpMkLst>
        </pc:grpChg>
        <pc:grpChg chg="add del">
          <ac:chgData name="Cristian Chilipirea" userId="34ab170da5908fc4" providerId="LiveId" clId="{657DC964-B470-42A9-AA52-9F1F849BFB76}" dt="2019-10-13T10:15:51.181" v="325"/>
          <ac:grpSpMkLst>
            <pc:docMk/>
            <pc:sldMk cId="4258076731" sldId="519"/>
            <ac:grpSpMk id="16" creationId="{D3B87CB6-8DCC-48FC-9BB2-403325A32C5F}"/>
          </ac:grpSpMkLst>
        </pc:grpChg>
        <pc:grpChg chg="add del">
          <ac:chgData name="Cristian Chilipirea" userId="34ab170da5908fc4" providerId="LiveId" clId="{657DC964-B470-42A9-AA52-9F1F849BFB76}" dt="2019-10-13T10:15:51.181" v="325"/>
          <ac:grpSpMkLst>
            <pc:docMk/>
            <pc:sldMk cId="4258076731" sldId="519"/>
            <ac:grpSpMk id="19" creationId="{541E1D3A-F020-413A-AA57-C89D30E0C17C}"/>
          </ac:grpSpMkLst>
        </pc:grpChg>
        <pc:grpChg chg="add del">
          <ac:chgData name="Cristian Chilipirea" userId="34ab170da5908fc4" providerId="LiveId" clId="{657DC964-B470-42A9-AA52-9F1F849BFB76}" dt="2019-10-13T10:15:51.181" v="325"/>
          <ac:grpSpMkLst>
            <pc:docMk/>
            <pc:sldMk cId="4258076731" sldId="519"/>
            <ac:grpSpMk id="22" creationId="{203A426A-E765-4131-9308-86500C87D3DA}"/>
          </ac:grpSpMkLst>
        </pc:grpChg>
        <pc:grpChg chg="add del">
          <ac:chgData name="Cristian Chilipirea" userId="34ab170da5908fc4" providerId="LiveId" clId="{657DC964-B470-42A9-AA52-9F1F849BFB76}" dt="2019-10-13T10:15:51.181" v="325"/>
          <ac:grpSpMkLst>
            <pc:docMk/>
            <pc:sldMk cId="4258076731" sldId="519"/>
            <ac:grpSpMk id="25" creationId="{64D8ADE6-3BB3-471E-AFDD-36BA4A205659}"/>
          </ac:grpSpMkLst>
        </pc:grpChg>
        <pc:grpChg chg="add del">
          <ac:chgData name="Cristian Chilipirea" userId="34ab170da5908fc4" providerId="LiveId" clId="{657DC964-B470-42A9-AA52-9F1F849BFB76}" dt="2019-10-13T10:15:51.181" v="325"/>
          <ac:grpSpMkLst>
            <pc:docMk/>
            <pc:sldMk cId="4258076731" sldId="519"/>
            <ac:grpSpMk id="28" creationId="{A2F70480-FECC-48F9-9BDD-3D39AD2C22F7}"/>
          </ac:grpSpMkLst>
        </pc:grpChg>
        <pc:grpChg chg="add del">
          <ac:chgData name="Cristian Chilipirea" userId="34ab170da5908fc4" providerId="LiveId" clId="{657DC964-B470-42A9-AA52-9F1F849BFB76}" dt="2019-10-13T10:15:51.181" v="325"/>
          <ac:grpSpMkLst>
            <pc:docMk/>
            <pc:sldMk cId="4258076731" sldId="519"/>
            <ac:grpSpMk id="46" creationId="{E8794152-46FF-42B9-BB5D-E7C4986113EC}"/>
          </ac:grpSpMkLst>
        </pc:grpChg>
        <pc:grpChg chg="add del">
          <ac:chgData name="Cristian Chilipirea" userId="34ab170da5908fc4" providerId="LiveId" clId="{657DC964-B470-42A9-AA52-9F1F849BFB76}" dt="2019-10-13T10:15:51.181" v="325"/>
          <ac:grpSpMkLst>
            <pc:docMk/>
            <pc:sldMk cId="4258076731" sldId="519"/>
            <ac:grpSpMk id="55" creationId="{39C63E92-E9F6-4CB8-ABD0-50EBFAD822B0}"/>
          </ac:grpSpMkLst>
        </pc:grpChg>
        <pc:grpChg chg="add del">
          <ac:chgData name="Cristian Chilipirea" userId="34ab170da5908fc4" providerId="LiveId" clId="{657DC964-B470-42A9-AA52-9F1F849BFB76}" dt="2019-10-13T10:15:51.181" v="325"/>
          <ac:grpSpMkLst>
            <pc:docMk/>
            <pc:sldMk cId="4258076731" sldId="519"/>
            <ac:grpSpMk id="58" creationId="{E8FF739D-167C-446D-B57A-5CE0403C365B}"/>
          </ac:grpSpMkLst>
        </pc:grpChg>
        <pc:grpChg chg="add del">
          <ac:chgData name="Cristian Chilipirea" userId="34ab170da5908fc4" providerId="LiveId" clId="{657DC964-B470-42A9-AA52-9F1F849BFB76}" dt="2019-10-13T10:15:51.181" v="325"/>
          <ac:grpSpMkLst>
            <pc:docMk/>
            <pc:sldMk cId="4258076731" sldId="519"/>
            <ac:grpSpMk id="61" creationId="{838EE878-81DC-4B8F-9184-41D27B37A205}"/>
          </ac:grpSpMkLst>
        </pc:grpChg>
        <pc:grpChg chg="add mod">
          <ac:chgData name="Cristian Chilipirea" userId="34ab170da5908fc4" providerId="LiveId" clId="{657DC964-B470-42A9-AA52-9F1F849BFB76}" dt="2019-10-13T10:15:55.099" v="327" actId="1076"/>
          <ac:grpSpMkLst>
            <pc:docMk/>
            <pc:sldMk cId="4258076731" sldId="519"/>
            <ac:grpSpMk id="69" creationId="{588FBC2C-0CD9-41E5-9A73-C2ADB8786A5D}"/>
          </ac:grpSpMkLst>
        </pc:grpChg>
        <pc:grpChg chg="add mod">
          <ac:chgData name="Cristian Chilipirea" userId="34ab170da5908fc4" providerId="LiveId" clId="{657DC964-B470-42A9-AA52-9F1F849BFB76}" dt="2019-10-13T10:15:55.099" v="327" actId="1076"/>
          <ac:grpSpMkLst>
            <pc:docMk/>
            <pc:sldMk cId="4258076731" sldId="519"/>
            <ac:grpSpMk id="72" creationId="{DFC1CFBF-8BD7-4377-A1B9-0BA4454AE39B}"/>
          </ac:grpSpMkLst>
        </pc:grpChg>
        <pc:grpChg chg="add mod">
          <ac:chgData name="Cristian Chilipirea" userId="34ab170da5908fc4" providerId="LiveId" clId="{657DC964-B470-42A9-AA52-9F1F849BFB76}" dt="2019-10-13T10:15:55.099" v="327" actId="1076"/>
          <ac:grpSpMkLst>
            <pc:docMk/>
            <pc:sldMk cId="4258076731" sldId="519"/>
            <ac:grpSpMk id="75" creationId="{C03EE888-8BE3-40F6-AD3E-584F057F4CE0}"/>
          </ac:grpSpMkLst>
        </pc:grpChg>
        <pc:grpChg chg="add mod">
          <ac:chgData name="Cristian Chilipirea" userId="34ab170da5908fc4" providerId="LiveId" clId="{657DC964-B470-42A9-AA52-9F1F849BFB76}" dt="2019-10-13T10:15:55.099" v="327" actId="1076"/>
          <ac:grpSpMkLst>
            <pc:docMk/>
            <pc:sldMk cId="4258076731" sldId="519"/>
            <ac:grpSpMk id="78" creationId="{FAE81AD0-B928-45D8-8AE1-6C2C1D37E934}"/>
          </ac:grpSpMkLst>
        </pc:grpChg>
        <pc:grpChg chg="add mod">
          <ac:chgData name="Cristian Chilipirea" userId="34ab170da5908fc4" providerId="LiveId" clId="{657DC964-B470-42A9-AA52-9F1F849BFB76}" dt="2019-10-13T10:15:55.099" v="327" actId="1076"/>
          <ac:grpSpMkLst>
            <pc:docMk/>
            <pc:sldMk cId="4258076731" sldId="519"/>
            <ac:grpSpMk id="81" creationId="{67F109F2-FCB0-4B63-8823-13E21F99C75D}"/>
          </ac:grpSpMkLst>
        </pc:grpChg>
        <pc:grpChg chg="add mod">
          <ac:chgData name="Cristian Chilipirea" userId="34ab170da5908fc4" providerId="LiveId" clId="{657DC964-B470-42A9-AA52-9F1F849BFB76}" dt="2019-10-13T10:15:55.099" v="327" actId="1076"/>
          <ac:grpSpMkLst>
            <pc:docMk/>
            <pc:sldMk cId="4258076731" sldId="519"/>
            <ac:grpSpMk id="84" creationId="{D560A2A0-62F0-4888-9CF5-7791A53D26C5}"/>
          </ac:grpSpMkLst>
        </pc:grpChg>
        <pc:grpChg chg="add mod">
          <ac:chgData name="Cristian Chilipirea" userId="34ab170da5908fc4" providerId="LiveId" clId="{657DC964-B470-42A9-AA52-9F1F849BFB76}" dt="2019-10-13T10:15:55.099" v="327" actId="1076"/>
          <ac:grpSpMkLst>
            <pc:docMk/>
            <pc:sldMk cId="4258076731" sldId="519"/>
            <ac:grpSpMk id="87" creationId="{D2A58642-F16D-455D-B0F2-2339E627D2DC}"/>
          </ac:grpSpMkLst>
        </pc:grpChg>
        <pc:grpChg chg="add mod">
          <ac:chgData name="Cristian Chilipirea" userId="34ab170da5908fc4" providerId="LiveId" clId="{657DC964-B470-42A9-AA52-9F1F849BFB76}" dt="2019-10-13T10:15:55.099" v="327" actId="1076"/>
          <ac:grpSpMkLst>
            <pc:docMk/>
            <pc:sldMk cId="4258076731" sldId="519"/>
            <ac:grpSpMk id="90" creationId="{4D6B4A3B-1795-4BE1-B576-E5D9BFE7E25B}"/>
          </ac:grpSpMkLst>
        </pc:grpChg>
        <pc:grpChg chg="add mod">
          <ac:chgData name="Cristian Chilipirea" userId="34ab170da5908fc4" providerId="LiveId" clId="{657DC964-B470-42A9-AA52-9F1F849BFB76}" dt="2019-10-13T10:15:55.099" v="327" actId="1076"/>
          <ac:grpSpMkLst>
            <pc:docMk/>
            <pc:sldMk cId="4258076731" sldId="519"/>
            <ac:grpSpMk id="93" creationId="{59DEDB08-26A5-4331-975A-ED8D653C1268}"/>
          </ac:grpSpMkLst>
        </pc:grpChg>
        <pc:grpChg chg="add mod">
          <ac:chgData name="Cristian Chilipirea" userId="34ab170da5908fc4" providerId="LiveId" clId="{657DC964-B470-42A9-AA52-9F1F849BFB76}" dt="2019-10-13T10:15:55.099" v="327" actId="1076"/>
          <ac:grpSpMkLst>
            <pc:docMk/>
            <pc:sldMk cId="4258076731" sldId="519"/>
            <ac:grpSpMk id="111" creationId="{AD75E1B9-06AA-4A62-A4A3-280FC952E22E}"/>
          </ac:grpSpMkLst>
        </pc:grpChg>
        <pc:grpChg chg="add mod">
          <ac:chgData name="Cristian Chilipirea" userId="34ab170da5908fc4" providerId="LiveId" clId="{657DC964-B470-42A9-AA52-9F1F849BFB76}" dt="2019-10-13T10:15:55.099" v="327" actId="1076"/>
          <ac:grpSpMkLst>
            <pc:docMk/>
            <pc:sldMk cId="4258076731" sldId="519"/>
            <ac:grpSpMk id="120" creationId="{4DC9FD8D-D9DC-4169-B77E-6901F6085502}"/>
          </ac:grpSpMkLst>
        </pc:grpChg>
        <pc:grpChg chg="add mod">
          <ac:chgData name="Cristian Chilipirea" userId="34ab170da5908fc4" providerId="LiveId" clId="{657DC964-B470-42A9-AA52-9F1F849BFB76}" dt="2019-10-13T10:15:55.099" v="327" actId="1076"/>
          <ac:grpSpMkLst>
            <pc:docMk/>
            <pc:sldMk cId="4258076731" sldId="519"/>
            <ac:grpSpMk id="123" creationId="{747273DC-2C4C-49F2-89F1-818B0E6B939B}"/>
          </ac:grpSpMkLst>
        </pc:grpChg>
        <pc:grpChg chg="add mod">
          <ac:chgData name="Cristian Chilipirea" userId="34ab170da5908fc4" providerId="LiveId" clId="{657DC964-B470-42A9-AA52-9F1F849BFB76}" dt="2019-10-13T10:15:55.099" v="327" actId="1076"/>
          <ac:grpSpMkLst>
            <pc:docMk/>
            <pc:sldMk cId="4258076731" sldId="519"/>
            <ac:grpSpMk id="126" creationId="{57F327D6-AA45-4682-A6F6-DEB8B2EC9061}"/>
          </ac:grpSpMkLst>
        </pc:grpChg>
        <pc:cxnChg chg="add del">
          <ac:chgData name="Cristian Chilipirea" userId="34ab170da5908fc4" providerId="LiveId" clId="{657DC964-B470-42A9-AA52-9F1F849BFB76}" dt="2019-10-13T10:15:51.181" v="325"/>
          <ac:cxnSpMkLst>
            <pc:docMk/>
            <pc:sldMk cId="4258076731" sldId="519"/>
            <ac:cxnSpMk id="31" creationId="{986547A6-18A6-4AF1-B7B7-1E3E7E62E3C0}"/>
          </ac:cxnSpMkLst>
        </pc:cxnChg>
        <pc:cxnChg chg="add del">
          <ac:chgData name="Cristian Chilipirea" userId="34ab170da5908fc4" providerId="LiveId" clId="{657DC964-B470-42A9-AA52-9F1F849BFB76}" dt="2019-10-13T10:15:51.181" v="325"/>
          <ac:cxnSpMkLst>
            <pc:docMk/>
            <pc:sldMk cId="4258076731" sldId="519"/>
            <ac:cxnSpMk id="32" creationId="{853855AA-3CF4-49B3-875D-4A1D7BCB6615}"/>
          </ac:cxnSpMkLst>
        </pc:cxnChg>
        <pc:cxnChg chg="add del">
          <ac:chgData name="Cristian Chilipirea" userId="34ab170da5908fc4" providerId="LiveId" clId="{657DC964-B470-42A9-AA52-9F1F849BFB76}" dt="2019-10-13T10:15:51.181" v="325"/>
          <ac:cxnSpMkLst>
            <pc:docMk/>
            <pc:sldMk cId="4258076731" sldId="519"/>
            <ac:cxnSpMk id="33" creationId="{96C71A8F-B99A-4A24-A41D-C16D8DE354B5}"/>
          </ac:cxnSpMkLst>
        </pc:cxnChg>
        <pc:cxnChg chg="add del">
          <ac:chgData name="Cristian Chilipirea" userId="34ab170da5908fc4" providerId="LiveId" clId="{657DC964-B470-42A9-AA52-9F1F849BFB76}" dt="2019-10-13T10:15:51.181" v="325"/>
          <ac:cxnSpMkLst>
            <pc:docMk/>
            <pc:sldMk cId="4258076731" sldId="519"/>
            <ac:cxnSpMk id="34" creationId="{9FB847AC-386E-4410-9B81-236125236378}"/>
          </ac:cxnSpMkLst>
        </pc:cxnChg>
        <pc:cxnChg chg="add del">
          <ac:chgData name="Cristian Chilipirea" userId="34ab170da5908fc4" providerId="LiveId" clId="{657DC964-B470-42A9-AA52-9F1F849BFB76}" dt="2019-10-13T10:15:51.181" v="325"/>
          <ac:cxnSpMkLst>
            <pc:docMk/>
            <pc:sldMk cId="4258076731" sldId="519"/>
            <ac:cxnSpMk id="35" creationId="{2AAEFE23-17C3-46F8-B3C5-67B100A988E7}"/>
          </ac:cxnSpMkLst>
        </pc:cxnChg>
        <pc:cxnChg chg="add del">
          <ac:chgData name="Cristian Chilipirea" userId="34ab170da5908fc4" providerId="LiveId" clId="{657DC964-B470-42A9-AA52-9F1F849BFB76}" dt="2019-10-13T10:15:51.181" v="325"/>
          <ac:cxnSpMkLst>
            <pc:docMk/>
            <pc:sldMk cId="4258076731" sldId="519"/>
            <ac:cxnSpMk id="36" creationId="{1933F294-70D5-49D8-9973-FEA97A549A68}"/>
          </ac:cxnSpMkLst>
        </pc:cxnChg>
        <pc:cxnChg chg="add del">
          <ac:chgData name="Cristian Chilipirea" userId="34ab170da5908fc4" providerId="LiveId" clId="{657DC964-B470-42A9-AA52-9F1F849BFB76}" dt="2019-10-13T10:15:51.181" v="325"/>
          <ac:cxnSpMkLst>
            <pc:docMk/>
            <pc:sldMk cId="4258076731" sldId="519"/>
            <ac:cxnSpMk id="37" creationId="{2BC7CFAB-0BAD-420C-A501-974EFCB31FF9}"/>
          </ac:cxnSpMkLst>
        </pc:cxnChg>
        <pc:cxnChg chg="add del">
          <ac:chgData name="Cristian Chilipirea" userId="34ab170da5908fc4" providerId="LiveId" clId="{657DC964-B470-42A9-AA52-9F1F849BFB76}" dt="2019-10-13T10:15:51.181" v="325"/>
          <ac:cxnSpMkLst>
            <pc:docMk/>
            <pc:sldMk cId="4258076731" sldId="519"/>
            <ac:cxnSpMk id="38" creationId="{CC4131A1-7E46-48C1-9241-EA4A62C6842A}"/>
          </ac:cxnSpMkLst>
        </pc:cxnChg>
        <pc:cxnChg chg="add del">
          <ac:chgData name="Cristian Chilipirea" userId="34ab170da5908fc4" providerId="LiveId" clId="{657DC964-B470-42A9-AA52-9F1F849BFB76}" dt="2019-10-13T10:15:51.181" v="325"/>
          <ac:cxnSpMkLst>
            <pc:docMk/>
            <pc:sldMk cId="4258076731" sldId="519"/>
            <ac:cxnSpMk id="39" creationId="{CE176246-840C-46FF-919D-787A850B24F0}"/>
          </ac:cxnSpMkLst>
        </pc:cxnChg>
        <pc:cxnChg chg="add del">
          <ac:chgData name="Cristian Chilipirea" userId="34ab170da5908fc4" providerId="LiveId" clId="{657DC964-B470-42A9-AA52-9F1F849BFB76}" dt="2019-10-13T10:15:51.181" v="325"/>
          <ac:cxnSpMkLst>
            <pc:docMk/>
            <pc:sldMk cId="4258076731" sldId="519"/>
            <ac:cxnSpMk id="40" creationId="{BD1EB294-3408-4EB5-931D-B8E20C4871CD}"/>
          </ac:cxnSpMkLst>
        </pc:cxnChg>
        <pc:cxnChg chg="add del">
          <ac:chgData name="Cristian Chilipirea" userId="34ab170da5908fc4" providerId="LiveId" clId="{657DC964-B470-42A9-AA52-9F1F849BFB76}" dt="2019-10-13T10:15:51.181" v="325"/>
          <ac:cxnSpMkLst>
            <pc:docMk/>
            <pc:sldMk cId="4258076731" sldId="519"/>
            <ac:cxnSpMk id="41" creationId="{6A08FCDF-195A-4E61-ACD2-B92FFB26BE06}"/>
          </ac:cxnSpMkLst>
        </pc:cxnChg>
        <pc:cxnChg chg="add del">
          <ac:chgData name="Cristian Chilipirea" userId="34ab170da5908fc4" providerId="LiveId" clId="{657DC964-B470-42A9-AA52-9F1F849BFB76}" dt="2019-10-13T10:15:51.181" v="325"/>
          <ac:cxnSpMkLst>
            <pc:docMk/>
            <pc:sldMk cId="4258076731" sldId="519"/>
            <ac:cxnSpMk id="42" creationId="{E711E9ED-514C-4ED9-9D32-D59FC85EFCBB}"/>
          </ac:cxnSpMkLst>
        </pc:cxnChg>
        <pc:cxnChg chg="add del">
          <ac:chgData name="Cristian Chilipirea" userId="34ab170da5908fc4" providerId="LiveId" clId="{657DC964-B470-42A9-AA52-9F1F849BFB76}" dt="2019-10-13T10:15:51.181" v="325"/>
          <ac:cxnSpMkLst>
            <pc:docMk/>
            <pc:sldMk cId="4258076731" sldId="519"/>
            <ac:cxnSpMk id="43" creationId="{50C0C84F-ADA4-4918-8947-7276E7BC27FF}"/>
          </ac:cxnSpMkLst>
        </pc:cxnChg>
        <pc:cxnChg chg="add del">
          <ac:chgData name="Cristian Chilipirea" userId="34ab170da5908fc4" providerId="LiveId" clId="{657DC964-B470-42A9-AA52-9F1F849BFB76}" dt="2019-10-13T10:15:51.181" v="325"/>
          <ac:cxnSpMkLst>
            <pc:docMk/>
            <pc:sldMk cId="4258076731" sldId="519"/>
            <ac:cxnSpMk id="44" creationId="{5C549085-20D3-4921-93B7-8624524DE785}"/>
          </ac:cxnSpMkLst>
        </pc:cxnChg>
        <pc:cxnChg chg="add del">
          <ac:chgData name="Cristian Chilipirea" userId="34ab170da5908fc4" providerId="LiveId" clId="{657DC964-B470-42A9-AA52-9F1F849BFB76}" dt="2019-10-13T10:15:51.181" v="325"/>
          <ac:cxnSpMkLst>
            <pc:docMk/>
            <pc:sldMk cId="4258076731" sldId="519"/>
            <ac:cxnSpMk id="45" creationId="{FCD6C583-74AA-45EC-A275-F03F86E443FD}"/>
          </ac:cxnSpMkLst>
        </pc:cxnChg>
        <pc:cxnChg chg="add del">
          <ac:chgData name="Cristian Chilipirea" userId="34ab170da5908fc4" providerId="LiveId" clId="{657DC964-B470-42A9-AA52-9F1F849BFB76}" dt="2019-10-13T10:15:51.181" v="325"/>
          <ac:cxnSpMkLst>
            <pc:docMk/>
            <pc:sldMk cId="4258076731" sldId="519"/>
            <ac:cxnSpMk id="51" creationId="{E9C1C3D1-C01E-4237-A920-9B01C6B2A6C2}"/>
          </ac:cxnSpMkLst>
        </pc:cxnChg>
        <pc:cxnChg chg="add del">
          <ac:chgData name="Cristian Chilipirea" userId="34ab170da5908fc4" providerId="LiveId" clId="{657DC964-B470-42A9-AA52-9F1F849BFB76}" dt="2019-10-13T10:15:51.181" v="325"/>
          <ac:cxnSpMkLst>
            <pc:docMk/>
            <pc:sldMk cId="4258076731" sldId="519"/>
            <ac:cxnSpMk id="52" creationId="{74E000C3-CF2F-4F18-82D2-5DAC0ADB000C}"/>
          </ac:cxnSpMkLst>
        </pc:cxnChg>
        <pc:cxnChg chg="add del">
          <ac:chgData name="Cristian Chilipirea" userId="34ab170da5908fc4" providerId="LiveId" clId="{657DC964-B470-42A9-AA52-9F1F849BFB76}" dt="2019-10-13T10:15:51.181" v="325"/>
          <ac:cxnSpMkLst>
            <pc:docMk/>
            <pc:sldMk cId="4258076731" sldId="519"/>
            <ac:cxnSpMk id="64" creationId="{707F2AE9-FD34-4D85-8B29-9D824BEC333D}"/>
          </ac:cxnSpMkLst>
        </pc:cxnChg>
        <pc:cxnChg chg="add del">
          <ac:chgData name="Cristian Chilipirea" userId="34ab170da5908fc4" providerId="LiveId" clId="{657DC964-B470-42A9-AA52-9F1F849BFB76}" dt="2019-10-13T10:15:51.181" v="325"/>
          <ac:cxnSpMkLst>
            <pc:docMk/>
            <pc:sldMk cId="4258076731" sldId="519"/>
            <ac:cxnSpMk id="65" creationId="{C77FC10F-CCDF-4708-86DC-0295900ACCE5}"/>
          </ac:cxnSpMkLst>
        </pc:cxnChg>
        <pc:cxnChg chg="add del">
          <ac:chgData name="Cristian Chilipirea" userId="34ab170da5908fc4" providerId="LiveId" clId="{657DC964-B470-42A9-AA52-9F1F849BFB76}" dt="2019-10-13T10:15:51.181" v="325"/>
          <ac:cxnSpMkLst>
            <pc:docMk/>
            <pc:sldMk cId="4258076731" sldId="519"/>
            <ac:cxnSpMk id="66" creationId="{95CE83A6-1BDA-4354-905D-7EBECC344156}"/>
          </ac:cxnSpMkLst>
        </pc:cxnChg>
        <pc:cxnChg chg="add del">
          <ac:chgData name="Cristian Chilipirea" userId="34ab170da5908fc4" providerId="LiveId" clId="{657DC964-B470-42A9-AA52-9F1F849BFB76}" dt="2019-10-13T10:15:51.181" v="325"/>
          <ac:cxnSpMkLst>
            <pc:docMk/>
            <pc:sldMk cId="4258076731" sldId="519"/>
            <ac:cxnSpMk id="67" creationId="{5E8E19CD-6D02-4CE4-994D-181655ECC4DB}"/>
          </ac:cxnSpMkLst>
        </pc:cxnChg>
        <pc:cxnChg chg="add del">
          <ac:chgData name="Cristian Chilipirea" userId="34ab170da5908fc4" providerId="LiveId" clId="{657DC964-B470-42A9-AA52-9F1F849BFB76}" dt="2019-10-13T10:15:51.181" v="325"/>
          <ac:cxnSpMkLst>
            <pc:docMk/>
            <pc:sldMk cId="4258076731" sldId="519"/>
            <ac:cxnSpMk id="68" creationId="{8837F57C-71DF-4E35-83F5-5980A019246D}"/>
          </ac:cxnSpMkLst>
        </pc:cxnChg>
        <pc:cxnChg chg="add mod">
          <ac:chgData name="Cristian Chilipirea" userId="34ab170da5908fc4" providerId="LiveId" clId="{657DC964-B470-42A9-AA52-9F1F849BFB76}" dt="2019-10-13T10:15:55.099" v="327" actId="1076"/>
          <ac:cxnSpMkLst>
            <pc:docMk/>
            <pc:sldMk cId="4258076731" sldId="519"/>
            <ac:cxnSpMk id="96" creationId="{4CC85B07-5513-46D2-96AB-10A05CC7F875}"/>
          </ac:cxnSpMkLst>
        </pc:cxnChg>
        <pc:cxnChg chg="add mod">
          <ac:chgData name="Cristian Chilipirea" userId="34ab170da5908fc4" providerId="LiveId" clId="{657DC964-B470-42A9-AA52-9F1F849BFB76}" dt="2019-10-13T10:15:55.099" v="327" actId="1076"/>
          <ac:cxnSpMkLst>
            <pc:docMk/>
            <pc:sldMk cId="4258076731" sldId="519"/>
            <ac:cxnSpMk id="97" creationId="{012A1E06-E983-4001-9205-84CE17FE46A3}"/>
          </ac:cxnSpMkLst>
        </pc:cxnChg>
        <pc:cxnChg chg="add mod">
          <ac:chgData name="Cristian Chilipirea" userId="34ab170da5908fc4" providerId="LiveId" clId="{657DC964-B470-42A9-AA52-9F1F849BFB76}" dt="2019-10-13T10:15:55.099" v="327" actId="1076"/>
          <ac:cxnSpMkLst>
            <pc:docMk/>
            <pc:sldMk cId="4258076731" sldId="519"/>
            <ac:cxnSpMk id="98" creationId="{8E8634B8-F69B-4A92-9628-F4BFEE8C402A}"/>
          </ac:cxnSpMkLst>
        </pc:cxnChg>
        <pc:cxnChg chg="add mod">
          <ac:chgData name="Cristian Chilipirea" userId="34ab170da5908fc4" providerId="LiveId" clId="{657DC964-B470-42A9-AA52-9F1F849BFB76}" dt="2019-10-13T10:15:55.099" v="327" actId="1076"/>
          <ac:cxnSpMkLst>
            <pc:docMk/>
            <pc:sldMk cId="4258076731" sldId="519"/>
            <ac:cxnSpMk id="99" creationId="{5565EAA2-80C6-40E1-AB77-ABA2ED244D57}"/>
          </ac:cxnSpMkLst>
        </pc:cxnChg>
        <pc:cxnChg chg="add mod">
          <ac:chgData name="Cristian Chilipirea" userId="34ab170da5908fc4" providerId="LiveId" clId="{657DC964-B470-42A9-AA52-9F1F849BFB76}" dt="2019-10-13T10:15:55.099" v="327" actId="1076"/>
          <ac:cxnSpMkLst>
            <pc:docMk/>
            <pc:sldMk cId="4258076731" sldId="519"/>
            <ac:cxnSpMk id="100" creationId="{7ED206CA-7EA1-485E-A105-26B104C145A3}"/>
          </ac:cxnSpMkLst>
        </pc:cxnChg>
        <pc:cxnChg chg="add mod">
          <ac:chgData name="Cristian Chilipirea" userId="34ab170da5908fc4" providerId="LiveId" clId="{657DC964-B470-42A9-AA52-9F1F849BFB76}" dt="2019-10-13T10:15:55.099" v="327" actId="1076"/>
          <ac:cxnSpMkLst>
            <pc:docMk/>
            <pc:sldMk cId="4258076731" sldId="519"/>
            <ac:cxnSpMk id="101" creationId="{50E9D60A-A987-4934-BF0C-0B53F6C831D5}"/>
          </ac:cxnSpMkLst>
        </pc:cxnChg>
        <pc:cxnChg chg="add mod">
          <ac:chgData name="Cristian Chilipirea" userId="34ab170da5908fc4" providerId="LiveId" clId="{657DC964-B470-42A9-AA52-9F1F849BFB76}" dt="2019-10-13T10:15:55.099" v="327" actId="1076"/>
          <ac:cxnSpMkLst>
            <pc:docMk/>
            <pc:sldMk cId="4258076731" sldId="519"/>
            <ac:cxnSpMk id="102" creationId="{22DD4A74-5F74-466F-926A-69D6953F25FF}"/>
          </ac:cxnSpMkLst>
        </pc:cxnChg>
        <pc:cxnChg chg="add mod">
          <ac:chgData name="Cristian Chilipirea" userId="34ab170da5908fc4" providerId="LiveId" clId="{657DC964-B470-42A9-AA52-9F1F849BFB76}" dt="2019-10-13T10:15:55.099" v="327" actId="1076"/>
          <ac:cxnSpMkLst>
            <pc:docMk/>
            <pc:sldMk cId="4258076731" sldId="519"/>
            <ac:cxnSpMk id="103" creationId="{87246A73-8489-400A-8C1C-FE09C6944A6F}"/>
          </ac:cxnSpMkLst>
        </pc:cxnChg>
        <pc:cxnChg chg="add mod">
          <ac:chgData name="Cristian Chilipirea" userId="34ab170da5908fc4" providerId="LiveId" clId="{657DC964-B470-42A9-AA52-9F1F849BFB76}" dt="2019-10-13T10:15:55.099" v="327" actId="1076"/>
          <ac:cxnSpMkLst>
            <pc:docMk/>
            <pc:sldMk cId="4258076731" sldId="519"/>
            <ac:cxnSpMk id="104" creationId="{959282D6-D8BC-4567-ACA6-52F9F3562CC4}"/>
          </ac:cxnSpMkLst>
        </pc:cxnChg>
        <pc:cxnChg chg="add mod">
          <ac:chgData name="Cristian Chilipirea" userId="34ab170da5908fc4" providerId="LiveId" clId="{657DC964-B470-42A9-AA52-9F1F849BFB76}" dt="2019-10-13T10:15:55.099" v="327" actId="1076"/>
          <ac:cxnSpMkLst>
            <pc:docMk/>
            <pc:sldMk cId="4258076731" sldId="519"/>
            <ac:cxnSpMk id="105" creationId="{48032F23-47D8-43AA-B9EB-857598929398}"/>
          </ac:cxnSpMkLst>
        </pc:cxnChg>
        <pc:cxnChg chg="add mod">
          <ac:chgData name="Cristian Chilipirea" userId="34ab170da5908fc4" providerId="LiveId" clId="{657DC964-B470-42A9-AA52-9F1F849BFB76}" dt="2019-10-13T10:15:55.099" v="327" actId="1076"/>
          <ac:cxnSpMkLst>
            <pc:docMk/>
            <pc:sldMk cId="4258076731" sldId="519"/>
            <ac:cxnSpMk id="106" creationId="{FDE2AEE1-BEA9-4CD3-AE2F-825BE7E4C5F7}"/>
          </ac:cxnSpMkLst>
        </pc:cxnChg>
        <pc:cxnChg chg="add mod">
          <ac:chgData name="Cristian Chilipirea" userId="34ab170da5908fc4" providerId="LiveId" clId="{657DC964-B470-42A9-AA52-9F1F849BFB76}" dt="2019-10-13T10:15:55.099" v="327" actId="1076"/>
          <ac:cxnSpMkLst>
            <pc:docMk/>
            <pc:sldMk cId="4258076731" sldId="519"/>
            <ac:cxnSpMk id="107" creationId="{5F2DDD9D-CC09-4024-A71B-8617BE3CF071}"/>
          </ac:cxnSpMkLst>
        </pc:cxnChg>
        <pc:cxnChg chg="add mod">
          <ac:chgData name="Cristian Chilipirea" userId="34ab170da5908fc4" providerId="LiveId" clId="{657DC964-B470-42A9-AA52-9F1F849BFB76}" dt="2019-10-13T10:15:55.099" v="327" actId="1076"/>
          <ac:cxnSpMkLst>
            <pc:docMk/>
            <pc:sldMk cId="4258076731" sldId="519"/>
            <ac:cxnSpMk id="108" creationId="{389DB1AE-E3FC-484A-BBB4-747DD7BE4EED}"/>
          </ac:cxnSpMkLst>
        </pc:cxnChg>
        <pc:cxnChg chg="add mod">
          <ac:chgData name="Cristian Chilipirea" userId="34ab170da5908fc4" providerId="LiveId" clId="{657DC964-B470-42A9-AA52-9F1F849BFB76}" dt="2019-10-13T10:15:55.099" v="327" actId="1076"/>
          <ac:cxnSpMkLst>
            <pc:docMk/>
            <pc:sldMk cId="4258076731" sldId="519"/>
            <ac:cxnSpMk id="109" creationId="{5C27FF88-5BB0-4DAA-8E76-50350625C077}"/>
          </ac:cxnSpMkLst>
        </pc:cxnChg>
        <pc:cxnChg chg="add mod">
          <ac:chgData name="Cristian Chilipirea" userId="34ab170da5908fc4" providerId="LiveId" clId="{657DC964-B470-42A9-AA52-9F1F849BFB76}" dt="2019-10-13T10:15:55.099" v="327" actId="1076"/>
          <ac:cxnSpMkLst>
            <pc:docMk/>
            <pc:sldMk cId="4258076731" sldId="519"/>
            <ac:cxnSpMk id="110" creationId="{F283B94A-D852-47BA-AD0C-D73E5F120B05}"/>
          </ac:cxnSpMkLst>
        </pc:cxnChg>
        <pc:cxnChg chg="add mod">
          <ac:chgData name="Cristian Chilipirea" userId="34ab170da5908fc4" providerId="LiveId" clId="{657DC964-B470-42A9-AA52-9F1F849BFB76}" dt="2019-10-13T10:15:55.099" v="327" actId="1076"/>
          <ac:cxnSpMkLst>
            <pc:docMk/>
            <pc:sldMk cId="4258076731" sldId="519"/>
            <ac:cxnSpMk id="116" creationId="{AC5A86EE-7ED1-4776-B1E3-5E3C2BB1A807}"/>
          </ac:cxnSpMkLst>
        </pc:cxnChg>
        <pc:cxnChg chg="add mod">
          <ac:chgData name="Cristian Chilipirea" userId="34ab170da5908fc4" providerId="LiveId" clId="{657DC964-B470-42A9-AA52-9F1F849BFB76}" dt="2019-10-13T10:15:55.099" v="327" actId="1076"/>
          <ac:cxnSpMkLst>
            <pc:docMk/>
            <pc:sldMk cId="4258076731" sldId="519"/>
            <ac:cxnSpMk id="117" creationId="{C01E23AE-D22F-40C5-B83D-2527FB6E81BB}"/>
          </ac:cxnSpMkLst>
        </pc:cxnChg>
        <pc:cxnChg chg="add mod">
          <ac:chgData name="Cristian Chilipirea" userId="34ab170da5908fc4" providerId="LiveId" clId="{657DC964-B470-42A9-AA52-9F1F849BFB76}" dt="2019-10-13T10:15:55.099" v="327" actId="1076"/>
          <ac:cxnSpMkLst>
            <pc:docMk/>
            <pc:sldMk cId="4258076731" sldId="519"/>
            <ac:cxnSpMk id="129" creationId="{53962B30-7DAA-4FAF-B3AA-D146B2B74D2A}"/>
          </ac:cxnSpMkLst>
        </pc:cxnChg>
        <pc:cxnChg chg="add mod">
          <ac:chgData name="Cristian Chilipirea" userId="34ab170da5908fc4" providerId="LiveId" clId="{657DC964-B470-42A9-AA52-9F1F849BFB76}" dt="2019-10-13T10:15:55.099" v="327" actId="1076"/>
          <ac:cxnSpMkLst>
            <pc:docMk/>
            <pc:sldMk cId="4258076731" sldId="519"/>
            <ac:cxnSpMk id="130" creationId="{C296C9ED-8B67-4608-9D94-F6B0AC10BAAE}"/>
          </ac:cxnSpMkLst>
        </pc:cxnChg>
        <pc:cxnChg chg="add mod">
          <ac:chgData name="Cristian Chilipirea" userId="34ab170da5908fc4" providerId="LiveId" clId="{657DC964-B470-42A9-AA52-9F1F849BFB76}" dt="2019-10-13T10:15:55.099" v="327" actId="1076"/>
          <ac:cxnSpMkLst>
            <pc:docMk/>
            <pc:sldMk cId="4258076731" sldId="519"/>
            <ac:cxnSpMk id="131" creationId="{18F68E71-171F-468F-817C-B073CF6B4596}"/>
          </ac:cxnSpMkLst>
        </pc:cxnChg>
        <pc:cxnChg chg="add mod">
          <ac:chgData name="Cristian Chilipirea" userId="34ab170da5908fc4" providerId="LiveId" clId="{657DC964-B470-42A9-AA52-9F1F849BFB76}" dt="2019-10-13T10:15:55.099" v="327" actId="1076"/>
          <ac:cxnSpMkLst>
            <pc:docMk/>
            <pc:sldMk cId="4258076731" sldId="519"/>
            <ac:cxnSpMk id="132" creationId="{68935227-6703-4089-A845-9DCC2CFEC15F}"/>
          </ac:cxnSpMkLst>
        </pc:cxnChg>
        <pc:cxnChg chg="add mod">
          <ac:chgData name="Cristian Chilipirea" userId="34ab170da5908fc4" providerId="LiveId" clId="{657DC964-B470-42A9-AA52-9F1F849BFB76}" dt="2019-10-13T10:15:55.099" v="327" actId="1076"/>
          <ac:cxnSpMkLst>
            <pc:docMk/>
            <pc:sldMk cId="4258076731" sldId="519"/>
            <ac:cxnSpMk id="133" creationId="{66981EEE-2032-4811-B0C8-07FF48D70797}"/>
          </ac:cxnSpMkLst>
        </pc:cxnChg>
      </pc:sldChg>
      <pc:sldChg chg="addSp delSp modSp add">
        <pc:chgData name="Cristian Chilipirea" userId="34ab170da5908fc4" providerId="LiveId" clId="{657DC964-B470-42A9-AA52-9F1F849BFB76}" dt="2019-10-13T10:16:10.229" v="333"/>
        <pc:sldMkLst>
          <pc:docMk/>
          <pc:sldMk cId="1530226798" sldId="520"/>
        </pc:sldMkLst>
        <pc:spChg chg="mod">
          <ac:chgData name="Cristian Chilipirea" userId="34ab170da5908fc4" providerId="LiveId" clId="{657DC964-B470-42A9-AA52-9F1F849BFB76}" dt="2019-10-13T10:16:02.799" v="329"/>
          <ac:spMkLst>
            <pc:docMk/>
            <pc:sldMk cId="1530226798" sldId="520"/>
            <ac:spMk id="2" creationId="{7351D81F-4684-48AD-9A1B-9122EC5335CE}"/>
          </ac:spMkLst>
        </pc:spChg>
        <pc:spChg chg="del">
          <ac:chgData name="Cristian Chilipirea" userId="34ab170da5908fc4" providerId="LiveId" clId="{657DC964-B470-42A9-AA52-9F1F849BFB76}" dt="2019-10-13T10:16:04.999" v="330" actId="478"/>
          <ac:spMkLst>
            <pc:docMk/>
            <pc:sldMk cId="1530226798" sldId="520"/>
            <ac:spMk id="3" creationId="{79B879A8-0EC7-4641-9C0A-53D952108C5D}"/>
          </ac:spMkLst>
        </pc:spChg>
        <pc:spChg chg="add del">
          <ac:chgData name="Cristian Chilipirea" userId="34ab170da5908fc4" providerId="LiveId" clId="{657DC964-B470-42A9-AA52-9F1F849BFB76}" dt="2019-10-13T10:16:10.205" v="332"/>
          <ac:spMkLst>
            <pc:docMk/>
            <pc:sldMk cId="1530226798" sldId="520"/>
            <ac:spMk id="43" creationId="{1B897F1F-E445-49C2-816F-0337CA5F09BC}"/>
          </ac:spMkLst>
        </pc:spChg>
        <pc:spChg chg="add del">
          <ac:chgData name="Cristian Chilipirea" userId="34ab170da5908fc4" providerId="LiveId" clId="{657DC964-B470-42A9-AA52-9F1F849BFB76}" dt="2019-10-13T10:16:10.205" v="332"/>
          <ac:spMkLst>
            <pc:docMk/>
            <pc:sldMk cId="1530226798" sldId="520"/>
            <ac:spMk id="44" creationId="{586A4B7C-05A7-463E-BAE3-CA210CBF39AE}"/>
          </ac:spMkLst>
        </pc:spChg>
        <pc:spChg chg="add del">
          <ac:chgData name="Cristian Chilipirea" userId="34ab170da5908fc4" providerId="LiveId" clId="{657DC964-B470-42A9-AA52-9F1F849BFB76}" dt="2019-10-13T10:16:10.205" v="332"/>
          <ac:spMkLst>
            <pc:docMk/>
            <pc:sldMk cId="1530226798" sldId="520"/>
            <ac:spMk id="45" creationId="{C7C30311-8F80-447A-8004-E14761107E51}"/>
          </ac:spMkLst>
        </pc:spChg>
        <pc:spChg chg="add del">
          <ac:chgData name="Cristian Chilipirea" userId="34ab170da5908fc4" providerId="LiveId" clId="{657DC964-B470-42A9-AA52-9F1F849BFB76}" dt="2019-10-13T10:16:10.205" v="332"/>
          <ac:spMkLst>
            <pc:docMk/>
            <pc:sldMk cId="1530226798" sldId="520"/>
            <ac:spMk id="46" creationId="{555A5CE4-504E-4D13-8F07-7CC1C3C99B8B}"/>
          </ac:spMkLst>
        </pc:spChg>
        <pc:spChg chg="add del">
          <ac:chgData name="Cristian Chilipirea" userId="34ab170da5908fc4" providerId="LiveId" clId="{657DC964-B470-42A9-AA52-9F1F849BFB76}" dt="2019-10-13T10:16:10.205" v="332"/>
          <ac:spMkLst>
            <pc:docMk/>
            <pc:sldMk cId="1530226798" sldId="520"/>
            <ac:spMk id="47" creationId="{1D0EFF60-0DCD-4601-8C4E-7DF3F13E609B}"/>
          </ac:spMkLst>
        </pc:spChg>
        <pc:spChg chg="add del">
          <ac:chgData name="Cristian Chilipirea" userId="34ab170da5908fc4" providerId="LiveId" clId="{657DC964-B470-42A9-AA52-9F1F849BFB76}" dt="2019-10-13T10:16:10.205" v="332"/>
          <ac:spMkLst>
            <pc:docMk/>
            <pc:sldMk cId="1530226798" sldId="520"/>
            <ac:spMk id="48" creationId="{ED622907-2870-4899-A58F-D19813131083}"/>
          </ac:spMkLst>
        </pc:spChg>
        <pc:spChg chg="add del">
          <ac:chgData name="Cristian Chilipirea" userId="34ab170da5908fc4" providerId="LiveId" clId="{657DC964-B470-42A9-AA52-9F1F849BFB76}" dt="2019-10-13T10:16:10.205" v="332"/>
          <ac:spMkLst>
            <pc:docMk/>
            <pc:sldMk cId="1530226798" sldId="520"/>
            <ac:spMk id="54" creationId="{C2E08D0B-6373-4109-879B-23EB57EC59AD}"/>
          </ac:spMkLst>
        </pc:spChg>
        <pc:spChg chg="add del">
          <ac:chgData name="Cristian Chilipirea" userId="34ab170da5908fc4" providerId="LiveId" clId="{657DC964-B470-42A9-AA52-9F1F849BFB76}" dt="2019-10-13T10:16:10.205" v="332"/>
          <ac:spMkLst>
            <pc:docMk/>
            <pc:sldMk cId="1530226798" sldId="520"/>
            <ac:spMk id="55" creationId="{71704980-72B2-4EBC-A91C-BA145466CAE2}"/>
          </ac:spMkLst>
        </pc:spChg>
        <pc:spChg chg="add del">
          <ac:chgData name="Cristian Chilipirea" userId="34ab170da5908fc4" providerId="LiveId" clId="{657DC964-B470-42A9-AA52-9F1F849BFB76}" dt="2019-10-13T10:16:10.205" v="332"/>
          <ac:spMkLst>
            <pc:docMk/>
            <pc:sldMk cId="1530226798" sldId="520"/>
            <ac:spMk id="56" creationId="{AB388E3C-564D-4DF6-A785-6C2E881970AE}"/>
          </ac:spMkLst>
        </pc:spChg>
        <pc:spChg chg="add del">
          <ac:chgData name="Cristian Chilipirea" userId="34ab170da5908fc4" providerId="LiveId" clId="{657DC964-B470-42A9-AA52-9F1F849BFB76}" dt="2019-10-13T10:16:10.205" v="332"/>
          <ac:spMkLst>
            <pc:docMk/>
            <pc:sldMk cId="1530226798" sldId="520"/>
            <ac:spMk id="57" creationId="{520D7EFF-B42D-4038-94B4-F007533C0ED2}"/>
          </ac:spMkLst>
        </pc:spChg>
        <pc:spChg chg="add del">
          <ac:chgData name="Cristian Chilipirea" userId="34ab170da5908fc4" providerId="LiveId" clId="{657DC964-B470-42A9-AA52-9F1F849BFB76}" dt="2019-10-13T10:16:10.205" v="332"/>
          <ac:spMkLst>
            <pc:docMk/>
            <pc:sldMk cId="1530226798" sldId="520"/>
            <ac:spMk id="63" creationId="{E720861D-A5D9-481A-98A5-6B7CACEF980D}"/>
          </ac:spMkLst>
        </pc:spChg>
        <pc:spChg chg="add del">
          <ac:chgData name="Cristian Chilipirea" userId="34ab170da5908fc4" providerId="LiveId" clId="{657DC964-B470-42A9-AA52-9F1F849BFB76}" dt="2019-10-13T10:16:10.205" v="332"/>
          <ac:spMkLst>
            <pc:docMk/>
            <pc:sldMk cId="1530226798" sldId="520"/>
            <ac:spMk id="64" creationId="{A3B9FCE9-68AB-4248-A6DF-843FF2F33D0C}"/>
          </ac:spMkLst>
        </pc:spChg>
        <pc:spChg chg="add">
          <ac:chgData name="Cristian Chilipirea" userId="34ab170da5908fc4" providerId="LiveId" clId="{657DC964-B470-42A9-AA52-9F1F849BFB76}" dt="2019-10-13T10:16:10.229" v="333"/>
          <ac:spMkLst>
            <pc:docMk/>
            <pc:sldMk cId="1530226798" sldId="520"/>
            <ac:spMk id="104" creationId="{7281A669-B2E4-456D-B44C-134081B9BB2B}"/>
          </ac:spMkLst>
        </pc:spChg>
        <pc:spChg chg="add">
          <ac:chgData name="Cristian Chilipirea" userId="34ab170da5908fc4" providerId="LiveId" clId="{657DC964-B470-42A9-AA52-9F1F849BFB76}" dt="2019-10-13T10:16:10.229" v="333"/>
          <ac:spMkLst>
            <pc:docMk/>
            <pc:sldMk cId="1530226798" sldId="520"/>
            <ac:spMk id="105" creationId="{6371F7B6-80D0-4425-8E31-A4C1EE614937}"/>
          </ac:spMkLst>
        </pc:spChg>
        <pc:spChg chg="add">
          <ac:chgData name="Cristian Chilipirea" userId="34ab170da5908fc4" providerId="LiveId" clId="{657DC964-B470-42A9-AA52-9F1F849BFB76}" dt="2019-10-13T10:16:10.229" v="333"/>
          <ac:spMkLst>
            <pc:docMk/>
            <pc:sldMk cId="1530226798" sldId="520"/>
            <ac:spMk id="106" creationId="{FDEAC5CA-4BF0-4719-8E8A-EC5922411608}"/>
          </ac:spMkLst>
        </pc:spChg>
        <pc:spChg chg="add">
          <ac:chgData name="Cristian Chilipirea" userId="34ab170da5908fc4" providerId="LiveId" clId="{657DC964-B470-42A9-AA52-9F1F849BFB76}" dt="2019-10-13T10:16:10.229" v="333"/>
          <ac:spMkLst>
            <pc:docMk/>
            <pc:sldMk cId="1530226798" sldId="520"/>
            <ac:spMk id="107" creationId="{E8D65994-3A70-4D0D-9C85-DAA2BBDDFBDA}"/>
          </ac:spMkLst>
        </pc:spChg>
        <pc:spChg chg="add">
          <ac:chgData name="Cristian Chilipirea" userId="34ab170da5908fc4" providerId="LiveId" clId="{657DC964-B470-42A9-AA52-9F1F849BFB76}" dt="2019-10-13T10:16:10.229" v="333"/>
          <ac:spMkLst>
            <pc:docMk/>
            <pc:sldMk cId="1530226798" sldId="520"/>
            <ac:spMk id="108" creationId="{6F040061-CFA1-49F2-98E3-E1F735BFA6A5}"/>
          </ac:spMkLst>
        </pc:spChg>
        <pc:spChg chg="add">
          <ac:chgData name="Cristian Chilipirea" userId="34ab170da5908fc4" providerId="LiveId" clId="{657DC964-B470-42A9-AA52-9F1F849BFB76}" dt="2019-10-13T10:16:10.229" v="333"/>
          <ac:spMkLst>
            <pc:docMk/>
            <pc:sldMk cId="1530226798" sldId="520"/>
            <ac:spMk id="109" creationId="{83291F2A-91CB-4DDE-90F5-ACB1BBDC4636}"/>
          </ac:spMkLst>
        </pc:spChg>
        <pc:spChg chg="add">
          <ac:chgData name="Cristian Chilipirea" userId="34ab170da5908fc4" providerId="LiveId" clId="{657DC964-B470-42A9-AA52-9F1F849BFB76}" dt="2019-10-13T10:16:10.229" v="333"/>
          <ac:spMkLst>
            <pc:docMk/>
            <pc:sldMk cId="1530226798" sldId="520"/>
            <ac:spMk id="115" creationId="{BAE41A2D-D0BE-4E55-B7CC-EF90D282BD71}"/>
          </ac:spMkLst>
        </pc:spChg>
        <pc:spChg chg="add">
          <ac:chgData name="Cristian Chilipirea" userId="34ab170da5908fc4" providerId="LiveId" clId="{657DC964-B470-42A9-AA52-9F1F849BFB76}" dt="2019-10-13T10:16:10.229" v="333"/>
          <ac:spMkLst>
            <pc:docMk/>
            <pc:sldMk cId="1530226798" sldId="520"/>
            <ac:spMk id="116" creationId="{D7CDDEC2-BCAB-4C5C-B1F0-CD928C670513}"/>
          </ac:spMkLst>
        </pc:spChg>
        <pc:spChg chg="add">
          <ac:chgData name="Cristian Chilipirea" userId="34ab170da5908fc4" providerId="LiveId" clId="{657DC964-B470-42A9-AA52-9F1F849BFB76}" dt="2019-10-13T10:16:10.229" v="333"/>
          <ac:spMkLst>
            <pc:docMk/>
            <pc:sldMk cId="1530226798" sldId="520"/>
            <ac:spMk id="117" creationId="{A693D3E4-5684-4B3F-835E-69A427BA63C9}"/>
          </ac:spMkLst>
        </pc:spChg>
        <pc:spChg chg="add">
          <ac:chgData name="Cristian Chilipirea" userId="34ab170da5908fc4" providerId="LiveId" clId="{657DC964-B470-42A9-AA52-9F1F849BFB76}" dt="2019-10-13T10:16:10.229" v="333"/>
          <ac:spMkLst>
            <pc:docMk/>
            <pc:sldMk cId="1530226798" sldId="520"/>
            <ac:spMk id="118" creationId="{54B01B98-76FB-4F67-909E-0F0690F6E07C}"/>
          </ac:spMkLst>
        </pc:spChg>
        <pc:spChg chg="add">
          <ac:chgData name="Cristian Chilipirea" userId="34ab170da5908fc4" providerId="LiveId" clId="{657DC964-B470-42A9-AA52-9F1F849BFB76}" dt="2019-10-13T10:16:10.229" v="333"/>
          <ac:spMkLst>
            <pc:docMk/>
            <pc:sldMk cId="1530226798" sldId="520"/>
            <ac:spMk id="124" creationId="{B985265D-2DA6-42CE-A4F3-E47404EBF02A}"/>
          </ac:spMkLst>
        </pc:spChg>
        <pc:spChg chg="add">
          <ac:chgData name="Cristian Chilipirea" userId="34ab170da5908fc4" providerId="LiveId" clId="{657DC964-B470-42A9-AA52-9F1F849BFB76}" dt="2019-10-13T10:16:10.229" v="333"/>
          <ac:spMkLst>
            <pc:docMk/>
            <pc:sldMk cId="1530226798" sldId="520"/>
            <ac:spMk id="125" creationId="{E19AAFF0-7C91-4845-85C8-BFC2A0DE4CBA}"/>
          </ac:spMkLst>
        </pc:spChg>
        <pc:grpChg chg="add del">
          <ac:chgData name="Cristian Chilipirea" userId="34ab170da5908fc4" providerId="LiveId" clId="{657DC964-B470-42A9-AA52-9F1F849BFB76}" dt="2019-10-13T10:16:10.205" v="332"/>
          <ac:grpSpMkLst>
            <pc:docMk/>
            <pc:sldMk cId="1530226798" sldId="520"/>
            <ac:grpSpMk id="4" creationId="{617FA4C9-5C23-4D67-89EE-4133570DBA81}"/>
          </ac:grpSpMkLst>
        </pc:grpChg>
        <pc:grpChg chg="add del">
          <ac:chgData name="Cristian Chilipirea" userId="34ab170da5908fc4" providerId="LiveId" clId="{657DC964-B470-42A9-AA52-9F1F849BFB76}" dt="2019-10-13T10:16:10.205" v="332"/>
          <ac:grpSpMkLst>
            <pc:docMk/>
            <pc:sldMk cId="1530226798" sldId="520"/>
            <ac:grpSpMk id="7" creationId="{30B7CA79-AB3B-4AE0-BE8E-D6371BAE68FD}"/>
          </ac:grpSpMkLst>
        </pc:grpChg>
        <pc:grpChg chg="add del">
          <ac:chgData name="Cristian Chilipirea" userId="34ab170da5908fc4" providerId="LiveId" clId="{657DC964-B470-42A9-AA52-9F1F849BFB76}" dt="2019-10-13T10:16:10.205" v="332"/>
          <ac:grpSpMkLst>
            <pc:docMk/>
            <pc:sldMk cId="1530226798" sldId="520"/>
            <ac:grpSpMk id="10" creationId="{71D90FF4-6F76-444E-9DC6-1CBB179BAED2}"/>
          </ac:grpSpMkLst>
        </pc:grpChg>
        <pc:grpChg chg="add del">
          <ac:chgData name="Cristian Chilipirea" userId="34ab170da5908fc4" providerId="LiveId" clId="{657DC964-B470-42A9-AA52-9F1F849BFB76}" dt="2019-10-13T10:16:10.205" v="332"/>
          <ac:grpSpMkLst>
            <pc:docMk/>
            <pc:sldMk cId="1530226798" sldId="520"/>
            <ac:grpSpMk id="13" creationId="{E21AA815-074D-4345-8B63-C7484C45CFC9}"/>
          </ac:grpSpMkLst>
        </pc:grpChg>
        <pc:grpChg chg="add del">
          <ac:chgData name="Cristian Chilipirea" userId="34ab170da5908fc4" providerId="LiveId" clId="{657DC964-B470-42A9-AA52-9F1F849BFB76}" dt="2019-10-13T10:16:10.205" v="332"/>
          <ac:grpSpMkLst>
            <pc:docMk/>
            <pc:sldMk cId="1530226798" sldId="520"/>
            <ac:grpSpMk id="16" creationId="{B9F8DCA3-ECE9-4AD2-A90E-2D104541D197}"/>
          </ac:grpSpMkLst>
        </pc:grpChg>
        <pc:grpChg chg="add del">
          <ac:chgData name="Cristian Chilipirea" userId="34ab170da5908fc4" providerId="LiveId" clId="{657DC964-B470-42A9-AA52-9F1F849BFB76}" dt="2019-10-13T10:16:10.205" v="332"/>
          <ac:grpSpMkLst>
            <pc:docMk/>
            <pc:sldMk cId="1530226798" sldId="520"/>
            <ac:grpSpMk id="19" creationId="{9D18A76F-2D48-4DAB-8AB1-90008EDA0113}"/>
          </ac:grpSpMkLst>
        </pc:grpChg>
        <pc:grpChg chg="add del">
          <ac:chgData name="Cristian Chilipirea" userId="34ab170da5908fc4" providerId="LiveId" clId="{657DC964-B470-42A9-AA52-9F1F849BFB76}" dt="2019-10-13T10:16:10.205" v="332"/>
          <ac:grpSpMkLst>
            <pc:docMk/>
            <pc:sldMk cId="1530226798" sldId="520"/>
            <ac:grpSpMk id="22" creationId="{88DDF1F3-F4BD-4EC8-AA8F-674384BB5FDC}"/>
          </ac:grpSpMkLst>
        </pc:grpChg>
        <pc:grpChg chg="add del">
          <ac:chgData name="Cristian Chilipirea" userId="34ab170da5908fc4" providerId="LiveId" clId="{657DC964-B470-42A9-AA52-9F1F849BFB76}" dt="2019-10-13T10:16:10.205" v="332"/>
          <ac:grpSpMkLst>
            <pc:docMk/>
            <pc:sldMk cId="1530226798" sldId="520"/>
            <ac:grpSpMk id="25" creationId="{9064C836-289F-4D17-9FE1-6065BCB11E13}"/>
          </ac:grpSpMkLst>
        </pc:grpChg>
        <pc:grpChg chg="add del">
          <ac:chgData name="Cristian Chilipirea" userId="34ab170da5908fc4" providerId="LiveId" clId="{657DC964-B470-42A9-AA52-9F1F849BFB76}" dt="2019-10-13T10:16:10.205" v="332"/>
          <ac:grpSpMkLst>
            <pc:docMk/>
            <pc:sldMk cId="1530226798" sldId="520"/>
            <ac:grpSpMk id="28" creationId="{43102CD9-C204-452C-8D2E-702A293A42EC}"/>
          </ac:grpSpMkLst>
        </pc:grpChg>
        <pc:grpChg chg="add">
          <ac:chgData name="Cristian Chilipirea" userId="34ab170da5908fc4" providerId="LiveId" clId="{657DC964-B470-42A9-AA52-9F1F849BFB76}" dt="2019-10-13T10:16:10.229" v="333"/>
          <ac:grpSpMkLst>
            <pc:docMk/>
            <pc:sldMk cId="1530226798" sldId="520"/>
            <ac:grpSpMk id="65" creationId="{36BD52B4-8148-4EFD-A03E-E6AF935DBCA5}"/>
          </ac:grpSpMkLst>
        </pc:grpChg>
        <pc:grpChg chg="add">
          <ac:chgData name="Cristian Chilipirea" userId="34ab170da5908fc4" providerId="LiveId" clId="{657DC964-B470-42A9-AA52-9F1F849BFB76}" dt="2019-10-13T10:16:10.229" v="333"/>
          <ac:grpSpMkLst>
            <pc:docMk/>
            <pc:sldMk cId="1530226798" sldId="520"/>
            <ac:grpSpMk id="68" creationId="{366F9124-1089-488B-BB96-F6A6E30242B4}"/>
          </ac:grpSpMkLst>
        </pc:grpChg>
        <pc:grpChg chg="add">
          <ac:chgData name="Cristian Chilipirea" userId="34ab170da5908fc4" providerId="LiveId" clId="{657DC964-B470-42A9-AA52-9F1F849BFB76}" dt="2019-10-13T10:16:10.229" v="333"/>
          <ac:grpSpMkLst>
            <pc:docMk/>
            <pc:sldMk cId="1530226798" sldId="520"/>
            <ac:grpSpMk id="71" creationId="{BD2D4444-1015-4F7F-B98E-D64D567A8E4C}"/>
          </ac:grpSpMkLst>
        </pc:grpChg>
        <pc:grpChg chg="add">
          <ac:chgData name="Cristian Chilipirea" userId="34ab170da5908fc4" providerId="LiveId" clId="{657DC964-B470-42A9-AA52-9F1F849BFB76}" dt="2019-10-13T10:16:10.229" v="333"/>
          <ac:grpSpMkLst>
            <pc:docMk/>
            <pc:sldMk cId="1530226798" sldId="520"/>
            <ac:grpSpMk id="74" creationId="{BC368C89-238C-4804-AC94-494E0DBB9776}"/>
          </ac:grpSpMkLst>
        </pc:grpChg>
        <pc:grpChg chg="add">
          <ac:chgData name="Cristian Chilipirea" userId="34ab170da5908fc4" providerId="LiveId" clId="{657DC964-B470-42A9-AA52-9F1F849BFB76}" dt="2019-10-13T10:16:10.229" v="333"/>
          <ac:grpSpMkLst>
            <pc:docMk/>
            <pc:sldMk cId="1530226798" sldId="520"/>
            <ac:grpSpMk id="77" creationId="{0C7FB64C-61CB-4122-BA93-B421C60E6ECD}"/>
          </ac:grpSpMkLst>
        </pc:grpChg>
        <pc:grpChg chg="add">
          <ac:chgData name="Cristian Chilipirea" userId="34ab170da5908fc4" providerId="LiveId" clId="{657DC964-B470-42A9-AA52-9F1F849BFB76}" dt="2019-10-13T10:16:10.229" v="333"/>
          <ac:grpSpMkLst>
            <pc:docMk/>
            <pc:sldMk cId="1530226798" sldId="520"/>
            <ac:grpSpMk id="80" creationId="{CD4A5F6D-66E3-4174-A37F-D781EFC924B5}"/>
          </ac:grpSpMkLst>
        </pc:grpChg>
        <pc:grpChg chg="add">
          <ac:chgData name="Cristian Chilipirea" userId="34ab170da5908fc4" providerId="LiveId" clId="{657DC964-B470-42A9-AA52-9F1F849BFB76}" dt="2019-10-13T10:16:10.229" v="333"/>
          <ac:grpSpMkLst>
            <pc:docMk/>
            <pc:sldMk cId="1530226798" sldId="520"/>
            <ac:grpSpMk id="83" creationId="{2CE0E4F1-1177-4C1B-9E0D-E2B10642464E}"/>
          </ac:grpSpMkLst>
        </pc:grpChg>
        <pc:grpChg chg="add">
          <ac:chgData name="Cristian Chilipirea" userId="34ab170da5908fc4" providerId="LiveId" clId="{657DC964-B470-42A9-AA52-9F1F849BFB76}" dt="2019-10-13T10:16:10.229" v="333"/>
          <ac:grpSpMkLst>
            <pc:docMk/>
            <pc:sldMk cId="1530226798" sldId="520"/>
            <ac:grpSpMk id="86" creationId="{5112FA28-3259-4F3A-B13B-E5B5EC5C9457}"/>
          </ac:grpSpMkLst>
        </pc:grpChg>
        <pc:grpChg chg="add">
          <ac:chgData name="Cristian Chilipirea" userId="34ab170da5908fc4" providerId="LiveId" clId="{657DC964-B470-42A9-AA52-9F1F849BFB76}" dt="2019-10-13T10:16:10.229" v="333"/>
          <ac:grpSpMkLst>
            <pc:docMk/>
            <pc:sldMk cId="1530226798" sldId="520"/>
            <ac:grpSpMk id="89" creationId="{B669902F-ACC7-428A-8282-6F8B93A0A6F9}"/>
          </ac:grpSpMkLst>
        </pc:grpChg>
        <pc:cxnChg chg="add del">
          <ac:chgData name="Cristian Chilipirea" userId="34ab170da5908fc4" providerId="LiveId" clId="{657DC964-B470-42A9-AA52-9F1F849BFB76}" dt="2019-10-13T10:16:10.205" v="332"/>
          <ac:cxnSpMkLst>
            <pc:docMk/>
            <pc:sldMk cId="1530226798" sldId="520"/>
            <ac:cxnSpMk id="31" creationId="{8A6746C6-1E71-4940-A4D7-060008F76C0D}"/>
          </ac:cxnSpMkLst>
        </pc:cxnChg>
        <pc:cxnChg chg="add del">
          <ac:chgData name="Cristian Chilipirea" userId="34ab170da5908fc4" providerId="LiveId" clId="{657DC964-B470-42A9-AA52-9F1F849BFB76}" dt="2019-10-13T10:16:10.205" v="332"/>
          <ac:cxnSpMkLst>
            <pc:docMk/>
            <pc:sldMk cId="1530226798" sldId="520"/>
            <ac:cxnSpMk id="32" creationId="{EEEC357A-36E7-4A12-B08D-A4B615763A89}"/>
          </ac:cxnSpMkLst>
        </pc:cxnChg>
        <pc:cxnChg chg="add del">
          <ac:chgData name="Cristian Chilipirea" userId="34ab170da5908fc4" providerId="LiveId" clId="{657DC964-B470-42A9-AA52-9F1F849BFB76}" dt="2019-10-13T10:16:10.205" v="332"/>
          <ac:cxnSpMkLst>
            <pc:docMk/>
            <pc:sldMk cId="1530226798" sldId="520"/>
            <ac:cxnSpMk id="33" creationId="{0317CBF9-80D5-47F9-A744-42AE99079B9A}"/>
          </ac:cxnSpMkLst>
        </pc:cxnChg>
        <pc:cxnChg chg="add del">
          <ac:chgData name="Cristian Chilipirea" userId="34ab170da5908fc4" providerId="LiveId" clId="{657DC964-B470-42A9-AA52-9F1F849BFB76}" dt="2019-10-13T10:16:10.205" v="332"/>
          <ac:cxnSpMkLst>
            <pc:docMk/>
            <pc:sldMk cId="1530226798" sldId="520"/>
            <ac:cxnSpMk id="34" creationId="{BDEEB95B-19C6-425E-A883-35F2D68A33D7}"/>
          </ac:cxnSpMkLst>
        </pc:cxnChg>
        <pc:cxnChg chg="add del">
          <ac:chgData name="Cristian Chilipirea" userId="34ab170da5908fc4" providerId="LiveId" clId="{657DC964-B470-42A9-AA52-9F1F849BFB76}" dt="2019-10-13T10:16:10.205" v="332"/>
          <ac:cxnSpMkLst>
            <pc:docMk/>
            <pc:sldMk cId="1530226798" sldId="520"/>
            <ac:cxnSpMk id="35" creationId="{0C28C00A-84C3-4D93-B6E5-BC026A925B0F}"/>
          </ac:cxnSpMkLst>
        </pc:cxnChg>
        <pc:cxnChg chg="add del">
          <ac:chgData name="Cristian Chilipirea" userId="34ab170da5908fc4" providerId="LiveId" clId="{657DC964-B470-42A9-AA52-9F1F849BFB76}" dt="2019-10-13T10:16:10.205" v="332"/>
          <ac:cxnSpMkLst>
            <pc:docMk/>
            <pc:sldMk cId="1530226798" sldId="520"/>
            <ac:cxnSpMk id="36" creationId="{BCA8604C-E01F-4A2D-97EA-1CEA3500F88A}"/>
          </ac:cxnSpMkLst>
        </pc:cxnChg>
        <pc:cxnChg chg="add del">
          <ac:chgData name="Cristian Chilipirea" userId="34ab170da5908fc4" providerId="LiveId" clId="{657DC964-B470-42A9-AA52-9F1F849BFB76}" dt="2019-10-13T10:16:10.205" v="332"/>
          <ac:cxnSpMkLst>
            <pc:docMk/>
            <pc:sldMk cId="1530226798" sldId="520"/>
            <ac:cxnSpMk id="37" creationId="{6C14AFAF-A7D1-44D5-9CC6-23CA6B729563}"/>
          </ac:cxnSpMkLst>
        </pc:cxnChg>
        <pc:cxnChg chg="add del">
          <ac:chgData name="Cristian Chilipirea" userId="34ab170da5908fc4" providerId="LiveId" clId="{657DC964-B470-42A9-AA52-9F1F849BFB76}" dt="2019-10-13T10:16:10.205" v="332"/>
          <ac:cxnSpMkLst>
            <pc:docMk/>
            <pc:sldMk cId="1530226798" sldId="520"/>
            <ac:cxnSpMk id="38" creationId="{D385C25B-CA6E-4AA9-881B-6D9F5BADF25E}"/>
          </ac:cxnSpMkLst>
        </pc:cxnChg>
        <pc:cxnChg chg="add del">
          <ac:chgData name="Cristian Chilipirea" userId="34ab170da5908fc4" providerId="LiveId" clId="{657DC964-B470-42A9-AA52-9F1F849BFB76}" dt="2019-10-13T10:16:10.205" v="332"/>
          <ac:cxnSpMkLst>
            <pc:docMk/>
            <pc:sldMk cId="1530226798" sldId="520"/>
            <ac:cxnSpMk id="39" creationId="{DFFC9B80-70D3-41EB-87E2-523A5B9C47D6}"/>
          </ac:cxnSpMkLst>
        </pc:cxnChg>
        <pc:cxnChg chg="add del">
          <ac:chgData name="Cristian Chilipirea" userId="34ab170da5908fc4" providerId="LiveId" clId="{657DC964-B470-42A9-AA52-9F1F849BFB76}" dt="2019-10-13T10:16:10.205" v="332"/>
          <ac:cxnSpMkLst>
            <pc:docMk/>
            <pc:sldMk cId="1530226798" sldId="520"/>
            <ac:cxnSpMk id="40" creationId="{2C1713E0-1F7A-4427-837D-F70F1D375904}"/>
          </ac:cxnSpMkLst>
        </pc:cxnChg>
        <pc:cxnChg chg="add del">
          <ac:chgData name="Cristian Chilipirea" userId="34ab170da5908fc4" providerId="LiveId" clId="{657DC964-B470-42A9-AA52-9F1F849BFB76}" dt="2019-10-13T10:16:10.205" v="332"/>
          <ac:cxnSpMkLst>
            <pc:docMk/>
            <pc:sldMk cId="1530226798" sldId="520"/>
            <ac:cxnSpMk id="41" creationId="{AF5D1500-20CF-44FD-934D-AC01B2B95EEB}"/>
          </ac:cxnSpMkLst>
        </pc:cxnChg>
        <pc:cxnChg chg="add del">
          <ac:chgData name="Cristian Chilipirea" userId="34ab170da5908fc4" providerId="LiveId" clId="{657DC964-B470-42A9-AA52-9F1F849BFB76}" dt="2019-10-13T10:16:10.205" v="332"/>
          <ac:cxnSpMkLst>
            <pc:docMk/>
            <pc:sldMk cId="1530226798" sldId="520"/>
            <ac:cxnSpMk id="42" creationId="{E12BFAC0-9B48-40CC-B6FF-0F4C7053DA1F}"/>
          </ac:cxnSpMkLst>
        </pc:cxnChg>
        <pc:cxnChg chg="add del">
          <ac:chgData name="Cristian Chilipirea" userId="34ab170da5908fc4" providerId="LiveId" clId="{657DC964-B470-42A9-AA52-9F1F849BFB76}" dt="2019-10-13T10:16:10.205" v="332"/>
          <ac:cxnSpMkLst>
            <pc:docMk/>
            <pc:sldMk cId="1530226798" sldId="520"/>
            <ac:cxnSpMk id="49" creationId="{55DB254E-6000-485C-8B5B-28458FB90A8E}"/>
          </ac:cxnSpMkLst>
        </pc:cxnChg>
        <pc:cxnChg chg="add del">
          <ac:chgData name="Cristian Chilipirea" userId="34ab170da5908fc4" providerId="LiveId" clId="{657DC964-B470-42A9-AA52-9F1F849BFB76}" dt="2019-10-13T10:16:10.205" v="332"/>
          <ac:cxnSpMkLst>
            <pc:docMk/>
            <pc:sldMk cId="1530226798" sldId="520"/>
            <ac:cxnSpMk id="50" creationId="{6006F0C2-17E4-4A69-A098-E2849D2597DF}"/>
          </ac:cxnSpMkLst>
        </pc:cxnChg>
        <pc:cxnChg chg="add del">
          <ac:chgData name="Cristian Chilipirea" userId="34ab170da5908fc4" providerId="LiveId" clId="{657DC964-B470-42A9-AA52-9F1F849BFB76}" dt="2019-10-13T10:16:10.205" v="332"/>
          <ac:cxnSpMkLst>
            <pc:docMk/>
            <pc:sldMk cId="1530226798" sldId="520"/>
            <ac:cxnSpMk id="51" creationId="{DB35B31F-0655-41FF-A9B2-77DB12AFACFF}"/>
          </ac:cxnSpMkLst>
        </pc:cxnChg>
        <pc:cxnChg chg="add del">
          <ac:chgData name="Cristian Chilipirea" userId="34ab170da5908fc4" providerId="LiveId" clId="{657DC964-B470-42A9-AA52-9F1F849BFB76}" dt="2019-10-13T10:16:10.205" v="332"/>
          <ac:cxnSpMkLst>
            <pc:docMk/>
            <pc:sldMk cId="1530226798" sldId="520"/>
            <ac:cxnSpMk id="52" creationId="{03C1EDB9-89D2-4D1C-8630-2496D32D6F9F}"/>
          </ac:cxnSpMkLst>
        </pc:cxnChg>
        <pc:cxnChg chg="add del">
          <ac:chgData name="Cristian Chilipirea" userId="34ab170da5908fc4" providerId="LiveId" clId="{657DC964-B470-42A9-AA52-9F1F849BFB76}" dt="2019-10-13T10:16:10.205" v="332"/>
          <ac:cxnSpMkLst>
            <pc:docMk/>
            <pc:sldMk cId="1530226798" sldId="520"/>
            <ac:cxnSpMk id="53" creationId="{B7B52B66-56A9-4D96-B177-E17BA0701ADE}"/>
          </ac:cxnSpMkLst>
        </pc:cxnChg>
        <pc:cxnChg chg="add del">
          <ac:chgData name="Cristian Chilipirea" userId="34ab170da5908fc4" providerId="LiveId" clId="{657DC964-B470-42A9-AA52-9F1F849BFB76}" dt="2019-10-13T10:16:10.205" v="332"/>
          <ac:cxnSpMkLst>
            <pc:docMk/>
            <pc:sldMk cId="1530226798" sldId="520"/>
            <ac:cxnSpMk id="58" creationId="{5CDA48DE-DC77-4E4F-9B42-4D3F9C9AAE50}"/>
          </ac:cxnSpMkLst>
        </pc:cxnChg>
        <pc:cxnChg chg="add del">
          <ac:chgData name="Cristian Chilipirea" userId="34ab170da5908fc4" providerId="LiveId" clId="{657DC964-B470-42A9-AA52-9F1F849BFB76}" dt="2019-10-13T10:16:10.205" v="332"/>
          <ac:cxnSpMkLst>
            <pc:docMk/>
            <pc:sldMk cId="1530226798" sldId="520"/>
            <ac:cxnSpMk id="59" creationId="{432358CC-2D95-4853-87C5-BBD7E4568EF7}"/>
          </ac:cxnSpMkLst>
        </pc:cxnChg>
        <pc:cxnChg chg="add del">
          <ac:chgData name="Cristian Chilipirea" userId="34ab170da5908fc4" providerId="LiveId" clId="{657DC964-B470-42A9-AA52-9F1F849BFB76}" dt="2019-10-13T10:16:10.205" v="332"/>
          <ac:cxnSpMkLst>
            <pc:docMk/>
            <pc:sldMk cId="1530226798" sldId="520"/>
            <ac:cxnSpMk id="60" creationId="{4CEA4120-4F74-4A75-BCDD-45AB6160484A}"/>
          </ac:cxnSpMkLst>
        </pc:cxnChg>
        <pc:cxnChg chg="add del">
          <ac:chgData name="Cristian Chilipirea" userId="34ab170da5908fc4" providerId="LiveId" clId="{657DC964-B470-42A9-AA52-9F1F849BFB76}" dt="2019-10-13T10:16:10.205" v="332"/>
          <ac:cxnSpMkLst>
            <pc:docMk/>
            <pc:sldMk cId="1530226798" sldId="520"/>
            <ac:cxnSpMk id="61" creationId="{8EE1C73A-8411-4127-A240-DB0202C6E47B}"/>
          </ac:cxnSpMkLst>
        </pc:cxnChg>
        <pc:cxnChg chg="add del">
          <ac:chgData name="Cristian Chilipirea" userId="34ab170da5908fc4" providerId="LiveId" clId="{657DC964-B470-42A9-AA52-9F1F849BFB76}" dt="2019-10-13T10:16:10.205" v="332"/>
          <ac:cxnSpMkLst>
            <pc:docMk/>
            <pc:sldMk cId="1530226798" sldId="520"/>
            <ac:cxnSpMk id="62" creationId="{5E9F7D0B-DBCE-49C9-AB64-A26CA68B12A5}"/>
          </ac:cxnSpMkLst>
        </pc:cxnChg>
        <pc:cxnChg chg="add">
          <ac:chgData name="Cristian Chilipirea" userId="34ab170da5908fc4" providerId="LiveId" clId="{657DC964-B470-42A9-AA52-9F1F849BFB76}" dt="2019-10-13T10:16:10.229" v="333"/>
          <ac:cxnSpMkLst>
            <pc:docMk/>
            <pc:sldMk cId="1530226798" sldId="520"/>
            <ac:cxnSpMk id="92" creationId="{B7BB1474-1959-481E-8DFE-0E0829AAE0D4}"/>
          </ac:cxnSpMkLst>
        </pc:cxnChg>
        <pc:cxnChg chg="add">
          <ac:chgData name="Cristian Chilipirea" userId="34ab170da5908fc4" providerId="LiveId" clId="{657DC964-B470-42A9-AA52-9F1F849BFB76}" dt="2019-10-13T10:16:10.229" v="333"/>
          <ac:cxnSpMkLst>
            <pc:docMk/>
            <pc:sldMk cId="1530226798" sldId="520"/>
            <ac:cxnSpMk id="93" creationId="{49A2ECA6-9719-40E1-B6C4-FB5BAA9FDB11}"/>
          </ac:cxnSpMkLst>
        </pc:cxnChg>
        <pc:cxnChg chg="add">
          <ac:chgData name="Cristian Chilipirea" userId="34ab170da5908fc4" providerId="LiveId" clId="{657DC964-B470-42A9-AA52-9F1F849BFB76}" dt="2019-10-13T10:16:10.229" v="333"/>
          <ac:cxnSpMkLst>
            <pc:docMk/>
            <pc:sldMk cId="1530226798" sldId="520"/>
            <ac:cxnSpMk id="94" creationId="{092E8634-EECE-4474-8D02-60ACC413024A}"/>
          </ac:cxnSpMkLst>
        </pc:cxnChg>
        <pc:cxnChg chg="add">
          <ac:chgData name="Cristian Chilipirea" userId="34ab170da5908fc4" providerId="LiveId" clId="{657DC964-B470-42A9-AA52-9F1F849BFB76}" dt="2019-10-13T10:16:10.229" v="333"/>
          <ac:cxnSpMkLst>
            <pc:docMk/>
            <pc:sldMk cId="1530226798" sldId="520"/>
            <ac:cxnSpMk id="95" creationId="{2FFCAFC9-67EC-4F2B-813E-8F0A2F816F00}"/>
          </ac:cxnSpMkLst>
        </pc:cxnChg>
        <pc:cxnChg chg="add">
          <ac:chgData name="Cristian Chilipirea" userId="34ab170da5908fc4" providerId="LiveId" clId="{657DC964-B470-42A9-AA52-9F1F849BFB76}" dt="2019-10-13T10:16:10.229" v="333"/>
          <ac:cxnSpMkLst>
            <pc:docMk/>
            <pc:sldMk cId="1530226798" sldId="520"/>
            <ac:cxnSpMk id="96" creationId="{F3DCB7CD-EF0B-4BD3-B027-F8CBAE335C5C}"/>
          </ac:cxnSpMkLst>
        </pc:cxnChg>
        <pc:cxnChg chg="add">
          <ac:chgData name="Cristian Chilipirea" userId="34ab170da5908fc4" providerId="LiveId" clId="{657DC964-B470-42A9-AA52-9F1F849BFB76}" dt="2019-10-13T10:16:10.229" v="333"/>
          <ac:cxnSpMkLst>
            <pc:docMk/>
            <pc:sldMk cId="1530226798" sldId="520"/>
            <ac:cxnSpMk id="97" creationId="{D71E28D8-7942-423F-9182-9F4BE982CB3B}"/>
          </ac:cxnSpMkLst>
        </pc:cxnChg>
        <pc:cxnChg chg="add">
          <ac:chgData name="Cristian Chilipirea" userId="34ab170da5908fc4" providerId="LiveId" clId="{657DC964-B470-42A9-AA52-9F1F849BFB76}" dt="2019-10-13T10:16:10.229" v="333"/>
          <ac:cxnSpMkLst>
            <pc:docMk/>
            <pc:sldMk cId="1530226798" sldId="520"/>
            <ac:cxnSpMk id="98" creationId="{A1306B00-818F-4D19-A6B5-A26CFA54C485}"/>
          </ac:cxnSpMkLst>
        </pc:cxnChg>
        <pc:cxnChg chg="add">
          <ac:chgData name="Cristian Chilipirea" userId="34ab170da5908fc4" providerId="LiveId" clId="{657DC964-B470-42A9-AA52-9F1F849BFB76}" dt="2019-10-13T10:16:10.229" v="333"/>
          <ac:cxnSpMkLst>
            <pc:docMk/>
            <pc:sldMk cId="1530226798" sldId="520"/>
            <ac:cxnSpMk id="99" creationId="{9BFAA2E4-0694-427D-B908-B1B9A7539611}"/>
          </ac:cxnSpMkLst>
        </pc:cxnChg>
        <pc:cxnChg chg="add">
          <ac:chgData name="Cristian Chilipirea" userId="34ab170da5908fc4" providerId="LiveId" clId="{657DC964-B470-42A9-AA52-9F1F849BFB76}" dt="2019-10-13T10:16:10.229" v="333"/>
          <ac:cxnSpMkLst>
            <pc:docMk/>
            <pc:sldMk cId="1530226798" sldId="520"/>
            <ac:cxnSpMk id="100" creationId="{C6FA12AE-A2A4-41A6-BBCB-027785A6E6C0}"/>
          </ac:cxnSpMkLst>
        </pc:cxnChg>
        <pc:cxnChg chg="add">
          <ac:chgData name="Cristian Chilipirea" userId="34ab170da5908fc4" providerId="LiveId" clId="{657DC964-B470-42A9-AA52-9F1F849BFB76}" dt="2019-10-13T10:16:10.229" v="333"/>
          <ac:cxnSpMkLst>
            <pc:docMk/>
            <pc:sldMk cId="1530226798" sldId="520"/>
            <ac:cxnSpMk id="101" creationId="{DA80437D-D947-4534-99CC-C80E6069D437}"/>
          </ac:cxnSpMkLst>
        </pc:cxnChg>
        <pc:cxnChg chg="add">
          <ac:chgData name="Cristian Chilipirea" userId="34ab170da5908fc4" providerId="LiveId" clId="{657DC964-B470-42A9-AA52-9F1F849BFB76}" dt="2019-10-13T10:16:10.229" v="333"/>
          <ac:cxnSpMkLst>
            <pc:docMk/>
            <pc:sldMk cId="1530226798" sldId="520"/>
            <ac:cxnSpMk id="102" creationId="{5505BC9E-B182-4E40-9D68-2DC295F6297D}"/>
          </ac:cxnSpMkLst>
        </pc:cxnChg>
        <pc:cxnChg chg="add">
          <ac:chgData name="Cristian Chilipirea" userId="34ab170da5908fc4" providerId="LiveId" clId="{657DC964-B470-42A9-AA52-9F1F849BFB76}" dt="2019-10-13T10:16:10.229" v="333"/>
          <ac:cxnSpMkLst>
            <pc:docMk/>
            <pc:sldMk cId="1530226798" sldId="520"/>
            <ac:cxnSpMk id="103" creationId="{DEFA3789-B492-4C0F-85B7-1C74B9E398EB}"/>
          </ac:cxnSpMkLst>
        </pc:cxnChg>
        <pc:cxnChg chg="add">
          <ac:chgData name="Cristian Chilipirea" userId="34ab170da5908fc4" providerId="LiveId" clId="{657DC964-B470-42A9-AA52-9F1F849BFB76}" dt="2019-10-13T10:16:10.229" v="333"/>
          <ac:cxnSpMkLst>
            <pc:docMk/>
            <pc:sldMk cId="1530226798" sldId="520"/>
            <ac:cxnSpMk id="110" creationId="{C861B8FC-AF0F-4A06-B9A2-285CC2C392DF}"/>
          </ac:cxnSpMkLst>
        </pc:cxnChg>
        <pc:cxnChg chg="add">
          <ac:chgData name="Cristian Chilipirea" userId="34ab170da5908fc4" providerId="LiveId" clId="{657DC964-B470-42A9-AA52-9F1F849BFB76}" dt="2019-10-13T10:16:10.229" v="333"/>
          <ac:cxnSpMkLst>
            <pc:docMk/>
            <pc:sldMk cId="1530226798" sldId="520"/>
            <ac:cxnSpMk id="111" creationId="{8B07A575-86AE-4AB3-AB10-994AA1A46EB1}"/>
          </ac:cxnSpMkLst>
        </pc:cxnChg>
        <pc:cxnChg chg="add">
          <ac:chgData name="Cristian Chilipirea" userId="34ab170da5908fc4" providerId="LiveId" clId="{657DC964-B470-42A9-AA52-9F1F849BFB76}" dt="2019-10-13T10:16:10.229" v="333"/>
          <ac:cxnSpMkLst>
            <pc:docMk/>
            <pc:sldMk cId="1530226798" sldId="520"/>
            <ac:cxnSpMk id="112" creationId="{6BA2DEF0-E22A-448D-82BE-C3903AAA90A7}"/>
          </ac:cxnSpMkLst>
        </pc:cxnChg>
        <pc:cxnChg chg="add">
          <ac:chgData name="Cristian Chilipirea" userId="34ab170da5908fc4" providerId="LiveId" clId="{657DC964-B470-42A9-AA52-9F1F849BFB76}" dt="2019-10-13T10:16:10.229" v="333"/>
          <ac:cxnSpMkLst>
            <pc:docMk/>
            <pc:sldMk cId="1530226798" sldId="520"/>
            <ac:cxnSpMk id="113" creationId="{425C1C38-4D6A-40D7-BE4E-7BB00175479A}"/>
          </ac:cxnSpMkLst>
        </pc:cxnChg>
        <pc:cxnChg chg="add">
          <ac:chgData name="Cristian Chilipirea" userId="34ab170da5908fc4" providerId="LiveId" clId="{657DC964-B470-42A9-AA52-9F1F849BFB76}" dt="2019-10-13T10:16:10.229" v="333"/>
          <ac:cxnSpMkLst>
            <pc:docMk/>
            <pc:sldMk cId="1530226798" sldId="520"/>
            <ac:cxnSpMk id="114" creationId="{E92721B8-B4AD-47CB-8AC1-DFA11FECDB50}"/>
          </ac:cxnSpMkLst>
        </pc:cxnChg>
        <pc:cxnChg chg="add">
          <ac:chgData name="Cristian Chilipirea" userId="34ab170da5908fc4" providerId="LiveId" clId="{657DC964-B470-42A9-AA52-9F1F849BFB76}" dt="2019-10-13T10:16:10.229" v="333"/>
          <ac:cxnSpMkLst>
            <pc:docMk/>
            <pc:sldMk cId="1530226798" sldId="520"/>
            <ac:cxnSpMk id="119" creationId="{1A7D294A-682B-4DB9-BEB8-8DF81CD9A081}"/>
          </ac:cxnSpMkLst>
        </pc:cxnChg>
        <pc:cxnChg chg="add">
          <ac:chgData name="Cristian Chilipirea" userId="34ab170da5908fc4" providerId="LiveId" clId="{657DC964-B470-42A9-AA52-9F1F849BFB76}" dt="2019-10-13T10:16:10.229" v="333"/>
          <ac:cxnSpMkLst>
            <pc:docMk/>
            <pc:sldMk cId="1530226798" sldId="520"/>
            <ac:cxnSpMk id="120" creationId="{73E925C8-E539-408D-9218-B63A045FECA9}"/>
          </ac:cxnSpMkLst>
        </pc:cxnChg>
        <pc:cxnChg chg="add">
          <ac:chgData name="Cristian Chilipirea" userId="34ab170da5908fc4" providerId="LiveId" clId="{657DC964-B470-42A9-AA52-9F1F849BFB76}" dt="2019-10-13T10:16:10.229" v="333"/>
          <ac:cxnSpMkLst>
            <pc:docMk/>
            <pc:sldMk cId="1530226798" sldId="520"/>
            <ac:cxnSpMk id="121" creationId="{AE3D3ABA-3E55-49D7-BE90-0D1A65389A1D}"/>
          </ac:cxnSpMkLst>
        </pc:cxnChg>
        <pc:cxnChg chg="add">
          <ac:chgData name="Cristian Chilipirea" userId="34ab170da5908fc4" providerId="LiveId" clId="{657DC964-B470-42A9-AA52-9F1F849BFB76}" dt="2019-10-13T10:16:10.229" v="333"/>
          <ac:cxnSpMkLst>
            <pc:docMk/>
            <pc:sldMk cId="1530226798" sldId="520"/>
            <ac:cxnSpMk id="122" creationId="{BA41D0D8-C097-49C8-B150-89E7B3947913}"/>
          </ac:cxnSpMkLst>
        </pc:cxnChg>
        <pc:cxnChg chg="add">
          <ac:chgData name="Cristian Chilipirea" userId="34ab170da5908fc4" providerId="LiveId" clId="{657DC964-B470-42A9-AA52-9F1F849BFB76}" dt="2019-10-13T10:16:10.229" v="333"/>
          <ac:cxnSpMkLst>
            <pc:docMk/>
            <pc:sldMk cId="1530226798" sldId="520"/>
            <ac:cxnSpMk id="123" creationId="{7452A926-03E5-4DE1-B486-AABFD6E19113}"/>
          </ac:cxnSpMkLst>
        </pc:cxnChg>
      </pc:sldChg>
      <pc:sldChg chg="addSp delSp modSp add">
        <pc:chgData name="Cristian Chilipirea" userId="34ab170da5908fc4" providerId="LiveId" clId="{657DC964-B470-42A9-AA52-9F1F849BFB76}" dt="2019-10-13T10:16:26.347" v="340" actId="1076"/>
        <pc:sldMkLst>
          <pc:docMk/>
          <pc:sldMk cId="103493448" sldId="521"/>
        </pc:sldMkLst>
        <pc:spChg chg="mod">
          <ac:chgData name="Cristian Chilipirea" userId="34ab170da5908fc4" providerId="LiveId" clId="{657DC964-B470-42A9-AA52-9F1F849BFB76}" dt="2019-10-13T10:16:15.874" v="335"/>
          <ac:spMkLst>
            <pc:docMk/>
            <pc:sldMk cId="103493448" sldId="521"/>
            <ac:spMk id="2" creationId="{C8986273-F10D-41E1-B256-18CC63FC26A4}"/>
          </ac:spMkLst>
        </pc:spChg>
        <pc:spChg chg="del">
          <ac:chgData name="Cristian Chilipirea" userId="34ab170da5908fc4" providerId="LiveId" clId="{657DC964-B470-42A9-AA52-9F1F849BFB76}" dt="2019-10-13T10:16:17.683" v="336" actId="478"/>
          <ac:spMkLst>
            <pc:docMk/>
            <pc:sldMk cId="103493448" sldId="521"/>
            <ac:spMk id="3" creationId="{99AC4FF5-B964-45D7-A5C1-84945367C177}"/>
          </ac:spMkLst>
        </pc:spChg>
        <pc:spChg chg="add del">
          <ac:chgData name="Cristian Chilipirea" userId="34ab170da5908fc4" providerId="LiveId" clId="{657DC964-B470-42A9-AA52-9F1F849BFB76}" dt="2019-10-13T10:16:24.261" v="338"/>
          <ac:spMkLst>
            <pc:docMk/>
            <pc:sldMk cId="103493448" sldId="521"/>
            <ac:spMk id="4" creationId="{2A3950EC-C47F-46AD-87AB-0C21E81D9DCD}"/>
          </ac:spMkLst>
        </pc:spChg>
        <pc:spChg chg="add mod">
          <ac:chgData name="Cristian Chilipirea" userId="34ab170da5908fc4" providerId="LiveId" clId="{657DC964-B470-42A9-AA52-9F1F849BFB76}" dt="2019-10-13T10:16:26.347" v="340" actId="1076"/>
          <ac:spMkLst>
            <pc:docMk/>
            <pc:sldMk cId="103493448" sldId="521"/>
            <ac:spMk id="5" creationId="{82A85270-187F-4536-9942-F6AF3B449238}"/>
          </ac:spMkLst>
        </pc:spChg>
      </pc:sldChg>
      <pc:sldChg chg="addSp delSp modSp add modAnim">
        <pc:chgData name="Cristian Chilipirea" userId="34ab170da5908fc4" providerId="LiveId" clId="{657DC964-B470-42A9-AA52-9F1F849BFB76}" dt="2019-10-13T10:16:41.590" v="348"/>
        <pc:sldMkLst>
          <pc:docMk/>
          <pc:sldMk cId="2419727947" sldId="522"/>
        </pc:sldMkLst>
        <pc:spChg chg="mod">
          <ac:chgData name="Cristian Chilipirea" userId="34ab170da5908fc4" providerId="LiveId" clId="{657DC964-B470-42A9-AA52-9F1F849BFB76}" dt="2019-10-13T10:16:32.027" v="342"/>
          <ac:spMkLst>
            <pc:docMk/>
            <pc:sldMk cId="2419727947" sldId="522"/>
            <ac:spMk id="2" creationId="{1015CF7A-4602-4144-AC9F-BCAAEEC7F6C0}"/>
          </ac:spMkLst>
        </pc:spChg>
        <pc:spChg chg="del">
          <ac:chgData name="Cristian Chilipirea" userId="34ab170da5908fc4" providerId="LiveId" clId="{657DC964-B470-42A9-AA52-9F1F849BFB76}" dt="2019-10-13T10:16:35.508" v="343" actId="478"/>
          <ac:spMkLst>
            <pc:docMk/>
            <pc:sldMk cId="2419727947" sldId="522"/>
            <ac:spMk id="3" creationId="{FDEEFA7C-849F-4640-89B5-167C9557B8C7}"/>
          </ac:spMkLst>
        </pc:spChg>
        <pc:spChg chg="add del">
          <ac:chgData name="Cristian Chilipirea" userId="34ab170da5908fc4" providerId="LiveId" clId="{657DC964-B470-42A9-AA52-9F1F849BFB76}" dt="2019-10-13T10:16:41.566" v="347"/>
          <ac:spMkLst>
            <pc:docMk/>
            <pc:sldMk cId="2419727947" sldId="522"/>
            <ac:spMk id="4" creationId="{32A8D653-3639-4E19-9BB7-B13A70FF08A3}"/>
          </ac:spMkLst>
        </pc:spChg>
        <pc:spChg chg="add del">
          <ac:chgData name="Cristian Chilipirea" userId="34ab170da5908fc4" providerId="LiveId" clId="{657DC964-B470-42A9-AA52-9F1F849BFB76}" dt="2019-10-13T10:16:41.566" v="347"/>
          <ac:spMkLst>
            <pc:docMk/>
            <pc:sldMk cId="2419727947" sldId="522"/>
            <ac:spMk id="5" creationId="{F3C90BD9-862C-4B08-B03E-E25D9691E52F}"/>
          </ac:spMkLst>
        </pc:spChg>
        <pc:spChg chg="add del">
          <ac:chgData name="Cristian Chilipirea" userId="34ab170da5908fc4" providerId="LiveId" clId="{657DC964-B470-42A9-AA52-9F1F849BFB76}" dt="2019-10-13T10:16:41.566" v="347"/>
          <ac:spMkLst>
            <pc:docMk/>
            <pc:sldMk cId="2419727947" sldId="522"/>
            <ac:spMk id="6" creationId="{4E6B7C91-33D1-482F-ADE1-9BC93B683AF0}"/>
          </ac:spMkLst>
        </pc:spChg>
        <pc:spChg chg="add del">
          <ac:chgData name="Cristian Chilipirea" userId="34ab170da5908fc4" providerId="LiveId" clId="{657DC964-B470-42A9-AA52-9F1F849BFB76}" dt="2019-10-13T10:16:41.566" v="347"/>
          <ac:spMkLst>
            <pc:docMk/>
            <pc:sldMk cId="2419727947" sldId="522"/>
            <ac:spMk id="7" creationId="{5BBC1AFD-8968-418F-913E-F164D9B57402}"/>
          </ac:spMkLst>
        </pc:spChg>
        <pc:spChg chg="add del">
          <ac:chgData name="Cristian Chilipirea" userId="34ab170da5908fc4" providerId="LiveId" clId="{657DC964-B470-42A9-AA52-9F1F849BFB76}" dt="2019-10-13T10:16:41.566" v="347"/>
          <ac:spMkLst>
            <pc:docMk/>
            <pc:sldMk cId="2419727947" sldId="522"/>
            <ac:spMk id="14" creationId="{9AFBBD98-D82C-4C5F-A4AF-2A153F235C29}"/>
          </ac:spMkLst>
        </pc:spChg>
        <pc:spChg chg="add del">
          <ac:chgData name="Cristian Chilipirea" userId="34ab170da5908fc4" providerId="LiveId" clId="{657DC964-B470-42A9-AA52-9F1F849BFB76}" dt="2019-10-13T10:16:41.566" v="347"/>
          <ac:spMkLst>
            <pc:docMk/>
            <pc:sldMk cId="2419727947" sldId="522"/>
            <ac:spMk id="15" creationId="{87EED5DF-8AF2-4D86-91C6-E17AA56478DB}"/>
          </ac:spMkLst>
        </pc:spChg>
        <pc:spChg chg="add del">
          <ac:chgData name="Cristian Chilipirea" userId="34ab170da5908fc4" providerId="LiveId" clId="{657DC964-B470-42A9-AA52-9F1F849BFB76}" dt="2019-10-13T10:16:41.566" v="347"/>
          <ac:spMkLst>
            <pc:docMk/>
            <pc:sldMk cId="2419727947" sldId="522"/>
            <ac:spMk id="34" creationId="{B4EC09E6-FCD6-4B15-BCE8-01C364AE0329}"/>
          </ac:spMkLst>
        </pc:spChg>
        <pc:spChg chg="add del">
          <ac:chgData name="Cristian Chilipirea" userId="34ab170da5908fc4" providerId="LiveId" clId="{657DC964-B470-42A9-AA52-9F1F849BFB76}" dt="2019-10-13T10:16:41.566" v="347"/>
          <ac:spMkLst>
            <pc:docMk/>
            <pc:sldMk cId="2419727947" sldId="522"/>
            <ac:spMk id="35" creationId="{0101C056-09C8-416F-811B-7037E928EB0D}"/>
          </ac:spMkLst>
        </pc:spChg>
        <pc:spChg chg="add del">
          <ac:chgData name="Cristian Chilipirea" userId="34ab170da5908fc4" providerId="LiveId" clId="{657DC964-B470-42A9-AA52-9F1F849BFB76}" dt="2019-10-13T10:16:41.566" v="347"/>
          <ac:spMkLst>
            <pc:docMk/>
            <pc:sldMk cId="2419727947" sldId="522"/>
            <ac:spMk id="36" creationId="{41E3D389-CF2F-45BC-AB6E-B8E9AD001F03}"/>
          </ac:spMkLst>
        </pc:spChg>
        <pc:spChg chg="add del">
          <ac:chgData name="Cristian Chilipirea" userId="34ab170da5908fc4" providerId="LiveId" clId="{657DC964-B470-42A9-AA52-9F1F849BFB76}" dt="2019-10-13T10:16:41.566" v="347"/>
          <ac:spMkLst>
            <pc:docMk/>
            <pc:sldMk cId="2419727947" sldId="522"/>
            <ac:spMk id="37" creationId="{3A62FAB6-D312-476C-A004-1422F85D65C3}"/>
          </ac:spMkLst>
        </pc:spChg>
        <pc:spChg chg="add del">
          <ac:chgData name="Cristian Chilipirea" userId="34ab170da5908fc4" providerId="LiveId" clId="{657DC964-B470-42A9-AA52-9F1F849BFB76}" dt="2019-10-13T10:16:41.566" v="347"/>
          <ac:spMkLst>
            <pc:docMk/>
            <pc:sldMk cId="2419727947" sldId="522"/>
            <ac:spMk id="38" creationId="{E0DA4F26-CA56-4976-AB6A-7E8423544709}"/>
          </ac:spMkLst>
        </pc:spChg>
        <pc:spChg chg="add del">
          <ac:chgData name="Cristian Chilipirea" userId="34ab170da5908fc4" providerId="LiveId" clId="{657DC964-B470-42A9-AA52-9F1F849BFB76}" dt="2019-10-13T10:16:41.566" v="347"/>
          <ac:spMkLst>
            <pc:docMk/>
            <pc:sldMk cId="2419727947" sldId="522"/>
            <ac:spMk id="39" creationId="{D20B86D3-3596-459F-A271-06E43949F237}"/>
          </ac:spMkLst>
        </pc:spChg>
        <pc:spChg chg="add del">
          <ac:chgData name="Cristian Chilipirea" userId="34ab170da5908fc4" providerId="LiveId" clId="{657DC964-B470-42A9-AA52-9F1F849BFB76}" dt="2019-10-13T10:16:41.566" v="347"/>
          <ac:spMkLst>
            <pc:docMk/>
            <pc:sldMk cId="2419727947" sldId="522"/>
            <ac:spMk id="45" creationId="{DAD27883-00B3-4E10-8E19-10459811FFCE}"/>
          </ac:spMkLst>
        </pc:spChg>
        <pc:spChg chg="add del">
          <ac:chgData name="Cristian Chilipirea" userId="34ab170da5908fc4" providerId="LiveId" clId="{657DC964-B470-42A9-AA52-9F1F849BFB76}" dt="2019-10-13T10:16:41.566" v="347"/>
          <ac:spMkLst>
            <pc:docMk/>
            <pc:sldMk cId="2419727947" sldId="522"/>
            <ac:spMk id="46" creationId="{276A15B0-012E-4836-9218-942DD6D99210}"/>
          </ac:spMkLst>
        </pc:spChg>
        <pc:spChg chg="add del">
          <ac:chgData name="Cristian Chilipirea" userId="34ab170da5908fc4" providerId="LiveId" clId="{657DC964-B470-42A9-AA52-9F1F849BFB76}" dt="2019-10-13T10:16:41.566" v="347"/>
          <ac:spMkLst>
            <pc:docMk/>
            <pc:sldMk cId="2419727947" sldId="522"/>
            <ac:spMk id="47" creationId="{227C871B-BDEE-4E88-9D83-5FBF915B1F34}"/>
          </ac:spMkLst>
        </pc:spChg>
        <pc:spChg chg="add del">
          <ac:chgData name="Cristian Chilipirea" userId="34ab170da5908fc4" providerId="LiveId" clId="{657DC964-B470-42A9-AA52-9F1F849BFB76}" dt="2019-10-13T10:16:41.566" v="347"/>
          <ac:spMkLst>
            <pc:docMk/>
            <pc:sldMk cId="2419727947" sldId="522"/>
            <ac:spMk id="48" creationId="{006244AD-23D1-46AA-B106-C0CEB2CCDEDA}"/>
          </ac:spMkLst>
        </pc:spChg>
        <pc:spChg chg="add del">
          <ac:chgData name="Cristian Chilipirea" userId="34ab170da5908fc4" providerId="LiveId" clId="{657DC964-B470-42A9-AA52-9F1F849BFB76}" dt="2019-10-13T10:16:41.566" v="347"/>
          <ac:spMkLst>
            <pc:docMk/>
            <pc:sldMk cId="2419727947" sldId="522"/>
            <ac:spMk id="54" creationId="{6DCC1D32-FB2C-4A31-891F-EF37CA62AECA}"/>
          </ac:spMkLst>
        </pc:spChg>
        <pc:spChg chg="add del">
          <ac:chgData name="Cristian Chilipirea" userId="34ab170da5908fc4" providerId="LiveId" clId="{657DC964-B470-42A9-AA52-9F1F849BFB76}" dt="2019-10-13T10:16:41.566" v="347"/>
          <ac:spMkLst>
            <pc:docMk/>
            <pc:sldMk cId="2419727947" sldId="522"/>
            <ac:spMk id="55" creationId="{1EA23218-E1E6-49CE-BC4D-9DEA8D457419}"/>
          </ac:spMkLst>
        </pc:spChg>
        <pc:spChg chg="add del">
          <ac:chgData name="Cristian Chilipirea" userId="34ab170da5908fc4" providerId="LiveId" clId="{657DC964-B470-42A9-AA52-9F1F849BFB76}" dt="2019-10-13T10:16:41.566" v="347"/>
          <ac:spMkLst>
            <pc:docMk/>
            <pc:sldMk cId="2419727947" sldId="522"/>
            <ac:spMk id="62" creationId="{78C01F34-D197-47E7-B8D7-EDABF69EEDB6}"/>
          </ac:spMkLst>
        </pc:spChg>
        <pc:spChg chg="add del">
          <ac:chgData name="Cristian Chilipirea" userId="34ab170da5908fc4" providerId="LiveId" clId="{657DC964-B470-42A9-AA52-9F1F849BFB76}" dt="2019-10-13T10:16:41.566" v="347"/>
          <ac:spMkLst>
            <pc:docMk/>
            <pc:sldMk cId="2419727947" sldId="522"/>
            <ac:spMk id="63" creationId="{B89B8870-A3A8-483C-B509-7A97791203AC}"/>
          </ac:spMkLst>
        </pc:spChg>
        <pc:spChg chg="add del">
          <ac:chgData name="Cristian Chilipirea" userId="34ab170da5908fc4" providerId="LiveId" clId="{657DC964-B470-42A9-AA52-9F1F849BFB76}" dt="2019-10-13T10:16:41.566" v="347"/>
          <ac:spMkLst>
            <pc:docMk/>
            <pc:sldMk cId="2419727947" sldId="522"/>
            <ac:spMk id="80" creationId="{18B4192C-E7D0-4968-91B9-E674F754859C}"/>
          </ac:spMkLst>
        </pc:spChg>
        <pc:spChg chg="add del">
          <ac:chgData name="Cristian Chilipirea" userId="34ab170da5908fc4" providerId="LiveId" clId="{657DC964-B470-42A9-AA52-9F1F849BFB76}" dt="2019-10-13T10:16:41.566" v="347"/>
          <ac:spMkLst>
            <pc:docMk/>
            <pc:sldMk cId="2419727947" sldId="522"/>
            <ac:spMk id="81" creationId="{609CA940-0F9C-4F86-868F-888E5FCDB228}"/>
          </ac:spMkLst>
        </pc:spChg>
        <pc:spChg chg="add del">
          <ac:chgData name="Cristian Chilipirea" userId="34ab170da5908fc4" providerId="LiveId" clId="{657DC964-B470-42A9-AA52-9F1F849BFB76}" dt="2019-10-13T10:16:41.566" v="347"/>
          <ac:spMkLst>
            <pc:docMk/>
            <pc:sldMk cId="2419727947" sldId="522"/>
            <ac:spMk id="82" creationId="{F01F250F-12E3-412F-A8B1-72BAE17F95F5}"/>
          </ac:spMkLst>
        </pc:spChg>
        <pc:spChg chg="add del">
          <ac:chgData name="Cristian Chilipirea" userId="34ab170da5908fc4" providerId="LiveId" clId="{657DC964-B470-42A9-AA52-9F1F849BFB76}" dt="2019-10-13T10:16:41.566" v="347"/>
          <ac:spMkLst>
            <pc:docMk/>
            <pc:sldMk cId="2419727947" sldId="522"/>
            <ac:spMk id="83" creationId="{B50BED68-F558-41EF-8B12-7B78468628DF}"/>
          </ac:spMkLst>
        </pc:spChg>
        <pc:spChg chg="add del">
          <ac:chgData name="Cristian Chilipirea" userId="34ab170da5908fc4" providerId="LiveId" clId="{657DC964-B470-42A9-AA52-9F1F849BFB76}" dt="2019-10-13T10:16:41.566" v="347"/>
          <ac:spMkLst>
            <pc:docMk/>
            <pc:sldMk cId="2419727947" sldId="522"/>
            <ac:spMk id="84" creationId="{02C7662F-6C6E-4C3B-BADE-207DF59A4696}"/>
          </ac:spMkLst>
        </pc:spChg>
        <pc:spChg chg="add del">
          <ac:chgData name="Cristian Chilipirea" userId="34ab170da5908fc4" providerId="LiveId" clId="{657DC964-B470-42A9-AA52-9F1F849BFB76}" dt="2019-10-13T10:16:41.566" v="347"/>
          <ac:spMkLst>
            <pc:docMk/>
            <pc:sldMk cId="2419727947" sldId="522"/>
            <ac:spMk id="85" creationId="{0DA0B2AD-FBCC-46C6-AE39-062E18FFBA76}"/>
          </ac:spMkLst>
        </pc:spChg>
        <pc:spChg chg="add del">
          <ac:chgData name="Cristian Chilipirea" userId="34ab170da5908fc4" providerId="LiveId" clId="{657DC964-B470-42A9-AA52-9F1F849BFB76}" dt="2019-10-13T10:16:41.566" v="347"/>
          <ac:spMkLst>
            <pc:docMk/>
            <pc:sldMk cId="2419727947" sldId="522"/>
            <ac:spMk id="86" creationId="{41615406-C4E3-4613-876D-8446C2F8B9C7}"/>
          </ac:spMkLst>
        </pc:spChg>
        <pc:spChg chg="add del">
          <ac:chgData name="Cristian Chilipirea" userId="34ab170da5908fc4" providerId="LiveId" clId="{657DC964-B470-42A9-AA52-9F1F849BFB76}" dt="2019-10-13T10:16:41.566" v="347"/>
          <ac:spMkLst>
            <pc:docMk/>
            <pc:sldMk cId="2419727947" sldId="522"/>
            <ac:spMk id="87" creationId="{86D007DB-E146-48A3-8778-82F9C748A2CE}"/>
          </ac:spMkLst>
        </pc:spChg>
        <pc:spChg chg="add">
          <ac:chgData name="Cristian Chilipirea" userId="34ab170da5908fc4" providerId="LiveId" clId="{657DC964-B470-42A9-AA52-9F1F849BFB76}" dt="2019-10-13T10:16:41.590" v="348"/>
          <ac:spMkLst>
            <pc:docMk/>
            <pc:sldMk cId="2419727947" sldId="522"/>
            <ac:spMk id="88" creationId="{6C4C3CDB-25B0-4289-9ECB-245A64D6CB32}"/>
          </ac:spMkLst>
        </pc:spChg>
        <pc:spChg chg="add">
          <ac:chgData name="Cristian Chilipirea" userId="34ab170da5908fc4" providerId="LiveId" clId="{657DC964-B470-42A9-AA52-9F1F849BFB76}" dt="2019-10-13T10:16:41.590" v="348"/>
          <ac:spMkLst>
            <pc:docMk/>
            <pc:sldMk cId="2419727947" sldId="522"/>
            <ac:spMk id="89" creationId="{ED73FF03-A102-4F7B-A10A-62A61EA728B0}"/>
          </ac:spMkLst>
        </pc:spChg>
        <pc:spChg chg="add">
          <ac:chgData name="Cristian Chilipirea" userId="34ab170da5908fc4" providerId="LiveId" clId="{657DC964-B470-42A9-AA52-9F1F849BFB76}" dt="2019-10-13T10:16:41.590" v="348"/>
          <ac:spMkLst>
            <pc:docMk/>
            <pc:sldMk cId="2419727947" sldId="522"/>
            <ac:spMk id="90" creationId="{BA387088-7095-43D7-9853-5DFEC519A062}"/>
          </ac:spMkLst>
        </pc:spChg>
        <pc:spChg chg="add">
          <ac:chgData name="Cristian Chilipirea" userId="34ab170da5908fc4" providerId="LiveId" clId="{657DC964-B470-42A9-AA52-9F1F849BFB76}" dt="2019-10-13T10:16:41.590" v="348"/>
          <ac:spMkLst>
            <pc:docMk/>
            <pc:sldMk cId="2419727947" sldId="522"/>
            <ac:spMk id="91" creationId="{563279BF-05FE-4A1B-8BEA-FEC4BCB19BBF}"/>
          </ac:spMkLst>
        </pc:spChg>
        <pc:spChg chg="add">
          <ac:chgData name="Cristian Chilipirea" userId="34ab170da5908fc4" providerId="LiveId" clId="{657DC964-B470-42A9-AA52-9F1F849BFB76}" dt="2019-10-13T10:16:41.590" v="348"/>
          <ac:spMkLst>
            <pc:docMk/>
            <pc:sldMk cId="2419727947" sldId="522"/>
            <ac:spMk id="98" creationId="{A87087DF-61A0-4992-AC58-D96C1D513E77}"/>
          </ac:spMkLst>
        </pc:spChg>
        <pc:spChg chg="add">
          <ac:chgData name="Cristian Chilipirea" userId="34ab170da5908fc4" providerId="LiveId" clId="{657DC964-B470-42A9-AA52-9F1F849BFB76}" dt="2019-10-13T10:16:41.590" v="348"/>
          <ac:spMkLst>
            <pc:docMk/>
            <pc:sldMk cId="2419727947" sldId="522"/>
            <ac:spMk id="99" creationId="{81AD8316-7AB9-4D18-8ECC-684AF3D4B85C}"/>
          </ac:spMkLst>
        </pc:spChg>
        <pc:spChg chg="add">
          <ac:chgData name="Cristian Chilipirea" userId="34ab170da5908fc4" providerId="LiveId" clId="{657DC964-B470-42A9-AA52-9F1F849BFB76}" dt="2019-10-13T10:16:41.590" v="348"/>
          <ac:spMkLst>
            <pc:docMk/>
            <pc:sldMk cId="2419727947" sldId="522"/>
            <ac:spMk id="118" creationId="{CEFAD447-217C-431C-BD5C-9B07EC4B9A66}"/>
          </ac:spMkLst>
        </pc:spChg>
        <pc:spChg chg="add">
          <ac:chgData name="Cristian Chilipirea" userId="34ab170da5908fc4" providerId="LiveId" clId="{657DC964-B470-42A9-AA52-9F1F849BFB76}" dt="2019-10-13T10:16:41.590" v="348"/>
          <ac:spMkLst>
            <pc:docMk/>
            <pc:sldMk cId="2419727947" sldId="522"/>
            <ac:spMk id="119" creationId="{4742D8EB-2533-4E81-9697-9AB15AB8B614}"/>
          </ac:spMkLst>
        </pc:spChg>
        <pc:spChg chg="add">
          <ac:chgData name="Cristian Chilipirea" userId="34ab170da5908fc4" providerId="LiveId" clId="{657DC964-B470-42A9-AA52-9F1F849BFB76}" dt="2019-10-13T10:16:41.590" v="348"/>
          <ac:spMkLst>
            <pc:docMk/>
            <pc:sldMk cId="2419727947" sldId="522"/>
            <ac:spMk id="120" creationId="{28A2FD1F-E573-4B7D-9014-B78D770CCCA2}"/>
          </ac:spMkLst>
        </pc:spChg>
        <pc:spChg chg="add">
          <ac:chgData name="Cristian Chilipirea" userId="34ab170da5908fc4" providerId="LiveId" clId="{657DC964-B470-42A9-AA52-9F1F849BFB76}" dt="2019-10-13T10:16:41.590" v="348"/>
          <ac:spMkLst>
            <pc:docMk/>
            <pc:sldMk cId="2419727947" sldId="522"/>
            <ac:spMk id="121" creationId="{EA72CDEA-BF05-4FEB-9460-DB10C55EC78A}"/>
          </ac:spMkLst>
        </pc:spChg>
        <pc:spChg chg="add">
          <ac:chgData name="Cristian Chilipirea" userId="34ab170da5908fc4" providerId="LiveId" clId="{657DC964-B470-42A9-AA52-9F1F849BFB76}" dt="2019-10-13T10:16:41.590" v="348"/>
          <ac:spMkLst>
            <pc:docMk/>
            <pc:sldMk cId="2419727947" sldId="522"/>
            <ac:spMk id="122" creationId="{C0D48321-1697-47DA-94BC-BCCB411B6365}"/>
          </ac:spMkLst>
        </pc:spChg>
        <pc:spChg chg="add">
          <ac:chgData name="Cristian Chilipirea" userId="34ab170da5908fc4" providerId="LiveId" clId="{657DC964-B470-42A9-AA52-9F1F849BFB76}" dt="2019-10-13T10:16:41.590" v="348"/>
          <ac:spMkLst>
            <pc:docMk/>
            <pc:sldMk cId="2419727947" sldId="522"/>
            <ac:spMk id="123" creationId="{9BA3BE07-FC1C-4CAF-9DCF-FD6DAB7CF0B4}"/>
          </ac:spMkLst>
        </pc:spChg>
        <pc:spChg chg="add">
          <ac:chgData name="Cristian Chilipirea" userId="34ab170da5908fc4" providerId="LiveId" clId="{657DC964-B470-42A9-AA52-9F1F849BFB76}" dt="2019-10-13T10:16:41.590" v="348"/>
          <ac:spMkLst>
            <pc:docMk/>
            <pc:sldMk cId="2419727947" sldId="522"/>
            <ac:spMk id="129" creationId="{7C47A4DE-76FE-4808-ABA2-D5DC2BD21BD2}"/>
          </ac:spMkLst>
        </pc:spChg>
        <pc:spChg chg="add">
          <ac:chgData name="Cristian Chilipirea" userId="34ab170da5908fc4" providerId="LiveId" clId="{657DC964-B470-42A9-AA52-9F1F849BFB76}" dt="2019-10-13T10:16:41.590" v="348"/>
          <ac:spMkLst>
            <pc:docMk/>
            <pc:sldMk cId="2419727947" sldId="522"/>
            <ac:spMk id="130" creationId="{13520E37-4EA2-461A-93C7-450FB2EBA245}"/>
          </ac:spMkLst>
        </pc:spChg>
        <pc:spChg chg="add">
          <ac:chgData name="Cristian Chilipirea" userId="34ab170da5908fc4" providerId="LiveId" clId="{657DC964-B470-42A9-AA52-9F1F849BFB76}" dt="2019-10-13T10:16:41.590" v="348"/>
          <ac:spMkLst>
            <pc:docMk/>
            <pc:sldMk cId="2419727947" sldId="522"/>
            <ac:spMk id="131" creationId="{5D9A94E6-BF5A-4E44-8D78-E03FDE5C9F4A}"/>
          </ac:spMkLst>
        </pc:spChg>
        <pc:spChg chg="add">
          <ac:chgData name="Cristian Chilipirea" userId="34ab170da5908fc4" providerId="LiveId" clId="{657DC964-B470-42A9-AA52-9F1F849BFB76}" dt="2019-10-13T10:16:41.590" v="348"/>
          <ac:spMkLst>
            <pc:docMk/>
            <pc:sldMk cId="2419727947" sldId="522"/>
            <ac:spMk id="132" creationId="{7E376488-B141-4E6A-9F62-2E5D8A71F252}"/>
          </ac:spMkLst>
        </pc:spChg>
        <pc:spChg chg="add">
          <ac:chgData name="Cristian Chilipirea" userId="34ab170da5908fc4" providerId="LiveId" clId="{657DC964-B470-42A9-AA52-9F1F849BFB76}" dt="2019-10-13T10:16:41.590" v="348"/>
          <ac:spMkLst>
            <pc:docMk/>
            <pc:sldMk cId="2419727947" sldId="522"/>
            <ac:spMk id="138" creationId="{014653BA-04C8-41AB-B594-AFB6DEF4313A}"/>
          </ac:spMkLst>
        </pc:spChg>
        <pc:spChg chg="add">
          <ac:chgData name="Cristian Chilipirea" userId="34ab170da5908fc4" providerId="LiveId" clId="{657DC964-B470-42A9-AA52-9F1F849BFB76}" dt="2019-10-13T10:16:41.590" v="348"/>
          <ac:spMkLst>
            <pc:docMk/>
            <pc:sldMk cId="2419727947" sldId="522"/>
            <ac:spMk id="139" creationId="{FFD6CD8B-1174-46EF-B38C-A986814C6C2E}"/>
          </ac:spMkLst>
        </pc:spChg>
        <pc:spChg chg="add">
          <ac:chgData name="Cristian Chilipirea" userId="34ab170da5908fc4" providerId="LiveId" clId="{657DC964-B470-42A9-AA52-9F1F849BFB76}" dt="2019-10-13T10:16:41.590" v="348"/>
          <ac:spMkLst>
            <pc:docMk/>
            <pc:sldMk cId="2419727947" sldId="522"/>
            <ac:spMk id="146" creationId="{2B0EB997-1D0D-4B71-9B38-2BE3E605A903}"/>
          </ac:spMkLst>
        </pc:spChg>
        <pc:spChg chg="add">
          <ac:chgData name="Cristian Chilipirea" userId="34ab170da5908fc4" providerId="LiveId" clId="{657DC964-B470-42A9-AA52-9F1F849BFB76}" dt="2019-10-13T10:16:41.590" v="348"/>
          <ac:spMkLst>
            <pc:docMk/>
            <pc:sldMk cId="2419727947" sldId="522"/>
            <ac:spMk id="147" creationId="{821BE68D-FABD-43FC-B607-2E2B5C6BD4AC}"/>
          </ac:spMkLst>
        </pc:spChg>
        <pc:spChg chg="add">
          <ac:chgData name="Cristian Chilipirea" userId="34ab170da5908fc4" providerId="LiveId" clId="{657DC964-B470-42A9-AA52-9F1F849BFB76}" dt="2019-10-13T10:16:41.590" v="348"/>
          <ac:spMkLst>
            <pc:docMk/>
            <pc:sldMk cId="2419727947" sldId="522"/>
            <ac:spMk id="164" creationId="{091324E2-B24D-4230-AB0B-88F7FBAF6BF1}"/>
          </ac:spMkLst>
        </pc:spChg>
        <pc:spChg chg="add">
          <ac:chgData name="Cristian Chilipirea" userId="34ab170da5908fc4" providerId="LiveId" clId="{657DC964-B470-42A9-AA52-9F1F849BFB76}" dt="2019-10-13T10:16:41.590" v="348"/>
          <ac:spMkLst>
            <pc:docMk/>
            <pc:sldMk cId="2419727947" sldId="522"/>
            <ac:spMk id="165" creationId="{42751B7A-00C6-4697-BA7B-A79F6AF28EFE}"/>
          </ac:spMkLst>
        </pc:spChg>
        <pc:spChg chg="add">
          <ac:chgData name="Cristian Chilipirea" userId="34ab170da5908fc4" providerId="LiveId" clId="{657DC964-B470-42A9-AA52-9F1F849BFB76}" dt="2019-10-13T10:16:41.590" v="348"/>
          <ac:spMkLst>
            <pc:docMk/>
            <pc:sldMk cId="2419727947" sldId="522"/>
            <ac:spMk id="166" creationId="{A61AD987-608E-4F9A-8F61-C1D29CDB4C45}"/>
          </ac:spMkLst>
        </pc:spChg>
        <pc:spChg chg="add">
          <ac:chgData name="Cristian Chilipirea" userId="34ab170da5908fc4" providerId="LiveId" clId="{657DC964-B470-42A9-AA52-9F1F849BFB76}" dt="2019-10-13T10:16:41.590" v="348"/>
          <ac:spMkLst>
            <pc:docMk/>
            <pc:sldMk cId="2419727947" sldId="522"/>
            <ac:spMk id="167" creationId="{84E29C74-5ABD-4F8E-9B0D-951F1043C8C8}"/>
          </ac:spMkLst>
        </pc:spChg>
        <pc:spChg chg="add">
          <ac:chgData name="Cristian Chilipirea" userId="34ab170da5908fc4" providerId="LiveId" clId="{657DC964-B470-42A9-AA52-9F1F849BFB76}" dt="2019-10-13T10:16:41.590" v="348"/>
          <ac:spMkLst>
            <pc:docMk/>
            <pc:sldMk cId="2419727947" sldId="522"/>
            <ac:spMk id="168" creationId="{9167F8E7-519E-4672-B4BB-7E473706CC78}"/>
          </ac:spMkLst>
        </pc:spChg>
        <pc:spChg chg="add">
          <ac:chgData name="Cristian Chilipirea" userId="34ab170da5908fc4" providerId="LiveId" clId="{657DC964-B470-42A9-AA52-9F1F849BFB76}" dt="2019-10-13T10:16:41.590" v="348"/>
          <ac:spMkLst>
            <pc:docMk/>
            <pc:sldMk cId="2419727947" sldId="522"/>
            <ac:spMk id="169" creationId="{7C315F63-2450-404C-AB2E-5DB7BC1635C5}"/>
          </ac:spMkLst>
        </pc:spChg>
        <pc:spChg chg="add">
          <ac:chgData name="Cristian Chilipirea" userId="34ab170da5908fc4" providerId="LiveId" clId="{657DC964-B470-42A9-AA52-9F1F849BFB76}" dt="2019-10-13T10:16:41.590" v="348"/>
          <ac:spMkLst>
            <pc:docMk/>
            <pc:sldMk cId="2419727947" sldId="522"/>
            <ac:spMk id="170" creationId="{04A72A97-4FA6-420D-B459-324F80C84936}"/>
          </ac:spMkLst>
        </pc:spChg>
        <pc:spChg chg="add">
          <ac:chgData name="Cristian Chilipirea" userId="34ab170da5908fc4" providerId="LiveId" clId="{657DC964-B470-42A9-AA52-9F1F849BFB76}" dt="2019-10-13T10:16:41.590" v="348"/>
          <ac:spMkLst>
            <pc:docMk/>
            <pc:sldMk cId="2419727947" sldId="522"/>
            <ac:spMk id="171" creationId="{B6B3957F-C9B8-4ADB-84F6-C62309B80EC0}"/>
          </ac:spMkLst>
        </pc:spChg>
        <pc:grpChg chg="add del">
          <ac:chgData name="Cristian Chilipirea" userId="34ab170da5908fc4" providerId="LiveId" clId="{657DC964-B470-42A9-AA52-9F1F849BFB76}" dt="2019-10-13T10:16:41.566" v="347"/>
          <ac:grpSpMkLst>
            <pc:docMk/>
            <pc:sldMk cId="2419727947" sldId="522"/>
            <ac:grpSpMk id="8" creationId="{412F7C43-7A49-4DB4-8018-7D43DD1D4AB1}"/>
          </ac:grpSpMkLst>
        </pc:grpChg>
        <pc:grpChg chg="add del">
          <ac:chgData name="Cristian Chilipirea" userId="34ab170da5908fc4" providerId="LiveId" clId="{657DC964-B470-42A9-AA52-9F1F849BFB76}" dt="2019-10-13T10:16:41.566" v="347"/>
          <ac:grpSpMkLst>
            <pc:docMk/>
            <pc:sldMk cId="2419727947" sldId="522"/>
            <ac:grpSpMk id="11" creationId="{D96A9FB4-38C2-4214-B087-867CF056C816}"/>
          </ac:grpSpMkLst>
        </pc:grpChg>
        <pc:grpChg chg="add del">
          <ac:chgData name="Cristian Chilipirea" userId="34ab170da5908fc4" providerId="LiveId" clId="{657DC964-B470-42A9-AA52-9F1F849BFB76}" dt="2019-10-13T10:16:41.566" v="347"/>
          <ac:grpSpMkLst>
            <pc:docMk/>
            <pc:sldMk cId="2419727947" sldId="522"/>
            <ac:grpSpMk id="16" creationId="{BCC5FE7F-6A7F-40E8-A562-373D1B0022C7}"/>
          </ac:grpSpMkLst>
        </pc:grpChg>
        <pc:grpChg chg="add del">
          <ac:chgData name="Cristian Chilipirea" userId="34ab170da5908fc4" providerId="LiveId" clId="{657DC964-B470-42A9-AA52-9F1F849BFB76}" dt="2019-10-13T10:16:41.566" v="347"/>
          <ac:grpSpMkLst>
            <pc:docMk/>
            <pc:sldMk cId="2419727947" sldId="522"/>
            <ac:grpSpMk id="19" creationId="{D40CAD5A-7AF4-43C2-9BCD-0423534153DD}"/>
          </ac:grpSpMkLst>
        </pc:grpChg>
        <pc:grpChg chg="add del">
          <ac:chgData name="Cristian Chilipirea" userId="34ab170da5908fc4" providerId="LiveId" clId="{657DC964-B470-42A9-AA52-9F1F849BFB76}" dt="2019-10-13T10:16:41.566" v="347"/>
          <ac:grpSpMkLst>
            <pc:docMk/>
            <pc:sldMk cId="2419727947" sldId="522"/>
            <ac:grpSpMk id="59" creationId="{65D25654-775A-4B7E-89BD-87D11D8E5FBD}"/>
          </ac:grpSpMkLst>
        </pc:grpChg>
        <pc:grpChg chg="add del">
          <ac:chgData name="Cristian Chilipirea" userId="34ab170da5908fc4" providerId="LiveId" clId="{657DC964-B470-42A9-AA52-9F1F849BFB76}" dt="2019-10-13T10:16:41.566" v="347"/>
          <ac:grpSpMkLst>
            <pc:docMk/>
            <pc:sldMk cId="2419727947" sldId="522"/>
            <ac:grpSpMk id="66" creationId="{AC180DD0-BF33-42AD-8F9B-2F70EC3DFD51}"/>
          </ac:grpSpMkLst>
        </pc:grpChg>
        <pc:grpChg chg="add del">
          <ac:chgData name="Cristian Chilipirea" userId="34ab170da5908fc4" providerId="LiveId" clId="{657DC964-B470-42A9-AA52-9F1F849BFB76}" dt="2019-10-13T10:16:41.566" v="347"/>
          <ac:grpSpMkLst>
            <pc:docMk/>
            <pc:sldMk cId="2419727947" sldId="522"/>
            <ac:grpSpMk id="69" creationId="{66131B7D-E746-4902-A1B9-CF8BDD9EAC6C}"/>
          </ac:grpSpMkLst>
        </pc:grpChg>
        <pc:grpChg chg="add del">
          <ac:chgData name="Cristian Chilipirea" userId="34ab170da5908fc4" providerId="LiveId" clId="{657DC964-B470-42A9-AA52-9F1F849BFB76}" dt="2019-10-13T10:16:41.566" v="347"/>
          <ac:grpSpMkLst>
            <pc:docMk/>
            <pc:sldMk cId="2419727947" sldId="522"/>
            <ac:grpSpMk id="72" creationId="{A3D5CA32-9BA8-48C7-AE93-35A1964A2F14}"/>
          </ac:grpSpMkLst>
        </pc:grpChg>
        <pc:grpChg chg="add">
          <ac:chgData name="Cristian Chilipirea" userId="34ab170da5908fc4" providerId="LiveId" clId="{657DC964-B470-42A9-AA52-9F1F849BFB76}" dt="2019-10-13T10:16:41.590" v="348"/>
          <ac:grpSpMkLst>
            <pc:docMk/>
            <pc:sldMk cId="2419727947" sldId="522"/>
            <ac:grpSpMk id="92" creationId="{2D5A22B3-0D90-4E0D-950A-88FF0867D8EC}"/>
          </ac:grpSpMkLst>
        </pc:grpChg>
        <pc:grpChg chg="add">
          <ac:chgData name="Cristian Chilipirea" userId="34ab170da5908fc4" providerId="LiveId" clId="{657DC964-B470-42A9-AA52-9F1F849BFB76}" dt="2019-10-13T10:16:41.590" v="348"/>
          <ac:grpSpMkLst>
            <pc:docMk/>
            <pc:sldMk cId="2419727947" sldId="522"/>
            <ac:grpSpMk id="95" creationId="{4EBB43C9-4AF5-4BB2-BA5F-826F0520664A}"/>
          </ac:grpSpMkLst>
        </pc:grpChg>
        <pc:grpChg chg="add">
          <ac:chgData name="Cristian Chilipirea" userId="34ab170da5908fc4" providerId="LiveId" clId="{657DC964-B470-42A9-AA52-9F1F849BFB76}" dt="2019-10-13T10:16:41.590" v="348"/>
          <ac:grpSpMkLst>
            <pc:docMk/>
            <pc:sldMk cId="2419727947" sldId="522"/>
            <ac:grpSpMk id="100" creationId="{2C000807-E7B2-40AD-A5AB-6F6CEA0544A6}"/>
          </ac:grpSpMkLst>
        </pc:grpChg>
        <pc:grpChg chg="add">
          <ac:chgData name="Cristian Chilipirea" userId="34ab170da5908fc4" providerId="LiveId" clId="{657DC964-B470-42A9-AA52-9F1F849BFB76}" dt="2019-10-13T10:16:41.590" v="348"/>
          <ac:grpSpMkLst>
            <pc:docMk/>
            <pc:sldMk cId="2419727947" sldId="522"/>
            <ac:grpSpMk id="103" creationId="{58F5F010-6A2F-4EB8-835F-7CD4AC3799E2}"/>
          </ac:grpSpMkLst>
        </pc:grpChg>
        <pc:grpChg chg="add">
          <ac:chgData name="Cristian Chilipirea" userId="34ab170da5908fc4" providerId="LiveId" clId="{657DC964-B470-42A9-AA52-9F1F849BFB76}" dt="2019-10-13T10:16:41.590" v="348"/>
          <ac:grpSpMkLst>
            <pc:docMk/>
            <pc:sldMk cId="2419727947" sldId="522"/>
            <ac:grpSpMk id="143" creationId="{12008E46-DACF-4910-B9BF-6ED1DE8699B0}"/>
          </ac:grpSpMkLst>
        </pc:grpChg>
        <pc:grpChg chg="add">
          <ac:chgData name="Cristian Chilipirea" userId="34ab170da5908fc4" providerId="LiveId" clId="{657DC964-B470-42A9-AA52-9F1F849BFB76}" dt="2019-10-13T10:16:41.590" v="348"/>
          <ac:grpSpMkLst>
            <pc:docMk/>
            <pc:sldMk cId="2419727947" sldId="522"/>
            <ac:grpSpMk id="150" creationId="{8BFB9E17-3253-4BC6-B296-BBED41674C2E}"/>
          </ac:grpSpMkLst>
        </pc:grpChg>
        <pc:grpChg chg="add">
          <ac:chgData name="Cristian Chilipirea" userId="34ab170da5908fc4" providerId="LiveId" clId="{657DC964-B470-42A9-AA52-9F1F849BFB76}" dt="2019-10-13T10:16:41.590" v="348"/>
          <ac:grpSpMkLst>
            <pc:docMk/>
            <pc:sldMk cId="2419727947" sldId="522"/>
            <ac:grpSpMk id="153" creationId="{0C010066-38DF-4A72-A7D8-C34A65B93080}"/>
          </ac:grpSpMkLst>
        </pc:grpChg>
        <pc:grpChg chg="add">
          <ac:chgData name="Cristian Chilipirea" userId="34ab170da5908fc4" providerId="LiveId" clId="{657DC964-B470-42A9-AA52-9F1F849BFB76}" dt="2019-10-13T10:16:41.590" v="348"/>
          <ac:grpSpMkLst>
            <pc:docMk/>
            <pc:sldMk cId="2419727947" sldId="522"/>
            <ac:grpSpMk id="156" creationId="{180046E9-1FFF-4C1B-84EA-44346F246F37}"/>
          </ac:grpSpMkLst>
        </pc:grpChg>
        <pc:cxnChg chg="add del">
          <ac:chgData name="Cristian Chilipirea" userId="34ab170da5908fc4" providerId="LiveId" clId="{657DC964-B470-42A9-AA52-9F1F849BFB76}" dt="2019-10-13T10:16:41.566" v="347"/>
          <ac:cxnSpMkLst>
            <pc:docMk/>
            <pc:sldMk cId="2419727947" sldId="522"/>
            <ac:cxnSpMk id="22" creationId="{180C5A04-E7C9-4239-9E59-35156ED9426B}"/>
          </ac:cxnSpMkLst>
        </pc:cxnChg>
        <pc:cxnChg chg="add del">
          <ac:chgData name="Cristian Chilipirea" userId="34ab170da5908fc4" providerId="LiveId" clId="{657DC964-B470-42A9-AA52-9F1F849BFB76}" dt="2019-10-13T10:16:41.566" v="347"/>
          <ac:cxnSpMkLst>
            <pc:docMk/>
            <pc:sldMk cId="2419727947" sldId="522"/>
            <ac:cxnSpMk id="23" creationId="{1B449EC0-9911-4F9B-864A-9D3E7ED7772F}"/>
          </ac:cxnSpMkLst>
        </pc:cxnChg>
        <pc:cxnChg chg="add del">
          <ac:chgData name="Cristian Chilipirea" userId="34ab170da5908fc4" providerId="LiveId" clId="{657DC964-B470-42A9-AA52-9F1F849BFB76}" dt="2019-10-13T10:16:41.566" v="347"/>
          <ac:cxnSpMkLst>
            <pc:docMk/>
            <pc:sldMk cId="2419727947" sldId="522"/>
            <ac:cxnSpMk id="24" creationId="{F65AA979-FDBA-42D6-B022-BAD64AB3AC34}"/>
          </ac:cxnSpMkLst>
        </pc:cxnChg>
        <pc:cxnChg chg="add del">
          <ac:chgData name="Cristian Chilipirea" userId="34ab170da5908fc4" providerId="LiveId" clId="{657DC964-B470-42A9-AA52-9F1F849BFB76}" dt="2019-10-13T10:16:41.566" v="347"/>
          <ac:cxnSpMkLst>
            <pc:docMk/>
            <pc:sldMk cId="2419727947" sldId="522"/>
            <ac:cxnSpMk id="25" creationId="{573B1EBF-D28B-4C04-ABEA-5DFF4D227FC1}"/>
          </ac:cxnSpMkLst>
        </pc:cxnChg>
        <pc:cxnChg chg="add del">
          <ac:chgData name="Cristian Chilipirea" userId="34ab170da5908fc4" providerId="LiveId" clId="{657DC964-B470-42A9-AA52-9F1F849BFB76}" dt="2019-10-13T10:16:41.566" v="347"/>
          <ac:cxnSpMkLst>
            <pc:docMk/>
            <pc:sldMk cId="2419727947" sldId="522"/>
            <ac:cxnSpMk id="26" creationId="{4DAB3DCE-CFED-4973-90AD-7EE155B7CBF8}"/>
          </ac:cxnSpMkLst>
        </pc:cxnChg>
        <pc:cxnChg chg="add del">
          <ac:chgData name="Cristian Chilipirea" userId="34ab170da5908fc4" providerId="LiveId" clId="{657DC964-B470-42A9-AA52-9F1F849BFB76}" dt="2019-10-13T10:16:41.566" v="347"/>
          <ac:cxnSpMkLst>
            <pc:docMk/>
            <pc:sldMk cId="2419727947" sldId="522"/>
            <ac:cxnSpMk id="27" creationId="{D4BABFA1-B0D1-4B30-A9D7-854E10EA54D9}"/>
          </ac:cxnSpMkLst>
        </pc:cxnChg>
        <pc:cxnChg chg="add del">
          <ac:chgData name="Cristian Chilipirea" userId="34ab170da5908fc4" providerId="LiveId" clId="{657DC964-B470-42A9-AA52-9F1F849BFB76}" dt="2019-10-13T10:16:41.566" v="347"/>
          <ac:cxnSpMkLst>
            <pc:docMk/>
            <pc:sldMk cId="2419727947" sldId="522"/>
            <ac:cxnSpMk id="28" creationId="{E73906C8-3339-46A5-8EDF-2A0F66ADFAB6}"/>
          </ac:cxnSpMkLst>
        </pc:cxnChg>
        <pc:cxnChg chg="add del">
          <ac:chgData name="Cristian Chilipirea" userId="34ab170da5908fc4" providerId="LiveId" clId="{657DC964-B470-42A9-AA52-9F1F849BFB76}" dt="2019-10-13T10:16:41.566" v="347"/>
          <ac:cxnSpMkLst>
            <pc:docMk/>
            <pc:sldMk cId="2419727947" sldId="522"/>
            <ac:cxnSpMk id="29" creationId="{42C02DB4-D290-41C9-AE2F-6CA159C18468}"/>
          </ac:cxnSpMkLst>
        </pc:cxnChg>
        <pc:cxnChg chg="add del">
          <ac:chgData name="Cristian Chilipirea" userId="34ab170da5908fc4" providerId="LiveId" clId="{657DC964-B470-42A9-AA52-9F1F849BFB76}" dt="2019-10-13T10:16:41.566" v="347"/>
          <ac:cxnSpMkLst>
            <pc:docMk/>
            <pc:sldMk cId="2419727947" sldId="522"/>
            <ac:cxnSpMk id="30" creationId="{C4C58A1A-F9FF-45A3-9302-BABEE53DB035}"/>
          </ac:cxnSpMkLst>
        </pc:cxnChg>
        <pc:cxnChg chg="add del">
          <ac:chgData name="Cristian Chilipirea" userId="34ab170da5908fc4" providerId="LiveId" clId="{657DC964-B470-42A9-AA52-9F1F849BFB76}" dt="2019-10-13T10:16:41.566" v="347"/>
          <ac:cxnSpMkLst>
            <pc:docMk/>
            <pc:sldMk cId="2419727947" sldId="522"/>
            <ac:cxnSpMk id="31" creationId="{99CFCA84-2E09-4268-A28E-239BAC3AAF16}"/>
          </ac:cxnSpMkLst>
        </pc:cxnChg>
        <pc:cxnChg chg="add del">
          <ac:chgData name="Cristian Chilipirea" userId="34ab170da5908fc4" providerId="LiveId" clId="{657DC964-B470-42A9-AA52-9F1F849BFB76}" dt="2019-10-13T10:16:41.566" v="347"/>
          <ac:cxnSpMkLst>
            <pc:docMk/>
            <pc:sldMk cId="2419727947" sldId="522"/>
            <ac:cxnSpMk id="32" creationId="{53F3B60C-58BE-45C7-987A-CB4E34A6337F}"/>
          </ac:cxnSpMkLst>
        </pc:cxnChg>
        <pc:cxnChg chg="add del">
          <ac:chgData name="Cristian Chilipirea" userId="34ab170da5908fc4" providerId="LiveId" clId="{657DC964-B470-42A9-AA52-9F1F849BFB76}" dt="2019-10-13T10:16:41.566" v="347"/>
          <ac:cxnSpMkLst>
            <pc:docMk/>
            <pc:sldMk cId="2419727947" sldId="522"/>
            <ac:cxnSpMk id="33" creationId="{A7BEA436-8E4E-40E7-A898-0FF834DD7A08}"/>
          </ac:cxnSpMkLst>
        </pc:cxnChg>
        <pc:cxnChg chg="add del">
          <ac:chgData name="Cristian Chilipirea" userId="34ab170da5908fc4" providerId="LiveId" clId="{657DC964-B470-42A9-AA52-9F1F849BFB76}" dt="2019-10-13T10:16:41.566" v="347"/>
          <ac:cxnSpMkLst>
            <pc:docMk/>
            <pc:sldMk cId="2419727947" sldId="522"/>
            <ac:cxnSpMk id="40" creationId="{7E7BC91E-7A7C-4C43-A345-8B96E812DD09}"/>
          </ac:cxnSpMkLst>
        </pc:cxnChg>
        <pc:cxnChg chg="add del">
          <ac:chgData name="Cristian Chilipirea" userId="34ab170da5908fc4" providerId="LiveId" clId="{657DC964-B470-42A9-AA52-9F1F849BFB76}" dt="2019-10-13T10:16:41.566" v="347"/>
          <ac:cxnSpMkLst>
            <pc:docMk/>
            <pc:sldMk cId="2419727947" sldId="522"/>
            <ac:cxnSpMk id="41" creationId="{214BF3AC-B87A-4DE2-AD0A-1BACE5F9F3E1}"/>
          </ac:cxnSpMkLst>
        </pc:cxnChg>
        <pc:cxnChg chg="add del">
          <ac:chgData name="Cristian Chilipirea" userId="34ab170da5908fc4" providerId="LiveId" clId="{657DC964-B470-42A9-AA52-9F1F849BFB76}" dt="2019-10-13T10:16:41.566" v="347"/>
          <ac:cxnSpMkLst>
            <pc:docMk/>
            <pc:sldMk cId="2419727947" sldId="522"/>
            <ac:cxnSpMk id="42" creationId="{D5EF20BD-B6CB-47EC-B598-5A12F8EA78BF}"/>
          </ac:cxnSpMkLst>
        </pc:cxnChg>
        <pc:cxnChg chg="add del">
          <ac:chgData name="Cristian Chilipirea" userId="34ab170da5908fc4" providerId="LiveId" clId="{657DC964-B470-42A9-AA52-9F1F849BFB76}" dt="2019-10-13T10:16:41.566" v="347"/>
          <ac:cxnSpMkLst>
            <pc:docMk/>
            <pc:sldMk cId="2419727947" sldId="522"/>
            <ac:cxnSpMk id="43" creationId="{E3663A74-8493-4A7E-A528-F3A74B39B7BD}"/>
          </ac:cxnSpMkLst>
        </pc:cxnChg>
        <pc:cxnChg chg="add del">
          <ac:chgData name="Cristian Chilipirea" userId="34ab170da5908fc4" providerId="LiveId" clId="{657DC964-B470-42A9-AA52-9F1F849BFB76}" dt="2019-10-13T10:16:41.566" v="347"/>
          <ac:cxnSpMkLst>
            <pc:docMk/>
            <pc:sldMk cId="2419727947" sldId="522"/>
            <ac:cxnSpMk id="44" creationId="{CC66D125-6B8F-4746-931D-11E6A720FF26}"/>
          </ac:cxnSpMkLst>
        </pc:cxnChg>
        <pc:cxnChg chg="add del">
          <ac:chgData name="Cristian Chilipirea" userId="34ab170da5908fc4" providerId="LiveId" clId="{657DC964-B470-42A9-AA52-9F1F849BFB76}" dt="2019-10-13T10:16:41.566" v="347"/>
          <ac:cxnSpMkLst>
            <pc:docMk/>
            <pc:sldMk cId="2419727947" sldId="522"/>
            <ac:cxnSpMk id="49" creationId="{77C5CD1A-1A2E-45D8-9310-AF6BF0E47926}"/>
          </ac:cxnSpMkLst>
        </pc:cxnChg>
        <pc:cxnChg chg="add del">
          <ac:chgData name="Cristian Chilipirea" userId="34ab170da5908fc4" providerId="LiveId" clId="{657DC964-B470-42A9-AA52-9F1F849BFB76}" dt="2019-10-13T10:16:41.566" v="347"/>
          <ac:cxnSpMkLst>
            <pc:docMk/>
            <pc:sldMk cId="2419727947" sldId="522"/>
            <ac:cxnSpMk id="50" creationId="{6750C7E2-FD60-417B-B506-061638310554}"/>
          </ac:cxnSpMkLst>
        </pc:cxnChg>
        <pc:cxnChg chg="add del">
          <ac:chgData name="Cristian Chilipirea" userId="34ab170da5908fc4" providerId="LiveId" clId="{657DC964-B470-42A9-AA52-9F1F849BFB76}" dt="2019-10-13T10:16:41.566" v="347"/>
          <ac:cxnSpMkLst>
            <pc:docMk/>
            <pc:sldMk cId="2419727947" sldId="522"/>
            <ac:cxnSpMk id="51" creationId="{DF1F48AC-A4DE-42CF-B332-EBF72E92E8EE}"/>
          </ac:cxnSpMkLst>
        </pc:cxnChg>
        <pc:cxnChg chg="add del">
          <ac:chgData name="Cristian Chilipirea" userId="34ab170da5908fc4" providerId="LiveId" clId="{657DC964-B470-42A9-AA52-9F1F849BFB76}" dt="2019-10-13T10:16:41.566" v="347"/>
          <ac:cxnSpMkLst>
            <pc:docMk/>
            <pc:sldMk cId="2419727947" sldId="522"/>
            <ac:cxnSpMk id="52" creationId="{2EF72560-7E68-4271-AA7A-8ECD4AC2EE6A}"/>
          </ac:cxnSpMkLst>
        </pc:cxnChg>
        <pc:cxnChg chg="add del">
          <ac:chgData name="Cristian Chilipirea" userId="34ab170da5908fc4" providerId="LiveId" clId="{657DC964-B470-42A9-AA52-9F1F849BFB76}" dt="2019-10-13T10:16:41.566" v="347"/>
          <ac:cxnSpMkLst>
            <pc:docMk/>
            <pc:sldMk cId="2419727947" sldId="522"/>
            <ac:cxnSpMk id="53" creationId="{E48BB2A4-89A8-4DAC-B037-0BCB754BE31D}"/>
          </ac:cxnSpMkLst>
        </pc:cxnChg>
        <pc:cxnChg chg="add del">
          <ac:chgData name="Cristian Chilipirea" userId="34ab170da5908fc4" providerId="LiveId" clId="{657DC964-B470-42A9-AA52-9F1F849BFB76}" dt="2019-10-13T10:16:41.566" v="347"/>
          <ac:cxnSpMkLst>
            <pc:docMk/>
            <pc:sldMk cId="2419727947" sldId="522"/>
            <ac:cxnSpMk id="56" creationId="{88218B97-9EFF-4570-8DAB-B9BCFB6A8F40}"/>
          </ac:cxnSpMkLst>
        </pc:cxnChg>
        <pc:cxnChg chg="add del">
          <ac:chgData name="Cristian Chilipirea" userId="34ab170da5908fc4" providerId="LiveId" clId="{657DC964-B470-42A9-AA52-9F1F849BFB76}" dt="2019-10-13T10:16:41.566" v="347"/>
          <ac:cxnSpMkLst>
            <pc:docMk/>
            <pc:sldMk cId="2419727947" sldId="522"/>
            <ac:cxnSpMk id="57" creationId="{5039C38F-7C02-497C-8401-3A556FCA3788}"/>
          </ac:cxnSpMkLst>
        </pc:cxnChg>
        <pc:cxnChg chg="add del">
          <ac:chgData name="Cristian Chilipirea" userId="34ab170da5908fc4" providerId="LiveId" clId="{657DC964-B470-42A9-AA52-9F1F849BFB76}" dt="2019-10-13T10:16:41.566" v="347"/>
          <ac:cxnSpMkLst>
            <pc:docMk/>
            <pc:sldMk cId="2419727947" sldId="522"/>
            <ac:cxnSpMk id="58" creationId="{C88F3BB8-B7C0-40E0-8814-FD676C47DDB4}"/>
          </ac:cxnSpMkLst>
        </pc:cxnChg>
        <pc:cxnChg chg="add del">
          <ac:chgData name="Cristian Chilipirea" userId="34ab170da5908fc4" providerId="LiveId" clId="{657DC964-B470-42A9-AA52-9F1F849BFB76}" dt="2019-10-13T10:16:41.566" v="347"/>
          <ac:cxnSpMkLst>
            <pc:docMk/>
            <pc:sldMk cId="2419727947" sldId="522"/>
            <ac:cxnSpMk id="64" creationId="{79F28AA5-9422-419D-B167-2D52AD0EE2A3}"/>
          </ac:cxnSpMkLst>
        </pc:cxnChg>
        <pc:cxnChg chg="add del">
          <ac:chgData name="Cristian Chilipirea" userId="34ab170da5908fc4" providerId="LiveId" clId="{657DC964-B470-42A9-AA52-9F1F849BFB76}" dt="2019-10-13T10:16:41.566" v="347"/>
          <ac:cxnSpMkLst>
            <pc:docMk/>
            <pc:sldMk cId="2419727947" sldId="522"/>
            <ac:cxnSpMk id="65" creationId="{7D566FD0-E5A2-444E-8A41-CEB7AB3F1697}"/>
          </ac:cxnSpMkLst>
        </pc:cxnChg>
        <pc:cxnChg chg="add del">
          <ac:chgData name="Cristian Chilipirea" userId="34ab170da5908fc4" providerId="LiveId" clId="{657DC964-B470-42A9-AA52-9F1F849BFB76}" dt="2019-10-13T10:16:41.566" v="347"/>
          <ac:cxnSpMkLst>
            <pc:docMk/>
            <pc:sldMk cId="2419727947" sldId="522"/>
            <ac:cxnSpMk id="75" creationId="{91CE7D70-1B0D-4E66-BD1F-98A8B4500885}"/>
          </ac:cxnSpMkLst>
        </pc:cxnChg>
        <pc:cxnChg chg="add del">
          <ac:chgData name="Cristian Chilipirea" userId="34ab170da5908fc4" providerId="LiveId" clId="{657DC964-B470-42A9-AA52-9F1F849BFB76}" dt="2019-10-13T10:16:41.566" v="347"/>
          <ac:cxnSpMkLst>
            <pc:docMk/>
            <pc:sldMk cId="2419727947" sldId="522"/>
            <ac:cxnSpMk id="76" creationId="{D05B8219-6E88-439A-A44E-148D4D643059}"/>
          </ac:cxnSpMkLst>
        </pc:cxnChg>
        <pc:cxnChg chg="add del">
          <ac:chgData name="Cristian Chilipirea" userId="34ab170da5908fc4" providerId="LiveId" clId="{657DC964-B470-42A9-AA52-9F1F849BFB76}" dt="2019-10-13T10:16:41.566" v="347"/>
          <ac:cxnSpMkLst>
            <pc:docMk/>
            <pc:sldMk cId="2419727947" sldId="522"/>
            <ac:cxnSpMk id="77" creationId="{7E03FD22-0CE3-49B6-AE7A-F8B89BAF4ECC}"/>
          </ac:cxnSpMkLst>
        </pc:cxnChg>
        <pc:cxnChg chg="add del">
          <ac:chgData name="Cristian Chilipirea" userId="34ab170da5908fc4" providerId="LiveId" clId="{657DC964-B470-42A9-AA52-9F1F849BFB76}" dt="2019-10-13T10:16:41.566" v="347"/>
          <ac:cxnSpMkLst>
            <pc:docMk/>
            <pc:sldMk cId="2419727947" sldId="522"/>
            <ac:cxnSpMk id="78" creationId="{D413BF29-62B1-4065-85B8-07289A5281D4}"/>
          </ac:cxnSpMkLst>
        </pc:cxnChg>
        <pc:cxnChg chg="add del">
          <ac:chgData name="Cristian Chilipirea" userId="34ab170da5908fc4" providerId="LiveId" clId="{657DC964-B470-42A9-AA52-9F1F849BFB76}" dt="2019-10-13T10:16:41.566" v="347"/>
          <ac:cxnSpMkLst>
            <pc:docMk/>
            <pc:sldMk cId="2419727947" sldId="522"/>
            <ac:cxnSpMk id="79" creationId="{FAB77FFF-B88C-40D0-A016-8A329744BD58}"/>
          </ac:cxnSpMkLst>
        </pc:cxnChg>
        <pc:cxnChg chg="add">
          <ac:chgData name="Cristian Chilipirea" userId="34ab170da5908fc4" providerId="LiveId" clId="{657DC964-B470-42A9-AA52-9F1F849BFB76}" dt="2019-10-13T10:16:41.590" v="348"/>
          <ac:cxnSpMkLst>
            <pc:docMk/>
            <pc:sldMk cId="2419727947" sldId="522"/>
            <ac:cxnSpMk id="106" creationId="{9DE01E3E-024E-415C-ADB8-14C3C37E214C}"/>
          </ac:cxnSpMkLst>
        </pc:cxnChg>
        <pc:cxnChg chg="add">
          <ac:chgData name="Cristian Chilipirea" userId="34ab170da5908fc4" providerId="LiveId" clId="{657DC964-B470-42A9-AA52-9F1F849BFB76}" dt="2019-10-13T10:16:41.590" v="348"/>
          <ac:cxnSpMkLst>
            <pc:docMk/>
            <pc:sldMk cId="2419727947" sldId="522"/>
            <ac:cxnSpMk id="107" creationId="{9DC6CBE4-7449-4146-A4E9-23694D8D8F54}"/>
          </ac:cxnSpMkLst>
        </pc:cxnChg>
        <pc:cxnChg chg="add">
          <ac:chgData name="Cristian Chilipirea" userId="34ab170da5908fc4" providerId="LiveId" clId="{657DC964-B470-42A9-AA52-9F1F849BFB76}" dt="2019-10-13T10:16:41.590" v="348"/>
          <ac:cxnSpMkLst>
            <pc:docMk/>
            <pc:sldMk cId="2419727947" sldId="522"/>
            <ac:cxnSpMk id="108" creationId="{F0A3556A-BABB-4F56-8434-F245C0E54DBC}"/>
          </ac:cxnSpMkLst>
        </pc:cxnChg>
        <pc:cxnChg chg="add">
          <ac:chgData name="Cristian Chilipirea" userId="34ab170da5908fc4" providerId="LiveId" clId="{657DC964-B470-42A9-AA52-9F1F849BFB76}" dt="2019-10-13T10:16:41.590" v="348"/>
          <ac:cxnSpMkLst>
            <pc:docMk/>
            <pc:sldMk cId="2419727947" sldId="522"/>
            <ac:cxnSpMk id="109" creationId="{4A08773D-4F97-425B-A484-68EF0EC38787}"/>
          </ac:cxnSpMkLst>
        </pc:cxnChg>
        <pc:cxnChg chg="add">
          <ac:chgData name="Cristian Chilipirea" userId="34ab170da5908fc4" providerId="LiveId" clId="{657DC964-B470-42A9-AA52-9F1F849BFB76}" dt="2019-10-13T10:16:41.590" v="348"/>
          <ac:cxnSpMkLst>
            <pc:docMk/>
            <pc:sldMk cId="2419727947" sldId="522"/>
            <ac:cxnSpMk id="110" creationId="{EA121BC7-9161-4C37-B2C3-468479F14382}"/>
          </ac:cxnSpMkLst>
        </pc:cxnChg>
        <pc:cxnChg chg="add">
          <ac:chgData name="Cristian Chilipirea" userId="34ab170da5908fc4" providerId="LiveId" clId="{657DC964-B470-42A9-AA52-9F1F849BFB76}" dt="2019-10-13T10:16:41.590" v="348"/>
          <ac:cxnSpMkLst>
            <pc:docMk/>
            <pc:sldMk cId="2419727947" sldId="522"/>
            <ac:cxnSpMk id="111" creationId="{0274FA18-0511-4B4B-9819-6E7D3BC86A50}"/>
          </ac:cxnSpMkLst>
        </pc:cxnChg>
        <pc:cxnChg chg="add">
          <ac:chgData name="Cristian Chilipirea" userId="34ab170da5908fc4" providerId="LiveId" clId="{657DC964-B470-42A9-AA52-9F1F849BFB76}" dt="2019-10-13T10:16:41.590" v="348"/>
          <ac:cxnSpMkLst>
            <pc:docMk/>
            <pc:sldMk cId="2419727947" sldId="522"/>
            <ac:cxnSpMk id="112" creationId="{2DE1ADCC-DB16-467C-B017-62317ADD81DE}"/>
          </ac:cxnSpMkLst>
        </pc:cxnChg>
        <pc:cxnChg chg="add">
          <ac:chgData name="Cristian Chilipirea" userId="34ab170da5908fc4" providerId="LiveId" clId="{657DC964-B470-42A9-AA52-9F1F849BFB76}" dt="2019-10-13T10:16:41.590" v="348"/>
          <ac:cxnSpMkLst>
            <pc:docMk/>
            <pc:sldMk cId="2419727947" sldId="522"/>
            <ac:cxnSpMk id="113" creationId="{126AB2B3-4A9C-421E-9040-F8CAE153C149}"/>
          </ac:cxnSpMkLst>
        </pc:cxnChg>
        <pc:cxnChg chg="add">
          <ac:chgData name="Cristian Chilipirea" userId="34ab170da5908fc4" providerId="LiveId" clId="{657DC964-B470-42A9-AA52-9F1F849BFB76}" dt="2019-10-13T10:16:41.590" v="348"/>
          <ac:cxnSpMkLst>
            <pc:docMk/>
            <pc:sldMk cId="2419727947" sldId="522"/>
            <ac:cxnSpMk id="114" creationId="{F150DD8D-CF69-4CA2-869A-41EC4FDAC617}"/>
          </ac:cxnSpMkLst>
        </pc:cxnChg>
        <pc:cxnChg chg="add">
          <ac:chgData name="Cristian Chilipirea" userId="34ab170da5908fc4" providerId="LiveId" clId="{657DC964-B470-42A9-AA52-9F1F849BFB76}" dt="2019-10-13T10:16:41.590" v="348"/>
          <ac:cxnSpMkLst>
            <pc:docMk/>
            <pc:sldMk cId="2419727947" sldId="522"/>
            <ac:cxnSpMk id="115" creationId="{7E459A0B-9537-49C7-87D6-864EFDDADB44}"/>
          </ac:cxnSpMkLst>
        </pc:cxnChg>
        <pc:cxnChg chg="add">
          <ac:chgData name="Cristian Chilipirea" userId="34ab170da5908fc4" providerId="LiveId" clId="{657DC964-B470-42A9-AA52-9F1F849BFB76}" dt="2019-10-13T10:16:41.590" v="348"/>
          <ac:cxnSpMkLst>
            <pc:docMk/>
            <pc:sldMk cId="2419727947" sldId="522"/>
            <ac:cxnSpMk id="116" creationId="{98577D3B-585D-4B63-B1BB-DF14EA9F4DDA}"/>
          </ac:cxnSpMkLst>
        </pc:cxnChg>
        <pc:cxnChg chg="add">
          <ac:chgData name="Cristian Chilipirea" userId="34ab170da5908fc4" providerId="LiveId" clId="{657DC964-B470-42A9-AA52-9F1F849BFB76}" dt="2019-10-13T10:16:41.590" v="348"/>
          <ac:cxnSpMkLst>
            <pc:docMk/>
            <pc:sldMk cId="2419727947" sldId="522"/>
            <ac:cxnSpMk id="117" creationId="{55EBC7D1-6E63-43AA-A060-7AC40C753EF9}"/>
          </ac:cxnSpMkLst>
        </pc:cxnChg>
        <pc:cxnChg chg="add">
          <ac:chgData name="Cristian Chilipirea" userId="34ab170da5908fc4" providerId="LiveId" clId="{657DC964-B470-42A9-AA52-9F1F849BFB76}" dt="2019-10-13T10:16:41.590" v="348"/>
          <ac:cxnSpMkLst>
            <pc:docMk/>
            <pc:sldMk cId="2419727947" sldId="522"/>
            <ac:cxnSpMk id="124" creationId="{F503B713-D22F-475C-AC8E-D4991DD3692B}"/>
          </ac:cxnSpMkLst>
        </pc:cxnChg>
        <pc:cxnChg chg="add">
          <ac:chgData name="Cristian Chilipirea" userId="34ab170da5908fc4" providerId="LiveId" clId="{657DC964-B470-42A9-AA52-9F1F849BFB76}" dt="2019-10-13T10:16:41.590" v="348"/>
          <ac:cxnSpMkLst>
            <pc:docMk/>
            <pc:sldMk cId="2419727947" sldId="522"/>
            <ac:cxnSpMk id="125" creationId="{2F9C8783-0E1A-4152-B65F-60AE6E0FED91}"/>
          </ac:cxnSpMkLst>
        </pc:cxnChg>
        <pc:cxnChg chg="add">
          <ac:chgData name="Cristian Chilipirea" userId="34ab170da5908fc4" providerId="LiveId" clId="{657DC964-B470-42A9-AA52-9F1F849BFB76}" dt="2019-10-13T10:16:41.590" v="348"/>
          <ac:cxnSpMkLst>
            <pc:docMk/>
            <pc:sldMk cId="2419727947" sldId="522"/>
            <ac:cxnSpMk id="126" creationId="{2D823BE7-539E-4017-83EE-F7DF69AFE5BA}"/>
          </ac:cxnSpMkLst>
        </pc:cxnChg>
        <pc:cxnChg chg="add">
          <ac:chgData name="Cristian Chilipirea" userId="34ab170da5908fc4" providerId="LiveId" clId="{657DC964-B470-42A9-AA52-9F1F849BFB76}" dt="2019-10-13T10:16:41.590" v="348"/>
          <ac:cxnSpMkLst>
            <pc:docMk/>
            <pc:sldMk cId="2419727947" sldId="522"/>
            <ac:cxnSpMk id="127" creationId="{6B8C1BF0-E420-4240-9C67-9D698DBBF624}"/>
          </ac:cxnSpMkLst>
        </pc:cxnChg>
        <pc:cxnChg chg="add">
          <ac:chgData name="Cristian Chilipirea" userId="34ab170da5908fc4" providerId="LiveId" clId="{657DC964-B470-42A9-AA52-9F1F849BFB76}" dt="2019-10-13T10:16:41.590" v="348"/>
          <ac:cxnSpMkLst>
            <pc:docMk/>
            <pc:sldMk cId="2419727947" sldId="522"/>
            <ac:cxnSpMk id="128" creationId="{95926029-3120-41D5-946E-4CE7767236F3}"/>
          </ac:cxnSpMkLst>
        </pc:cxnChg>
        <pc:cxnChg chg="add">
          <ac:chgData name="Cristian Chilipirea" userId="34ab170da5908fc4" providerId="LiveId" clId="{657DC964-B470-42A9-AA52-9F1F849BFB76}" dt="2019-10-13T10:16:41.590" v="348"/>
          <ac:cxnSpMkLst>
            <pc:docMk/>
            <pc:sldMk cId="2419727947" sldId="522"/>
            <ac:cxnSpMk id="133" creationId="{5FA2A6F8-A368-4E46-AF00-05C0BF6DD9F5}"/>
          </ac:cxnSpMkLst>
        </pc:cxnChg>
        <pc:cxnChg chg="add">
          <ac:chgData name="Cristian Chilipirea" userId="34ab170da5908fc4" providerId="LiveId" clId="{657DC964-B470-42A9-AA52-9F1F849BFB76}" dt="2019-10-13T10:16:41.590" v="348"/>
          <ac:cxnSpMkLst>
            <pc:docMk/>
            <pc:sldMk cId="2419727947" sldId="522"/>
            <ac:cxnSpMk id="134" creationId="{C5E14582-C00B-4C24-A18F-96C94C309FD0}"/>
          </ac:cxnSpMkLst>
        </pc:cxnChg>
        <pc:cxnChg chg="add">
          <ac:chgData name="Cristian Chilipirea" userId="34ab170da5908fc4" providerId="LiveId" clId="{657DC964-B470-42A9-AA52-9F1F849BFB76}" dt="2019-10-13T10:16:41.590" v="348"/>
          <ac:cxnSpMkLst>
            <pc:docMk/>
            <pc:sldMk cId="2419727947" sldId="522"/>
            <ac:cxnSpMk id="135" creationId="{A4F4C3CF-E327-4E5C-AB19-069643DF5970}"/>
          </ac:cxnSpMkLst>
        </pc:cxnChg>
        <pc:cxnChg chg="add">
          <ac:chgData name="Cristian Chilipirea" userId="34ab170da5908fc4" providerId="LiveId" clId="{657DC964-B470-42A9-AA52-9F1F849BFB76}" dt="2019-10-13T10:16:41.590" v="348"/>
          <ac:cxnSpMkLst>
            <pc:docMk/>
            <pc:sldMk cId="2419727947" sldId="522"/>
            <ac:cxnSpMk id="136" creationId="{091C440F-AE2A-4948-B5B3-9690F1894EE0}"/>
          </ac:cxnSpMkLst>
        </pc:cxnChg>
        <pc:cxnChg chg="add">
          <ac:chgData name="Cristian Chilipirea" userId="34ab170da5908fc4" providerId="LiveId" clId="{657DC964-B470-42A9-AA52-9F1F849BFB76}" dt="2019-10-13T10:16:41.590" v="348"/>
          <ac:cxnSpMkLst>
            <pc:docMk/>
            <pc:sldMk cId="2419727947" sldId="522"/>
            <ac:cxnSpMk id="137" creationId="{BC1CE422-2103-4B1E-A2ED-D2597A6D631A}"/>
          </ac:cxnSpMkLst>
        </pc:cxnChg>
        <pc:cxnChg chg="add">
          <ac:chgData name="Cristian Chilipirea" userId="34ab170da5908fc4" providerId="LiveId" clId="{657DC964-B470-42A9-AA52-9F1F849BFB76}" dt="2019-10-13T10:16:41.590" v="348"/>
          <ac:cxnSpMkLst>
            <pc:docMk/>
            <pc:sldMk cId="2419727947" sldId="522"/>
            <ac:cxnSpMk id="140" creationId="{7D356A5C-5722-45A8-886D-AE4765200540}"/>
          </ac:cxnSpMkLst>
        </pc:cxnChg>
        <pc:cxnChg chg="add">
          <ac:chgData name="Cristian Chilipirea" userId="34ab170da5908fc4" providerId="LiveId" clId="{657DC964-B470-42A9-AA52-9F1F849BFB76}" dt="2019-10-13T10:16:41.590" v="348"/>
          <ac:cxnSpMkLst>
            <pc:docMk/>
            <pc:sldMk cId="2419727947" sldId="522"/>
            <ac:cxnSpMk id="141" creationId="{097D4D43-FAD9-4C40-A7B2-4763BBB3D5B4}"/>
          </ac:cxnSpMkLst>
        </pc:cxnChg>
        <pc:cxnChg chg="add">
          <ac:chgData name="Cristian Chilipirea" userId="34ab170da5908fc4" providerId="LiveId" clId="{657DC964-B470-42A9-AA52-9F1F849BFB76}" dt="2019-10-13T10:16:41.590" v="348"/>
          <ac:cxnSpMkLst>
            <pc:docMk/>
            <pc:sldMk cId="2419727947" sldId="522"/>
            <ac:cxnSpMk id="142" creationId="{87729FF8-F817-4C04-8E9D-921D69A6B7FE}"/>
          </ac:cxnSpMkLst>
        </pc:cxnChg>
        <pc:cxnChg chg="add">
          <ac:chgData name="Cristian Chilipirea" userId="34ab170da5908fc4" providerId="LiveId" clId="{657DC964-B470-42A9-AA52-9F1F849BFB76}" dt="2019-10-13T10:16:41.590" v="348"/>
          <ac:cxnSpMkLst>
            <pc:docMk/>
            <pc:sldMk cId="2419727947" sldId="522"/>
            <ac:cxnSpMk id="148" creationId="{F5559F48-5666-4715-B892-0236F0C69EDC}"/>
          </ac:cxnSpMkLst>
        </pc:cxnChg>
        <pc:cxnChg chg="add">
          <ac:chgData name="Cristian Chilipirea" userId="34ab170da5908fc4" providerId="LiveId" clId="{657DC964-B470-42A9-AA52-9F1F849BFB76}" dt="2019-10-13T10:16:41.590" v="348"/>
          <ac:cxnSpMkLst>
            <pc:docMk/>
            <pc:sldMk cId="2419727947" sldId="522"/>
            <ac:cxnSpMk id="149" creationId="{3FC22D49-BF4E-4F89-8AB5-F130F885EAE8}"/>
          </ac:cxnSpMkLst>
        </pc:cxnChg>
        <pc:cxnChg chg="add">
          <ac:chgData name="Cristian Chilipirea" userId="34ab170da5908fc4" providerId="LiveId" clId="{657DC964-B470-42A9-AA52-9F1F849BFB76}" dt="2019-10-13T10:16:41.590" v="348"/>
          <ac:cxnSpMkLst>
            <pc:docMk/>
            <pc:sldMk cId="2419727947" sldId="522"/>
            <ac:cxnSpMk id="159" creationId="{C91E759F-BFC3-43F4-AAD0-0EA330886DEC}"/>
          </ac:cxnSpMkLst>
        </pc:cxnChg>
        <pc:cxnChg chg="add">
          <ac:chgData name="Cristian Chilipirea" userId="34ab170da5908fc4" providerId="LiveId" clId="{657DC964-B470-42A9-AA52-9F1F849BFB76}" dt="2019-10-13T10:16:41.590" v="348"/>
          <ac:cxnSpMkLst>
            <pc:docMk/>
            <pc:sldMk cId="2419727947" sldId="522"/>
            <ac:cxnSpMk id="160" creationId="{3DF1686B-C794-4474-8F52-4E2FA4DE35AF}"/>
          </ac:cxnSpMkLst>
        </pc:cxnChg>
        <pc:cxnChg chg="add">
          <ac:chgData name="Cristian Chilipirea" userId="34ab170da5908fc4" providerId="LiveId" clId="{657DC964-B470-42A9-AA52-9F1F849BFB76}" dt="2019-10-13T10:16:41.590" v="348"/>
          <ac:cxnSpMkLst>
            <pc:docMk/>
            <pc:sldMk cId="2419727947" sldId="522"/>
            <ac:cxnSpMk id="161" creationId="{1D2E4C59-27B3-4FD6-AB0B-A3415E3CBD91}"/>
          </ac:cxnSpMkLst>
        </pc:cxnChg>
        <pc:cxnChg chg="add">
          <ac:chgData name="Cristian Chilipirea" userId="34ab170da5908fc4" providerId="LiveId" clId="{657DC964-B470-42A9-AA52-9F1F849BFB76}" dt="2019-10-13T10:16:41.590" v="348"/>
          <ac:cxnSpMkLst>
            <pc:docMk/>
            <pc:sldMk cId="2419727947" sldId="522"/>
            <ac:cxnSpMk id="162" creationId="{A2CB86A2-2C99-4E75-B5BD-25644DAE4677}"/>
          </ac:cxnSpMkLst>
        </pc:cxnChg>
        <pc:cxnChg chg="add">
          <ac:chgData name="Cristian Chilipirea" userId="34ab170da5908fc4" providerId="LiveId" clId="{657DC964-B470-42A9-AA52-9F1F849BFB76}" dt="2019-10-13T10:16:41.590" v="348"/>
          <ac:cxnSpMkLst>
            <pc:docMk/>
            <pc:sldMk cId="2419727947" sldId="522"/>
            <ac:cxnSpMk id="163" creationId="{EFB89878-8CD7-4352-A158-F5A038284E71}"/>
          </ac:cxnSpMkLst>
        </pc:cxnChg>
      </pc:sldChg>
      <pc:sldChg chg="addSp delSp modSp add">
        <pc:chgData name="Cristian Chilipirea" userId="34ab170da5908fc4" providerId="LiveId" clId="{657DC964-B470-42A9-AA52-9F1F849BFB76}" dt="2019-10-13T10:17:02.857" v="355" actId="1076"/>
        <pc:sldMkLst>
          <pc:docMk/>
          <pc:sldMk cId="568674813" sldId="523"/>
        </pc:sldMkLst>
        <pc:spChg chg="mod">
          <ac:chgData name="Cristian Chilipirea" userId="34ab170da5908fc4" providerId="LiveId" clId="{657DC964-B470-42A9-AA52-9F1F849BFB76}" dt="2019-10-13T10:16:50.102" v="350"/>
          <ac:spMkLst>
            <pc:docMk/>
            <pc:sldMk cId="568674813" sldId="523"/>
            <ac:spMk id="2" creationId="{EB66310C-427B-4F58-8EA0-73C5C5F2423B}"/>
          </ac:spMkLst>
        </pc:spChg>
        <pc:spChg chg="del">
          <ac:chgData name="Cristian Chilipirea" userId="34ab170da5908fc4" providerId="LiveId" clId="{657DC964-B470-42A9-AA52-9F1F849BFB76}" dt="2019-10-13T10:16:52.111" v="351" actId="478"/>
          <ac:spMkLst>
            <pc:docMk/>
            <pc:sldMk cId="568674813" sldId="523"/>
            <ac:spMk id="3" creationId="{F39AB96C-DE42-48CA-90FE-63CC431DB49D}"/>
          </ac:spMkLst>
        </pc:spChg>
        <pc:graphicFrameChg chg="add mod">
          <ac:chgData name="Cristian Chilipirea" userId="34ab170da5908fc4" providerId="LiveId" clId="{657DC964-B470-42A9-AA52-9F1F849BFB76}" dt="2019-10-13T10:17:02.857" v="355" actId="1076"/>
          <ac:graphicFrameMkLst>
            <pc:docMk/>
            <pc:sldMk cId="568674813" sldId="523"/>
            <ac:graphicFrameMk id="4" creationId="{537A0AFD-A8A3-4531-9847-77E36BECE0CF}"/>
          </ac:graphicFrameMkLst>
        </pc:graphicFrameChg>
      </pc:sldChg>
      <pc:sldChg chg="addSp delSp modSp add">
        <pc:chgData name="Cristian Chilipirea" userId="34ab170da5908fc4" providerId="LiveId" clId="{657DC964-B470-42A9-AA52-9F1F849BFB76}" dt="2019-10-13T10:17:21.821" v="362" actId="1076"/>
        <pc:sldMkLst>
          <pc:docMk/>
          <pc:sldMk cId="1987589617" sldId="524"/>
        </pc:sldMkLst>
        <pc:spChg chg="mod">
          <ac:chgData name="Cristian Chilipirea" userId="34ab170da5908fc4" providerId="LiveId" clId="{657DC964-B470-42A9-AA52-9F1F849BFB76}" dt="2019-10-13T10:17:09.966" v="357"/>
          <ac:spMkLst>
            <pc:docMk/>
            <pc:sldMk cId="1987589617" sldId="524"/>
            <ac:spMk id="2" creationId="{C6BD3D02-7CA8-4625-B651-F4DA6A7C633C}"/>
          </ac:spMkLst>
        </pc:spChg>
        <pc:spChg chg="del">
          <ac:chgData name="Cristian Chilipirea" userId="34ab170da5908fc4" providerId="LiveId" clId="{657DC964-B470-42A9-AA52-9F1F849BFB76}" dt="2019-10-13T10:17:11.799" v="358" actId="478"/>
          <ac:spMkLst>
            <pc:docMk/>
            <pc:sldMk cId="1987589617" sldId="524"/>
            <ac:spMk id="3" creationId="{BA25FF93-3651-4922-B730-702FB1DA2594}"/>
          </ac:spMkLst>
        </pc:spChg>
        <pc:graphicFrameChg chg="add mod">
          <ac:chgData name="Cristian Chilipirea" userId="34ab170da5908fc4" providerId="LiveId" clId="{657DC964-B470-42A9-AA52-9F1F849BFB76}" dt="2019-10-13T10:17:21.821" v="362" actId="1076"/>
          <ac:graphicFrameMkLst>
            <pc:docMk/>
            <pc:sldMk cId="1987589617" sldId="524"/>
            <ac:graphicFrameMk id="4" creationId="{4308753F-69F7-4370-9939-659B3F7FF29E}"/>
          </ac:graphicFrameMkLst>
        </pc:graphicFrameChg>
      </pc:sldChg>
      <pc:sldChg chg="addSp delSp modSp add">
        <pc:chgData name="Cristian Chilipirea" userId="34ab170da5908fc4" providerId="LiveId" clId="{657DC964-B470-42A9-AA52-9F1F849BFB76}" dt="2019-10-13T10:17:36.894" v="369" actId="1076"/>
        <pc:sldMkLst>
          <pc:docMk/>
          <pc:sldMk cId="674383854" sldId="525"/>
        </pc:sldMkLst>
        <pc:spChg chg="mod">
          <ac:chgData name="Cristian Chilipirea" userId="34ab170da5908fc4" providerId="LiveId" clId="{657DC964-B470-42A9-AA52-9F1F849BFB76}" dt="2019-10-13T10:17:27.131" v="364"/>
          <ac:spMkLst>
            <pc:docMk/>
            <pc:sldMk cId="674383854" sldId="525"/>
            <ac:spMk id="2" creationId="{53E58071-1271-4BE4-8075-9A2B19211FBC}"/>
          </ac:spMkLst>
        </pc:spChg>
        <pc:spChg chg="del">
          <ac:chgData name="Cristian Chilipirea" userId="34ab170da5908fc4" providerId="LiveId" clId="{657DC964-B470-42A9-AA52-9F1F849BFB76}" dt="2019-10-13T10:17:28.883" v="365" actId="478"/>
          <ac:spMkLst>
            <pc:docMk/>
            <pc:sldMk cId="674383854" sldId="525"/>
            <ac:spMk id="3" creationId="{130458EF-474F-4FC2-AF9F-1E543E14E52D}"/>
          </ac:spMkLst>
        </pc:spChg>
        <pc:spChg chg="add del">
          <ac:chgData name="Cristian Chilipirea" userId="34ab170da5908fc4" providerId="LiveId" clId="{657DC964-B470-42A9-AA52-9F1F849BFB76}" dt="2019-10-13T10:17:33.848" v="367"/>
          <ac:spMkLst>
            <pc:docMk/>
            <pc:sldMk cId="674383854" sldId="525"/>
            <ac:spMk id="4" creationId="{FCF7AA83-CCE6-4A0A-951D-B5E72E564155}"/>
          </ac:spMkLst>
        </pc:spChg>
        <pc:spChg chg="add mod">
          <ac:chgData name="Cristian Chilipirea" userId="34ab170da5908fc4" providerId="LiveId" clId="{657DC964-B470-42A9-AA52-9F1F849BFB76}" dt="2019-10-13T10:17:36.894" v="369" actId="1076"/>
          <ac:spMkLst>
            <pc:docMk/>
            <pc:sldMk cId="674383854" sldId="525"/>
            <ac:spMk id="5" creationId="{617EF81E-2F86-480A-9173-9ED94517D6FA}"/>
          </ac:spMkLst>
        </pc:spChg>
      </pc:sldChg>
      <pc:sldChg chg="addSp delSp modSp add">
        <pc:chgData name="Cristian Chilipirea" userId="34ab170da5908fc4" providerId="LiveId" clId="{657DC964-B470-42A9-AA52-9F1F849BFB76}" dt="2019-10-13T10:17:50.424" v="375"/>
        <pc:sldMkLst>
          <pc:docMk/>
          <pc:sldMk cId="3106075938" sldId="526"/>
        </pc:sldMkLst>
        <pc:spChg chg="mod">
          <ac:chgData name="Cristian Chilipirea" userId="34ab170da5908fc4" providerId="LiveId" clId="{657DC964-B470-42A9-AA52-9F1F849BFB76}" dt="2019-10-13T10:17:42.443" v="371"/>
          <ac:spMkLst>
            <pc:docMk/>
            <pc:sldMk cId="3106075938" sldId="526"/>
            <ac:spMk id="2" creationId="{31D87FE4-F8D5-4FA2-98C7-1F321DD924CD}"/>
          </ac:spMkLst>
        </pc:spChg>
        <pc:spChg chg="del">
          <ac:chgData name="Cristian Chilipirea" userId="34ab170da5908fc4" providerId="LiveId" clId="{657DC964-B470-42A9-AA52-9F1F849BFB76}" dt="2019-10-13T10:17:45.031" v="372" actId="478"/>
          <ac:spMkLst>
            <pc:docMk/>
            <pc:sldMk cId="3106075938" sldId="526"/>
            <ac:spMk id="3" creationId="{2B0BD7F7-7A5E-4BE2-AEF2-DD3B73ED966A}"/>
          </ac:spMkLst>
        </pc:spChg>
        <pc:spChg chg="add del">
          <ac:chgData name="Cristian Chilipirea" userId="34ab170da5908fc4" providerId="LiveId" clId="{657DC964-B470-42A9-AA52-9F1F849BFB76}" dt="2019-10-13T10:17:50.416" v="374"/>
          <ac:spMkLst>
            <pc:docMk/>
            <pc:sldMk cId="3106075938" sldId="526"/>
            <ac:spMk id="4" creationId="{062F837C-0528-4C85-9F34-2C4589048D64}"/>
          </ac:spMkLst>
        </pc:spChg>
        <pc:spChg chg="add">
          <ac:chgData name="Cristian Chilipirea" userId="34ab170da5908fc4" providerId="LiveId" clId="{657DC964-B470-42A9-AA52-9F1F849BFB76}" dt="2019-10-13T10:17:50.424" v="375"/>
          <ac:spMkLst>
            <pc:docMk/>
            <pc:sldMk cId="3106075938" sldId="526"/>
            <ac:spMk id="5" creationId="{1EE4395D-D8E6-431D-A2B4-C16A1C48BC6F}"/>
          </ac:spMkLst>
        </pc:spChg>
      </pc:sldChg>
      <pc:sldChg chg="addSp delSp modSp add">
        <pc:chgData name="Cristian Chilipirea" userId="34ab170da5908fc4" providerId="LiveId" clId="{657DC964-B470-42A9-AA52-9F1F849BFB76}" dt="2019-10-13T10:18:16.875" v="387" actId="1076"/>
        <pc:sldMkLst>
          <pc:docMk/>
          <pc:sldMk cId="2086232142" sldId="527"/>
        </pc:sldMkLst>
        <pc:spChg chg="mod">
          <ac:chgData name="Cristian Chilipirea" userId="34ab170da5908fc4" providerId="LiveId" clId="{657DC964-B470-42A9-AA52-9F1F849BFB76}" dt="2019-10-13T10:18:14.835" v="386" actId="1076"/>
          <ac:spMkLst>
            <pc:docMk/>
            <pc:sldMk cId="2086232142" sldId="527"/>
            <ac:spMk id="2" creationId="{E082EF3C-728E-4957-89F3-82F4374394E5}"/>
          </ac:spMkLst>
        </pc:spChg>
        <pc:spChg chg="del">
          <ac:chgData name="Cristian Chilipirea" userId="34ab170da5908fc4" providerId="LiveId" clId="{657DC964-B470-42A9-AA52-9F1F849BFB76}" dt="2019-10-13T10:17:59.543" v="378" actId="478"/>
          <ac:spMkLst>
            <pc:docMk/>
            <pc:sldMk cId="2086232142" sldId="527"/>
            <ac:spMk id="3" creationId="{5E3AED7A-715D-4AC1-8BCE-A7E8596451DE}"/>
          </ac:spMkLst>
        </pc:spChg>
        <pc:spChg chg="add del">
          <ac:chgData name="Cristian Chilipirea" userId="34ab170da5908fc4" providerId="LiveId" clId="{657DC964-B470-42A9-AA52-9F1F849BFB76}" dt="2019-10-13T10:18:04.952" v="380"/>
          <ac:spMkLst>
            <pc:docMk/>
            <pc:sldMk cId="2086232142" sldId="527"/>
            <ac:spMk id="4" creationId="{E89DDB27-AF18-405C-9B95-5AAB72C32ACD}"/>
          </ac:spMkLst>
        </pc:spChg>
        <pc:spChg chg="add del">
          <ac:chgData name="Cristian Chilipirea" userId="34ab170da5908fc4" providerId="LiveId" clId="{657DC964-B470-42A9-AA52-9F1F849BFB76}" dt="2019-10-13T10:18:07.023" v="382"/>
          <ac:spMkLst>
            <pc:docMk/>
            <pc:sldMk cId="2086232142" sldId="527"/>
            <ac:spMk id="5" creationId="{51299681-BA4E-4AEC-858D-CCC20AD82B27}"/>
          </ac:spMkLst>
        </pc:spChg>
        <pc:spChg chg="add mod">
          <ac:chgData name="Cristian Chilipirea" userId="34ab170da5908fc4" providerId="LiveId" clId="{657DC964-B470-42A9-AA52-9F1F849BFB76}" dt="2019-10-13T10:18:16.875" v="387" actId="1076"/>
          <ac:spMkLst>
            <pc:docMk/>
            <pc:sldMk cId="2086232142" sldId="527"/>
            <ac:spMk id="6" creationId="{DD3ADD17-1077-47FB-AF1B-957501E71C88}"/>
          </ac:spMkLst>
        </pc:spChg>
      </pc:sldChg>
      <pc:sldChg chg="addSp delSp modSp add modAnim">
        <pc:chgData name="Cristian Chilipirea" userId="34ab170da5908fc4" providerId="LiveId" clId="{657DC964-B470-42A9-AA52-9F1F849BFB76}" dt="2019-10-13T10:19:03.879" v="393"/>
        <pc:sldMkLst>
          <pc:docMk/>
          <pc:sldMk cId="724292230" sldId="528"/>
        </pc:sldMkLst>
        <pc:spChg chg="mod">
          <ac:chgData name="Cristian Chilipirea" userId="34ab170da5908fc4" providerId="LiveId" clId="{657DC964-B470-42A9-AA52-9F1F849BFB76}" dt="2019-10-13T10:18:55.747" v="389"/>
          <ac:spMkLst>
            <pc:docMk/>
            <pc:sldMk cId="724292230" sldId="528"/>
            <ac:spMk id="2" creationId="{FD80E915-DB82-4A54-A3F0-0028BF888C73}"/>
          </ac:spMkLst>
        </pc:spChg>
        <pc:spChg chg="del">
          <ac:chgData name="Cristian Chilipirea" userId="34ab170da5908fc4" providerId="LiveId" clId="{657DC964-B470-42A9-AA52-9F1F849BFB76}" dt="2019-10-13T10:18:58.292" v="390" actId="478"/>
          <ac:spMkLst>
            <pc:docMk/>
            <pc:sldMk cId="724292230" sldId="528"/>
            <ac:spMk id="3" creationId="{574E5438-DDCA-42C0-9359-A89A2CCCDE22}"/>
          </ac:spMkLst>
        </pc:spChg>
        <pc:spChg chg="add del">
          <ac:chgData name="Cristian Chilipirea" userId="34ab170da5908fc4" providerId="LiveId" clId="{657DC964-B470-42A9-AA52-9F1F849BFB76}" dt="2019-10-13T10:19:03.855" v="392"/>
          <ac:spMkLst>
            <pc:docMk/>
            <pc:sldMk cId="724292230" sldId="528"/>
            <ac:spMk id="15" creationId="{D9F37F29-4F5F-4921-BE0B-9458880A9C6D}"/>
          </ac:spMkLst>
        </pc:spChg>
        <pc:spChg chg="add del">
          <ac:chgData name="Cristian Chilipirea" userId="34ab170da5908fc4" providerId="LiveId" clId="{657DC964-B470-42A9-AA52-9F1F849BFB76}" dt="2019-10-13T10:19:03.855" v="392"/>
          <ac:spMkLst>
            <pc:docMk/>
            <pc:sldMk cId="724292230" sldId="528"/>
            <ac:spMk id="16" creationId="{450701D9-D0C4-489D-AAF9-F8D674082628}"/>
          </ac:spMkLst>
        </pc:spChg>
        <pc:spChg chg="add del">
          <ac:chgData name="Cristian Chilipirea" userId="34ab170da5908fc4" providerId="LiveId" clId="{657DC964-B470-42A9-AA52-9F1F849BFB76}" dt="2019-10-13T10:19:03.855" v="392"/>
          <ac:spMkLst>
            <pc:docMk/>
            <pc:sldMk cId="724292230" sldId="528"/>
            <ac:spMk id="23" creationId="{62CC1D6F-65D0-4953-8E69-884DB4332777}"/>
          </ac:spMkLst>
        </pc:spChg>
        <pc:spChg chg="add del">
          <ac:chgData name="Cristian Chilipirea" userId="34ab170da5908fc4" providerId="LiveId" clId="{657DC964-B470-42A9-AA52-9F1F849BFB76}" dt="2019-10-13T10:19:03.855" v="392"/>
          <ac:spMkLst>
            <pc:docMk/>
            <pc:sldMk cId="724292230" sldId="528"/>
            <ac:spMk id="24" creationId="{62BA4EB7-D03F-4D44-A1EF-5E4E2BF4D96E}"/>
          </ac:spMkLst>
        </pc:spChg>
        <pc:spChg chg="add del">
          <ac:chgData name="Cristian Chilipirea" userId="34ab170da5908fc4" providerId="LiveId" clId="{657DC964-B470-42A9-AA52-9F1F849BFB76}" dt="2019-10-13T10:19:03.855" v="392"/>
          <ac:spMkLst>
            <pc:docMk/>
            <pc:sldMk cId="724292230" sldId="528"/>
            <ac:spMk id="39" creationId="{B76511C2-3365-4195-8703-4241364B9A20}"/>
          </ac:spMkLst>
        </pc:spChg>
        <pc:spChg chg="add del">
          <ac:chgData name="Cristian Chilipirea" userId="34ab170da5908fc4" providerId="LiveId" clId="{657DC964-B470-42A9-AA52-9F1F849BFB76}" dt="2019-10-13T10:19:03.855" v="392"/>
          <ac:spMkLst>
            <pc:docMk/>
            <pc:sldMk cId="724292230" sldId="528"/>
            <ac:spMk id="40" creationId="{A78FD600-57BB-40F1-A249-A90D04E254A0}"/>
          </ac:spMkLst>
        </pc:spChg>
        <pc:spChg chg="add">
          <ac:chgData name="Cristian Chilipirea" userId="34ab170da5908fc4" providerId="LiveId" clId="{657DC964-B470-42A9-AA52-9F1F849BFB76}" dt="2019-10-13T10:19:03.879" v="393"/>
          <ac:spMkLst>
            <pc:docMk/>
            <pc:sldMk cId="724292230" sldId="528"/>
            <ac:spMk id="60" creationId="{C52D5C85-8B39-48CE-AA17-6C5AAA677152}"/>
          </ac:spMkLst>
        </pc:spChg>
        <pc:spChg chg="add">
          <ac:chgData name="Cristian Chilipirea" userId="34ab170da5908fc4" providerId="LiveId" clId="{657DC964-B470-42A9-AA52-9F1F849BFB76}" dt="2019-10-13T10:19:03.879" v="393"/>
          <ac:spMkLst>
            <pc:docMk/>
            <pc:sldMk cId="724292230" sldId="528"/>
            <ac:spMk id="61" creationId="{C64EC3A6-0721-4159-83E1-38AFDC3DC2B0}"/>
          </ac:spMkLst>
        </pc:spChg>
        <pc:spChg chg="add">
          <ac:chgData name="Cristian Chilipirea" userId="34ab170da5908fc4" providerId="LiveId" clId="{657DC964-B470-42A9-AA52-9F1F849BFB76}" dt="2019-10-13T10:19:03.879" v="393"/>
          <ac:spMkLst>
            <pc:docMk/>
            <pc:sldMk cId="724292230" sldId="528"/>
            <ac:spMk id="68" creationId="{9EE6B487-7EF4-44B3-823A-FE2B1E6ADCA8}"/>
          </ac:spMkLst>
        </pc:spChg>
        <pc:spChg chg="add">
          <ac:chgData name="Cristian Chilipirea" userId="34ab170da5908fc4" providerId="LiveId" clId="{657DC964-B470-42A9-AA52-9F1F849BFB76}" dt="2019-10-13T10:19:03.879" v="393"/>
          <ac:spMkLst>
            <pc:docMk/>
            <pc:sldMk cId="724292230" sldId="528"/>
            <ac:spMk id="69" creationId="{E0834108-A7AC-4E5A-8637-4D831A902689}"/>
          </ac:spMkLst>
        </pc:spChg>
        <pc:spChg chg="add">
          <ac:chgData name="Cristian Chilipirea" userId="34ab170da5908fc4" providerId="LiveId" clId="{657DC964-B470-42A9-AA52-9F1F849BFB76}" dt="2019-10-13T10:19:03.879" v="393"/>
          <ac:spMkLst>
            <pc:docMk/>
            <pc:sldMk cId="724292230" sldId="528"/>
            <ac:spMk id="84" creationId="{60F15DC5-692E-4CF2-8B8D-256919AE987B}"/>
          </ac:spMkLst>
        </pc:spChg>
        <pc:spChg chg="add">
          <ac:chgData name="Cristian Chilipirea" userId="34ab170da5908fc4" providerId="LiveId" clId="{657DC964-B470-42A9-AA52-9F1F849BFB76}" dt="2019-10-13T10:19:03.879" v="393"/>
          <ac:spMkLst>
            <pc:docMk/>
            <pc:sldMk cId="724292230" sldId="528"/>
            <ac:spMk id="85" creationId="{A00C354D-C52A-4658-A8E1-99B8DED7DABE}"/>
          </ac:spMkLst>
        </pc:spChg>
        <pc:grpChg chg="add del">
          <ac:chgData name="Cristian Chilipirea" userId="34ab170da5908fc4" providerId="LiveId" clId="{657DC964-B470-42A9-AA52-9F1F849BFB76}" dt="2019-10-13T10:19:03.855" v="392"/>
          <ac:grpSpMkLst>
            <pc:docMk/>
            <pc:sldMk cId="724292230" sldId="528"/>
            <ac:grpSpMk id="5" creationId="{FA74CE4D-9BDC-4EE2-8DA0-7BDB04F3CF8C}"/>
          </ac:grpSpMkLst>
        </pc:grpChg>
        <pc:grpChg chg="add del">
          <ac:chgData name="Cristian Chilipirea" userId="34ab170da5908fc4" providerId="LiveId" clId="{657DC964-B470-42A9-AA52-9F1F849BFB76}" dt="2019-10-13T10:19:03.855" v="392"/>
          <ac:grpSpMkLst>
            <pc:docMk/>
            <pc:sldMk cId="724292230" sldId="528"/>
            <ac:grpSpMk id="10" creationId="{BD9755EC-8736-432C-9CC0-5F28BDA5937E}"/>
          </ac:grpSpMkLst>
        </pc:grpChg>
        <pc:grpChg chg="add del">
          <ac:chgData name="Cristian Chilipirea" userId="34ab170da5908fc4" providerId="LiveId" clId="{657DC964-B470-42A9-AA52-9F1F849BFB76}" dt="2019-10-13T10:19:03.855" v="392"/>
          <ac:grpSpMkLst>
            <pc:docMk/>
            <pc:sldMk cId="724292230" sldId="528"/>
            <ac:grpSpMk id="18" creationId="{EEA054D2-C850-47B9-A948-AC52D267F38C}"/>
          </ac:grpSpMkLst>
        </pc:grpChg>
        <pc:grpChg chg="add del">
          <ac:chgData name="Cristian Chilipirea" userId="34ab170da5908fc4" providerId="LiveId" clId="{657DC964-B470-42A9-AA52-9F1F849BFB76}" dt="2019-10-13T10:19:03.855" v="392"/>
          <ac:grpSpMkLst>
            <pc:docMk/>
            <pc:sldMk cId="724292230" sldId="528"/>
            <ac:grpSpMk id="25" creationId="{3AE2112C-1AA2-4761-A24E-E3F0D5699444}"/>
          </ac:grpSpMkLst>
        </pc:grpChg>
        <pc:grpChg chg="add del">
          <ac:chgData name="Cristian Chilipirea" userId="34ab170da5908fc4" providerId="LiveId" clId="{657DC964-B470-42A9-AA52-9F1F849BFB76}" dt="2019-10-13T10:19:03.855" v="392"/>
          <ac:grpSpMkLst>
            <pc:docMk/>
            <pc:sldMk cId="724292230" sldId="528"/>
            <ac:grpSpMk id="29" creationId="{BC3B35DB-F488-491E-A582-406E55580A66}"/>
          </ac:grpSpMkLst>
        </pc:grpChg>
        <pc:grpChg chg="add del">
          <ac:chgData name="Cristian Chilipirea" userId="34ab170da5908fc4" providerId="LiveId" clId="{657DC964-B470-42A9-AA52-9F1F849BFB76}" dt="2019-10-13T10:19:03.855" v="392"/>
          <ac:grpSpMkLst>
            <pc:docMk/>
            <pc:sldMk cId="724292230" sldId="528"/>
            <ac:grpSpMk id="34" creationId="{A44478D8-E0F5-485E-82AF-1AC61CBE2153}"/>
          </ac:grpSpMkLst>
        </pc:grpChg>
        <pc:grpChg chg="add del">
          <ac:chgData name="Cristian Chilipirea" userId="34ab170da5908fc4" providerId="LiveId" clId="{657DC964-B470-42A9-AA52-9F1F849BFB76}" dt="2019-10-13T10:19:03.855" v="392"/>
          <ac:grpSpMkLst>
            <pc:docMk/>
            <pc:sldMk cId="724292230" sldId="528"/>
            <ac:grpSpMk id="41" creationId="{75066997-F9D7-4832-A601-8AA63CB79C0B}"/>
          </ac:grpSpMkLst>
        </pc:grpChg>
        <pc:grpChg chg="add del">
          <ac:chgData name="Cristian Chilipirea" userId="34ab170da5908fc4" providerId="LiveId" clId="{657DC964-B470-42A9-AA52-9F1F849BFB76}" dt="2019-10-13T10:19:03.855" v="392"/>
          <ac:grpSpMkLst>
            <pc:docMk/>
            <pc:sldMk cId="724292230" sldId="528"/>
            <ac:grpSpMk id="45" creationId="{6106CA8E-19D1-42DA-B685-CBD5C3EB3571}"/>
          </ac:grpSpMkLst>
        </pc:grpChg>
        <pc:grpChg chg="add">
          <ac:chgData name="Cristian Chilipirea" userId="34ab170da5908fc4" providerId="LiveId" clId="{657DC964-B470-42A9-AA52-9F1F849BFB76}" dt="2019-10-13T10:19:03.879" v="393"/>
          <ac:grpSpMkLst>
            <pc:docMk/>
            <pc:sldMk cId="724292230" sldId="528"/>
            <ac:grpSpMk id="50" creationId="{4C66FA82-AFBD-4C11-BB55-782236DB2125}"/>
          </ac:grpSpMkLst>
        </pc:grpChg>
        <pc:grpChg chg="add">
          <ac:chgData name="Cristian Chilipirea" userId="34ab170da5908fc4" providerId="LiveId" clId="{657DC964-B470-42A9-AA52-9F1F849BFB76}" dt="2019-10-13T10:19:03.879" v="393"/>
          <ac:grpSpMkLst>
            <pc:docMk/>
            <pc:sldMk cId="724292230" sldId="528"/>
            <ac:grpSpMk id="55" creationId="{E774B464-C171-40E1-8BAD-D8199818DAE0}"/>
          </ac:grpSpMkLst>
        </pc:grpChg>
        <pc:grpChg chg="add">
          <ac:chgData name="Cristian Chilipirea" userId="34ab170da5908fc4" providerId="LiveId" clId="{657DC964-B470-42A9-AA52-9F1F849BFB76}" dt="2019-10-13T10:19:03.879" v="393"/>
          <ac:grpSpMkLst>
            <pc:docMk/>
            <pc:sldMk cId="724292230" sldId="528"/>
            <ac:grpSpMk id="63" creationId="{37AC1257-4252-4356-BAAE-1ABFBA9263A3}"/>
          </ac:grpSpMkLst>
        </pc:grpChg>
        <pc:grpChg chg="add">
          <ac:chgData name="Cristian Chilipirea" userId="34ab170da5908fc4" providerId="LiveId" clId="{657DC964-B470-42A9-AA52-9F1F849BFB76}" dt="2019-10-13T10:19:03.879" v="393"/>
          <ac:grpSpMkLst>
            <pc:docMk/>
            <pc:sldMk cId="724292230" sldId="528"/>
            <ac:grpSpMk id="70" creationId="{56FADEAE-2093-4E8D-BF45-D3F251274F88}"/>
          </ac:grpSpMkLst>
        </pc:grpChg>
        <pc:grpChg chg="add">
          <ac:chgData name="Cristian Chilipirea" userId="34ab170da5908fc4" providerId="LiveId" clId="{657DC964-B470-42A9-AA52-9F1F849BFB76}" dt="2019-10-13T10:19:03.879" v="393"/>
          <ac:grpSpMkLst>
            <pc:docMk/>
            <pc:sldMk cId="724292230" sldId="528"/>
            <ac:grpSpMk id="74" creationId="{3FB5BB27-D1EF-40DD-9FF6-AB6A6C636BCB}"/>
          </ac:grpSpMkLst>
        </pc:grpChg>
        <pc:grpChg chg="add">
          <ac:chgData name="Cristian Chilipirea" userId="34ab170da5908fc4" providerId="LiveId" clId="{657DC964-B470-42A9-AA52-9F1F849BFB76}" dt="2019-10-13T10:19:03.879" v="393"/>
          <ac:grpSpMkLst>
            <pc:docMk/>
            <pc:sldMk cId="724292230" sldId="528"/>
            <ac:grpSpMk id="79" creationId="{460DE859-4C8C-4258-9C34-781A5CD2DAFA}"/>
          </ac:grpSpMkLst>
        </pc:grpChg>
        <pc:grpChg chg="add">
          <ac:chgData name="Cristian Chilipirea" userId="34ab170da5908fc4" providerId="LiveId" clId="{657DC964-B470-42A9-AA52-9F1F849BFB76}" dt="2019-10-13T10:19:03.879" v="393"/>
          <ac:grpSpMkLst>
            <pc:docMk/>
            <pc:sldMk cId="724292230" sldId="528"/>
            <ac:grpSpMk id="86" creationId="{B84A0EAC-7B1E-4892-ABF0-5676BC5813BA}"/>
          </ac:grpSpMkLst>
        </pc:grpChg>
        <pc:grpChg chg="add">
          <ac:chgData name="Cristian Chilipirea" userId="34ab170da5908fc4" providerId="LiveId" clId="{657DC964-B470-42A9-AA52-9F1F849BFB76}" dt="2019-10-13T10:19:03.879" v="393"/>
          <ac:grpSpMkLst>
            <pc:docMk/>
            <pc:sldMk cId="724292230" sldId="528"/>
            <ac:grpSpMk id="90" creationId="{E439FA5D-4041-477B-AAA8-B59CC3B50AE7}"/>
          </ac:grpSpMkLst>
        </pc:grpChg>
        <pc:graphicFrameChg chg="add del">
          <ac:chgData name="Cristian Chilipirea" userId="34ab170da5908fc4" providerId="LiveId" clId="{657DC964-B470-42A9-AA52-9F1F849BFB76}" dt="2019-10-13T10:19:03.855" v="392"/>
          <ac:graphicFrameMkLst>
            <pc:docMk/>
            <pc:sldMk cId="724292230" sldId="528"/>
            <ac:graphicFrameMk id="4" creationId="{E71491FA-0D61-453E-9181-E46338C577FB}"/>
          </ac:graphicFrameMkLst>
        </pc:graphicFrameChg>
        <pc:graphicFrameChg chg="add del">
          <ac:chgData name="Cristian Chilipirea" userId="34ab170da5908fc4" providerId="LiveId" clId="{657DC964-B470-42A9-AA52-9F1F849BFB76}" dt="2019-10-13T10:19:03.855" v="392"/>
          <ac:graphicFrameMkLst>
            <pc:docMk/>
            <pc:sldMk cId="724292230" sldId="528"/>
            <ac:graphicFrameMk id="17" creationId="{82AB75A1-F044-47EC-B225-A47ABF1CE7A4}"/>
          </ac:graphicFrameMkLst>
        </pc:graphicFrameChg>
        <pc:graphicFrameChg chg="add del">
          <ac:chgData name="Cristian Chilipirea" userId="34ab170da5908fc4" providerId="LiveId" clId="{657DC964-B470-42A9-AA52-9F1F849BFB76}" dt="2019-10-13T10:19:03.855" v="392"/>
          <ac:graphicFrameMkLst>
            <pc:docMk/>
            <pc:sldMk cId="724292230" sldId="528"/>
            <ac:graphicFrameMk id="33" creationId="{11DE89A4-DB86-4AC7-968E-F11C22854489}"/>
          </ac:graphicFrameMkLst>
        </pc:graphicFrameChg>
        <pc:graphicFrameChg chg="add">
          <ac:chgData name="Cristian Chilipirea" userId="34ab170da5908fc4" providerId="LiveId" clId="{657DC964-B470-42A9-AA52-9F1F849BFB76}" dt="2019-10-13T10:19:03.879" v="393"/>
          <ac:graphicFrameMkLst>
            <pc:docMk/>
            <pc:sldMk cId="724292230" sldId="528"/>
            <ac:graphicFrameMk id="49" creationId="{382B69C0-26F1-482F-B49C-415C1FFB6523}"/>
          </ac:graphicFrameMkLst>
        </pc:graphicFrameChg>
        <pc:graphicFrameChg chg="add">
          <ac:chgData name="Cristian Chilipirea" userId="34ab170da5908fc4" providerId="LiveId" clId="{657DC964-B470-42A9-AA52-9F1F849BFB76}" dt="2019-10-13T10:19:03.879" v="393"/>
          <ac:graphicFrameMkLst>
            <pc:docMk/>
            <pc:sldMk cId="724292230" sldId="528"/>
            <ac:graphicFrameMk id="62" creationId="{2BF052B6-7B57-412D-950E-6D39F1814568}"/>
          </ac:graphicFrameMkLst>
        </pc:graphicFrameChg>
        <pc:graphicFrameChg chg="add">
          <ac:chgData name="Cristian Chilipirea" userId="34ab170da5908fc4" providerId="LiveId" clId="{657DC964-B470-42A9-AA52-9F1F849BFB76}" dt="2019-10-13T10:19:03.879" v="393"/>
          <ac:graphicFrameMkLst>
            <pc:docMk/>
            <pc:sldMk cId="724292230" sldId="528"/>
            <ac:graphicFrameMk id="78" creationId="{D73D79F0-EF56-4066-9178-C2505821ECFF}"/>
          </ac:graphicFrameMkLst>
        </pc:graphicFrameChg>
      </pc:sldChg>
      <pc:sldChg chg="addSp delSp modSp add modAnim">
        <pc:chgData name="Cristian Chilipirea" userId="34ab170da5908fc4" providerId="LiveId" clId="{657DC964-B470-42A9-AA52-9F1F849BFB76}" dt="2019-10-13T10:19:21.801" v="399"/>
        <pc:sldMkLst>
          <pc:docMk/>
          <pc:sldMk cId="443805341" sldId="529"/>
        </pc:sldMkLst>
        <pc:spChg chg="mod">
          <ac:chgData name="Cristian Chilipirea" userId="34ab170da5908fc4" providerId="LiveId" clId="{657DC964-B470-42A9-AA52-9F1F849BFB76}" dt="2019-10-13T10:19:14.058" v="395"/>
          <ac:spMkLst>
            <pc:docMk/>
            <pc:sldMk cId="443805341" sldId="529"/>
            <ac:spMk id="2" creationId="{458A1A50-7D7B-420F-A923-6DE1320A3ACD}"/>
          </ac:spMkLst>
        </pc:spChg>
        <pc:spChg chg="del">
          <ac:chgData name="Cristian Chilipirea" userId="34ab170da5908fc4" providerId="LiveId" clId="{657DC964-B470-42A9-AA52-9F1F849BFB76}" dt="2019-10-13T10:19:16.023" v="396" actId="478"/>
          <ac:spMkLst>
            <pc:docMk/>
            <pc:sldMk cId="443805341" sldId="529"/>
            <ac:spMk id="3" creationId="{7DADC66A-8EC1-4621-9BB6-015AC6B731E2}"/>
          </ac:spMkLst>
        </pc:spChg>
        <pc:spChg chg="add del">
          <ac:chgData name="Cristian Chilipirea" userId="34ab170da5908fc4" providerId="LiveId" clId="{657DC964-B470-42A9-AA52-9F1F849BFB76}" dt="2019-10-13T10:19:21.771" v="398"/>
          <ac:spMkLst>
            <pc:docMk/>
            <pc:sldMk cId="443805341" sldId="529"/>
            <ac:spMk id="10" creationId="{F30515B6-D31D-4D44-95EC-2458E06CE344}"/>
          </ac:spMkLst>
        </pc:spChg>
        <pc:spChg chg="add del">
          <ac:chgData name="Cristian Chilipirea" userId="34ab170da5908fc4" providerId="LiveId" clId="{657DC964-B470-42A9-AA52-9F1F849BFB76}" dt="2019-10-13T10:19:21.771" v="398"/>
          <ac:spMkLst>
            <pc:docMk/>
            <pc:sldMk cId="443805341" sldId="529"/>
            <ac:spMk id="17" creationId="{39677283-6FBF-48DD-A7B8-A88BDFF5E87B}"/>
          </ac:spMkLst>
        </pc:spChg>
        <pc:spChg chg="add">
          <ac:chgData name="Cristian Chilipirea" userId="34ab170da5908fc4" providerId="LiveId" clId="{657DC964-B470-42A9-AA52-9F1F849BFB76}" dt="2019-10-13T10:19:21.801" v="399"/>
          <ac:spMkLst>
            <pc:docMk/>
            <pc:sldMk cId="443805341" sldId="529"/>
            <ac:spMk id="84" creationId="{8E3B24E2-E028-4C3C-9ACA-264C8CF23A9C}"/>
          </ac:spMkLst>
        </pc:spChg>
        <pc:spChg chg="add">
          <ac:chgData name="Cristian Chilipirea" userId="34ab170da5908fc4" providerId="LiveId" clId="{657DC964-B470-42A9-AA52-9F1F849BFB76}" dt="2019-10-13T10:19:21.801" v="399"/>
          <ac:spMkLst>
            <pc:docMk/>
            <pc:sldMk cId="443805341" sldId="529"/>
            <ac:spMk id="91" creationId="{B09D0879-A413-4DC7-A5C8-E3D9C1485C26}"/>
          </ac:spMkLst>
        </pc:spChg>
        <pc:grpChg chg="add del">
          <ac:chgData name="Cristian Chilipirea" userId="34ab170da5908fc4" providerId="LiveId" clId="{657DC964-B470-42A9-AA52-9F1F849BFB76}" dt="2019-10-13T10:19:21.771" v="398"/>
          <ac:grpSpMkLst>
            <pc:docMk/>
            <pc:sldMk cId="443805341" sldId="529"/>
            <ac:grpSpMk id="5" creationId="{2E756902-564B-4724-BAF7-C64DDFC2F5B6}"/>
          </ac:grpSpMkLst>
        </pc:grpChg>
        <pc:grpChg chg="add del">
          <ac:chgData name="Cristian Chilipirea" userId="34ab170da5908fc4" providerId="LiveId" clId="{657DC964-B470-42A9-AA52-9F1F849BFB76}" dt="2019-10-13T10:19:21.771" v="398"/>
          <ac:grpSpMkLst>
            <pc:docMk/>
            <pc:sldMk cId="443805341" sldId="529"/>
            <ac:grpSpMk id="12" creationId="{AACDB00B-4500-40F7-A9AD-042DA6C04B03}"/>
          </ac:grpSpMkLst>
        </pc:grpChg>
        <pc:grpChg chg="add del">
          <ac:chgData name="Cristian Chilipirea" userId="34ab170da5908fc4" providerId="LiveId" clId="{657DC964-B470-42A9-AA52-9F1F849BFB76}" dt="2019-10-13T10:19:21.771" v="398"/>
          <ac:grpSpMkLst>
            <pc:docMk/>
            <pc:sldMk cId="443805341" sldId="529"/>
            <ac:grpSpMk id="18" creationId="{CB0AB139-8B61-4E22-9161-1703A907098C}"/>
          </ac:grpSpMkLst>
        </pc:grpChg>
        <pc:grpChg chg="add del">
          <ac:chgData name="Cristian Chilipirea" userId="34ab170da5908fc4" providerId="LiveId" clId="{657DC964-B470-42A9-AA52-9F1F849BFB76}" dt="2019-10-13T10:19:21.771" v="398"/>
          <ac:grpSpMkLst>
            <pc:docMk/>
            <pc:sldMk cId="443805341" sldId="529"/>
            <ac:grpSpMk id="24" creationId="{E22D1BB0-A633-41A0-BCA6-2492617BBEA1}"/>
          </ac:grpSpMkLst>
        </pc:grpChg>
        <pc:grpChg chg="add del">
          <ac:chgData name="Cristian Chilipirea" userId="34ab170da5908fc4" providerId="LiveId" clId="{657DC964-B470-42A9-AA52-9F1F849BFB76}" dt="2019-10-13T10:19:21.771" v="398"/>
          <ac:grpSpMkLst>
            <pc:docMk/>
            <pc:sldMk cId="443805341" sldId="529"/>
            <ac:grpSpMk id="28" creationId="{3AC42E5D-0FEE-4986-8D8C-9BD5A699E92E}"/>
          </ac:grpSpMkLst>
        </pc:grpChg>
        <pc:grpChg chg="add del">
          <ac:chgData name="Cristian Chilipirea" userId="34ab170da5908fc4" providerId="LiveId" clId="{657DC964-B470-42A9-AA52-9F1F849BFB76}" dt="2019-10-13T10:19:21.771" v="398"/>
          <ac:grpSpMkLst>
            <pc:docMk/>
            <pc:sldMk cId="443805341" sldId="529"/>
            <ac:grpSpMk id="32" creationId="{10FB93E1-2409-482E-B7EF-32F360113C4F}"/>
          </ac:grpSpMkLst>
        </pc:grpChg>
        <pc:grpChg chg="add del">
          <ac:chgData name="Cristian Chilipirea" userId="34ab170da5908fc4" providerId="LiveId" clId="{657DC964-B470-42A9-AA52-9F1F849BFB76}" dt="2019-10-13T10:19:21.771" v="398"/>
          <ac:grpSpMkLst>
            <pc:docMk/>
            <pc:sldMk cId="443805341" sldId="529"/>
            <ac:grpSpMk id="36" creationId="{96CF18EC-15D2-4000-9FFC-68A5D4B54C58}"/>
          </ac:grpSpMkLst>
        </pc:grpChg>
        <pc:grpChg chg="add del">
          <ac:chgData name="Cristian Chilipirea" userId="34ab170da5908fc4" providerId="LiveId" clId="{657DC964-B470-42A9-AA52-9F1F849BFB76}" dt="2019-10-13T10:19:21.771" v="398"/>
          <ac:grpSpMkLst>
            <pc:docMk/>
            <pc:sldMk cId="443805341" sldId="529"/>
            <ac:grpSpMk id="40" creationId="{784182EE-ECFE-429D-9985-1EB2434BF65E}"/>
          </ac:grpSpMkLst>
        </pc:grpChg>
        <pc:grpChg chg="add del">
          <ac:chgData name="Cristian Chilipirea" userId="34ab170da5908fc4" providerId="LiveId" clId="{657DC964-B470-42A9-AA52-9F1F849BFB76}" dt="2019-10-13T10:19:21.771" v="398"/>
          <ac:grpSpMkLst>
            <pc:docMk/>
            <pc:sldMk cId="443805341" sldId="529"/>
            <ac:grpSpMk id="61" creationId="{76E020D7-3AF4-48C7-A9F8-1EB2B2F2025B}"/>
          </ac:grpSpMkLst>
        </pc:grpChg>
        <pc:grpChg chg="add">
          <ac:chgData name="Cristian Chilipirea" userId="34ab170da5908fc4" providerId="LiveId" clId="{657DC964-B470-42A9-AA52-9F1F849BFB76}" dt="2019-10-13T10:19:21.801" v="399"/>
          <ac:grpSpMkLst>
            <pc:docMk/>
            <pc:sldMk cId="443805341" sldId="529"/>
            <ac:grpSpMk id="79" creationId="{D68286FA-65F0-4C21-BB23-A9277E9D8777}"/>
          </ac:grpSpMkLst>
        </pc:grpChg>
        <pc:grpChg chg="add">
          <ac:chgData name="Cristian Chilipirea" userId="34ab170da5908fc4" providerId="LiveId" clId="{657DC964-B470-42A9-AA52-9F1F849BFB76}" dt="2019-10-13T10:19:21.801" v="399"/>
          <ac:grpSpMkLst>
            <pc:docMk/>
            <pc:sldMk cId="443805341" sldId="529"/>
            <ac:grpSpMk id="86" creationId="{64206850-01D7-4096-B3B8-85819A67D852}"/>
          </ac:grpSpMkLst>
        </pc:grpChg>
        <pc:grpChg chg="add">
          <ac:chgData name="Cristian Chilipirea" userId="34ab170da5908fc4" providerId="LiveId" clId="{657DC964-B470-42A9-AA52-9F1F849BFB76}" dt="2019-10-13T10:19:21.801" v="399"/>
          <ac:grpSpMkLst>
            <pc:docMk/>
            <pc:sldMk cId="443805341" sldId="529"/>
            <ac:grpSpMk id="92" creationId="{22BC6928-6C73-4889-91C8-A56721016CDD}"/>
          </ac:grpSpMkLst>
        </pc:grpChg>
        <pc:grpChg chg="add">
          <ac:chgData name="Cristian Chilipirea" userId="34ab170da5908fc4" providerId="LiveId" clId="{657DC964-B470-42A9-AA52-9F1F849BFB76}" dt="2019-10-13T10:19:21.801" v="399"/>
          <ac:grpSpMkLst>
            <pc:docMk/>
            <pc:sldMk cId="443805341" sldId="529"/>
            <ac:grpSpMk id="98" creationId="{C512B6D4-01BE-4EAE-A26E-ADD7F4BC0D9A}"/>
          </ac:grpSpMkLst>
        </pc:grpChg>
        <pc:grpChg chg="add">
          <ac:chgData name="Cristian Chilipirea" userId="34ab170da5908fc4" providerId="LiveId" clId="{657DC964-B470-42A9-AA52-9F1F849BFB76}" dt="2019-10-13T10:19:21.801" v="399"/>
          <ac:grpSpMkLst>
            <pc:docMk/>
            <pc:sldMk cId="443805341" sldId="529"/>
            <ac:grpSpMk id="102" creationId="{7C0BBA36-5DC8-43E2-8389-8DA38733B1DC}"/>
          </ac:grpSpMkLst>
        </pc:grpChg>
        <pc:grpChg chg="add">
          <ac:chgData name="Cristian Chilipirea" userId="34ab170da5908fc4" providerId="LiveId" clId="{657DC964-B470-42A9-AA52-9F1F849BFB76}" dt="2019-10-13T10:19:21.801" v="399"/>
          <ac:grpSpMkLst>
            <pc:docMk/>
            <pc:sldMk cId="443805341" sldId="529"/>
            <ac:grpSpMk id="106" creationId="{522B99B3-9310-41DA-9C1A-1F390E32E803}"/>
          </ac:grpSpMkLst>
        </pc:grpChg>
        <pc:grpChg chg="add">
          <ac:chgData name="Cristian Chilipirea" userId="34ab170da5908fc4" providerId="LiveId" clId="{657DC964-B470-42A9-AA52-9F1F849BFB76}" dt="2019-10-13T10:19:21.801" v="399"/>
          <ac:grpSpMkLst>
            <pc:docMk/>
            <pc:sldMk cId="443805341" sldId="529"/>
            <ac:grpSpMk id="110" creationId="{78E82CCD-4B2A-41BD-8FFE-1A3D4A45E336}"/>
          </ac:grpSpMkLst>
        </pc:grpChg>
        <pc:grpChg chg="add">
          <ac:chgData name="Cristian Chilipirea" userId="34ab170da5908fc4" providerId="LiveId" clId="{657DC964-B470-42A9-AA52-9F1F849BFB76}" dt="2019-10-13T10:19:21.801" v="399"/>
          <ac:grpSpMkLst>
            <pc:docMk/>
            <pc:sldMk cId="443805341" sldId="529"/>
            <ac:grpSpMk id="114" creationId="{E880D71A-D608-467A-A197-FB880B0FE80E}"/>
          </ac:grpSpMkLst>
        </pc:grpChg>
        <pc:grpChg chg="add">
          <ac:chgData name="Cristian Chilipirea" userId="34ab170da5908fc4" providerId="LiveId" clId="{657DC964-B470-42A9-AA52-9F1F849BFB76}" dt="2019-10-13T10:19:21.801" v="399"/>
          <ac:grpSpMkLst>
            <pc:docMk/>
            <pc:sldMk cId="443805341" sldId="529"/>
            <ac:grpSpMk id="135" creationId="{D0D5F34B-BE44-4B0A-A151-16096B34D681}"/>
          </ac:grpSpMkLst>
        </pc:grpChg>
        <pc:graphicFrameChg chg="add del">
          <ac:chgData name="Cristian Chilipirea" userId="34ab170da5908fc4" providerId="LiveId" clId="{657DC964-B470-42A9-AA52-9F1F849BFB76}" dt="2019-10-13T10:19:21.771" v="398"/>
          <ac:graphicFrameMkLst>
            <pc:docMk/>
            <pc:sldMk cId="443805341" sldId="529"/>
            <ac:graphicFrameMk id="4" creationId="{5D29F2DA-74D3-45C3-A6EC-9203413F6B4B}"/>
          </ac:graphicFrameMkLst>
        </pc:graphicFrameChg>
        <pc:graphicFrameChg chg="add del">
          <ac:chgData name="Cristian Chilipirea" userId="34ab170da5908fc4" providerId="LiveId" clId="{657DC964-B470-42A9-AA52-9F1F849BFB76}" dt="2019-10-13T10:19:21.771" v="398"/>
          <ac:graphicFrameMkLst>
            <pc:docMk/>
            <pc:sldMk cId="443805341" sldId="529"/>
            <ac:graphicFrameMk id="11" creationId="{8A9E3353-6198-4E74-A3CC-FA74E2CB1D87}"/>
          </ac:graphicFrameMkLst>
        </pc:graphicFrameChg>
        <pc:graphicFrameChg chg="add">
          <ac:chgData name="Cristian Chilipirea" userId="34ab170da5908fc4" providerId="LiveId" clId="{657DC964-B470-42A9-AA52-9F1F849BFB76}" dt="2019-10-13T10:19:21.801" v="399"/>
          <ac:graphicFrameMkLst>
            <pc:docMk/>
            <pc:sldMk cId="443805341" sldId="529"/>
            <ac:graphicFrameMk id="78" creationId="{244C6B89-79F6-4AF6-A20B-C0DE5D4D93AD}"/>
          </ac:graphicFrameMkLst>
        </pc:graphicFrameChg>
        <pc:graphicFrameChg chg="add">
          <ac:chgData name="Cristian Chilipirea" userId="34ab170da5908fc4" providerId="LiveId" clId="{657DC964-B470-42A9-AA52-9F1F849BFB76}" dt="2019-10-13T10:19:21.801" v="399"/>
          <ac:graphicFrameMkLst>
            <pc:docMk/>
            <pc:sldMk cId="443805341" sldId="529"/>
            <ac:graphicFrameMk id="85" creationId="{CFF96F15-6030-4CAD-8F0F-2410F9614F24}"/>
          </ac:graphicFrameMkLst>
        </pc:graphicFrameChg>
      </pc:sldChg>
      <pc:sldChg chg="addSp delSp modSp add modAnim">
        <pc:chgData name="Cristian Chilipirea" userId="34ab170da5908fc4" providerId="LiveId" clId="{657DC964-B470-42A9-AA52-9F1F849BFB76}" dt="2019-10-13T10:19:44.900" v="406" actId="1076"/>
        <pc:sldMkLst>
          <pc:docMk/>
          <pc:sldMk cId="1533201253" sldId="530"/>
        </pc:sldMkLst>
        <pc:spChg chg="mod">
          <ac:chgData name="Cristian Chilipirea" userId="34ab170da5908fc4" providerId="LiveId" clId="{657DC964-B470-42A9-AA52-9F1F849BFB76}" dt="2019-10-13T10:19:29.336" v="401"/>
          <ac:spMkLst>
            <pc:docMk/>
            <pc:sldMk cId="1533201253" sldId="530"/>
            <ac:spMk id="2" creationId="{5A2F8766-B310-44D5-9CC0-E65643C0E083}"/>
          </ac:spMkLst>
        </pc:spChg>
        <pc:spChg chg="del">
          <ac:chgData name="Cristian Chilipirea" userId="34ab170da5908fc4" providerId="LiveId" clId="{657DC964-B470-42A9-AA52-9F1F849BFB76}" dt="2019-10-13T10:19:31.591" v="402" actId="478"/>
          <ac:spMkLst>
            <pc:docMk/>
            <pc:sldMk cId="1533201253" sldId="530"/>
            <ac:spMk id="3" creationId="{41B57168-2599-4417-A459-17F68F0FAC59}"/>
          </ac:spMkLst>
        </pc:spChg>
        <pc:spChg chg="add del">
          <ac:chgData name="Cristian Chilipirea" userId="34ab170da5908fc4" providerId="LiveId" clId="{657DC964-B470-42A9-AA52-9F1F849BFB76}" dt="2019-10-13T10:19:42.570" v="404"/>
          <ac:spMkLst>
            <pc:docMk/>
            <pc:sldMk cId="1533201253" sldId="530"/>
            <ac:spMk id="5" creationId="{F58A16CB-EC3C-4726-8451-35388FA09168}"/>
          </ac:spMkLst>
        </pc:spChg>
        <pc:spChg chg="add del">
          <ac:chgData name="Cristian Chilipirea" userId="34ab170da5908fc4" providerId="LiveId" clId="{657DC964-B470-42A9-AA52-9F1F849BFB76}" dt="2019-10-13T10:19:42.570" v="404"/>
          <ac:spMkLst>
            <pc:docMk/>
            <pc:sldMk cId="1533201253" sldId="530"/>
            <ac:spMk id="23" creationId="{8FEFA6B2-9F55-4959-821A-74FB036A33A1}"/>
          </ac:spMkLst>
        </pc:spChg>
        <pc:spChg chg="add del">
          <ac:chgData name="Cristian Chilipirea" userId="34ab170da5908fc4" providerId="LiveId" clId="{657DC964-B470-42A9-AA52-9F1F849BFB76}" dt="2019-10-13T10:19:42.570" v="404"/>
          <ac:spMkLst>
            <pc:docMk/>
            <pc:sldMk cId="1533201253" sldId="530"/>
            <ac:spMk id="25" creationId="{BF16B15A-A656-415E-AC6D-9FD34FF03FDE}"/>
          </ac:spMkLst>
        </pc:spChg>
        <pc:spChg chg="add del">
          <ac:chgData name="Cristian Chilipirea" userId="34ab170da5908fc4" providerId="LiveId" clId="{657DC964-B470-42A9-AA52-9F1F849BFB76}" dt="2019-10-13T10:19:42.570" v="404"/>
          <ac:spMkLst>
            <pc:docMk/>
            <pc:sldMk cId="1533201253" sldId="530"/>
            <ac:spMk id="26" creationId="{0475F1C5-F0A3-4F56-B268-DF4748804CD1}"/>
          </ac:spMkLst>
        </pc:spChg>
        <pc:spChg chg="add del">
          <ac:chgData name="Cristian Chilipirea" userId="34ab170da5908fc4" providerId="LiveId" clId="{657DC964-B470-42A9-AA52-9F1F849BFB76}" dt="2019-10-13T10:19:42.570" v="404"/>
          <ac:spMkLst>
            <pc:docMk/>
            <pc:sldMk cId="1533201253" sldId="530"/>
            <ac:spMk id="27" creationId="{CEFBBB29-DFB6-4CB5-979E-E42BE7CBA544}"/>
          </ac:spMkLst>
        </pc:spChg>
        <pc:spChg chg="add del">
          <ac:chgData name="Cristian Chilipirea" userId="34ab170da5908fc4" providerId="LiveId" clId="{657DC964-B470-42A9-AA52-9F1F849BFB76}" dt="2019-10-13T10:19:42.570" v="404"/>
          <ac:spMkLst>
            <pc:docMk/>
            <pc:sldMk cId="1533201253" sldId="530"/>
            <ac:spMk id="33" creationId="{FA615566-FAB5-43C0-B4C6-277AE70A6CBA}"/>
          </ac:spMkLst>
        </pc:spChg>
        <pc:spChg chg="add del">
          <ac:chgData name="Cristian Chilipirea" userId="34ab170da5908fc4" providerId="LiveId" clId="{657DC964-B470-42A9-AA52-9F1F849BFB76}" dt="2019-10-13T10:19:42.570" v="404"/>
          <ac:spMkLst>
            <pc:docMk/>
            <pc:sldMk cId="1533201253" sldId="530"/>
            <ac:spMk id="34" creationId="{B017E82A-D0E7-4861-86E4-539F9207DAA5}"/>
          </ac:spMkLst>
        </pc:spChg>
        <pc:spChg chg="add del">
          <ac:chgData name="Cristian Chilipirea" userId="34ab170da5908fc4" providerId="LiveId" clId="{657DC964-B470-42A9-AA52-9F1F849BFB76}" dt="2019-10-13T10:19:42.570" v="404"/>
          <ac:spMkLst>
            <pc:docMk/>
            <pc:sldMk cId="1533201253" sldId="530"/>
            <ac:spMk id="35" creationId="{64476AC9-6F28-44B2-B814-831F2506DF64}"/>
          </ac:spMkLst>
        </pc:spChg>
        <pc:spChg chg="add del">
          <ac:chgData name="Cristian Chilipirea" userId="34ab170da5908fc4" providerId="LiveId" clId="{657DC964-B470-42A9-AA52-9F1F849BFB76}" dt="2019-10-13T10:19:42.570" v="404"/>
          <ac:spMkLst>
            <pc:docMk/>
            <pc:sldMk cId="1533201253" sldId="530"/>
            <ac:spMk id="36" creationId="{1E597B58-7E99-4191-BABA-51F7102933C1}"/>
          </ac:spMkLst>
        </pc:spChg>
        <pc:spChg chg="add del">
          <ac:chgData name="Cristian Chilipirea" userId="34ab170da5908fc4" providerId="LiveId" clId="{657DC964-B470-42A9-AA52-9F1F849BFB76}" dt="2019-10-13T10:19:42.570" v="404"/>
          <ac:spMkLst>
            <pc:docMk/>
            <pc:sldMk cId="1533201253" sldId="530"/>
            <ac:spMk id="37" creationId="{9BFA451C-687A-4FD5-9AAD-2604158F0257}"/>
          </ac:spMkLst>
        </pc:spChg>
        <pc:spChg chg="add del">
          <ac:chgData name="Cristian Chilipirea" userId="34ab170da5908fc4" providerId="LiveId" clId="{657DC964-B470-42A9-AA52-9F1F849BFB76}" dt="2019-10-13T10:19:42.570" v="404"/>
          <ac:spMkLst>
            <pc:docMk/>
            <pc:sldMk cId="1533201253" sldId="530"/>
            <ac:spMk id="38" creationId="{4E94AFD1-3525-47BA-AD9F-8C87B8DCCCC2}"/>
          </ac:spMkLst>
        </pc:spChg>
        <pc:spChg chg="add mod">
          <ac:chgData name="Cristian Chilipirea" userId="34ab170da5908fc4" providerId="LiveId" clId="{657DC964-B470-42A9-AA52-9F1F849BFB76}" dt="2019-10-13T10:19:44.900" v="406" actId="1076"/>
          <ac:spMkLst>
            <pc:docMk/>
            <pc:sldMk cId="1533201253" sldId="530"/>
            <ac:spMk id="40" creationId="{5BD80494-81CB-4324-A1CF-55CE792D6094}"/>
          </ac:spMkLst>
        </pc:spChg>
        <pc:spChg chg="add mod">
          <ac:chgData name="Cristian Chilipirea" userId="34ab170da5908fc4" providerId="LiveId" clId="{657DC964-B470-42A9-AA52-9F1F849BFB76}" dt="2019-10-13T10:19:44.900" v="406" actId="1076"/>
          <ac:spMkLst>
            <pc:docMk/>
            <pc:sldMk cId="1533201253" sldId="530"/>
            <ac:spMk id="58" creationId="{71CCA1BD-0BB1-4264-9774-8ECC6B91AB03}"/>
          </ac:spMkLst>
        </pc:spChg>
        <pc:spChg chg="add mod">
          <ac:chgData name="Cristian Chilipirea" userId="34ab170da5908fc4" providerId="LiveId" clId="{657DC964-B470-42A9-AA52-9F1F849BFB76}" dt="2019-10-13T10:19:44.900" v="406" actId="1076"/>
          <ac:spMkLst>
            <pc:docMk/>
            <pc:sldMk cId="1533201253" sldId="530"/>
            <ac:spMk id="60" creationId="{BE8F49CA-A0B6-4C73-B54B-48E9181316DA}"/>
          </ac:spMkLst>
        </pc:spChg>
        <pc:spChg chg="add mod">
          <ac:chgData name="Cristian Chilipirea" userId="34ab170da5908fc4" providerId="LiveId" clId="{657DC964-B470-42A9-AA52-9F1F849BFB76}" dt="2019-10-13T10:19:44.900" v="406" actId="1076"/>
          <ac:spMkLst>
            <pc:docMk/>
            <pc:sldMk cId="1533201253" sldId="530"/>
            <ac:spMk id="61" creationId="{461F2A57-92FE-405B-ABEC-08C3F260844A}"/>
          </ac:spMkLst>
        </pc:spChg>
        <pc:spChg chg="add mod">
          <ac:chgData name="Cristian Chilipirea" userId="34ab170da5908fc4" providerId="LiveId" clId="{657DC964-B470-42A9-AA52-9F1F849BFB76}" dt="2019-10-13T10:19:44.900" v="406" actId="1076"/>
          <ac:spMkLst>
            <pc:docMk/>
            <pc:sldMk cId="1533201253" sldId="530"/>
            <ac:spMk id="62" creationId="{143E36BA-3876-4AE6-8C1E-B07C357DE96F}"/>
          </ac:spMkLst>
        </pc:spChg>
        <pc:spChg chg="add mod">
          <ac:chgData name="Cristian Chilipirea" userId="34ab170da5908fc4" providerId="LiveId" clId="{657DC964-B470-42A9-AA52-9F1F849BFB76}" dt="2019-10-13T10:19:44.900" v="406" actId="1076"/>
          <ac:spMkLst>
            <pc:docMk/>
            <pc:sldMk cId="1533201253" sldId="530"/>
            <ac:spMk id="68" creationId="{966BB3E2-8F1E-438D-8566-259DF2593279}"/>
          </ac:spMkLst>
        </pc:spChg>
        <pc:spChg chg="add mod">
          <ac:chgData name="Cristian Chilipirea" userId="34ab170da5908fc4" providerId="LiveId" clId="{657DC964-B470-42A9-AA52-9F1F849BFB76}" dt="2019-10-13T10:19:44.900" v="406" actId="1076"/>
          <ac:spMkLst>
            <pc:docMk/>
            <pc:sldMk cId="1533201253" sldId="530"/>
            <ac:spMk id="69" creationId="{D9CECC35-69C2-41A5-B2BB-28D9B3E8A0EC}"/>
          </ac:spMkLst>
        </pc:spChg>
        <pc:spChg chg="add mod">
          <ac:chgData name="Cristian Chilipirea" userId="34ab170da5908fc4" providerId="LiveId" clId="{657DC964-B470-42A9-AA52-9F1F849BFB76}" dt="2019-10-13T10:19:44.900" v="406" actId="1076"/>
          <ac:spMkLst>
            <pc:docMk/>
            <pc:sldMk cId="1533201253" sldId="530"/>
            <ac:spMk id="70" creationId="{D93EA19E-7A3C-426B-B8EF-AB275C4BBF0C}"/>
          </ac:spMkLst>
        </pc:spChg>
        <pc:spChg chg="add mod">
          <ac:chgData name="Cristian Chilipirea" userId="34ab170da5908fc4" providerId="LiveId" clId="{657DC964-B470-42A9-AA52-9F1F849BFB76}" dt="2019-10-13T10:19:44.900" v="406" actId="1076"/>
          <ac:spMkLst>
            <pc:docMk/>
            <pc:sldMk cId="1533201253" sldId="530"/>
            <ac:spMk id="71" creationId="{8D40D94B-CC68-4D1C-875F-31B419BFAB72}"/>
          </ac:spMkLst>
        </pc:spChg>
        <pc:spChg chg="add mod">
          <ac:chgData name="Cristian Chilipirea" userId="34ab170da5908fc4" providerId="LiveId" clId="{657DC964-B470-42A9-AA52-9F1F849BFB76}" dt="2019-10-13T10:19:44.900" v="406" actId="1076"/>
          <ac:spMkLst>
            <pc:docMk/>
            <pc:sldMk cId="1533201253" sldId="530"/>
            <ac:spMk id="72" creationId="{5B4B1C86-7BEC-4CB8-A66A-C6AAEE11A4E9}"/>
          </ac:spMkLst>
        </pc:spChg>
        <pc:spChg chg="add mod">
          <ac:chgData name="Cristian Chilipirea" userId="34ab170da5908fc4" providerId="LiveId" clId="{657DC964-B470-42A9-AA52-9F1F849BFB76}" dt="2019-10-13T10:19:44.900" v="406" actId="1076"/>
          <ac:spMkLst>
            <pc:docMk/>
            <pc:sldMk cId="1533201253" sldId="530"/>
            <ac:spMk id="73" creationId="{4ABEE27C-A375-46FF-B4C7-1142DA0D0DD4}"/>
          </ac:spMkLst>
        </pc:spChg>
        <pc:grpChg chg="add del">
          <ac:chgData name="Cristian Chilipirea" userId="34ab170da5908fc4" providerId="LiveId" clId="{657DC964-B470-42A9-AA52-9F1F849BFB76}" dt="2019-10-13T10:19:42.570" v="404"/>
          <ac:grpSpMkLst>
            <pc:docMk/>
            <pc:sldMk cId="1533201253" sldId="530"/>
            <ac:grpSpMk id="6" creationId="{D91FCF70-F535-40AC-9D31-0BF07F52E514}"/>
          </ac:grpSpMkLst>
        </pc:grpChg>
        <pc:grpChg chg="add del">
          <ac:chgData name="Cristian Chilipirea" userId="34ab170da5908fc4" providerId="LiveId" clId="{657DC964-B470-42A9-AA52-9F1F849BFB76}" dt="2019-10-13T10:19:42.570" v="404"/>
          <ac:grpSpMkLst>
            <pc:docMk/>
            <pc:sldMk cId="1533201253" sldId="530"/>
            <ac:grpSpMk id="28" creationId="{37F15261-5607-496E-A64E-7BA7FEEAA896}"/>
          </ac:grpSpMkLst>
        </pc:grpChg>
        <pc:grpChg chg="add mod">
          <ac:chgData name="Cristian Chilipirea" userId="34ab170da5908fc4" providerId="LiveId" clId="{657DC964-B470-42A9-AA52-9F1F849BFB76}" dt="2019-10-13T10:19:44.900" v="406" actId="1076"/>
          <ac:grpSpMkLst>
            <pc:docMk/>
            <pc:sldMk cId="1533201253" sldId="530"/>
            <ac:grpSpMk id="41" creationId="{DFF3F105-8914-4F50-85DB-2647AA782673}"/>
          </ac:grpSpMkLst>
        </pc:grpChg>
        <pc:grpChg chg="add mod">
          <ac:chgData name="Cristian Chilipirea" userId="34ab170da5908fc4" providerId="LiveId" clId="{657DC964-B470-42A9-AA52-9F1F849BFB76}" dt="2019-10-13T10:19:44.900" v="406" actId="1076"/>
          <ac:grpSpMkLst>
            <pc:docMk/>
            <pc:sldMk cId="1533201253" sldId="530"/>
            <ac:grpSpMk id="63" creationId="{9807AF57-E9BA-4BCC-9CC9-C507A6A8B0B1}"/>
          </ac:grpSpMkLst>
        </pc:grpChg>
        <pc:graphicFrameChg chg="add del">
          <ac:chgData name="Cristian Chilipirea" userId="34ab170da5908fc4" providerId="LiveId" clId="{657DC964-B470-42A9-AA52-9F1F849BFB76}" dt="2019-10-13T10:19:42.570" v="404"/>
          <ac:graphicFrameMkLst>
            <pc:docMk/>
            <pc:sldMk cId="1533201253" sldId="530"/>
            <ac:graphicFrameMk id="4" creationId="{DAEC0AE3-3212-4785-8D2B-E4764CBB5218}"/>
          </ac:graphicFrameMkLst>
        </pc:graphicFrameChg>
        <pc:graphicFrameChg chg="add del">
          <ac:chgData name="Cristian Chilipirea" userId="34ab170da5908fc4" providerId="LiveId" clId="{657DC964-B470-42A9-AA52-9F1F849BFB76}" dt="2019-10-13T10:19:42.570" v="404"/>
          <ac:graphicFrameMkLst>
            <pc:docMk/>
            <pc:sldMk cId="1533201253" sldId="530"/>
            <ac:graphicFrameMk id="24" creationId="{1C3128A1-C1C7-4744-A31B-7D45469CB3FE}"/>
          </ac:graphicFrameMkLst>
        </pc:graphicFrameChg>
        <pc:graphicFrameChg chg="add mod">
          <ac:chgData name="Cristian Chilipirea" userId="34ab170da5908fc4" providerId="LiveId" clId="{657DC964-B470-42A9-AA52-9F1F849BFB76}" dt="2019-10-13T10:19:44.900" v="406" actId="1076"/>
          <ac:graphicFrameMkLst>
            <pc:docMk/>
            <pc:sldMk cId="1533201253" sldId="530"/>
            <ac:graphicFrameMk id="39" creationId="{98F722BF-CAF2-4E5C-98AE-A55DEF124D2A}"/>
          </ac:graphicFrameMkLst>
        </pc:graphicFrameChg>
        <pc:graphicFrameChg chg="add mod">
          <ac:chgData name="Cristian Chilipirea" userId="34ab170da5908fc4" providerId="LiveId" clId="{657DC964-B470-42A9-AA52-9F1F849BFB76}" dt="2019-10-13T10:19:44.900" v="406" actId="1076"/>
          <ac:graphicFrameMkLst>
            <pc:docMk/>
            <pc:sldMk cId="1533201253" sldId="530"/>
            <ac:graphicFrameMk id="59" creationId="{6991362A-8F9C-473A-BE7B-52F688269812}"/>
          </ac:graphicFrameMkLst>
        </pc:graphicFrameChg>
      </pc:sldChg>
      <pc:sldChg chg="addSp delSp modSp add">
        <pc:chgData name="Cristian Chilipirea" userId="34ab170da5908fc4" providerId="LiveId" clId="{657DC964-B470-42A9-AA52-9F1F849BFB76}" dt="2019-10-13T10:20:03.452" v="413" actId="1076"/>
        <pc:sldMkLst>
          <pc:docMk/>
          <pc:sldMk cId="3758586578" sldId="531"/>
        </pc:sldMkLst>
        <pc:spChg chg="mod">
          <ac:chgData name="Cristian Chilipirea" userId="34ab170da5908fc4" providerId="LiveId" clId="{657DC964-B470-42A9-AA52-9F1F849BFB76}" dt="2019-10-13T10:19:51.619" v="408"/>
          <ac:spMkLst>
            <pc:docMk/>
            <pc:sldMk cId="3758586578" sldId="531"/>
            <ac:spMk id="2" creationId="{9A0E4BC0-36F3-4F37-959C-AE87729AF85C}"/>
          </ac:spMkLst>
        </pc:spChg>
        <pc:spChg chg="del">
          <ac:chgData name="Cristian Chilipirea" userId="34ab170da5908fc4" providerId="LiveId" clId="{657DC964-B470-42A9-AA52-9F1F849BFB76}" dt="2019-10-13T10:19:55.155" v="409" actId="478"/>
          <ac:spMkLst>
            <pc:docMk/>
            <pc:sldMk cId="3758586578" sldId="531"/>
            <ac:spMk id="3" creationId="{9EA4FD81-5AB4-4826-A8AF-61278F76D3C7}"/>
          </ac:spMkLst>
        </pc:spChg>
        <pc:spChg chg="add del">
          <ac:chgData name="Cristian Chilipirea" userId="34ab170da5908fc4" providerId="LiveId" clId="{657DC964-B470-42A9-AA52-9F1F849BFB76}" dt="2019-10-13T10:20:01.302" v="411"/>
          <ac:spMkLst>
            <pc:docMk/>
            <pc:sldMk cId="3758586578" sldId="531"/>
            <ac:spMk id="4" creationId="{349E6B47-2B38-45E3-B195-735082CD713A}"/>
          </ac:spMkLst>
        </pc:spChg>
        <pc:spChg chg="add mod">
          <ac:chgData name="Cristian Chilipirea" userId="34ab170da5908fc4" providerId="LiveId" clId="{657DC964-B470-42A9-AA52-9F1F849BFB76}" dt="2019-10-13T10:20:03.452" v="413" actId="1076"/>
          <ac:spMkLst>
            <pc:docMk/>
            <pc:sldMk cId="3758586578" sldId="531"/>
            <ac:spMk id="5" creationId="{72421378-C012-4724-9936-5C1DC583939E}"/>
          </ac:spMkLst>
        </pc:spChg>
      </pc:sldChg>
      <pc:sldChg chg="addSp delSp modSp add">
        <pc:chgData name="Cristian Chilipirea" userId="34ab170da5908fc4" providerId="LiveId" clId="{657DC964-B470-42A9-AA52-9F1F849BFB76}" dt="2019-10-13T10:20:23.288" v="422" actId="1076"/>
        <pc:sldMkLst>
          <pc:docMk/>
          <pc:sldMk cId="2994853658" sldId="532"/>
        </pc:sldMkLst>
        <pc:spChg chg="mod">
          <ac:chgData name="Cristian Chilipirea" userId="34ab170da5908fc4" providerId="LiveId" clId="{657DC964-B470-42A9-AA52-9F1F849BFB76}" dt="2019-10-13T10:20:19.688" v="419" actId="1076"/>
          <ac:spMkLst>
            <pc:docMk/>
            <pc:sldMk cId="2994853658" sldId="532"/>
            <ac:spMk id="2" creationId="{4599377C-984A-4393-9187-7689FACB30A5}"/>
          </ac:spMkLst>
        </pc:spChg>
        <pc:spChg chg="del">
          <ac:chgData name="Cristian Chilipirea" userId="34ab170da5908fc4" providerId="LiveId" clId="{657DC964-B470-42A9-AA52-9F1F849BFB76}" dt="2019-10-13T10:20:12.567" v="416" actId="478"/>
          <ac:spMkLst>
            <pc:docMk/>
            <pc:sldMk cId="2994853658" sldId="532"/>
            <ac:spMk id="3" creationId="{C9D0D9D8-7624-48B7-A27A-8DD44573690D}"/>
          </ac:spMkLst>
        </pc:spChg>
        <pc:graphicFrameChg chg="add mod">
          <ac:chgData name="Cristian Chilipirea" userId="34ab170da5908fc4" providerId="LiveId" clId="{657DC964-B470-42A9-AA52-9F1F849BFB76}" dt="2019-10-13T10:20:23.288" v="422" actId="1076"/>
          <ac:graphicFrameMkLst>
            <pc:docMk/>
            <pc:sldMk cId="2994853658" sldId="532"/>
            <ac:graphicFrameMk id="4" creationId="{6E2CF3C7-497C-45EF-B3F6-C7E67B44D2AB}"/>
          </ac:graphicFrameMkLst>
        </pc:graphicFrameChg>
      </pc:sldChg>
      <pc:sldChg chg="addSp delSp modSp add">
        <pc:chgData name="Cristian Chilipirea" userId="34ab170da5908fc4" providerId="LiveId" clId="{657DC964-B470-42A9-AA52-9F1F849BFB76}" dt="2019-10-13T10:20:38.113" v="429" actId="1076"/>
        <pc:sldMkLst>
          <pc:docMk/>
          <pc:sldMk cId="186630438" sldId="533"/>
        </pc:sldMkLst>
        <pc:spChg chg="mod">
          <ac:chgData name="Cristian Chilipirea" userId="34ab170da5908fc4" providerId="LiveId" clId="{657DC964-B470-42A9-AA52-9F1F849BFB76}" dt="2019-10-13T10:20:29.302" v="424"/>
          <ac:spMkLst>
            <pc:docMk/>
            <pc:sldMk cId="186630438" sldId="533"/>
            <ac:spMk id="2" creationId="{D479F450-B7E2-4F1E-B29B-185704B6C428}"/>
          </ac:spMkLst>
        </pc:spChg>
        <pc:spChg chg="del">
          <ac:chgData name="Cristian Chilipirea" userId="34ab170da5908fc4" providerId="LiveId" clId="{657DC964-B470-42A9-AA52-9F1F849BFB76}" dt="2019-10-13T10:20:31.479" v="425" actId="478"/>
          <ac:spMkLst>
            <pc:docMk/>
            <pc:sldMk cId="186630438" sldId="533"/>
            <ac:spMk id="3" creationId="{A5C2C538-7C6D-46F1-B5FF-273B4D531FD7}"/>
          </ac:spMkLst>
        </pc:spChg>
        <pc:spChg chg="add del">
          <ac:chgData name="Cristian Chilipirea" userId="34ab170da5908fc4" providerId="LiveId" clId="{657DC964-B470-42A9-AA52-9F1F849BFB76}" dt="2019-10-13T10:20:36.460" v="427"/>
          <ac:spMkLst>
            <pc:docMk/>
            <pc:sldMk cId="186630438" sldId="533"/>
            <ac:spMk id="4" creationId="{78AB5C41-9F57-436B-9D4C-AACF889E73E8}"/>
          </ac:spMkLst>
        </pc:spChg>
        <pc:spChg chg="add mod">
          <ac:chgData name="Cristian Chilipirea" userId="34ab170da5908fc4" providerId="LiveId" clId="{657DC964-B470-42A9-AA52-9F1F849BFB76}" dt="2019-10-13T10:20:38.113" v="429" actId="1076"/>
          <ac:spMkLst>
            <pc:docMk/>
            <pc:sldMk cId="186630438" sldId="533"/>
            <ac:spMk id="5" creationId="{981B1F7E-3A79-426B-8353-87DF16590883}"/>
          </ac:spMkLst>
        </pc:spChg>
      </pc:sldChg>
      <pc:sldChg chg="addSp delSp add">
        <pc:chgData name="Cristian Chilipirea" userId="34ab170da5908fc4" providerId="LiveId" clId="{657DC964-B470-42A9-AA52-9F1F849BFB76}" dt="2019-10-13T10:20:53.316" v="437"/>
        <pc:sldMkLst>
          <pc:docMk/>
          <pc:sldMk cId="174604596" sldId="534"/>
        </pc:sldMkLst>
        <pc:spChg chg="del">
          <ac:chgData name="Cristian Chilipirea" userId="34ab170da5908fc4" providerId="LiveId" clId="{657DC964-B470-42A9-AA52-9F1F849BFB76}" dt="2019-10-13T10:20:47.034" v="432" actId="478"/>
          <ac:spMkLst>
            <pc:docMk/>
            <pc:sldMk cId="174604596" sldId="534"/>
            <ac:spMk id="2" creationId="{211569F3-C98C-486A-9A5D-2F974CABB855}"/>
          </ac:spMkLst>
        </pc:spChg>
        <pc:spChg chg="del">
          <ac:chgData name="Cristian Chilipirea" userId="34ab170da5908fc4" providerId="LiveId" clId="{657DC964-B470-42A9-AA52-9F1F849BFB76}" dt="2019-10-13T10:20:45.914" v="431" actId="478"/>
          <ac:spMkLst>
            <pc:docMk/>
            <pc:sldMk cId="174604596" sldId="534"/>
            <ac:spMk id="3" creationId="{AF69AE23-165B-4D7A-BD62-10D49E29EEC8}"/>
          </ac:spMkLst>
        </pc:spChg>
        <pc:spChg chg="add del">
          <ac:chgData name="Cristian Chilipirea" userId="34ab170da5908fc4" providerId="LiveId" clId="{657DC964-B470-42A9-AA52-9F1F849BFB76}" dt="2019-10-13T10:20:49.013" v="434"/>
          <ac:spMkLst>
            <pc:docMk/>
            <pc:sldMk cId="174604596" sldId="534"/>
            <ac:spMk id="4" creationId="{C48DD42D-F17C-44A1-88A5-A13A6CF80893}"/>
          </ac:spMkLst>
        </pc:spChg>
        <pc:spChg chg="add del">
          <ac:chgData name="Cristian Chilipirea" userId="34ab170da5908fc4" providerId="LiveId" clId="{657DC964-B470-42A9-AA52-9F1F849BFB76}" dt="2019-10-13T10:20:53.310" v="436"/>
          <ac:spMkLst>
            <pc:docMk/>
            <pc:sldMk cId="174604596" sldId="534"/>
            <ac:spMk id="5" creationId="{AE06D71F-CC1C-4F99-AB70-09CDA3EBB7C8}"/>
          </ac:spMkLst>
        </pc:spChg>
        <pc:spChg chg="add">
          <ac:chgData name="Cristian Chilipirea" userId="34ab170da5908fc4" providerId="LiveId" clId="{657DC964-B470-42A9-AA52-9F1F849BFB76}" dt="2019-10-13T10:20:53.316" v="437"/>
          <ac:spMkLst>
            <pc:docMk/>
            <pc:sldMk cId="174604596" sldId="534"/>
            <ac:spMk id="6" creationId="{3683A6C7-F02D-470E-90BC-BF4580E38E50}"/>
          </ac:spMkLst>
        </pc:spChg>
      </pc:sldChg>
    </pc:docChg>
  </pc:docChgLst>
  <pc:docChgLst>
    <pc:chgData name="Cristian Chilipirea" userId="34ab170da5908fc4" providerId="LiveId" clId="{3FC1AD1A-0CD5-4685-A3F8-1E28A16C15C9}"/>
    <pc:docChg chg="undo custSel addSld delSld modSld sldOrd modSection modNotesMaster modHandout">
      <pc:chgData name="Cristian Chilipirea" userId="34ab170da5908fc4" providerId="LiveId" clId="{3FC1AD1A-0CD5-4685-A3F8-1E28A16C15C9}" dt="2019-09-30T13:16:17.198" v="8831"/>
      <pc:docMkLst>
        <pc:docMk/>
      </pc:docMkLst>
      <pc:sldChg chg="modNotes">
        <pc:chgData name="Cristian Chilipirea" userId="34ab170da5908fc4" providerId="LiveId" clId="{3FC1AD1A-0CD5-4685-A3F8-1E28A16C15C9}" dt="2019-09-24T17:19:27.629" v="8540"/>
        <pc:sldMkLst>
          <pc:docMk/>
          <pc:sldMk cId="0" sldId="485"/>
        </pc:sldMkLst>
      </pc:sldChg>
      <pc:sldChg chg="modSp">
        <pc:chgData name="Cristian Chilipirea" userId="34ab170da5908fc4" providerId="LiveId" clId="{3FC1AD1A-0CD5-4685-A3F8-1E28A16C15C9}" dt="2019-09-30T13:16:17.198" v="8831"/>
        <pc:sldMkLst>
          <pc:docMk/>
          <pc:sldMk cId="2850693201" sldId="498"/>
        </pc:sldMkLst>
        <pc:spChg chg="mod">
          <ac:chgData name="Cristian Chilipirea" userId="34ab170da5908fc4" providerId="LiveId" clId="{3FC1AD1A-0CD5-4685-A3F8-1E28A16C15C9}" dt="2019-09-24T15:40:02.507" v="8" actId="6549"/>
          <ac:spMkLst>
            <pc:docMk/>
            <pc:sldMk cId="2850693201" sldId="498"/>
            <ac:spMk id="2" creationId="{A2E1C21B-F1D3-4170-A890-B8691890E8EF}"/>
          </ac:spMkLst>
        </pc:spChg>
        <pc:spChg chg="mod">
          <ac:chgData name="Cristian Chilipirea" userId="34ab170da5908fc4" providerId="LiveId" clId="{3FC1AD1A-0CD5-4685-A3F8-1E28A16C15C9}" dt="2019-09-30T13:16:17.198" v="8831"/>
          <ac:spMkLst>
            <pc:docMk/>
            <pc:sldMk cId="2850693201" sldId="498"/>
            <ac:spMk id="6" creationId="{2C5AF5A1-152F-40ED-B651-F253C2928CAA}"/>
          </ac:spMkLst>
        </pc:spChg>
      </pc:sldChg>
      <pc:sldChg chg="add ord">
        <pc:chgData name="Cristian Chilipirea" userId="34ab170da5908fc4" providerId="LiveId" clId="{3FC1AD1A-0CD5-4685-A3F8-1E28A16C15C9}" dt="2019-09-30T12:47:17.747" v="8823"/>
        <pc:sldMkLst>
          <pc:docMk/>
          <pc:sldMk cId="1523895393" sldId="500"/>
        </pc:sldMkLst>
      </pc:sldChg>
      <pc:sldChg chg="add del">
        <pc:chgData name="Cristian Chilipirea" userId="34ab170da5908fc4" providerId="LiveId" clId="{3FC1AD1A-0CD5-4685-A3F8-1E28A16C15C9}" dt="2019-09-30T12:47:04.728" v="8821"/>
        <pc:sldMkLst>
          <pc:docMk/>
          <pc:sldMk cId="3294659851" sldId="500"/>
        </pc:sldMkLst>
      </pc:sldChg>
      <pc:sldChg chg="del">
        <pc:chgData name="Cristian Chilipirea" userId="34ab170da5908fc4" providerId="LiveId" clId="{3FC1AD1A-0CD5-4685-A3F8-1E28A16C15C9}" dt="2019-09-30T12:46:49.772" v="8814" actId="2696"/>
        <pc:sldMkLst>
          <pc:docMk/>
          <pc:sldMk cId="3805068390" sldId="500"/>
        </pc:sldMkLst>
      </pc:sldChg>
      <pc:sldChg chg="add ord">
        <pc:chgData name="Cristian Chilipirea" userId="34ab170da5908fc4" providerId="LiveId" clId="{3FC1AD1A-0CD5-4685-A3F8-1E28A16C15C9}" dt="2019-09-30T12:47:17.747" v="8823"/>
        <pc:sldMkLst>
          <pc:docMk/>
          <pc:sldMk cId="1501301851" sldId="501"/>
        </pc:sldMkLst>
      </pc:sldChg>
      <pc:sldChg chg="del modNotes">
        <pc:chgData name="Cristian Chilipirea" userId="34ab170da5908fc4" providerId="LiveId" clId="{3FC1AD1A-0CD5-4685-A3F8-1E28A16C15C9}" dt="2019-09-30T12:46:49.784" v="8815" actId="2696"/>
        <pc:sldMkLst>
          <pc:docMk/>
          <pc:sldMk cId="2240204320" sldId="501"/>
        </pc:sldMkLst>
      </pc:sldChg>
      <pc:sldChg chg="add del">
        <pc:chgData name="Cristian Chilipirea" userId="34ab170da5908fc4" providerId="LiveId" clId="{3FC1AD1A-0CD5-4685-A3F8-1E28A16C15C9}" dt="2019-09-30T12:47:04.728" v="8821"/>
        <pc:sldMkLst>
          <pc:docMk/>
          <pc:sldMk cId="3472965487" sldId="501"/>
        </pc:sldMkLst>
      </pc:sldChg>
      <pc:sldChg chg="modSp">
        <pc:chgData name="Cristian Chilipirea" userId="34ab170da5908fc4" providerId="LiveId" clId="{3FC1AD1A-0CD5-4685-A3F8-1E28A16C15C9}" dt="2019-09-24T15:41:53.126" v="18" actId="20577"/>
        <pc:sldMkLst>
          <pc:docMk/>
          <pc:sldMk cId="3057009429" sldId="502"/>
        </pc:sldMkLst>
        <pc:spChg chg="mod">
          <ac:chgData name="Cristian Chilipirea" userId="34ab170da5908fc4" providerId="LiveId" clId="{3FC1AD1A-0CD5-4685-A3F8-1E28A16C15C9}" dt="2019-09-24T15:41:53.126" v="18" actId="20577"/>
          <ac:spMkLst>
            <pc:docMk/>
            <pc:sldMk cId="3057009429" sldId="502"/>
            <ac:spMk id="3" creationId="{C6AC5461-4988-4C29-BC47-C5E3192A3CAC}"/>
          </ac:spMkLst>
        </pc:spChg>
      </pc:sldChg>
      <pc:sldChg chg="modNotesTx">
        <pc:chgData name="Cristian Chilipirea" userId="34ab170da5908fc4" providerId="LiveId" clId="{3FC1AD1A-0CD5-4685-A3F8-1E28A16C15C9}" dt="2019-09-24T15:53:28.079" v="673" actId="6549"/>
        <pc:sldMkLst>
          <pc:docMk/>
          <pc:sldMk cId="3381332427" sldId="506"/>
        </pc:sldMkLst>
      </pc:sldChg>
      <pc:sldChg chg="modNotes modNotesTx">
        <pc:chgData name="Cristian Chilipirea" userId="34ab170da5908fc4" providerId="LiveId" clId="{3FC1AD1A-0CD5-4685-A3F8-1E28A16C15C9}" dt="2019-09-24T17:27:27.663" v="8645" actId="403"/>
        <pc:sldMkLst>
          <pc:docMk/>
          <pc:sldMk cId="3608127337" sldId="510"/>
        </pc:sldMkLst>
      </pc:sldChg>
      <pc:sldChg chg="modSp ord">
        <pc:chgData name="Cristian Chilipirea" userId="34ab170da5908fc4" providerId="LiveId" clId="{3FC1AD1A-0CD5-4685-A3F8-1E28A16C15C9}" dt="2019-09-30T12:48:55.131" v="8828" actId="6549"/>
        <pc:sldMkLst>
          <pc:docMk/>
          <pc:sldMk cId="4042985229" sldId="511"/>
        </pc:sldMkLst>
        <pc:spChg chg="mod">
          <ac:chgData name="Cristian Chilipirea" userId="34ab170da5908fc4" providerId="LiveId" clId="{3FC1AD1A-0CD5-4685-A3F8-1E28A16C15C9}" dt="2019-09-30T12:48:55.131" v="8828" actId="6549"/>
          <ac:spMkLst>
            <pc:docMk/>
            <pc:sldMk cId="4042985229" sldId="511"/>
            <ac:spMk id="2" creationId="{2AC95419-3022-427B-A37A-0984E7167BD1}"/>
          </ac:spMkLst>
        </pc:spChg>
      </pc:sldChg>
      <pc:sldChg chg="ord">
        <pc:chgData name="Cristian Chilipirea" userId="34ab170da5908fc4" providerId="LiveId" clId="{3FC1AD1A-0CD5-4685-A3F8-1E28A16C15C9}" dt="2019-09-30T12:49:24.346" v="8830"/>
        <pc:sldMkLst>
          <pc:docMk/>
          <pc:sldMk cId="2727535347" sldId="512"/>
        </pc:sldMkLst>
      </pc:sldChg>
      <pc:sldChg chg="modNotesTx">
        <pc:chgData name="Cristian Chilipirea" userId="34ab170da5908fc4" providerId="LiveId" clId="{3FC1AD1A-0CD5-4685-A3F8-1E28A16C15C9}" dt="2019-09-24T16:12:34.159" v="1296" actId="20577"/>
        <pc:sldMkLst>
          <pc:docMk/>
          <pc:sldMk cId="3285445849" sldId="513"/>
        </pc:sldMkLst>
      </pc:sldChg>
      <pc:sldChg chg="modNotes modNotesTx">
        <pc:chgData name="Cristian Chilipirea" userId="34ab170da5908fc4" providerId="LiveId" clId="{3FC1AD1A-0CD5-4685-A3F8-1E28A16C15C9}" dt="2019-09-24T17:36:34.741" v="8774" actId="403"/>
        <pc:sldMkLst>
          <pc:docMk/>
          <pc:sldMk cId="650840403" sldId="514"/>
        </pc:sldMkLst>
      </pc:sldChg>
      <pc:sldChg chg="modNotes modNotesTx">
        <pc:chgData name="Cristian Chilipirea" userId="34ab170da5908fc4" providerId="LiveId" clId="{3FC1AD1A-0CD5-4685-A3F8-1E28A16C15C9}" dt="2019-09-24T17:38:22.281" v="8789" actId="403"/>
        <pc:sldMkLst>
          <pc:docMk/>
          <pc:sldMk cId="2095946675" sldId="515"/>
        </pc:sldMkLst>
      </pc:sldChg>
      <pc:sldChg chg="modNotes modNotesTx">
        <pc:chgData name="Cristian Chilipirea" userId="34ab170da5908fc4" providerId="LiveId" clId="{3FC1AD1A-0CD5-4685-A3F8-1E28A16C15C9}" dt="2019-09-24T17:38:29.637" v="8793" actId="403"/>
        <pc:sldMkLst>
          <pc:docMk/>
          <pc:sldMk cId="1633443332" sldId="516"/>
        </pc:sldMkLst>
      </pc:sldChg>
      <pc:sldChg chg="modNotesTx">
        <pc:chgData name="Cristian Chilipirea" userId="34ab170da5908fc4" providerId="LiveId" clId="{3FC1AD1A-0CD5-4685-A3F8-1E28A16C15C9}" dt="2019-09-24T16:24:32.296" v="2353" actId="6549"/>
        <pc:sldMkLst>
          <pc:docMk/>
          <pc:sldMk cId="3859228379" sldId="518"/>
        </pc:sldMkLst>
      </pc:sldChg>
      <pc:sldChg chg="modNotes modNotesTx">
        <pc:chgData name="Cristian Chilipirea" userId="34ab170da5908fc4" providerId="LiveId" clId="{3FC1AD1A-0CD5-4685-A3F8-1E28A16C15C9}" dt="2019-09-24T17:24:06.722" v="8561" actId="108"/>
        <pc:sldMkLst>
          <pc:docMk/>
          <pc:sldMk cId="1223463397" sldId="520"/>
        </pc:sldMkLst>
      </pc:sldChg>
      <pc:sldChg chg="modNotesTx">
        <pc:chgData name="Cristian Chilipirea" userId="34ab170da5908fc4" providerId="LiveId" clId="{3FC1AD1A-0CD5-4685-A3F8-1E28A16C15C9}" dt="2019-09-24T15:53:35.019" v="674" actId="6549"/>
        <pc:sldMkLst>
          <pc:docMk/>
          <pc:sldMk cId="193191226" sldId="523"/>
        </pc:sldMkLst>
      </pc:sldChg>
      <pc:sldChg chg="modNotesTx">
        <pc:chgData name="Cristian Chilipirea" userId="34ab170da5908fc4" providerId="LiveId" clId="{3FC1AD1A-0CD5-4685-A3F8-1E28A16C15C9}" dt="2019-09-24T15:54:05.167" v="675" actId="6549"/>
        <pc:sldMkLst>
          <pc:docMk/>
          <pc:sldMk cId="761323086" sldId="524"/>
        </pc:sldMkLst>
      </pc:sldChg>
      <pc:sldChg chg="modNotes modNotesTx">
        <pc:chgData name="Cristian Chilipirea" userId="34ab170da5908fc4" providerId="LiveId" clId="{3FC1AD1A-0CD5-4685-A3F8-1E28A16C15C9}" dt="2019-09-24T17:24:15.162" v="8563" actId="403"/>
        <pc:sldMkLst>
          <pc:docMk/>
          <pc:sldMk cId="2128174877" sldId="525"/>
        </pc:sldMkLst>
      </pc:sldChg>
      <pc:sldChg chg="modNotes modNotesTx">
        <pc:chgData name="Cristian Chilipirea" userId="34ab170da5908fc4" providerId="LiveId" clId="{3FC1AD1A-0CD5-4685-A3F8-1E28A16C15C9}" dt="2019-09-24T17:38:59.517" v="8797" actId="1076"/>
        <pc:sldMkLst>
          <pc:docMk/>
          <pc:sldMk cId="384922801" sldId="526"/>
        </pc:sldMkLst>
      </pc:sldChg>
      <pc:sldChg chg="modNotes modNotesTx">
        <pc:chgData name="Cristian Chilipirea" userId="34ab170da5908fc4" providerId="LiveId" clId="{3FC1AD1A-0CD5-4685-A3F8-1E28A16C15C9}" dt="2019-09-24T17:25:03.603" v="8576" actId="403"/>
        <pc:sldMkLst>
          <pc:docMk/>
          <pc:sldMk cId="3314915467" sldId="527"/>
        </pc:sldMkLst>
      </pc:sldChg>
      <pc:sldChg chg="modNotes modNotesTx">
        <pc:chgData name="Cristian Chilipirea" userId="34ab170da5908fc4" providerId="LiveId" clId="{3FC1AD1A-0CD5-4685-A3F8-1E28A16C15C9}" dt="2019-09-24T17:24:44.100" v="8570" actId="113"/>
        <pc:sldMkLst>
          <pc:docMk/>
          <pc:sldMk cId="2683223940" sldId="528"/>
        </pc:sldMkLst>
      </pc:sldChg>
      <pc:sldChg chg="modNotesTx">
        <pc:chgData name="Cristian Chilipirea" userId="34ab170da5908fc4" providerId="LiveId" clId="{3FC1AD1A-0CD5-4685-A3F8-1E28A16C15C9}" dt="2019-09-24T17:18:03.944" v="8538" actId="6549"/>
        <pc:sldMkLst>
          <pc:docMk/>
          <pc:sldMk cId="617174008" sldId="529"/>
        </pc:sldMkLst>
      </pc:sldChg>
      <pc:sldChg chg="modNotes modNotesTx">
        <pc:chgData name="Cristian Chilipirea" userId="34ab170da5908fc4" providerId="LiveId" clId="{3FC1AD1A-0CD5-4685-A3F8-1E28A16C15C9}" dt="2019-09-24T17:27:38.931" v="8647" actId="403"/>
        <pc:sldMkLst>
          <pc:docMk/>
          <pc:sldMk cId="2619967694" sldId="531"/>
        </pc:sldMkLst>
      </pc:sldChg>
      <pc:sldChg chg="del">
        <pc:chgData name="Cristian Chilipirea" userId="34ab170da5908fc4" providerId="LiveId" clId="{3FC1AD1A-0CD5-4685-A3F8-1E28A16C15C9}" dt="2019-09-30T12:46:49.793" v="8816" actId="2696"/>
        <pc:sldMkLst>
          <pc:docMk/>
          <pc:sldMk cId="238918458" sldId="533"/>
        </pc:sldMkLst>
      </pc:sldChg>
      <pc:sldChg chg="add">
        <pc:chgData name="Cristian Chilipirea" userId="34ab170da5908fc4" providerId="LiveId" clId="{3FC1AD1A-0CD5-4685-A3F8-1E28A16C15C9}" dt="2019-09-30T12:47:08.880" v="8822"/>
        <pc:sldMkLst>
          <pc:docMk/>
          <pc:sldMk cId="2286012924" sldId="533"/>
        </pc:sldMkLst>
      </pc:sldChg>
      <pc:sldChg chg="add del">
        <pc:chgData name="Cristian Chilipirea" userId="34ab170da5908fc4" providerId="LiveId" clId="{3FC1AD1A-0CD5-4685-A3F8-1E28A16C15C9}" dt="2019-09-30T12:47:04.728" v="8821"/>
        <pc:sldMkLst>
          <pc:docMk/>
          <pc:sldMk cId="3026372988" sldId="533"/>
        </pc:sldMkLst>
      </pc:sldChg>
      <pc:sldChg chg="del">
        <pc:chgData name="Cristian Chilipirea" userId="34ab170da5908fc4" providerId="LiveId" clId="{3FC1AD1A-0CD5-4685-A3F8-1E28A16C15C9}" dt="2019-09-30T12:46:49.801" v="8817" actId="2696"/>
        <pc:sldMkLst>
          <pc:docMk/>
          <pc:sldMk cId="162901516" sldId="534"/>
        </pc:sldMkLst>
      </pc:sldChg>
      <pc:sldChg chg="add">
        <pc:chgData name="Cristian Chilipirea" userId="34ab170da5908fc4" providerId="LiveId" clId="{3FC1AD1A-0CD5-4685-A3F8-1E28A16C15C9}" dt="2019-09-30T12:47:08.880" v="8822"/>
        <pc:sldMkLst>
          <pc:docMk/>
          <pc:sldMk cId="733346778" sldId="534"/>
        </pc:sldMkLst>
      </pc:sldChg>
      <pc:sldChg chg="add del">
        <pc:chgData name="Cristian Chilipirea" userId="34ab170da5908fc4" providerId="LiveId" clId="{3FC1AD1A-0CD5-4685-A3F8-1E28A16C15C9}" dt="2019-09-30T12:47:04.728" v="8821"/>
        <pc:sldMkLst>
          <pc:docMk/>
          <pc:sldMk cId="2232483699" sldId="534"/>
        </pc:sldMkLst>
      </pc:sldChg>
      <pc:sldChg chg="del">
        <pc:chgData name="Cristian Chilipirea" userId="34ab170da5908fc4" providerId="LiveId" clId="{3FC1AD1A-0CD5-4685-A3F8-1E28A16C15C9}" dt="2019-09-30T12:46:49.825" v="8819" actId="2696"/>
        <pc:sldMkLst>
          <pc:docMk/>
          <pc:sldMk cId="2632471956" sldId="535"/>
        </pc:sldMkLst>
      </pc:sldChg>
      <pc:sldChg chg="add del">
        <pc:chgData name="Cristian Chilipirea" userId="34ab170da5908fc4" providerId="LiveId" clId="{3FC1AD1A-0CD5-4685-A3F8-1E28A16C15C9}" dt="2019-09-30T12:47:04.728" v="8821"/>
        <pc:sldMkLst>
          <pc:docMk/>
          <pc:sldMk cId="2997100639" sldId="535"/>
        </pc:sldMkLst>
      </pc:sldChg>
      <pc:sldChg chg="add">
        <pc:chgData name="Cristian Chilipirea" userId="34ab170da5908fc4" providerId="LiveId" clId="{3FC1AD1A-0CD5-4685-A3F8-1E28A16C15C9}" dt="2019-09-30T12:47:08.880" v="8822"/>
        <pc:sldMkLst>
          <pc:docMk/>
          <pc:sldMk cId="3424030094" sldId="535"/>
        </pc:sldMkLst>
      </pc:sldChg>
      <pc:sldChg chg="add del">
        <pc:chgData name="Cristian Chilipirea" userId="34ab170da5908fc4" providerId="LiveId" clId="{3FC1AD1A-0CD5-4685-A3F8-1E28A16C15C9}" dt="2019-09-30T12:47:04.728" v="8821"/>
        <pc:sldMkLst>
          <pc:docMk/>
          <pc:sldMk cId="863235364" sldId="536"/>
        </pc:sldMkLst>
      </pc:sldChg>
      <pc:sldChg chg="add">
        <pc:chgData name="Cristian Chilipirea" userId="34ab170da5908fc4" providerId="LiveId" clId="{3FC1AD1A-0CD5-4685-A3F8-1E28A16C15C9}" dt="2019-09-30T12:47:08.880" v="8822"/>
        <pc:sldMkLst>
          <pc:docMk/>
          <pc:sldMk cId="1635445270" sldId="536"/>
        </pc:sldMkLst>
      </pc:sldChg>
      <pc:sldChg chg="del">
        <pc:chgData name="Cristian Chilipirea" userId="34ab170da5908fc4" providerId="LiveId" clId="{3FC1AD1A-0CD5-4685-A3F8-1E28A16C15C9}" dt="2019-09-30T12:46:49.812" v="8818" actId="2696"/>
        <pc:sldMkLst>
          <pc:docMk/>
          <pc:sldMk cId="2927050837" sldId="536"/>
        </pc:sldMkLst>
      </pc:sldChg>
      <pc:sldChg chg="addSp delSp modSp ord">
        <pc:chgData name="Cristian Chilipirea" userId="34ab170da5908fc4" providerId="LiveId" clId="{3FC1AD1A-0CD5-4685-A3F8-1E28A16C15C9}" dt="2019-09-30T12:47:41.092" v="8824"/>
        <pc:sldMkLst>
          <pc:docMk/>
          <pc:sldMk cId="1741540215" sldId="538"/>
        </pc:sldMkLst>
        <pc:spChg chg="add mod">
          <ac:chgData name="Cristian Chilipirea" userId="34ab170da5908fc4" providerId="LiveId" clId="{3FC1AD1A-0CD5-4685-A3F8-1E28A16C15C9}" dt="2019-09-24T15:53:09.996" v="667" actId="207"/>
          <ac:spMkLst>
            <pc:docMk/>
            <pc:sldMk cId="1741540215" sldId="538"/>
            <ac:spMk id="7" creationId="{99E00E50-CBD8-46EF-809B-D92379B3BFB9}"/>
          </ac:spMkLst>
        </pc:spChg>
        <pc:spChg chg="add mod">
          <ac:chgData name="Cristian Chilipirea" userId="34ab170da5908fc4" providerId="LiveId" clId="{3FC1AD1A-0CD5-4685-A3F8-1E28A16C15C9}" dt="2019-09-24T15:53:19.151" v="671" actId="20577"/>
          <ac:spMkLst>
            <pc:docMk/>
            <pc:sldMk cId="1741540215" sldId="538"/>
            <ac:spMk id="11" creationId="{360056B9-6E5E-4906-AA34-0757C0313507}"/>
          </ac:spMkLst>
        </pc:spChg>
        <pc:picChg chg="add del mod">
          <ac:chgData name="Cristian Chilipirea" userId="34ab170da5908fc4" providerId="LiveId" clId="{3FC1AD1A-0CD5-4685-A3F8-1E28A16C15C9}" dt="2019-09-24T15:52:11.286" v="644" actId="478"/>
          <ac:picMkLst>
            <pc:docMk/>
            <pc:sldMk cId="1741540215" sldId="538"/>
            <ac:picMk id="3" creationId="{C1690EC4-54BF-43AD-A358-45B619E4A916}"/>
          </ac:picMkLst>
        </pc:picChg>
        <pc:picChg chg="add mod">
          <ac:chgData name="Cristian Chilipirea" userId="34ab170da5908fc4" providerId="LiveId" clId="{3FC1AD1A-0CD5-4685-A3F8-1E28A16C15C9}" dt="2019-09-24T15:52:38.235" v="652" actId="1076"/>
          <ac:picMkLst>
            <pc:docMk/>
            <pc:sldMk cId="1741540215" sldId="538"/>
            <ac:picMk id="6" creationId="{EF5F908D-6009-4DEE-B529-81B9E7D722C7}"/>
          </ac:picMkLst>
        </pc:picChg>
        <pc:picChg chg="mod">
          <ac:chgData name="Cristian Chilipirea" userId="34ab170da5908fc4" providerId="LiveId" clId="{3FC1AD1A-0CD5-4685-A3F8-1E28A16C15C9}" dt="2019-09-24T15:52:48.441" v="656" actId="1076"/>
          <ac:picMkLst>
            <pc:docMk/>
            <pc:sldMk cId="1741540215" sldId="538"/>
            <ac:picMk id="10" creationId="{3F38ED30-6807-4C93-B632-3C556619CC34}"/>
          </ac:picMkLst>
        </pc:picChg>
      </pc:sldChg>
      <pc:sldChg chg="modSp">
        <pc:chgData name="Cristian Chilipirea" userId="34ab170da5908fc4" providerId="LiveId" clId="{3FC1AD1A-0CD5-4685-A3F8-1E28A16C15C9}" dt="2019-09-30T12:48:16.761" v="8826" actId="6549"/>
        <pc:sldMkLst>
          <pc:docMk/>
          <pc:sldMk cId="2002666867" sldId="540"/>
        </pc:sldMkLst>
        <pc:spChg chg="mod">
          <ac:chgData name="Cristian Chilipirea" userId="34ab170da5908fc4" providerId="LiveId" clId="{3FC1AD1A-0CD5-4685-A3F8-1E28A16C15C9}" dt="2019-09-30T12:48:16.761" v="8826" actId="6549"/>
          <ac:spMkLst>
            <pc:docMk/>
            <pc:sldMk cId="2002666867" sldId="540"/>
            <ac:spMk id="3" creationId="{D8E55A74-EA14-488A-A45A-25C1A867A44B}"/>
          </ac:spMkLst>
        </pc:spChg>
      </pc:sldChg>
      <pc:sldChg chg="modNotes modNotesTx">
        <pc:chgData name="Cristian Chilipirea" userId="34ab170da5908fc4" providerId="LiveId" clId="{3FC1AD1A-0CD5-4685-A3F8-1E28A16C15C9}" dt="2019-09-24T17:24:55.930" v="8574" actId="404"/>
        <pc:sldMkLst>
          <pc:docMk/>
          <pc:sldMk cId="1462569323" sldId="541"/>
        </pc:sldMkLst>
      </pc:sldChg>
      <pc:sldChg chg="modNotes">
        <pc:chgData name="Cristian Chilipirea" userId="34ab170da5908fc4" providerId="LiveId" clId="{3FC1AD1A-0CD5-4685-A3F8-1E28A16C15C9}" dt="2019-09-24T17:25:09.405" v="8578" actId="403"/>
        <pc:sldMkLst>
          <pc:docMk/>
          <pc:sldMk cId="3728125730" sldId="542"/>
        </pc:sldMkLst>
      </pc:sldChg>
      <pc:sldChg chg="modNotes modNotesTx">
        <pc:chgData name="Cristian Chilipirea" userId="34ab170da5908fc4" providerId="LiveId" clId="{3FC1AD1A-0CD5-4685-A3F8-1E28A16C15C9}" dt="2019-09-24T17:39:30.093" v="8799" actId="403"/>
        <pc:sldMkLst>
          <pc:docMk/>
          <pc:sldMk cId="1289218972" sldId="543"/>
        </pc:sldMkLst>
      </pc:sldChg>
      <pc:sldChg chg="modNotesTx">
        <pc:chgData name="Cristian Chilipirea" userId="34ab170da5908fc4" providerId="LiveId" clId="{3FC1AD1A-0CD5-4685-A3F8-1E28A16C15C9}" dt="2019-09-24T16:57:23.730" v="6850" actId="20577"/>
        <pc:sldMkLst>
          <pc:docMk/>
          <pc:sldMk cId="1882107523" sldId="546"/>
        </pc:sldMkLst>
      </pc:sldChg>
      <pc:sldChg chg="modSp modNotesTx">
        <pc:chgData name="Cristian Chilipirea" userId="34ab170da5908fc4" providerId="LiveId" clId="{3FC1AD1A-0CD5-4685-A3F8-1E28A16C15C9}" dt="2019-09-24T15:39:58.547" v="4" actId="20577"/>
        <pc:sldMkLst>
          <pc:docMk/>
          <pc:sldMk cId="2016561363" sldId="555"/>
        </pc:sldMkLst>
        <pc:spChg chg="mod">
          <ac:chgData name="Cristian Chilipirea" userId="34ab170da5908fc4" providerId="LiveId" clId="{3FC1AD1A-0CD5-4685-A3F8-1E28A16C15C9}" dt="2019-09-24T15:39:58.547" v="4" actId="20577"/>
          <ac:spMkLst>
            <pc:docMk/>
            <pc:sldMk cId="2016561363" sldId="555"/>
            <ac:spMk id="2" creationId="{E2184C26-7E72-43C1-B904-1CE15EE6D549}"/>
          </ac:spMkLst>
        </pc:spChg>
      </pc:sldChg>
      <pc:sldChg chg="modNotesTx">
        <pc:chgData name="Cristian Chilipirea" userId="34ab170da5908fc4" providerId="LiveId" clId="{3FC1AD1A-0CD5-4685-A3F8-1E28A16C15C9}" dt="2019-09-24T15:40:39.211" v="16" actId="6549"/>
        <pc:sldMkLst>
          <pc:docMk/>
          <pc:sldMk cId="278542565" sldId="556"/>
        </pc:sldMkLst>
      </pc:sldChg>
      <pc:sldChg chg="modSp modNotes modNotesTx">
        <pc:chgData name="Cristian Chilipirea" userId="34ab170da5908fc4" providerId="LiveId" clId="{3FC1AD1A-0CD5-4685-A3F8-1E28A16C15C9}" dt="2019-09-24T17:39:38.091" v="8800" actId="404"/>
        <pc:sldMkLst>
          <pc:docMk/>
          <pc:sldMk cId="3440455392" sldId="586"/>
        </pc:sldMkLst>
        <pc:spChg chg="mod">
          <ac:chgData name="Cristian Chilipirea" userId="34ab170da5908fc4" providerId="LiveId" clId="{3FC1AD1A-0CD5-4685-A3F8-1E28A16C15C9}" dt="2019-09-24T17:05:23.048" v="7631" actId="20577"/>
          <ac:spMkLst>
            <pc:docMk/>
            <pc:sldMk cId="3440455392" sldId="586"/>
            <ac:spMk id="12" creationId="{443D66CC-3E91-4403-9048-BA23C1B3ED8E}"/>
          </ac:spMkLst>
        </pc:spChg>
      </pc:sldChg>
      <pc:sldChg chg="modSp">
        <pc:chgData name="Cristian Chilipirea" userId="34ab170da5908fc4" providerId="LiveId" clId="{3FC1AD1A-0CD5-4685-A3F8-1E28A16C15C9}" dt="2019-09-24T16:28:16.742" v="2581" actId="790"/>
        <pc:sldMkLst>
          <pc:docMk/>
          <pc:sldMk cId="1004568210" sldId="587"/>
        </pc:sldMkLst>
        <pc:spChg chg="mod">
          <ac:chgData name="Cristian Chilipirea" userId="34ab170da5908fc4" providerId="LiveId" clId="{3FC1AD1A-0CD5-4685-A3F8-1E28A16C15C9}" dt="2019-09-24T16:28:16.742" v="2581" actId="790"/>
          <ac:spMkLst>
            <pc:docMk/>
            <pc:sldMk cId="1004568210" sldId="587"/>
            <ac:spMk id="2" creationId="{C77EA277-0F09-4B32-8D70-DF7DAF34BF19}"/>
          </ac:spMkLst>
        </pc:spChg>
        <pc:spChg chg="mod">
          <ac:chgData name="Cristian Chilipirea" userId="34ab170da5908fc4" providerId="LiveId" clId="{3FC1AD1A-0CD5-4685-A3F8-1E28A16C15C9}" dt="2019-09-24T16:26:39.366" v="2566" actId="1076"/>
          <ac:spMkLst>
            <pc:docMk/>
            <pc:sldMk cId="1004568210" sldId="587"/>
            <ac:spMk id="3" creationId="{339551E0-5B4F-468D-A5F2-74EA52B6C9FD}"/>
          </ac:spMkLst>
        </pc:spChg>
      </pc:sldChg>
      <pc:sldChg chg="addSp delSp modSp modNotes modNotesTx">
        <pc:chgData name="Cristian Chilipirea" userId="34ab170da5908fc4" providerId="LiveId" clId="{3FC1AD1A-0CD5-4685-A3F8-1E28A16C15C9}" dt="2019-09-24T17:38:35.308" v="8794" actId="404"/>
        <pc:sldMkLst>
          <pc:docMk/>
          <pc:sldMk cId="2844747525" sldId="588"/>
        </pc:sldMkLst>
        <pc:spChg chg="mod">
          <ac:chgData name="Cristian Chilipirea" userId="34ab170da5908fc4" providerId="LiveId" clId="{3FC1AD1A-0CD5-4685-A3F8-1E28A16C15C9}" dt="2019-09-24T16:28:20.292" v="2582"/>
          <ac:spMkLst>
            <pc:docMk/>
            <pc:sldMk cId="2844747525" sldId="588"/>
            <ac:spMk id="2" creationId="{C77EA277-0F09-4B32-8D70-DF7DAF34BF19}"/>
          </ac:spMkLst>
        </pc:spChg>
        <pc:spChg chg="del">
          <ac:chgData name="Cristian Chilipirea" userId="34ab170da5908fc4" providerId="LiveId" clId="{3FC1AD1A-0CD5-4685-A3F8-1E28A16C15C9}" dt="2019-09-24T16:26:04.128" v="2556" actId="478"/>
          <ac:spMkLst>
            <pc:docMk/>
            <pc:sldMk cId="2844747525" sldId="588"/>
            <ac:spMk id="3" creationId="{339551E0-5B4F-468D-A5F2-74EA52B6C9FD}"/>
          </ac:spMkLst>
        </pc:spChg>
        <pc:spChg chg="add del mod">
          <ac:chgData name="Cristian Chilipirea" userId="34ab170da5908fc4" providerId="LiveId" clId="{3FC1AD1A-0CD5-4685-A3F8-1E28A16C15C9}" dt="2019-09-24T16:26:10.609" v="2560" actId="478"/>
          <ac:spMkLst>
            <pc:docMk/>
            <pc:sldMk cId="2844747525" sldId="588"/>
            <ac:spMk id="5" creationId="{1BF94628-EAD7-40A3-AA02-65310483AFB3}"/>
          </ac:spMkLst>
        </pc:spChg>
        <pc:spChg chg="add del mod">
          <ac:chgData name="Cristian Chilipirea" userId="34ab170da5908fc4" providerId="LiveId" clId="{3FC1AD1A-0CD5-4685-A3F8-1E28A16C15C9}" dt="2019-09-24T16:26:20.288" v="2562" actId="478"/>
          <ac:spMkLst>
            <pc:docMk/>
            <pc:sldMk cId="2844747525" sldId="588"/>
            <ac:spMk id="29" creationId="{CD0097D9-F498-4D2D-9D4D-1E2633316BE8}"/>
          </ac:spMkLst>
        </pc:spChg>
        <pc:spChg chg="add mod">
          <ac:chgData name="Cristian Chilipirea" userId="34ab170da5908fc4" providerId="LiveId" clId="{3FC1AD1A-0CD5-4685-A3F8-1E28A16C15C9}" dt="2019-09-24T16:29:06.641" v="2592" actId="207"/>
          <ac:spMkLst>
            <pc:docMk/>
            <pc:sldMk cId="2844747525" sldId="588"/>
            <ac:spMk id="30" creationId="{C07107BC-7CE4-4821-8323-7B0291925005}"/>
          </ac:spMkLst>
        </pc:spChg>
      </pc:sldChg>
      <pc:sldChg chg="modSp">
        <pc:chgData name="Cristian Chilipirea" userId="34ab170da5908fc4" providerId="LiveId" clId="{3FC1AD1A-0CD5-4685-A3F8-1E28A16C15C9}" dt="2019-09-24T17:05:29.912" v="7632"/>
        <pc:sldMkLst>
          <pc:docMk/>
          <pc:sldMk cId="3229519859" sldId="589"/>
        </pc:sldMkLst>
        <pc:spChg chg="mod">
          <ac:chgData name="Cristian Chilipirea" userId="34ab170da5908fc4" providerId="LiveId" clId="{3FC1AD1A-0CD5-4685-A3F8-1E28A16C15C9}" dt="2019-09-24T17:05:29.912" v="7632"/>
          <ac:spMkLst>
            <pc:docMk/>
            <pc:sldMk cId="3229519859" sldId="589"/>
            <ac:spMk id="12" creationId="{443D66CC-3E91-4403-9048-BA23C1B3ED8E}"/>
          </ac:spMkLst>
        </pc:spChg>
      </pc:sldChg>
      <pc:sldChg chg="modNotes modNotesTx">
        <pc:chgData name="Cristian Chilipirea" userId="34ab170da5908fc4" providerId="LiveId" clId="{3FC1AD1A-0CD5-4685-A3F8-1E28A16C15C9}" dt="2019-09-24T17:39:42.791" v="8801" actId="404"/>
        <pc:sldMkLst>
          <pc:docMk/>
          <pc:sldMk cId="2934982308" sldId="590"/>
        </pc:sldMkLst>
      </pc:sldChg>
      <pc:sldChg chg="modSp modNotes">
        <pc:chgData name="Cristian Chilipirea" userId="34ab170da5908fc4" providerId="LiveId" clId="{3FC1AD1A-0CD5-4685-A3F8-1E28A16C15C9}" dt="2019-09-24T17:40:33.268" v="8811" actId="403"/>
        <pc:sldMkLst>
          <pc:docMk/>
          <pc:sldMk cId="1602396881" sldId="619"/>
        </pc:sldMkLst>
        <pc:spChg chg="mod">
          <ac:chgData name="Cristian Chilipirea" userId="34ab170da5908fc4" providerId="LiveId" clId="{3FC1AD1A-0CD5-4685-A3F8-1E28A16C15C9}" dt="2019-09-24T17:32:52.578" v="8681" actId="6549"/>
          <ac:spMkLst>
            <pc:docMk/>
            <pc:sldMk cId="1602396881" sldId="619"/>
            <ac:spMk id="2" creationId="{B0F8045F-D2E2-4E31-A51B-741DA9153BC1}"/>
          </ac:spMkLst>
        </pc:spChg>
      </pc:sldChg>
      <pc:sldChg chg="modSp modNotes">
        <pc:chgData name="Cristian Chilipirea" userId="34ab170da5908fc4" providerId="LiveId" clId="{3FC1AD1A-0CD5-4685-A3F8-1E28A16C15C9}" dt="2019-09-24T17:40:25.315" v="8807" actId="403"/>
        <pc:sldMkLst>
          <pc:docMk/>
          <pc:sldMk cId="983254241" sldId="620"/>
        </pc:sldMkLst>
        <pc:spChg chg="mod">
          <ac:chgData name="Cristian Chilipirea" userId="34ab170da5908fc4" providerId="LiveId" clId="{3FC1AD1A-0CD5-4685-A3F8-1E28A16C15C9}" dt="2019-09-24T17:33:05.509" v="8702" actId="6549"/>
          <ac:spMkLst>
            <pc:docMk/>
            <pc:sldMk cId="983254241" sldId="620"/>
            <ac:spMk id="2" creationId="{02B187E2-E616-44AA-8E0C-EB3ADDF9FE1C}"/>
          </ac:spMkLst>
        </pc:spChg>
      </pc:sldChg>
      <pc:sldChg chg="modSp modNotes modNotesTx">
        <pc:chgData name="Cristian Chilipirea" userId="34ab170da5908fc4" providerId="LiveId" clId="{3FC1AD1A-0CD5-4685-A3F8-1E28A16C15C9}" dt="2019-09-24T17:40:47.404" v="8812" actId="2711"/>
        <pc:sldMkLst>
          <pc:docMk/>
          <pc:sldMk cId="1693112902" sldId="621"/>
        </pc:sldMkLst>
        <pc:spChg chg="mod">
          <ac:chgData name="Cristian Chilipirea" userId="34ab170da5908fc4" providerId="LiveId" clId="{3FC1AD1A-0CD5-4685-A3F8-1E28A16C15C9}" dt="2019-09-24T17:33:02.460" v="8700" actId="20577"/>
          <ac:spMkLst>
            <pc:docMk/>
            <pc:sldMk cId="1693112902" sldId="621"/>
            <ac:spMk id="2" creationId="{677B85C4-3976-4151-B392-7DED9C4A96F0}"/>
          </ac:spMkLst>
        </pc:spChg>
        <pc:spChg chg="mod">
          <ac:chgData name="Cristian Chilipirea" userId="34ab170da5908fc4" providerId="LiveId" clId="{3FC1AD1A-0CD5-4685-A3F8-1E28A16C15C9}" dt="2019-09-24T17:12:21.327" v="8227" actId="207"/>
          <ac:spMkLst>
            <pc:docMk/>
            <pc:sldMk cId="1693112902" sldId="621"/>
            <ac:spMk id="3" creationId="{85B9BB59-F4D4-4C6D-8853-EF9A3D38746A}"/>
          </ac:spMkLst>
        </pc:spChg>
      </pc:sldChg>
      <pc:sldChg chg="modSp">
        <pc:chgData name="Cristian Chilipirea" userId="34ab170da5908fc4" providerId="LiveId" clId="{3FC1AD1A-0CD5-4685-A3F8-1E28A16C15C9}" dt="2019-09-24T17:33:16.513" v="8704" actId="20577"/>
        <pc:sldMkLst>
          <pc:docMk/>
          <pc:sldMk cId="3591667173" sldId="622"/>
        </pc:sldMkLst>
        <pc:spChg chg="mod">
          <ac:chgData name="Cristian Chilipirea" userId="34ab170da5908fc4" providerId="LiveId" clId="{3FC1AD1A-0CD5-4685-A3F8-1E28A16C15C9}" dt="2019-09-24T17:33:16.513" v="8704" actId="20577"/>
          <ac:spMkLst>
            <pc:docMk/>
            <pc:sldMk cId="3591667173" sldId="622"/>
            <ac:spMk id="2" creationId="{056CC90E-4F61-494B-ACAA-B5755CBE42F2}"/>
          </ac:spMkLst>
        </pc:spChg>
        <pc:spChg chg="mod">
          <ac:chgData name="Cristian Chilipirea" userId="34ab170da5908fc4" providerId="LiveId" clId="{3FC1AD1A-0CD5-4685-A3F8-1E28A16C15C9}" dt="2019-09-24T17:15:42.088" v="8443" actId="20577"/>
          <ac:spMkLst>
            <pc:docMk/>
            <pc:sldMk cId="3591667173" sldId="622"/>
            <ac:spMk id="27" creationId="{0CFE6B87-818E-4402-B9FE-24D2E21F15B4}"/>
          </ac:spMkLst>
        </pc:spChg>
        <pc:spChg chg="mod">
          <ac:chgData name="Cristian Chilipirea" userId="34ab170da5908fc4" providerId="LiveId" clId="{3FC1AD1A-0CD5-4685-A3F8-1E28A16C15C9}" dt="2019-09-24T17:15:32.928" v="8432" actId="20577"/>
          <ac:spMkLst>
            <pc:docMk/>
            <pc:sldMk cId="3591667173" sldId="622"/>
            <ac:spMk id="28" creationId="{93DB4A33-87D9-4939-A54F-2D384FABDFC2}"/>
          </ac:spMkLst>
        </pc:spChg>
      </pc:sldChg>
      <pc:sldChg chg="modSp">
        <pc:chgData name="Cristian Chilipirea" userId="34ab170da5908fc4" providerId="LiveId" clId="{3FC1AD1A-0CD5-4685-A3F8-1E28A16C15C9}" dt="2019-09-24T17:33:25.672" v="8717" actId="6549"/>
        <pc:sldMkLst>
          <pc:docMk/>
          <pc:sldMk cId="3871055158" sldId="623"/>
        </pc:sldMkLst>
        <pc:spChg chg="mod">
          <ac:chgData name="Cristian Chilipirea" userId="34ab170da5908fc4" providerId="LiveId" clId="{3FC1AD1A-0CD5-4685-A3F8-1E28A16C15C9}" dt="2019-09-24T17:33:25.672" v="8717" actId="6549"/>
          <ac:spMkLst>
            <pc:docMk/>
            <pc:sldMk cId="3871055158" sldId="623"/>
            <ac:spMk id="2" creationId="{52115EA3-378D-419B-BD59-46FA6FCA5D34}"/>
          </ac:spMkLst>
        </pc:spChg>
      </pc:sldChg>
      <pc:sldChg chg="modSp">
        <pc:chgData name="Cristian Chilipirea" userId="34ab170da5908fc4" providerId="LiveId" clId="{3FC1AD1A-0CD5-4685-A3F8-1E28A16C15C9}" dt="2019-09-24T17:33:45.686" v="8748" actId="6549"/>
        <pc:sldMkLst>
          <pc:docMk/>
          <pc:sldMk cId="1035402042" sldId="624"/>
        </pc:sldMkLst>
        <pc:spChg chg="mod">
          <ac:chgData name="Cristian Chilipirea" userId="34ab170da5908fc4" providerId="LiveId" clId="{3FC1AD1A-0CD5-4685-A3F8-1E28A16C15C9}" dt="2019-09-24T17:33:45.686" v="8748" actId="6549"/>
          <ac:spMkLst>
            <pc:docMk/>
            <pc:sldMk cId="1035402042" sldId="624"/>
            <ac:spMk id="2" creationId="{53B358CF-D4C1-47E6-AC13-13EBA8BA6221}"/>
          </ac:spMkLst>
        </pc:spChg>
      </pc:sldChg>
      <pc:sldChg chg="modSp">
        <pc:chgData name="Cristian Chilipirea" userId="34ab170da5908fc4" providerId="LiveId" clId="{3FC1AD1A-0CD5-4685-A3F8-1E28A16C15C9}" dt="2019-09-24T17:11:12.582" v="8208" actId="20577"/>
        <pc:sldMkLst>
          <pc:docMk/>
          <pc:sldMk cId="2430536616" sldId="625"/>
        </pc:sldMkLst>
        <pc:spChg chg="mod">
          <ac:chgData name="Cristian Chilipirea" userId="34ab170da5908fc4" providerId="LiveId" clId="{3FC1AD1A-0CD5-4685-A3F8-1E28A16C15C9}" dt="2019-09-24T17:11:12.582" v="8208" actId="20577"/>
          <ac:spMkLst>
            <pc:docMk/>
            <pc:sldMk cId="2430536616" sldId="625"/>
            <ac:spMk id="2" creationId="{F44AF469-0428-4B36-B337-459EB5267A8F}"/>
          </ac:spMkLst>
        </pc:spChg>
      </pc:sldChg>
      <pc:sldChg chg="modSp modNotes modNotesTx">
        <pc:chgData name="Cristian Chilipirea" userId="34ab170da5908fc4" providerId="LiveId" clId="{3FC1AD1A-0CD5-4685-A3F8-1E28A16C15C9}" dt="2019-09-24T17:40:54.479" v="8813" actId="404"/>
        <pc:sldMkLst>
          <pc:docMk/>
          <pc:sldMk cId="1092089267" sldId="626"/>
        </pc:sldMkLst>
        <pc:spChg chg="mod">
          <ac:chgData name="Cristian Chilipirea" userId="34ab170da5908fc4" providerId="LiveId" clId="{3FC1AD1A-0CD5-4685-A3F8-1E28A16C15C9}" dt="2019-09-24T17:33:55.491" v="8754" actId="20577"/>
          <ac:spMkLst>
            <pc:docMk/>
            <pc:sldMk cId="1092089267" sldId="626"/>
            <ac:spMk id="2" creationId="{F4212CFE-B372-4D06-B535-CD906B2AC07A}"/>
          </ac:spMkLst>
        </pc:spChg>
      </pc:sldChg>
      <pc:sldChg chg="modSp">
        <pc:chgData name="Cristian Chilipirea" userId="34ab170da5908fc4" providerId="LiveId" clId="{3FC1AD1A-0CD5-4685-A3F8-1E28A16C15C9}" dt="2019-09-24T17:33:59.116" v="8755"/>
        <pc:sldMkLst>
          <pc:docMk/>
          <pc:sldMk cId="2157519186" sldId="627"/>
        </pc:sldMkLst>
        <pc:spChg chg="mod">
          <ac:chgData name="Cristian Chilipirea" userId="34ab170da5908fc4" providerId="LiveId" clId="{3FC1AD1A-0CD5-4685-A3F8-1E28A16C15C9}" dt="2019-09-24T17:33:59.116" v="8755"/>
          <ac:spMkLst>
            <pc:docMk/>
            <pc:sldMk cId="2157519186" sldId="627"/>
            <ac:spMk id="2" creationId="{F4212CFE-B372-4D06-B535-CD906B2AC07A}"/>
          </ac:spMkLst>
        </pc:spChg>
      </pc:sldChg>
      <pc:sldChg chg="modSp">
        <pc:chgData name="Cristian Chilipirea" userId="34ab170da5908fc4" providerId="LiveId" clId="{3FC1AD1A-0CD5-4685-A3F8-1E28A16C15C9}" dt="2019-09-24T17:34:04.416" v="8757"/>
        <pc:sldMkLst>
          <pc:docMk/>
          <pc:sldMk cId="3475865016" sldId="628"/>
        </pc:sldMkLst>
        <pc:spChg chg="mod">
          <ac:chgData name="Cristian Chilipirea" userId="34ab170da5908fc4" providerId="LiveId" clId="{3FC1AD1A-0CD5-4685-A3F8-1E28A16C15C9}" dt="2019-09-24T17:34:04.416" v="8757"/>
          <ac:spMkLst>
            <pc:docMk/>
            <pc:sldMk cId="3475865016" sldId="628"/>
            <ac:spMk id="2" creationId="{F4212CFE-B372-4D06-B535-CD906B2AC07A}"/>
          </ac:spMkLst>
        </pc:spChg>
      </pc:sldChg>
      <pc:sldChg chg="modSp">
        <pc:chgData name="Cristian Chilipirea" userId="34ab170da5908fc4" providerId="LiveId" clId="{3FC1AD1A-0CD5-4685-A3F8-1E28A16C15C9}" dt="2019-09-24T17:34:10.648" v="8759"/>
        <pc:sldMkLst>
          <pc:docMk/>
          <pc:sldMk cId="399722945" sldId="629"/>
        </pc:sldMkLst>
        <pc:spChg chg="mod">
          <ac:chgData name="Cristian Chilipirea" userId="34ab170da5908fc4" providerId="LiveId" clId="{3FC1AD1A-0CD5-4685-A3F8-1E28A16C15C9}" dt="2019-09-24T17:34:10.648" v="8759"/>
          <ac:spMkLst>
            <pc:docMk/>
            <pc:sldMk cId="399722945" sldId="629"/>
            <ac:spMk id="2" creationId="{F4212CFE-B372-4D06-B535-CD906B2AC07A}"/>
          </ac:spMkLst>
        </pc:spChg>
      </pc:sldChg>
      <pc:sldChg chg="modSp">
        <pc:chgData name="Cristian Chilipirea" userId="34ab170da5908fc4" providerId="LiveId" clId="{3FC1AD1A-0CD5-4685-A3F8-1E28A16C15C9}" dt="2019-09-24T17:34:17.168" v="8761"/>
        <pc:sldMkLst>
          <pc:docMk/>
          <pc:sldMk cId="415877145" sldId="630"/>
        </pc:sldMkLst>
        <pc:spChg chg="mod">
          <ac:chgData name="Cristian Chilipirea" userId="34ab170da5908fc4" providerId="LiveId" clId="{3FC1AD1A-0CD5-4685-A3F8-1E28A16C15C9}" dt="2019-09-24T17:34:17.168" v="8761"/>
          <ac:spMkLst>
            <pc:docMk/>
            <pc:sldMk cId="415877145" sldId="630"/>
            <ac:spMk id="2" creationId="{F4212CFE-B372-4D06-B535-CD906B2AC07A}"/>
          </ac:spMkLst>
        </pc:spChg>
      </pc:sldChg>
      <pc:sldChg chg="modSp">
        <pc:chgData name="Cristian Chilipirea" userId="34ab170da5908fc4" providerId="LiveId" clId="{3FC1AD1A-0CD5-4685-A3F8-1E28A16C15C9}" dt="2019-09-24T17:35:08.393" v="8772" actId="1076"/>
        <pc:sldMkLst>
          <pc:docMk/>
          <pc:sldMk cId="2256760796" sldId="631"/>
        </pc:sldMkLst>
        <pc:spChg chg="mod">
          <ac:chgData name="Cristian Chilipirea" userId="34ab170da5908fc4" providerId="LiveId" clId="{3FC1AD1A-0CD5-4685-A3F8-1E28A16C15C9}" dt="2019-09-24T17:34:34.733" v="8766"/>
          <ac:spMkLst>
            <pc:docMk/>
            <pc:sldMk cId="2256760796" sldId="631"/>
            <ac:spMk id="2" creationId="{F4212CFE-B372-4D06-B535-CD906B2AC07A}"/>
          </ac:spMkLst>
        </pc:spChg>
        <pc:spChg chg="mod">
          <ac:chgData name="Cristian Chilipirea" userId="34ab170da5908fc4" providerId="LiveId" clId="{3FC1AD1A-0CD5-4685-A3F8-1E28A16C15C9}" dt="2019-09-24T17:35:08.393" v="8772" actId="1076"/>
          <ac:spMkLst>
            <pc:docMk/>
            <pc:sldMk cId="2256760796" sldId="631"/>
            <ac:spMk id="5" creationId="{07EBA214-5BF7-424C-81EF-F3445E9A9D6D}"/>
          </ac:spMkLst>
        </pc:spChg>
      </pc:sldChg>
      <pc:sldChg chg="modSp">
        <pc:chgData name="Cristian Chilipirea" userId="34ab170da5908fc4" providerId="LiveId" clId="{3FC1AD1A-0CD5-4685-A3F8-1E28A16C15C9}" dt="2019-09-24T17:34:31.498" v="8765"/>
        <pc:sldMkLst>
          <pc:docMk/>
          <pc:sldMk cId="3056894308" sldId="632"/>
        </pc:sldMkLst>
        <pc:spChg chg="mod">
          <ac:chgData name="Cristian Chilipirea" userId="34ab170da5908fc4" providerId="LiveId" clId="{3FC1AD1A-0CD5-4685-A3F8-1E28A16C15C9}" dt="2019-09-24T17:34:31.498" v="8765"/>
          <ac:spMkLst>
            <pc:docMk/>
            <pc:sldMk cId="3056894308" sldId="632"/>
            <ac:spMk id="2" creationId="{F4212CFE-B372-4D06-B535-CD906B2AC07A}"/>
          </ac:spMkLst>
        </pc:spChg>
      </pc:sldChg>
      <pc:sldChg chg="modSp">
        <pc:chgData name="Cristian Chilipirea" userId="34ab170da5908fc4" providerId="LiveId" clId="{3FC1AD1A-0CD5-4685-A3F8-1E28A16C15C9}" dt="2019-09-24T17:34:23.929" v="8763"/>
        <pc:sldMkLst>
          <pc:docMk/>
          <pc:sldMk cId="1561823746" sldId="633"/>
        </pc:sldMkLst>
        <pc:spChg chg="mod">
          <ac:chgData name="Cristian Chilipirea" userId="34ab170da5908fc4" providerId="LiveId" clId="{3FC1AD1A-0CD5-4685-A3F8-1E28A16C15C9}" dt="2019-09-24T17:34:23.929" v="8763"/>
          <ac:spMkLst>
            <pc:docMk/>
            <pc:sldMk cId="1561823746" sldId="633"/>
            <ac:spMk id="2" creationId="{F4212CFE-B372-4D06-B535-CD906B2AC07A}"/>
          </ac:spMkLst>
        </pc:spChg>
      </pc:sldChg>
      <pc:sldChg chg="modSp">
        <pc:chgData name="Cristian Chilipirea" userId="34ab170da5908fc4" providerId="LiveId" clId="{3FC1AD1A-0CD5-4685-A3F8-1E28A16C15C9}" dt="2019-09-24T17:34:02.060" v="8756"/>
        <pc:sldMkLst>
          <pc:docMk/>
          <pc:sldMk cId="696013976" sldId="634"/>
        </pc:sldMkLst>
        <pc:spChg chg="mod">
          <ac:chgData name="Cristian Chilipirea" userId="34ab170da5908fc4" providerId="LiveId" clId="{3FC1AD1A-0CD5-4685-A3F8-1E28A16C15C9}" dt="2019-09-24T17:34:02.060" v="8756"/>
          <ac:spMkLst>
            <pc:docMk/>
            <pc:sldMk cId="696013976" sldId="634"/>
            <ac:spMk id="2" creationId="{F4212CFE-B372-4D06-B535-CD906B2AC07A}"/>
          </ac:spMkLst>
        </pc:spChg>
      </pc:sldChg>
      <pc:sldChg chg="modSp">
        <pc:chgData name="Cristian Chilipirea" userId="34ab170da5908fc4" providerId="LiveId" clId="{3FC1AD1A-0CD5-4685-A3F8-1E28A16C15C9}" dt="2019-09-24T17:34:07.439" v="8758"/>
        <pc:sldMkLst>
          <pc:docMk/>
          <pc:sldMk cId="4191572566" sldId="635"/>
        </pc:sldMkLst>
        <pc:spChg chg="mod">
          <ac:chgData name="Cristian Chilipirea" userId="34ab170da5908fc4" providerId="LiveId" clId="{3FC1AD1A-0CD5-4685-A3F8-1E28A16C15C9}" dt="2019-09-24T17:34:07.439" v="8758"/>
          <ac:spMkLst>
            <pc:docMk/>
            <pc:sldMk cId="4191572566" sldId="635"/>
            <ac:spMk id="2" creationId="{F4212CFE-B372-4D06-B535-CD906B2AC07A}"/>
          </ac:spMkLst>
        </pc:spChg>
      </pc:sldChg>
      <pc:sldChg chg="modSp">
        <pc:chgData name="Cristian Chilipirea" userId="34ab170da5908fc4" providerId="LiveId" clId="{3FC1AD1A-0CD5-4685-A3F8-1E28A16C15C9}" dt="2019-09-24T17:34:13.593" v="8760"/>
        <pc:sldMkLst>
          <pc:docMk/>
          <pc:sldMk cId="807977974" sldId="636"/>
        </pc:sldMkLst>
        <pc:spChg chg="mod">
          <ac:chgData name="Cristian Chilipirea" userId="34ab170da5908fc4" providerId="LiveId" clId="{3FC1AD1A-0CD5-4685-A3F8-1E28A16C15C9}" dt="2019-09-24T17:34:13.593" v="8760"/>
          <ac:spMkLst>
            <pc:docMk/>
            <pc:sldMk cId="807977974" sldId="636"/>
            <ac:spMk id="2" creationId="{F4212CFE-B372-4D06-B535-CD906B2AC07A}"/>
          </ac:spMkLst>
        </pc:spChg>
      </pc:sldChg>
      <pc:sldChg chg="modSp">
        <pc:chgData name="Cristian Chilipirea" userId="34ab170da5908fc4" providerId="LiveId" clId="{3FC1AD1A-0CD5-4685-A3F8-1E28A16C15C9}" dt="2019-09-24T17:34:20.465" v="8762"/>
        <pc:sldMkLst>
          <pc:docMk/>
          <pc:sldMk cId="2574714365" sldId="637"/>
        </pc:sldMkLst>
        <pc:spChg chg="mod">
          <ac:chgData name="Cristian Chilipirea" userId="34ab170da5908fc4" providerId="LiveId" clId="{3FC1AD1A-0CD5-4685-A3F8-1E28A16C15C9}" dt="2019-09-24T17:34:20.465" v="8762"/>
          <ac:spMkLst>
            <pc:docMk/>
            <pc:sldMk cId="2574714365" sldId="637"/>
            <ac:spMk id="2" creationId="{F4212CFE-B372-4D06-B535-CD906B2AC07A}"/>
          </ac:spMkLst>
        </pc:spChg>
      </pc:sldChg>
      <pc:sldChg chg="modSp">
        <pc:chgData name="Cristian Chilipirea" userId="34ab170da5908fc4" providerId="LiveId" clId="{3FC1AD1A-0CD5-4685-A3F8-1E28A16C15C9}" dt="2019-09-24T17:34:27.393" v="8764"/>
        <pc:sldMkLst>
          <pc:docMk/>
          <pc:sldMk cId="3652549265" sldId="638"/>
        </pc:sldMkLst>
        <pc:spChg chg="mod">
          <ac:chgData name="Cristian Chilipirea" userId="34ab170da5908fc4" providerId="LiveId" clId="{3FC1AD1A-0CD5-4685-A3F8-1E28A16C15C9}" dt="2019-09-24T17:34:27.393" v="8764"/>
          <ac:spMkLst>
            <pc:docMk/>
            <pc:sldMk cId="3652549265" sldId="638"/>
            <ac:spMk id="2" creationId="{F4212CFE-B372-4D06-B535-CD906B2AC07A}"/>
          </ac:spMkLst>
        </pc:spChg>
      </pc:sldChg>
      <pc:sldChg chg="addSp delSp modSp modNotes modNotesTx">
        <pc:chgData name="Cristian Chilipirea" userId="34ab170da5908fc4" providerId="LiveId" clId="{3FC1AD1A-0CD5-4685-A3F8-1E28A16C15C9}" dt="2019-09-24T17:38:39.140" v="8795" actId="404"/>
        <pc:sldMkLst>
          <pc:docMk/>
          <pc:sldMk cId="2226103853" sldId="674"/>
        </pc:sldMkLst>
        <pc:spChg chg="mod">
          <ac:chgData name="Cristian Chilipirea" userId="34ab170da5908fc4" providerId="LiveId" clId="{3FC1AD1A-0CD5-4685-A3F8-1E28A16C15C9}" dt="2019-09-24T16:28:22.341" v="2583"/>
          <ac:spMkLst>
            <pc:docMk/>
            <pc:sldMk cId="2226103853" sldId="674"/>
            <ac:spMk id="2" creationId="{C77EA277-0F09-4B32-8D70-DF7DAF34BF19}"/>
          </ac:spMkLst>
        </pc:spChg>
        <pc:spChg chg="del">
          <ac:chgData name="Cristian Chilipirea" userId="34ab170da5908fc4" providerId="LiveId" clId="{3FC1AD1A-0CD5-4685-A3F8-1E28A16C15C9}" dt="2019-09-24T16:26:51.693" v="2567" actId="478"/>
          <ac:spMkLst>
            <pc:docMk/>
            <pc:sldMk cId="2226103853" sldId="674"/>
            <ac:spMk id="3" creationId="{339551E0-5B4F-468D-A5F2-74EA52B6C9FD}"/>
          </ac:spMkLst>
        </pc:spChg>
        <pc:spChg chg="add del mod">
          <ac:chgData name="Cristian Chilipirea" userId="34ab170da5908fc4" providerId="LiveId" clId="{3FC1AD1A-0CD5-4685-A3F8-1E28A16C15C9}" dt="2019-09-24T16:26:53.996" v="2568" actId="478"/>
          <ac:spMkLst>
            <pc:docMk/>
            <pc:sldMk cId="2226103853" sldId="674"/>
            <ac:spMk id="16" creationId="{68CC01C2-FCD1-4D33-9C0B-C08A0C8F4A6A}"/>
          </ac:spMkLst>
        </pc:spChg>
        <pc:spChg chg="add mod">
          <ac:chgData name="Cristian Chilipirea" userId="34ab170da5908fc4" providerId="LiveId" clId="{3FC1AD1A-0CD5-4685-A3F8-1E28A16C15C9}" dt="2019-09-24T16:29:01.218" v="2591" actId="207"/>
          <ac:spMkLst>
            <pc:docMk/>
            <pc:sldMk cId="2226103853" sldId="674"/>
            <ac:spMk id="17" creationId="{E5FB73C2-8DFF-415A-BA5E-2AF67DAC5EE0}"/>
          </ac:spMkLst>
        </pc:spChg>
      </pc:sldChg>
      <pc:sldChg chg="addSp delSp modSp">
        <pc:chgData name="Cristian Chilipirea" userId="34ab170da5908fc4" providerId="LiveId" clId="{3FC1AD1A-0CD5-4685-A3F8-1E28A16C15C9}" dt="2019-09-24T16:28:57.232" v="2590" actId="207"/>
        <pc:sldMkLst>
          <pc:docMk/>
          <pc:sldMk cId="3773405892" sldId="675"/>
        </pc:sldMkLst>
        <pc:spChg chg="mod">
          <ac:chgData name="Cristian Chilipirea" userId="34ab170da5908fc4" providerId="LiveId" clId="{3FC1AD1A-0CD5-4685-A3F8-1E28A16C15C9}" dt="2019-09-24T16:28:24.876" v="2584"/>
          <ac:spMkLst>
            <pc:docMk/>
            <pc:sldMk cId="3773405892" sldId="675"/>
            <ac:spMk id="2" creationId="{C77EA277-0F09-4B32-8D70-DF7DAF34BF19}"/>
          </ac:spMkLst>
        </pc:spChg>
        <pc:spChg chg="del mod">
          <ac:chgData name="Cristian Chilipirea" userId="34ab170da5908fc4" providerId="LiveId" clId="{3FC1AD1A-0CD5-4685-A3F8-1E28A16C15C9}" dt="2019-09-24T16:27:26.673" v="2573" actId="478"/>
          <ac:spMkLst>
            <pc:docMk/>
            <pc:sldMk cId="3773405892" sldId="675"/>
            <ac:spMk id="3" creationId="{339551E0-5B4F-468D-A5F2-74EA52B6C9FD}"/>
          </ac:spMkLst>
        </pc:spChg>
        <pc:spChg chg="add del mod">
          <ac:chgData name="Cristian Chilipirea" userId="34ab170da5908fc4" providerId="LiveId" clId="{3FC1AD1A-0CD5-4685-A3F8-1E28A16C15C9}" dt="2019-09-24T16:27:36.772" v="2574" actId="478"/>
          <ac:spMkLst>
            <pc:docMk/>
            <pc:sldMk cId="3773405892" sldId="675"/>
            <ac:spMk id="5" creationId="{54B2EB04-97B8-4E64-8527-8B741BCA4E52}"/>
          </ac:spMkLst>
        </pc:spChg>
        <pc:spChg chg="add mod">
          <ac:chgData name="Cristian Chilipirea" userId="34ab170da5908fc4" providerId="LiveId" clId="{3FC1AD1A-0CD5-4685-A3F8-1E28A16C15C9}" dt="2019-09-24T16:28:57.232" v="2590" actId="207"/>
          <ac:spMkLst>
            <pc:docMk/>
            <pc:sldMk cId="3773405892" sldId="675"/>
            <ac:spMk id="6" creationId="{5DAFDE3C-2EB9-472E-92BD-4E4FAF3E9091}"/>
          </ac:spMkLst>
        </pc:spChg>
      </pc:sldChg>
      <pc:sldChg chg="modSp modNotes modNotesTx">
        <pc:chgData name="Cristian Chilipirea" userId="34ab170da5908fc4" providerId="LiveId" clId="{3FC1AD1A-0CD5-4685-A3F8-1E28A16C15C9}" dt="2019-09-24T17:37:03.807" v="8776" actId="404"/>
        <pc:sldMkLst>
          <pc:docMk/>
          <pc:sldMk cId="1837309573" sldId="676"/>
        </pc:sldMkLst>
        <pc:spChg chg="mod">
          <ac:chgData name="Cristian Chilipirea" userId="34ab170da5908fc4" providerId="LiveId" clId="{3FC1AD1A-0CD5-4685-A3F8-1E28A16C15C9}" dt="2019-09-24T16:28:27.219" v="2585"/>
          <ac:spMkLst>
            <pc:docMk/>
            <pc:sldMk cId="1837309573" sldId="676"/>
            <ac:spMk id="2" creationId="{C77EA277-0F09-4B32-8D70-DF7DAF34BF19}"/>
          </ac:spMkLst>
        </pc:spChg>
        <pc:spChg chg="mod">
          <ac:chgData name="Cristian Chilipirea" userId="34ab170da5908fc4" providerId="LiveId" clId="{3FC1AD1A-0CD5-4685-A3F8-1E28A16C15C9}" dt="2019-09-24T16:29:17.712" v="2593" actId="1076"/>
          <ac:spMkLst>
            <pc:docMk/>
            <pc:sldMk cId="1837309573" sldId="676"/>
            <ac:spMk id="3" creationId="{339551E0-5B4F-468D-A5F2-74EA52B6C9FD}"/>
          </ac:spMkLst>
        </pc:spChg>
      </pc:sldChg>
      <pc:sldChg chg="modNotes modNotesTx">
        <pc:chgData name="Cristian Chilipirea" userId="34ab170da5908fc4" providerId="LiveId" clId="{3FC1AD1A-0CD5-4685-A3F8-1E28A16C15C9}" dt="2019-09-24T17:25:46.678" v="8589" actId="403"/>
        <pc:sldMkLst>
          <pc:docMk/>
          <pc:sldMk cId="1429318266" sldId="697"/>
        </pc:sldMkLst>
      </pc:sldChg>
      <pc:sldChg chg="modNotes modNotesTx">
        <pc:chgData name="Cristian Chilipirea" userId="34ab170da5908fc4" providerId="LiveId" clId="{3FC1AD1A-0CD5-4685-A3F8-1E28A16C15C9}" dt="2019-09-24T17:39:57.152" v="8802" actId="404"/>
        <pc:sldMkLst>
          <pc:docMk/>
          <pc:sldMk cId="656273675" sldId="698"/>
        </pc:sldMkLst>
      </pc:sldChg>
      <pc:sldChg chg="modSp modNotes modNotesTx">
        <pc:chgData name="Cristian Chilipirea" userId="34ab170da5908fc4" providerId="LiveId" clId="{3FC1AD1A-0CD5-4685-A3F8-1E28A16C15C9}" dt="2019-09-24T17:40:01.952" v="8803" actId="404"/>
        <pc:sldMkLst>
          <pc:docMk/>
          <pc:sldMk cId="3053016918" sldId="699"/>
        </pc:sldMkLst>
        <pc:spChg chg="mod">
          <ac:chgData name="Cristian Chilipirea" userId="34ab170da5908fc4" providerId="LiveId" clId="{3FC1AD1A-0CD5-4685-A3F8-1E28A16C15C9}" dt="2019-09-24T17:09:34.274" v="8066" actId="20577"/>
          <ac:spMkLst>
            <pc:docMk/>
            <pc:sldMk cId="3053016918" sldId="699"/>
            <ac:spMk id="3" creationId="{CDF460C6-039B-43E4-ADE4-1756021EA5EB}"/>
          </ac:spMkLst>
        </pc:spChg>
        <pc:spChg chg="mod">
          <ac:chgData name="Cristian Chilipirea" userId="34ab170da5908fc4" providerId="LiveId" clId="{3FC1AD1A-0CD5-4685-A3F8-1E28A16C15C9}" dt="2019-09-24T17:09:53.836" v="8076" actId="20577"/>
          <ac:spMkLst>
            <pc:docMk/>
            <pc:sldMk cId="3053016918" sldId="699"/>
            <ac:spMk id="6" creationId="{FFBD14EC-D791-488A-8EB7-EEDFC2A13D5F}"/>
          </ac:spMkLst>
        </pc:spChg>
        <pc:cxnChg chg="mod">
          <ac:chgData name="Cristian Chilipirea" userId="34ab170da5908fc4" providerId="LiveId" clId="{3FC1AD1A-0CD5-4685-A3F8-1E28A16C15C9}" dt="2019-09-24T17:10:50.540" v="8189" actId="692"/>
          <ac:cxnSpMkLst>
            <pc:docMk/>
            <pc:sldMk cId="3053016918" sldId="699"/>
            <ac:cxnSpMk id="7" creationId="{C49D712F-36CB-4EBD-BC32-73083F7A1E6A}"/>
          </ac:cxnSpMkLst>
        </pc:cxnChg>
        <pc:cxnChg chg="mod">
          <ac:chgData name="Cristian Chilipirea" userId="34ab170da5908fc4" providerId="LiveId" clId="{3FC1AD1A-0CD5-4685-A3F8-1E28A16C15C9}" dt="2019-09-24T17:10:50.540" v="8189" actId="692"/>
          <ac:cxnSpMkLst>
            <pc:docMk/>
            <pc:sldMk cId="3053016918" sldId="699"/>
            <ac:cxnSpMk id="9" creationId="{0CECAE2B-B1C7-4CD3-A733-7EE3399B3E77}"/>
          </ac:cxnSpMkLst>
        </pc:cxnChg>
        <pc:cxnChg chg="mod">
          <ac:chgData name="Cristian Chilipirea" userId="34ab170da5908fc4" providerId="LiveId" clId="{3FC1AD1A-0CD5-4685-A3F8-1E28A16C15C9}" dt="2019-09-24T17:10:50.540" v="8189" actId="692"/>
          <ac:cxnSpMkLst>
            <pc:docMk/>
            <pc:sldMk cId="3053016918" sldId="699"/>
            <ac:cxnSpMk id="10" creationId="{407BFCDF-CF91-49AD-A2C0-D066CE06FEB5}"/>
          </ac:cxnSpMkLst>
        </pc:cxnChg>
        <pc:cxnChg chg="mod">
          <ac:chgData name="Cristian Chilipirea" userId="34ab170da5908fc4" providerId="LiveId" clId="{3FC1AD1A-0CD5-4685-A3F8-1E28A16C15C9}" dt="2019-09-24T17:10:50.540" v="8189" actId="692"/>
          <ac:cxnSpMkLst>
            <pc:docMk/>
            <pc:sldMk cId="3053016918" sldId="699"/>
            <ac:cxnSpMk id="11" creationId="{B3E65BA6-8E51-4843-9A0F-93C2BD344EAE}"/>
          </ac:cxnSpMkLst>
        </pc:cxnChg>
      </pc:sldChg>
      <pc:sldChg chg="modSp">
        <pc:chgData name="Cristian Chilipirea" userId="34ab170da5908fc4" providerId="LiveId" clId="{3FC1AD1A-0CD5-4685-A3F8-1E28A16C15C9}" dt="2019-09-24T17:11:01.394" v="8190" actId="692"/>
        <pc:sldMkLst>
          <pc:docMk/>
          <pc:sldMk cId="4067465942" sldId="700"/>
        </pc:sldMkLst>
        <pc:spChg chg="mod">
          <ac:chgData name="Cristian Chilipirea" userId="34ab170da5908fc4" providerId="LiveId" clId="{3FC1AD1A-0CD5-4685-A3F8-1E28A16C15C9}" dt="2019-09-24T17:10:28.571" v="8188"/>
          <ac:spMkLst>
            <pc:docMk/>
            <pc:sldMk cId="4067465942" sldId="700"/>
            <ac:spMk id="3" creationId="{CDF460C6-039B-43E4-ADE4-1756021EA5EB}"/>
          </ac:spMkLst>
        </pc:spChg>
        <pc:cxnChg chg="mod">
          <ac:chgData name="Cristian Chilipirea" userId="34ab170da5908fc4" providerId="LiveId" clId="{3FC1AD1A-0CD5-4685-A3F8-1E28A16C15C9}" dt="2019-09-24T17:11:01.394" v="8190" actId="692"/>
          <ac:cxnSpMkLst>
            <pc:docMk/>
            <pc:sldMk cId="4067465942" sldId="700"/>
            <ac:cxnSpMk id="12" creationId="{798FB1BC-B407-49E8-8CC1-4C0B13E5490D}"/>
          </ac:cxnSpMkLst>
        </pc:cxnChg>
        <pc:cxnChg chg="mod">
          <ac:chgData name="Cristian Chilipirea" userId="34ab170da5908fc4" providerId="LiveId" clId="{3FC1AD1A-0CD5-4685-A3F8-1E28A16C15C9}" dt="2019-09-24T17:11:01.394" v="8190" actId="692"/>
          <ac:cxnSpMkLst>
            <pc:docMk/>
            <pc:sldMk cId="4067465942" sldId="700"/>
            <ac:cxnSpMk id="13" creationId="{2659945C-D509-4DD9-8106-2FCC0FA821D9}"/>
          </ac:cxnSpMkLst>
        </pc:cxnChg>
      </pc:sldChg>
      <pc:sldChg chg="modSp">
        <pc:chgData name="Cristian Chilipirea" userId="34ab170da5908fc4" providerId="LiveId" clId="{3FC1AD1A-0CD5-4685-A3F8-1E28A16C15C9}" dt="2019-09-24T16:37:25.369" v="3959" actId="20577"/>
        <pc:sldMkLst>
          <pc:docMk/>
          <pc:sldMk cId="2042151825" sldId="702"/>
        </pc:sldMkLst>
        <pc:spChg chg="mod">
          <ac:chgData name="Cristian Chilipirea" userId="34ab170da5908fc4" providerId="LiveId" clId="{3FC1AD1A-0CD5-4685-A3F8-1E28A16C15C9}" dt="2019-09-24T16:37:25.369" v="3959" actId="20577"/>
          <ac:spMkLst>
            <pc:docMk/>
            <pc:sldMk cId="2042151825" sldId="702"/>
            <ac:spMk id="2" creationId="{602CF468-4162-4F1C-899C-F51AB0C45CF3}"/>
          </ac:spMkLst>
        </pc:spChg>
      </pc:sldChg>
      <pc:sldChg chg="modSp">
        <pc:chgData name="Cristian Chilipirea" userId="34ab170da5908fc4" providerId="LiveId" clId="{3FC1AD1A-0CD5-4685-A3F8-1E28A16C15C9}" dt="2019-09-24T16:45:01.057" v="4589" actId="20577"/>
        <pc:sldMkLst>
          <pc:docMk/>
          <pc:sldMk cId="1836877158" sldId="703"/>
        </pc:sldMkLst>
        <pc:spChg chg="mod">
          <ac:chgData name="Cristian Chilipirea" userId="34ab170da5908fc4" providerId="LiveId" clId="{3FC1AD1A-0CD5-4685-A3F8-1E28A16C15C9}" dt="2019-09-24T16:45:01.057" v="4589" actId="20577"/>
          <ac:spMkLst>
            <pc:docMk/>
            <pc:sldMk cId="1836877158" sldId="703"/>
            <ac:spMk id="2" creationId="{24502244-D4E3-4B53-92A5-1D8E0E325BEA}"/>
          </ac:spMkLst>
        </pc:spChg>
      </pc:sldChg>
      <pc:sldChg chg="modSp modNotes modNotesTx">
        <pc:chgData name="Cristian Chilipirea" userId="34ab170da5908fc4" providerId="LiveId" clId="{3FC1AD1A-0CD5-4685-A3F8-1E28A16C15C9}" dt="2019-09-24T17:39:06.591" v="8798" actId="404"/>
        <pc:sldMkLst>
          <pc:docMk/>
          <pc:sldMk cId="3594135705" sldId="705"/>
        </pc:sldMkLst>
        <pc:spChg chg="mod">
          <ac:chgData name="Cristian Chilipirea" userId="34ab170da5908fc4" providerId="LiveId" clId="{3FC1AD1A-0CD5-4685-A3F8-1E28A16C15C9}" dt="2019-09-24T16:46:16.926" v="4608" actId="20577"/>
          <ac:spMkLst>
            <pc:docMk/>
            <pc:sldMk cId="3594135705" sldId="705"/>
            <ac:spMk id="82" creationId="{BB5A04D1-A5F3-4810-B8F0-97FE71D28633}"/>
          </ac:spMkLst>
        </pc:spChg>
        <pc:spChg chg="mod">
          <ac:chgData name="Cristian Chilipirea" userId="34ab170da5908fc4" providerId="LiveId" clId="{3FC1AD1A-0CD5-4685-A3F8-1E28A16C15C9}" dt="2019-09-24T16:46:27.721" v="4614" actId="20577"/>
          <ac:spMkLst>
            <pc:docMk/>
            <pc:sldMk cId="3594135705" sldId="705"/>
            <ac:spMk id="83" creationId="{752D0931-25E0-4127-82B1-C258751CCB45}"/>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59106" name="Rectangle 2">
            <a:extLst>
              <a:ext uri="{FF2B5EF4-FFF2-40B4-BE49-F238E27FC236}">
                <a16:creationId xmlns:a16="http://schemas.microsoft.com/office/drawing/2014/main" id="{C3F2AC8C-8735-EF44-A5B2-5ECDE2E9664D}"/>
              </a:ext>
            </a:extLst>
          </p:cNvPr>
          <p:cNvSpPr>
            <a:spLocks noGrp="1" noChangeArrowheads="1"/>
          </p:cNvSpPr>
          <p:nvPr>
            <p:ph type="hdr" sz="quarter"/>
          </p:nvPr>
        </p:nvSpPr>
        <p:spPr bwMode="auto">
          <a:xfrm>
            <a:off x="0" y="0"/>
            <a:ext cx="2878138" cy="522288"/>
          </a:xfrm>
          <a:prstGeom prst="rect">
            <a:avLst/>
          </a:prstGeom>
          <a:noFill/>
          <a:ln>
            <a:noFill/>
          </a:ln>
          <a:effectLst/>
          <a:extLst>
            <a:ext uri="{909E8E84-426E-40dd-AFC4-6F175D3DCCD1}"/>
            <a:ext uri="{91240B29-F687-4f45-9708-019B960494DF}"/>
            <a:ext uri="{AF507438-7753-43e0-B8FC-AC1667EBCBE1}"/>
          </a:extLst>
        </p:spPr>
        <p:txBody>
          <a:bodyPr vert="horz" wrap="square" lIns="89101" tIns="44550" rIns="89101" bIns="44550" numCol="1" anchor="t" anchorCtr="0" compatLnSpc="1">
            <a:prstTxWarp prst="textNoShape">
              <a:avLst/>
            </a:prstTxWarp>
          </a:bodyPr>
          <a:lstStyle>
            <a:lvl1pPr defTabSz="889000" eaLnBrk="1" hangingPunct="1">
              <a:defRPr sz="1200">
                <a:latin typeface="Arial" charset="0"/>
                <a:ea typeface="+mn-ea"/>
                <a:cs typeface="+mn-cs"/>
              </a:defRPr>
            </a:lvl1pPr>
          </a:lstStyle>
          <a:p>
            <a:pPr>
              <a:defRPr/>
            </a:pPr>
            <a:endParaRPr lang="en-GB"/>
          </a:p>
        </p:txBody>
      </p:sp>
      <p:sp>
        <p:nvSpPr>
          <p:cNvPr id="559107" name="Rectangle 3">
            <a:extLst>
              <a:ext uri="{FF2B5EF4-FFF2-40B4-BE49-F238E27FC236}">
                <a16:creationId xmlns:a16="http://schemas.microsoft.com/office/drawing/2014/main" id="{6A912965-B82C-E24D-9C3B-D0AF241523AC}"/>
              </a:ext>
            </a:extLst>
          </p:cNvPr>
          <p:cNvSpPr>
            <a:spLocks noGrp="1" noChangeArrowheads="1"/>
          </p:cNvSpPr>
          <p:nvPr>
            <p:ph type="dt" sz="quarter" idx="1"/>
          </p:nvPr>
        </p:nvSpPr>
        <p:spPr bwMode="auto">
          <a:xfrm>
            <a:off x="3762376" y="0"/>
            <a:ext cx="2952750" cy="522288"/>
          </a:xfrm>
          <a:prstGeom prst="rect">
            <a:avLst/>
          </a:prstGeom>
          <a:noFill/>
          <a:ln>
            <a:noFill/>
          </a:ln>
          <a:effectLst/>
          <a:extLst>
            <a:ext uri="{909E8E84-426E-40dd-AFC4-6F175D3DCCD1}"/>
            <a:ext uri="{91240B29-F687-4f45-9708-019B960494DF}"/>
            <a:ext uri="{AF507438-7753-43e0-B8FC-AC1667EBCBE1}"/>
          </a:extLst>
        </p:spPr>
        <p:txBody>
          <a:bodyPr vert="horz" wrap="square" lIns="89101" tIns="44550" rIns="89101" bIns="44550" numCol="1" anchor="t" anchorCtr="0" compatLnSpc="1">
            <a:prstTxWarp prst="textNoShape">
              <a:avLst/>
            </a:prstTxWarp>
          </a:bodyPr>
          <a:lstStyle>
            <a:lvl1pPr algn="r" defTabSz="889000" eaLnBrk="1" hangingPunct="1">
              <a:defRPr sz="1200">
                <a:latin typeface="Arial" charset="0"/>
                <a:ea typeface="+mn-ea"/>
                <a:cs typeface="+mn-cs"/>
              </a:defRPr>
            </a:lvl1pPr>
          </a:lstStyle>
          <a:p>
            <a:pPr>
              <a:defRPr/>
            </a:pPr>
            <a:endParaRPr lang="en-GB"/>
          </a:p>
        </p:txBody>
      </p:sp>
      <p:sp>
        <p:nvSpPr>
          <p:cNvPr id="559108" name="Rectangle 4">
            <a:extLst>
              <a:ext uri="{FF2B5EF4-FFF2-40B4-BE49-F238E27FC236}">
                <a16:creationId xmlns:a16="http://schemas.microsoft.com/office/drawing/2014/main" id="{3853EBF1-6178-4444-A8C6-3069AD37CE52}"/>
              </a:ext>
            </a:extLst>
          </p:cNvPr>
          <p:cNvSpPr>
            <a:spLocks noGrp="1" noChangeArrowheads="1"/>
          </p:cNvSpPr>
          <p:nvPr>
            <p:ph type="ftr" sz="quarter" idx="2"/>
          </p:nvPr>
        </p:nvSpPr>
        <p:spPr bwMode="auto">
          <a:xfrm>
            <a:off x="0" y="9323388"/>
            <a:ext cx="2878138" cy="522288"/>
          </a:xfrm>
          <a:prstGeom prst="rect">
            <a:avLst/>
          </a:prstGeom>
          <a:noFill/>
          <a:ln>
            <a:noFill/>
          </a:ln>
          <a:effectLst/>
          <a:extLst>
            <a:ext uri="{909E8E84-426E-40dd-AFC4-6F175D3DCCD1}"/>
            <a:ext uri="{91240B29-F687-4f45-9708-019B960494DF}"/>
            <a:ext uri="{AF507438-7753-43e0-B8FC-AC1667EBCBE1}"/>
          </a:extLst>
        </p:spPr>
        <p:txBody>
          <a:bodyPr vert="horz" wrap="square" lIns="89101" tIns="44550" rIns="89101" bIns="44550" numCol="1" anchor="b" anchorCtr="0" compatLnSpc="1">
            <a:prstTxWarp prst="textNoShape">
              <a:avLst/>
            </a:prstTxWarp>
          </a:bodyPr>
          <a:lstStyle>
            <a:lvl1pPr defTabSz="889000" eaLnBrk="1" hangingPunct="1">
              <a:defRPr sz="1200">
                <a:latin typeface="Arial" charset="0"/>
                <a:ea typeface="+mn-ea"/>
                <a:cs typeface="+mn-cs"/>
              </a:defRPr>
            </a:lvl1pPr>
          </a:lstStyle>
          <a:p>
            <a:pPr>
              <a:defRPr/>
            </a:pPr>
            <a:endParaRPr lang="en-GB"/>
          </a:p>
        </p:txBody>
      </p:sp>
      <p:sp>
        <p:nvSpPr>
          <p:cNvPr id="559109" name="Rectangle 5">
            <a:extLst>
              <a:ext uri="{FF2B5EF4-FFF2-40B4-BE49-F238E27FC236}">
                <a16:creationId xmlns:a16="http://schemas.microsoft.com/office/drawing/2014/main" id="{78E04CD7-A96F-D446-B767-FC53C6EDBD5E}"/>
              </a:ext>
            </a:extLst>
          </p:cNvPr>
          <p:cNvSpPr>
            <a:spLocks noGrp="1" noChangeArrowheads="1"/>
          </p:cNvSpPr>
          <p:nvPr>
            <p:ph type="sldNum" sz="quarter" idx="3"/>
          </p:nvPr>
        </p:nvSpPr>
        <p:spPr bwMode="auto">
          <a:xfrm>
            <a:off x="3762376" y="9323388"/>
            <a:ext cx="2952750" cy="522288"/>
          </a:xfrm>
          <a:prstGeom prst="rect">
            <a:avLst/>
          </a:prstGeom>
          <a:noFill/>
          <a:ln>
            <a:noFill/>
          </a:ln>
          <a:effectLst/>
          <a:extLst>
            <a:ext uri="{909E8E84-426E-40dd-AFC4-6F175D3DCCD1}"/>
            <a:ext uri="{91240B29-F687-4f45-9708-019B960494DF}"/>
            <a:ext uri="{AF507438-7753-43e0-B8FC-AC1667EBCBE1}"/>
          </a:extLst>
        </p:spPr>
        <p:txBody>
          <a:bodyPr vert="horz" wrap="square" lIns="89101" tIns="44550" rIns="89101" bIns="44550" numCol="1" anchor="b" anchorCtr="0" compatLnSpc="1">
            <a:prstTxWarp prst="textNoShape">
              <a:avLst/>
            </a:prstTxWarp>
          </a:bodyPr>
          <a:lstStyle>
            <a:lvl1pPr algn="r" defTabSz="889000" eaLnBrk="1" hangingPunct="1">
              <a:defRPr sz="1200">
                <a:latin typeface="Arial" charset="0"/>
                <a:ea typeface="ＭＳ Ｐゴシック" charset="-128"/>
              </a:defRPr>
            </a:lvl1pPr>
          </a:lstStyle>
          <a:p>
            <a:pPr>
              <a:defRPr/>
            </a:pPr>
            <a:fld id="{FAF4125F-9075-4FF1-89D1-08E1A766A3DA}"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146" name="Rectangle 2">
            <a:extLst>
              <a:ext uri="{FF2B5EF4-FFF2-40B4-BE49-F238E27FC236}">
                <a16:creationId xmlns:a16="http://schemas.microsoft.com/office/drawing/2014/main" id="{1DAFC31A-959A-894B-85AF-D4BC778BD3FA}"/>
              </a:ext>
            </a:extLst>
          </p:cNvPr>
          <p:cNvSpPr>
            <a:spLocks noGrp="1" noChangeArrowheads="1"/>
          </p:cNvSpPr>
          <p:nvPr>
            <p:ph type="hdr" sz="quarter"/>
          </p:nvPr>
        </p:nvSpPr>
        <p:spPr bwMode="auto">
          <a:xfrm>
            <a:off x="0" y="1"/>
            <a:ext cx="2901950" cy="492125"/>
          </a:xfrm>
          <a:prstGeom prst="rect">
            <a:avLst/>
          </a:prstGeom>
          <a:noFill/>
          <a:ln>
            <a:noFill/>
          </a:ln>
          <a:effectLst/>
          <a:extLst>
            <a:ext uri="{909E8E84-426E-40dd-AFC4-6F175D3DCCD1}"/>
            <a:ext uri="{91240B29-F687-4f45-9708-019B960494DF}"/>
            <a:ext uri="{AF507438-7753-43e0-B8FC-AC1667EBCBE1}"/>
          </a:extLst>
        </p:spPr>
        <p:txBody>
          <a:bodyPr vert="horz" wrap="square" lIns="94475" tIns="47239" rIns="94475" bIns="47239" numCol="1" anchor="t" anchorCtr="0" compatLnSpc="1">
            <a:prstTxWarp prst="textNoShape">
              <a:avLst/>
            </a:prstTxWarp>
          </a:bodyPr>
          <a:lstStyle>
            <a:lvl1pPr defTabSz="942975" eaLnBrk="1" hangingPunct="1">
              <a:defRPr sz="1300">
                <a:latin typeface="Arial" charset="0"/>
                <a:ea typeface="+mn-ea"/>
                <a:cs typeface="+mn-cs"/>
              </a:defRPr>
            </a:lvl1pPr>
          </a:lstStyle>
          <a:p>
            <a:pPr>
              <a:defRPr/>
            </a:pPr>
            <a:endParaRPr lang="en-GB"/>
          </a:p>
        </p:txBody>
      </p:sp>
      <p:sp>
        <p:nvSpPr>
          <p:cNvPr id="6147" name="Rectangle 3">
            <a:extLst>
              <a:ext uri="{FF2B5EF4-FFF2-40B4-BE49-F238E27FC236}">
                <a16:creationId xmlns:a16="http://schemas.microsoft.com/office/drawing/2014/main" id="{31D9279F-09F5-644B-B29E-2565EE893C6A}"/>
              </a:ext>
            </a:extLst>
          </p:cNvPr>
          <p:cNvSpPr>
            <a:spLocks noGrp="1" noChangeArrowheads="1"/>
          </p:cNvSpPr>
          <p:nvPr>
            <p:ph type="dt" idx="1"/>
          </p:nvPr>
        </p:nvSpPr>
        <p:spPr bwMode="auto">
          <a:xfrm>
            <a:off x="3797300" y="1"/>
            <a:ext cx="2901950" cy="492125"/>
          </a:xfrm>
          <a:prstGeom prst="rect">
            <a:avLst/>
          </a:prstGeom>
          <a:noFill/>
          <a:ln>
            <a:noFill/>
          </a:ln>
          <a:effectLst/>
          <a:extLst>
            <a:ext uri="{909E8E84-426E-40dd-AFC4-6F175D3DCCD1}"/>
            <a:ext uri="{91240B29-F687-4f45-9708-019B960494DF}"/>
            <a:ext uri="{AF507438-7753-43e0-B8FC-AC1667EBCBE1}"/>
          </a:extLst>
        </p:spPr>
        <p:txBody>
          <a:bodyPr vert="horz" wrap="square" lIns="94475" tIns="47239" rIns="94475" bIns="47239" numCol="1" anchor="t" anchorCtr="0" compatLnSpc="1">
            <a:prstTxWarp prst="textNoShape">
              <a:avLst/>
            </a:prstTxWarp>
          </a:bodyPr>
          <a:lstStyle>
            <a:lvl1pPr algn="r" defTabSz="942975" eaLnBrk="1" hangingPunct="1">
              <a:defRPr sz="1300">
                <a:latin typeface="Arial" charset="0"/>
                <a:ea typeface="+mn-ea"/>
                <a:cs typeface="+mn-cs"/>
              </a:defRPr>
            </a:lvl1pPr>
          </a:lstStyle>
          <a:p>
            <a:pPr>
              <a:defRPr/>
            </a:pPr>
            <a:endParaRPr lang="en-GB"/>
          </a:p>
        </p:txBody>
      </p:sp>
      <p:sp>
        <p:nvSpPr>
          <p:cNvPr id="13316" name="Rectangle 4">
            <a:extLst>
              <a:ext uri="{FF2B5EF4-FFF2-40B4-BE49-F238E27FC236}">
                <a16:creationId xmlns:a16="http://schemas.microsoft.com/office/drawing/2014/main" id="{0997C238-63AA-4742-8A35-398804C4E86E}"/>
              </a:ext>
            </a:extLst>
          </p:cNvPr>
          <p:cNvSpPr>
            <a:spLocks noGrp="1" noRot="1" noChangeAspect="1" noChangeArrowheads="1" noTextEdit="1"/>
          </p:cNvSpPr>
          <p:nvPr>
            <p:ph type="sldImg" idx="2"/>
          </p:nvPr>
        </p:nvSpPr>
        <p:spPr bwMode="auto">
          <a:xfrm>
            <a:off x="890588" y="738188"/>
            <a:ext cx="4919662" cy="36909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149" name="Rectangle 5">
            <a:extLst>
              <a:ext uri="{FF2B5EF4-FFF2-40B4-BE49-F238E27FC236}">
                <a16:creationId xmlns:a16="http://schemas.microsoft.com/office/drawing/2014/main" id="{047204AC-23DA-4D49-9A6C-58E527EBD388}"/>
              </a:ext>
            </a:extLst>
          </p:cNvPr>
          <p:cNvSpPr>
            <a:spLocks noGrp="1" noChangeArrowheads="1"/>
          </p:cNvSpPr>
          <p:nvPr>
            <p:ph type="body" sz="quarter" idx="3"/>
          </p:nvPr>
        </p:nvSpPr>
        <p:spPr bwMode="auto">
          <a:xfrm>
            <a:off x="893764" y="4672013"/>
            <a:ext cx="4911725" cy="4425950"/>
          </a:xfrm>
          <a:prstGeom prst="rect">
            <a:avLst/>
          </a:prstGeom>
          <a:noFill/>
          <a:ln>
            <a:noFill/>
          </a:ln>
          <a:effectLst/>
          <a:extLst>
            <a:ext uri="{909E8E84-426E-40dd-AFC4-6F175D3DCCD1}"/>
            <a:ext uri="{91240B29-F687-4f45-9708-019B960494DF}"/>
            <a:ext uri="{AF507438-7753-43e0-B8FC-AC1667EBCBE1}"/>
          </a:extLst>
        </p:spPr>
        <p:txBody>
          <a:bodyPr vert="horz" wrap="square" lIns="94475" tIns="47239" rIns="94475" bIns="47239" numCol="1" anchor="t" anchorCtr="0" compatLnSpc="1">
            <a:prstTxWarp prst="textNoShape">
              <a:avLst/>
            </a:prstTxWarp>
          </a:bodyPr>
          <a:lstStyle/>
          <a:p>
            <a:pPr lvl="0"/>
            <a:r>
              <a:rPr lang="en-GB" altLang="en-US" noProof="0"/>
              <a:t>Klicken Sie, um die Formate des Vorlagentextes zu bearbeiten</a:t>
            </a:r>
          </a:p>
          <a:p>
            <a:pPr lvl="1"/>
            <a:r>
              <a:rPr lang="en-GB" altLang="en-US" noProof="0"/>
              <a:t>Zweite Ebene</a:t>
            </a:r>
          </a:p>
          <a:p>
            <a:pPr lvl="2"/>
            <a:r>
              <a:rPr lang="en-GB" altLang="en-US" noProof="0"/>
              <a:t>Dritte Ebene</a:t>
            </a:r>
          </a:p>
          <a:p>
            <a:pPr lvl="3"/>
            <a:r>
              <a:rPr lang="en-GB" altLang="en-US" noProof="0"/>
              <a:t>Vierte Ebene</a:t>
            </a:r>
          </a:p>
          <a:p>
            <a:pPr lvl="4"/>
            <a:r>
              <a:rPr lang="en-GB" altLang="en-US" noProof="0"/>
              <a:t>Fünfte Ebene</a:t>
            </a:r>
          </a:p>
        </p:txBody>
      </p:sp>
      <p:sp>
        <p:nvSpPr>
          <p:cNvPr id="6150" name="Rectangle 6">
            <a:extLst>
              <a:ext uri="{FF2B5EF4-FFF2-40B4-BE49-F238E27FC236}">
                <a16:creationId xmlns:a16="http://schemas.microsoft.com/office/drawing/2014/main" id="{E528FC1C-BEF6-2441-B20C-C8BA7028C761}"/>
              </a:ext>
            </a:extLst>
          </p:cNvPr>
          <p:cNvSpPr>
            <a:spLocks noGrp="1" noChangeArrowheads="1"/>
          </p:cNvSpPr>
          <p:nvPr>
            <p:ph type="ftr" sz="quarter" idx="4"/>
          </p:nvPr>
        </p:nvSpPr>
        <p:spPr bwMode="auto">
          <a:xfrm>
            <a:off x="0" y="9345614"/>
            <a:ext cx="2901950" cy="490537"/>
          </a:xfrm>
          <a:prstGeom prst="rect">
            <a:avLst/>
          </a:prstGeom>
          <a:noFill/>
          <a:ln>
            <a:noFill/>
          </a:ln>
          <a:effectLst/>
          <a:extLst>
            <a:ext uri="{909E8E84-426E-40dd-AFC4-6F175D3DCCD1}"/>
            <a:ext uri="{91240B29-F687-4f45-9708-019B960494DF}"/>
            <a:ext uri="{AF507438-7753-43e0-B8FC-AC1667EBCBE1}"/>
          </a:extLst>
        </p:spPr>
        <p:txBody>
          <a:bodyPr vert="horz" wrap="square" lIns="94475" tIns="47239" rIns="94475" bIns="47239" numCol="1" anchor="b" anchorCtr="0" compatLnSpc="1">
            <a:prstTxWarp prst="textNoShape">
              <a:avLst/>
            </a:prstTxWarp>
          </a:bodyPr>
          <a:lstStyle>
            <a:lvl1pPr defTabSz="942975" eaLnBrk="1" hangingPunct="1">
              <a:defRPr sz="1300">
                <a:latin typeface="Arial" charset="0"/>
                <a:ea typeface="+mn-ea"/>
                <a:cs typeface="+mn-cs"/>
              </a:defRPr>
            </a:lvl1pPr>
          </a:lstStyle>
          <a:p>
            <a:pPr>
              <a:defRPr/>
            </a:pPr>
            <a:endParaRPr lang="en-GB"/>
          </a:p>
        </p:txBody>
      </p:sp>
      <p:sp>
        <p:nvSpPr>
          <p:cNvPr id="6151" name="Rectangle 7">
            <a:extLst>
              <a:ext uri="{FF2B5EF4-FFF2-40B4-BE49-F238E27FC236}">
                <a16:creationId xmlns:a16="http://schemas.microsoft.com/office/drawing/2014/main" id="{35047CC7-2422-B34B-A33F-2BB7B819A712}"/>
              </a:ext>
            </a:extLst>
          </p:cNvPr>
          <p:cNvSpPr>
            <a:spLocks noGrp="1" noChangeArrowheads="1"/>
          </p:cNvSpPr>
          <p:nvPr>
            <p:ph type="sldNum" sz="quarter" idx="5"/>
          </p:nvPr>
        </p:nvSpPr>
        <p:spPr bwMode="auto">
          <a:xfrm>
            <a:off x="3797300" y="9345614"/>
            <a:ext cx="2901950" cy="490537"/>
          </a:xfrm>
          <a:prstGeom prst="rect">
            <a:avLst/>
          </a:prstGeom>
          <a:noFill/>
          <a:ln>
            <a:noFill/>
          </a:ln>
          <a:effectLst/>
          <a:extLst>
            <a:ext uri="{909E8E84-426E-40dd-AFC4-6F175D3DCCD1}"/>
            <a:ext uri="{91240B29-F687-4f45-9708-019B960494DF}"/>
            <a:ext uri="{AF507438-7753-43e0-B8FC-AC1667EBCBE1}"/>
          </a:extLst>
        </p:spPr>
        <p:txBody>
          <a:bodyPr vert="horz" wrap="square" lIns="94475" tIns="47239" rIns="94475" bIns="47239" numCol="1" anchor="b" anchorCtr="0" compatLnSpc="1">
            <a:prstTxWarp prst="textNoShape">
              <a:avLst/>
            </a:prstTxWarp>
          </a:bodyPr>
          <a:lstStyle>
            <a:lvl1pPr algn="r" defTabSz="942975" eaLnBrk="1" hangingPunct="1">
              <a:defRPr sz="1300">
                <a:latin typeface="Arial" charset="0"/>
                <a:ea typeface="ＭＳ Ｐゴシック" charset="-128"/>
              </a:defRPr>
            </a:lvl1pPr>
          </a:lstStyle>
          <a:p>
            <a:pPr>
              <a:defRPr/>
            </a:pPr>
            <a:fld id="{AB25B644-9825-4291-AFB4-44863C374B2B}" type="slidenum">
              <a:rPr lang="en-GB" altLang="en-US"/>
              <a:pPr>
                <a:defRPr/>
              </a:pPr>
              <a:t>‹#›</a:t>
            </a:fld>
            <a:endParaRPr lang="en-GB" altLang="en-US"/>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Arial" charset="0"/>
        <a:ea typeface="ＭＳ Ｐゴシック" charset="0"/>
        <a:cs typeface="ＭＳ Ｐゴシック" charset="0"/>
      </a:defRPr>
    </a:lvl1pPr>
    <a:lvl2pPr marL="457200" algn="l" rtl="0" eaLnBrk="0" fontAlgn="base" hangingPunct="0">
      <a:spcBef>
        <a:spcPct val="30000"/>
      </a:spcBef>
      <a:spcAft>
        <a:spcPct val="0"/>
      </a:spcAft>
      <a:defRPr sz="1200" kern="1200">
        <a:solidFill>
          <a:schemeClr val="tx1"/>
        </a:solidFill>
        <a:latin typeface="Arial" charset="0"/>
        <a:ea typeface="ＭＳ Ｐゴシック" charset="0"/>
        <a:cs typeface="+mn-cs"/>
      </a:defRPr>
    </a:lvl2pPr>
    <a:lvl3pPr marL="914400" algn="l" rtl="0" eaLnBrk="0" fontAlgn="base" hangingPunct="0">
      <a:spcBef>
        <a:spcPct val="30000"/>
      </a:spcBef>
      <a:spcAft>
        <a:spcPct val="0"/>
      </a:spcAft>
      <a:defRPr sz="1200" kern="1200">
        <a:solidFill>
          <a:schemeClr val="tx1"/>
        </a:solidFill>
        <a:latin typeface="Arial" charset="0"/>
        <a:ea typeface="ＭＳ Ｐゴシック" charset="0"/>
        <a:cs typeface="+mn-cs"/>
      </a:defRPr>
    </a:lvl3pPr>
    <a:lvl4pPr marL="1371600" algn="l" rtl="0" eaLnBrk="0" fontAlgn="base" hangingPunct="0">
      <a:spcBef>
        <a:spcPct val="30000"/>
      </a:spcBef>
      <a:spcAft>
        <a:spcPct val="0"/>
      </a:spcAft>
      <a:defRPr sz="1200" kern="1200">
        <a:solidFill>
          <a:schemeClr val="tx1"/>
        </a:solidFill>
        <a:latin typeface="Arial" charset="0"/>
        <a:ea typeface="ＭＳ Ｐゴシック" charset="0"/>
        <a:cs typeface="+mn-cs"/>
      </a:defRPr>
    </a:lvl4pPr>
    <a:lvl5pPr marL="1828800" algn="l" rtl="0" eaLnBrk="0" fontAlgn="base" hangingPunct="0">
      <a:spcBef>
        <a:spcPct val="30000"/>
      </a:spcBef>
      <a:spcAft>
        <a:spcPct val="0"/>
      </a:spcAft>
      <a:defRPr sz="1200" kern="1200">
        <a:solidFill>
          <a:schemeClr val="tx1"/>
        </a:solidFill>
        <a:latin typeface="Arial" charset="0"/>
        <a:ea typeface="ＭＳ Ｐゴシック" charset="0"/>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Rectangle 1026">
            <a:extLst>
              <a:ext uri="{FF2B5EF4-FFF2-40B4-BE49-F238E27FC236}">
                <a16:creationId xmlns:a16="http://schemas.microsoft.com/office/drawing/2014/main" id="{C53935B0-DBB4-0144-ABBD-096EE49CD5C4}"/>
              </a:ext>
            </a:extLst>
          </p:cNvPr>
          <p:cNvSpPr>
            <a:spLocks noGrp="1" noChangeArrowheads="1"/>
          </p:cNvSpPr>
          <p:nvPr>
            <p:ph type="body" idx="1"/>
          </p:nvPr>
        </p:nvSpPr>
        <p:spPr>
          <a:xfrm>
            <a:off x="242889" y="5253038"/>
            <a:ext cx="6283325" cy="4051300"/>
          </a:xfrm>
          <a:extLst>
            <a:ext uri="{FAA26D3D-D897-4be2-8F04-BA451C77F1D7}"/>
            <a:ext uri="{AF507438-7753-43e0-B8FC-AC1667EBCBE1}"/>
          </a:extLst>
        </p:spPr>
        <p:txBody>
          <a:bodyPr lIns="89384" tIns="44694" rIns="89384" bIns="44694"/>
          <a:lstStyle/>
          <a:p>
            <a:pPr eaLnBrk="1" hangingPunct="1">
              <a:defRPr/>
            </a:pPr>
            <a:endParaRPr lang="en-GB" dirty="0">
              <a:cs typeface="+mn-cs"/>
            </a:endParaRPr>
          </a:p>
        </p:txBody>
      </p:sp>
      <p:sp>
        <p:nvSpPr>
          <p:cNvPr id="16387" name="Rectangle 1027">
            <a:extLst>
              <a:ext uri="{FF2B5EF4-FFF2-40B4-BE49-F238E27FC236}">
                <a16:creationId xmlns:a16="http://schemas.microsoft.com/office/drawing/2014/main" id="{B914E21E-0120-4DDA-A9B8-CA746B38F143}"/>
              </a:ext>
            </a:extLst>
          </p:cNvPr>
          <p:cNvSpPr>
            <a:spLocks noGrp="1" noRot="1" noChangeAspect="1" noChangeArrowheads="1" noTextEdit="1"/>
          </p:cNvSpPr>
          <p:nvPr>
            <p:ph type="sldImg"/>
          </p:nvPr>
        </p:nvSpPr>
        <p:spPr>
          <a:xfrm>
            <a:off x="1588" y="0"/>
            <a:ext cx="6696075" cy="5022850"/>
          </a:xfr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ro-RO" dirty="0"/>
              <a:t>AICI ÎNCEPE PARALELA</a:t>
            </a:r>
            <a:endParaRPr lang="en-US" dirty="0"/>
          </a:p>
          <a:p>
            <a:endParaRPr lang="en-US" dirty="0"/>
          </a:p>
        </p:txBody>
      </p:sp>
    </p:spTree>
    <p:extLst>
      <p:ext uri="{BB962C8B-B14F-4D97-AF65-F5344CB8AC3E}">
        <p14:creationId xmlns:p14="http://schemas.microsoft.com/office/powerpoint/2010/main" val="40425110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ro-RO" dirty="0"/>
              <a:t>AICI ÎNCEPE PARALELA</a:t>
            </a:r>
            <a:endParaRPr lang="en-US" dirty="0"/>
          </a:p>
          <a:p>
            <a:endParaRPr lang="en-US" dirty="0"/>
          </a:p>
        </p:txBody>
      </p:sp>
    </p:spTree>
    <p:extLst>
      <p:ext uri="{BB962C8B-B14F-4D97-AF65-F5344CB8AC3E}">
        <p14:creationId xmlns:p14="http://schemas.microsoft.com/office/powerpoint/2010/main" val="162652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o-RO" dirty="0"/>
              <a:t>THE LORD – </a:t>
            </a:r>
            <a:r>
              <a:rPr lang="ro-RO" dirty="0" err="1"/>
              <a:t>winston</a:t>
            </a:r>
            <a:r>
              <a:rPr lang="ro-RO" dirty="0"/>
              <a:t> </a:t>
            </a:r>
            <a:r>
              <a:rPr lang="ro-RO" dirty="0" err="1"/>
              <a:t>churchill</a:t>
            </a:r>
            <a:endParaRPr lang="ro-RO" dirty="0"/>
          </a:p>
          <a:p>
            <a:r>
              <a:rPr lang="ro-RO" dirty="0"/>
              <a:t>THE BUTLER</a:t>
            </a:r>
            <a:r>
              <a:rPr lang="ro-RO" baseline="0" dirty="0"/>
              <a:t> – </a:t>
            </a:r>
            <a:r>
              <a:rPr lang="ro-RO" baseline="0" dirty="0" err="1"/>
              <a:t>alfred</a:t>
            </a:r>
            <a:endParaRPr lang="ro-RO" baseline="0" dirty="0"/>
          </a:p>
          <a:p>
            <a:endParaRPr lang="ro-RO" baseline="0" dirty="0"/>
          </a:p>
          <a:p>
            <a:r>
              <a:rPr lang="ro-RO" baseline="0" dirty="0"/>
              <a:t>FACEM O PARALELĂ (punem o gimnastă)</a:t>
            </a:r>
            <a:endParaRPr lang="en-US" dirty="0"/>
          </a:p>
          <a:p>
            <a:endParaRPr lang="en-US" dirty="0"/>
          </a:p>
        </p:txBody>
      </p:sp>
    </p:spTree>
    <p:extLst>
      <p:ext uri="{BB962C8B-B14F-4D97-AF65-F5344CB8AC3E}">
        <p14:creationId xmlns:p14="http://schemas.microsoft.com/office/powerpoint/2010/main" val="84582433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90000"/>
              </a:lnSpc>
            </a:pPr>
            <a:r>
              <a:rPr lang="en-US" sz="1200" dirty="0"/>
              <a:t>Pentru </a:t>
            </a:r>
            <a:r>
              <a:rPr lang="en-US" sz="1200" dirty="0" err="1"/>
              <a:t>recepția</a:t>
            </a:r>
            <a:r>
              <a:rPr lang="en-US" sz="1200" dirty="0"/>
              <a:t> </a:t>
            </a:r>
            <a:r>
              <a:rPr lang="en-US" sz="1200" dirty="0" err="1"/>
              <a:t>semnalelor</a:t>
            </a:r>
            <a:r>
              <a:rPr lang="en-US" sz="1200" dirty="0"/>
              <a:t> pe </a:t>
            </a:r>
            <a:r>
              <a:rPr lang="en-US" sz="1200" dirty="0" err="1"/>
              <a:t>legăturile</a:t>
            </a:r>
            <a:r>
              <a:rPr lang="en-US" sz="1200" dirty="0"/>
              <a:t> de </a:t>
            </a:r>
            <a:r>
              <a:rPr lang="en-US" sz="1200" dirty="0" err="1"/>
              <a:t>ieşire</a:t>
            </a:r>
            <a:r>
              <a:rPr lang="en-US" sz="1200" dirty="0"/>
              <a:t>, se poate </a:t>
            </a:r>
            <a:r>
              <a:rPr lang="en-US" sz="1200" dirty="0" err="1"/>
              <a:t>ține</a:t>
            </a:r>
            <a:r>
              <a:rPr lang="en-US" sz="1200" dirty="0"/>
              <a:t> o </a:t>
            </a:r>
            <a:r>
              <a:rPr lang="en-US" sz="1200" dirty="0" err="1"/>
              <a:t>evidență</a:t>
            </a:r>
            <a:r>
              <a:rPr lang="en-US" sz="1200" dirty="0"/>
              <a:t> </a:t>
            </a:r>
            <a:r>
              <a:rPr lang="en-US" sz="1200" dirty="0" err="1"/>
              <a:t>globală</a:t>
            </a:r>
            <a:r>
              <a:rPr lang="en-US" sz="1200" dirty="0"/>
              <a:t>, </a:t>
            </a:r>
            <a:r>
              <a:rPr lang="en-US" sz="1200" dirty="0" err="1"/>
              <a:t>deoarece</a:t>
            </a:r>
            <a:r>
              <a:rPr lang="en-US" sz="1200" dirty="0"/>
              <a:t> </a:t>
            </a:r>
            <a:r>
              <a:rPr lang="en-US" sz="1200" dirty="0" err="1"/>
              <a:t>este</a:t>
            </a:r>
            <a:r>
              <a:rPr lang="en-US" sz="1200" dirty="0"/>
              <a:t> important ca  </a:t>
            </a:r>
            <a:r>
              <a:rPr lang="en-US" sz="1200" dirty="0" err="1"/>
              <a:t>deficitele</a:t>
            </a:r>
            <a:r>
              <a:rPr lang="en-US" sz="1200" dirty="0"/>
              <a:t> </a:t>
            </a:r>
            <a:r>
              <a:rPr lang="en-US" sz="1200" dirty="0" err="1"/>
              <a:t>legăturilor</a:t>
            </a:r>
            <a:r>
              <a:rPr lang="en-US" sz="1200" dirty="0"/>
              <a:t> de </a:t>
            </a:r>
            <a:r>
              <a:rPr lang="en-US" sz="1200" dirty="0" err="1"/>
              <a:t>ieşire</a:t>
            </a:r>
            <a:r>
              <a:rPr lang="en-US" sz="1200" dirty="0"/>
              <a:t> </a:t>
            </a:r>
            <a:r>
              <a:rPr lang="en-US" sz="1200" dirty="0" err="1"/>
              <a:t>să</a:t>
            </a:r>
            <a:r>
              <a:rPr lang="en-US" sz="1200" dirty="0"/>
              <a:t> se </a:t>
            </a:r>
            <a:r>
              <a:rPr lang="en-US" sz="1200" dirty="0" err="1"/>
              <a:t>anuleze</a:t>
            </a:r>
            <a:r>
              <a:rPr lang="en-US" sz="1200" dirty="0"/>
              <a:t>,  </a:t>
            </a:r>
            <a:r>
              <a:rPr lang="en-US" sz="1200" dirty="0" err="1"/>
              <a:t>neavînd</a:t>
            </a:r>
            <a:r>
              <a:rPr lang="en-US" sz="1200" dirty="0"/>
              <a:t>  </a:t>
            </a:r>
            <a:r>
              <a:rPr lang="en-US" sz="1200" dirty="0" err="1"/>
              <a:t>importanță</a:t>
            </a:r>
            <a:r>
              <a:rPr lang="en-US" sz="1200" dirty="0"/>
              <a:t> </a:t>
            </a:r>
            <a:r>
              <a:rPr lang="en-US" sz="1200" dirty="0" err="1"/>
              <a:t>identitatea</a:t>
            </a:r>
            <a:r>
              <a:rPr lang="en-US" sz="1200" dirty="0"/>
              <a:t> </a:t>
            </a:r>
            <a:r>
              <a:rPr lang="en-US" sz="1200" dirty="0" err="1"/>
              <a:t>legăturilor</a:t>
            </a:r>
            <a:r>
              <a:rPr lang="en-US" sz="1200" dirty="0"/>
              <a:t> pe care se </a:t>
            </a:r>
            <a:r>
              <a:rPr lang="en-US" sz="1200" dirty="0" err="1"/>
              <a:t>primesc</a:t>
            </a:r>
            <a:r>
              <a:rPr lang="en-US" sz="1200" dirty="0"/>
              <a:t> </a:t>
            </a:r>
            <a:r>
              <a:rPr lang="en-US" sz="1200" dirty="0" err="1"/>
              <a:t>semnale</a:t>
            </a:r>
            <a:r>
              <a:rPr lang="en-US" sz="1200" dirty="0"/>
              <a:t>. Ca </a:t>
            </a:r>
            <a:r>
              <a:rPr lang="en-US" sz="1200" dirty="0" err="1"/>
              <a:t>urmare</a:t>
            </a:r>
            <a:r>
              <a:rPr lang="en-US" sz="1200" dirty="0"/>
              <a:t>, o </a:t>
            </a:r>
            <a:r>
              <a:rPr lang="en-US" sz="1200" dirty="0" err="1"/>
              <a:t>singură</a:t>
            </a:r>
            <a:r>
              <a:rPr lang="en-US" sz="1200" dirty="0"/>
              <a:t> </a:t>
            </a:r>
            <a:r>
              <a:rPr lang="en-US" sz="1200" dirty="0" err="1"/>
              <a:t>variabilă</a:t>
            </a:r>
            <a:r>
              <a:rPr lang="en-US" sz="1200" dirty="0"/>
              <a:t> </a:t>
            </a:r>
            <a:r>
              <a:rPr lang="en-US" sz="1200" b="1" dirty="0" err="1"/>
              <a:t>nsemnale</a:t>
            </a:r>
            <a:r>
              <a:rPr lang="en-US" sz="1200" dirty="0"/>
              <a:t> care </a:t>
            </a:r>
            <a:r>
              <a:rPr lang="en-US" sz="1200" dirty="0" err="1"/>
              <a:t>să</a:t>
            </a:r>
            <a:r>
              <a:rPr lang="en-US" sz="1200" dirty="0"/>
              <a:t> </a:t>
            </a:r>
            <a:r>
              <a:rPr lang="en-US" sz="1200" dirty="0" err="1"/>
              <a:t>țină</a:t>
            </a:r>
            <a:r>
              <a:rPr lang="en-US" sz="1200" dirty="0"/>
              <a:t> </a:t>
            </a:r>
            <a:r>
              <a:rPr lang="en-US" sz="1200" dirty="0" err="1"/>
              <a:t>minte</a:t>
            </a:r>
            <a:r>
              <a:rPr lang="en-US" sz="1200" dirty="0"/>
              <a:t> </a:t>
            </a:r>
            <a:r>
              <a:rPr lang="en-US" sz="1200" dirty="0" err="1"/>
              <a:t>suma</a:t>
            </a:r>
            <a:r>
              <a:rPr lang="en-US" sz="1200" dirty="0"/>
              <a:t> </a:t>
            </a:r>
            <a:r>
              <a:rPr lang="en-US" sz="1200" dirty="0" err="1"/>
              <a:t>deficitelor</a:t>
            </a:r>
            <a:r>
              <a:rPr lang="en-US" sz="1200" dirty="0"/>
              <a:t> </a:t>
            </a:r>
            <a:r>
              <a:rPr lang="en-US" sz="1200" dirty="0" err="1"/>
              <a:t>legăturilor</a:t>
            </a:r>
            <a:r>
              <a:rPr lang="en-US" sz="1200" dirty="0"/>
              <a:t> de </a:t>
            </a:r>
            <a:r>
              <a:rPr lang="en-US" sz="1200" dirty="0" err="1"/>
              <a:t>ieşire</a:t>
            </a:r>
            <a:r>
              <a:rPr lang="en-US" sz="1200" dirty="0"/>
              <a:t> </a:t>
            </a:r>
            <a:r>
              <a:rPr lang="en-US" sz="1200" dirty="0" err="1"/>
              <a:t>este</a:t>
            </a:r>
            <a:r>
              <a:rPr lang="en-US" sz="1200" dirty="0"/>
              <a:t> </a:t>
            </a:r>
            <a:r>
              <a:rPr lang="en-US" sz="1200" dirty="0" err="1"/>
              <a:t>suficientă</a:t>
            </a:r>
            <a:r>
              <a:rPr lang="en-US" sz="1200" dirty="0"/>
              <a:t>.</a:t>
            </a:r>
          </a:p>
          <a:p>
            <a:pPr eaLnBrk="1" hangingPunct="1">
              <a:lnSpc>
                <a:spcPct val="90000"/>
              </a:lnSpc>
            </a:pPr>
            <a:endParaRPr lang="en-US" sz="1200" dirty="0"/>
          </a:p>
          <a:p>
            <a:pPr eaLnBrk="1" hangingPunct="1">
              <a:lnSpc>
                <a:spcPct val="90000"/>
              </a:lnSpc>
            </a:pPr>
            <a:r>
              <a:rPr lang="en-US" sz="1200" dirty="0" err="1"/>
              <a:t>Algoritmul</a:t>
            </a:r>
            <a:r>
              <a:rPr lang="en-US" sz="1200" dirty="0"/>
              <a:t>  </a:t>
            </a:r>
            <a:r>
              <a:rPr lang="en-US" sz="1200" dirty="0" err="1"/>
              <a:t>fiecărui</a:t>
            </a:r>
            <a:r>
              <a:rPr lang="en-US" sz="1200" dirty="0"/>
              <a:t> nod </a:t>
            </a:r>
            <a:r>
              <a:rPr lang="en-US" sz="1200" dirty="0" err="1"/>
              <a:t>este</a:t>
            </a:r>
            <a:r>
              <a:rPr lang="en-US" sz="1200" dirty="0"/>
              <a:t> </a:t>
            </a:r>
            <a:r>
              <a:rPr lang="en-US" sz="1200" dirty="0" err="1"/>
              <a:t>repartizat</a:t>
            </a:r>
            <a:r>
              <a:rPr lang="en-US" sz="1200" dirty="0"/>
              <a:t> </a:t>
            </a:r>
            <a:r>
              <a:rPr lang="en-US" sz="1200" dirty="0" err="1"/>
              <a:t>în</a:t>
            </a:r>
            <a:r>
              <a:rPr lang="en-US" sz="1200" dirty="0"/>
              <a:t> </a:t>
            </a:r>
            <a:r>
              <a:rPr lang="en-US" sz="1200" dirty="0" err="1"/>
              <a:t>două</a:t>
            </a:r>
            <a:r>
              <a:rPr lang="en-US" sz="1200" dirty="0"/>
              <a:t>  </a:t>
            </a:r>
            <a:r>
              <a:rPr lang="en-US" sz="1200" dirty="0" err="1"/>
              <a:t>procese</a:t>
            </a:r>
            <a:r>
              <a:rPr lang="en-US" sz="1200" dirty="0"/>
              <a:t>: </a:t>
            </a:r>
            <a:r>
              <a:rPr lang="en-US" sz="1200" dirty="0" err="1"/>
              <a:t>Prelucrare</a:t>
            </a:r>
            <a:r>
              <a:rPr lang="en-US" sz="1200" dirty="0"/>
              <a:t>(i) </a:t>
            </a:r>
            <a:r>
              <a:rPr lang="en-US" sz="1200" dirty="0" err="1"/>
              <a:t>realizează</a:t>
            </a:r>
            <a:r>
              <a:rPr lang="en-US" sz="1200" dirty="0"/>
              <a:t> </a:t>
            </a:r>
            <a:r>
              <a:rPr lang="en-US" sz="1200" dirty="0" err="1"/>
              <a:t>transformarea</a:t>
            </a:r>
            <a:r>
              <a:rPr lang="en-US" sz="1200" dirty="0"/>
              <a:t> </a:t>
            </a:r>
            <a:r>
              <a:rPr lang="en-US" sz="1200" dirty="0" err="1"/>
              <a:t>datelor</a:t>
            </a:r>
            <a:r>
              <a:rPr lang="en-US" sz="1200" dirty="0"/>
              <a:t>; Nod(i) </a:t>
            </a:r>
            <a:r>
              <a:rPr lang="en-US" sz="1200" dirty="0" err="1"/>
              <a:t>realizează</a:t>
            </a:r>
            <a:r>
              <a:rPr lang="en-US" sz="1200" dirty="0"/>
              <a:t> </a:t>
            </a:r>
            <a:r>
              <a:rPr lang="en-US" sz="1200" dirty="0" err="1"/>
              <a:t>gestiunea</a:t>
            </a:r>
            <a:r>
              <a:rPr lang="en-US" sz="1200" dirty="0"/>
              <a:t> </a:t>
            </a:r>
            <a:r>
              <a:rPr lang="en-US" sz="1200" dirty="0" err="1"/>
              <a:t>mesajelor</a:t>
            </a:r>
            <a:r>
              <a:rPr lang="en-US" sz="1200" dirty="0"/>
              <a:t> </a:t>
            </a:r>
            <a:r>
              <a:rPr lang="en-US" sz="1200" dirty="0" err="1"/>
              <a:t>şi</a:t>
            </a:r>
            <a:r>
              <a:rPr lang="en-US" sz="1200" dirty="0"/>
              <a:t> a </a:t>
            </a:r>
            <a:r>
              <a:rPr lang="en-US" sz="1200" dirty="0" err="1"/>
              <a:t>semnalelor</a:t>
            </a:r>
            <a:r>
              <a:rPr lang="en-US" sz="1200" dirty="0"/>
              <a:t> </a:t>
            </a:r>
            <a:r>
              <a:rPr lang="en-US" sz="1200" dirty="0" err="1"/>
              <a:t>schimbate</a:t>
            </a:r>
            <a:r>
              <a:rPr lang="en-US" sz="1200" dirty="0"/>
              <a:t> cu </a:t>
            </a:r>
            <a:r>
              <a:rPr lang="en-US" sz="1200" dirty="0" err="1"/>
              <a:t>celelalte</a:t>
            </a:r>
            <a:r>
              <a:rPr lang="en-US" sz="1200" dirty="0"/>
              <a:t> </a:t>
            </a:r>
            <a:r>
              <a:rPr lang="en-US" sz="1200" dirty="0" err="1"/>
              <a:t>noduri</a:t>
            </a:r>
            <a:r>
              <a:rPr lang="en-US" sz="1200" dirty="0"/>
              <a:t>. </a:t>
            </a:r>
            <a:r>
              <a:rPr lang="en-US" sz="1200" dirty="0" err="1"/>
              <a:t>Prelucrare</a:t>
            </a:r>
            <a:r>
              <a:rPr lang="en-US" sz="1200" dirty="0"/>
              <a:t>(i) are un canal chm[i] </a:t>
            </a:r>
            <a:r>
              <a:rPr lang="en-US" sz="1200" dirty="0" err="1"/>
              <a:t>prin</a:t>
            </a:r>
            <a:r>
              <a:rPr lang="en-US" sz="1200" dirty="0"/>
              <a:t> care </a:t>
            </a:r>
            <a:r>
              <a:rPr lang="en-US" sz="1200" dirty="0" err="1"/>
              <a:t>primeşte</a:t>
            </a:r>
            <a:r>
              <a:rPr lang="en-US" sz="1200" dirty="0"/>
              <a:t> </a:t>
            </a:r>
            <a:r>
              <a:rPr lang="en-US" sz="1200" dirty="0" err="1"/>
              <a:t>mesajele</a:t>
            </a:r>
            <a:r>
              <a:rPr lang="en-US" sz="1200" dirty="0"/>
              <a:t> de date. Nod(i) are un canal </a:t>
            </a:r>
            <a:r>
              <a:rPr lang="en-US" sz="1200" dirty="0" err="1"/>
              <a:t>chs</a:t>
            </a:r>
            <a:r>
              <a:rPr lang="en-US" sz="1200" dirty="0"/>
              <a:t>[i] </a:t>
            </a:r>
            <a:r>
              <a:rPr lang="en-US" sz="1200" dirty="0" err="1"/>
              <a:t>prin</a:t>
            </a:r>
            <a:r>
              <a:rPr lang="en-US" sz="1200" dirty="0"/>
              <a:t> care </a:t>
            </a:r>
            <a:r>
              <a:rPr lang="en-US" sz="1200" dirty="0" err="1"/>
              <a:t>primeşte</a:t>
            </a:r>
            <a:r>
              <a:rPr lang="en-US" sz="1200" dirty="0"/>
              <a:t> </a:t>
            </a:r>
            <a:r>
              <a:rPr lang="en-US" sz="1200" dirty="0" err="1"/>
              <a:t>semnale</a:t>
            </a:r>
            <a:r>
              <a:rPr lang="en-US" sz="1200" dirty="0"/>
              <a:t> de la </a:t>
            </a:r>
            <a:r>
              <a:rPr lang="en-US" sz="1200" dirty="0" err="1"/>
              <a:t>celelalte</a:t>
            </a:r>
            <a:r>
              <a:rPr lang="en-US" sz="1200" dirty="0"/>
              <a:t> </a:t>
            </a:r>
            <a:r>
              <a:rPr lang="en-US" sz="1200" dirty="0" err="1"/>
              <a:t>procese</a:t>
            </a:r>
            <a:r>
              <a:rPr lang="en-US" sz="1200" dirty="0"/>
              <a:t>, </a:t>
            </a:r>
            <a:r>
              <a:rPr lang="en-US" sz="1200" dirty="0" err="1"/>
              <a:t>anunțuri</a:t>
            </a:r>
            <a:r>
              <a:rPr lang="en-US" sz="1200" dirty="0"/>
              <a:t> de </a:t>
            </a:r>
            <a:r>
              <a:rPr lang="en-US" sz="1200" dirty="0" err="1"/>
              <a:t>transmitere</a:t>
            </a:r>
            <a:r>
              <a:rPr lang="en-US" sz="1200" dirty="0"/>
              <a:t>/</a:t>
            </a:r>
            <a:r>
              <a:rPr lang="en-US" sz="1200" dirty="0" err="1"/>
              <a:t>recepție</a:t>
            </a:r>
            <a:r>
              <a:rPr lang="en-US" sz="1200" dirty="0"/>
              <a:t> de </a:t>
            </a:r>
            <a:r>
              <a:rPr lang="en-US" sz="1200" dirty="0" err="1"/>
              <a:t>mesaje</a:t>
            </a:r>
            <a:r>
              <a:rPr lang="en-US" sz="1200" dirty="0"/>
              <a:t> de date </a:t>
            </a:r>
            <a:r>
              <a:rPr lang="en-US" sz="1200" dirty="0" err="1"/>
              <a:t>şi</a:t>
            </a:r>
            <a:r>
              <a:rPr lang="en-US" sz="1200" dirty="0"/>
              <a:t> </a:t>
            </a:r>
            <a:r>
              <a:rPr lang="en-US" sz="1200" dirty="0" err="1"/>
              <a:t>cereri</a:t>
            </a:r>
            <a:r>
              <a:rPr lang="en-US" sz="1200" dirty="0"/>
              <a:t> de </a:t>
            </a:r>
            <a:r>
              <a:rPr lang="en-US" sz="1200" dirty="0" err="1"/>
              <a:t>terminare</a:t>
            </a:r>
            <a:r>
              <a:rPr lang="en-US" sz="1200" dirty="0"/>
              <a:t> de la </a:t>
            </a:r>
            <a:r>
              <a:rPr lang="en-US" sz="1200" dirty="0" err="1"/>
              <a:t>Prelucrare</a:t>
            </a:r>
            <a:r>
              <a:rPr lang="en-US" sz="1200" dirty="0"/>
              <a:t>(i). </a:t>
            </a:r>
            <a:r>
              <a:rPr lang="en-US" sz="1200" dirty="0" err="1"/>
              <a:t>Răspunsul</a:t>
            </a:r>
            <a:r>
              <a:rPr lang="en-US" sz="1200" dirty="0"/>
              <a:t> la </a:t>
            </a:r>
            <a:r>
              <a:rPr lang="en-US" sz="1200" dirty="0" err="1"/>
              <a:t>cererile</a:t>
            </a:r>
            <a:r>
              <a:rPr lang="en-US" sz="1200" dirty="0"/>
              <a:t> de </a:t>
            </a:r>
            <a:r>
              <a:rPr lang="en-US" sz="1200" dirty="0" err="1"/>
              <a:t>terminare</a:t>
            </a:r>
            <a:r>
              <a:rPr lang="en-US" sz="1200" dirty="0"/>
              <a:t> </a:t>
            </a:r>
            <a:r>
              <a:rPr lang="en-US" sz="1200" dirty="0" err="1"/>
              <a:t>este</a:t>
            </a:r>
            <a:r>
              <a:rPr lang="en-US" sz="1200" dirty="0"/>
              <a:t> </a:t>
            </a:r>
            <a:r>
              <a:rPr lang="en-US" sz="1200" dirty="0" err="1"/>
              <a:t>dat</a:t>
            </a:r>
            <a:r>
              <a:rPr lang="en-US" sz="1200" dirty="0"/>
              <a:t> pe </a:t>
            </a:r>
            <a:r>
              <a:rPr lang="en-US" sz="1200" dirty="0" err="1"/>
              <a:t>canalele</a:t>
            </a:r>
            <a:r>
              <a:rPr lang="en-US" sz="1200" dirty="0"/>
              <a:t> stop[i].</a:t>
            </a:r>
          </a:p>
          <a:p>
            <a:pPr eaLnBrk="1" hangingPunct="1">
              <a:lnSpc>
                <a:spcPct val="90000"/>
              </a:lnSpc>
            </a:pPr>
            <a:endParaRPr lang="en-US" sz="1200" dirty="0"/>
          </a:p>
          <a:p>
            <a:pPr eaLnBrk="1" hangingPunct="1">
              <a:lnSpc>
                <a:spcPct val="90000"/>
              </a:lnSpc>
            </a:pPr>
            <a:r>
              <a:rPr lang="pt-BR" sz="1200" dirty="0"/>
              <a:t>Procesul </a:t>
            </a:r>
            <a:r>
              <a:rPr lang="pt-BR" sz="1200" b="1" dirty="0"/>
              <a:t>Prelucrare (i)</a:t>
            </a:r>
            <a:r>
              <a:rPr lang="pt-BR" sz="1200" dirty="0"/>
              <a:t> are o funcționare ciclică. După recepția unui mesaj de date, el realizează prelucrările cerute şi, eventual, transmite mesaje de date altor procese. El însuşi poate primi mesaje de date de la celelalte procese, pe canalele de intrare. Recepțiile şi transmiterile de mesaje sunt anunțate procesului Nod(i). La sfîrşitul prelucrării, procesul trimite lui Nod(i) o cerere de terminare şi aşteaptă recepția unei confirmări pe un canal special stop[i].</a:t>
            </a:r>
          </a:p>
          <a:p>
            <a:pPr eaLnBrk="1" hangingPunct="1">
              <a:lnSpc>
                <a:spcPct val="90000"/>
              </a:lnSpc>
            </a:pPr>
            <a:r>
              <a:rPr lang="pt-BR" sz="1200" dirty="0"/>
              <a:t>Procesul </a:t>
            </a:r>
            <a:r>
              <a:rPr lang="pt-BR" sz="1200" b="1" dirty="0"/>
              <a:t>Nod(i)</a:t>
            </a:r>
            <a:r>
              <a:rPr lang="pt-BR" sz="1200" dirty="0"/>
              <a:t> are o funcționare ciclică. </a:t>
            </a:r>
            <a:r>
              <a:rPr lang="es-ES" sz="1200" dirty="0"/>
              <a:t>La </a:t>
            </a:r>
            <a:r>
              <a:rPr lang="es-ES" sz="1200" dirty="0" err="1"/>
              <a:t>fiecare</a:t>
            </a:r>
            <a:r>
              <a:rPr lang="es-ES" sz="1200" dirty="0"/>
              <a:t> </a:t>
            </a:r>
            <a:r>
              <a:rPr lang="es-ES" sz="1200" dirty="0" err="1"/>
              <a:t>iterație</a:t>
            </a:r>
            <a:r>
              <a:rPr lang="es-ES" sz="1200" dirty="0"/>
              <a:t>, el </a:t>
            </a:r>
            <a:r>
              <a:rPr lang="es-ES" sz="1200" dirty="0" err="1"/>
              <a:t>tratează</a:t>
            </a:r>
            <a:r>
              <a:rPr lang="es-ES" sz="1200" dirty="0"/>
              <a:t> </a:t>
            </a:r>
            <a:r>
              <a:rPr lang="es-ES" sz="1200" dirty="0" err="1"/>
              <a:t>unul</a:t>
            </a:r>
            <a:r>
              <a:rPr lang="es-ES" sz="1200" dirty="0"/>
              <a:t> din </a:t>
            </a:r>
            <a:r>
              <a:rPr lang="es-ES" sz="1200" dirty="0" err="1"/>
              <a:t>mesajele</a:t>
            </a:r>
            <a:r>
              <a:rPr lang="es-ES" sz="1200" dirty="0"/>
              <a:t> </a:t>
            </a:r>
            <a:r>
              <a:rPr lang="es-ES" sz="1200" dirty="0" err="1"/>
              <a:t>primite</a:t>
            </a:r>
            <a:r>
              <a:rPr lang="es-ES" sz="1200" dirty="0"/>
              <a:t> de la </a:t>
            </a:r>
            <a:r>
              <a:rPr lang="es-ES" sz="1200" dirty="0" err="1"/>
              <a:t>procesul</a:t>
            </a:r>
            <a:r>
              <a:rPr lang="es-ES" sz="1200" dirty="0"/>
              <a:t>  de </a:t>
            </a:r>
            <a:r>
              <a:rPr lang="es-ES" sz="1200" dirty="0" err="1"/>
              <a:t>prelucrare</a:t>
            </a:r>
            <a:r>
              <a:rPr lang="es-ES" sz="1200" dirty="0"/>
              <a:t> local </a:t>
            </a:r>
            <a:r>
              <a:rPr lang="es-ES" sz="1200" dirty="0" err="1"/>
              <a:t>sau</a:t>
            </a:r>
            <a:r>
              <a:rPr lang="es-ES" sz="1200" dirty="0"/>
              <a:t> de la </a:t>
            </a:r>
            <a:r>
              <a:rPr lang="es-ES" sz="1200" dirty="0" err="1"/>
              <a:t>celelalte</a:t>
            </a:r>
            <a:r>
              <a:rPr lang="es-ES" sz="1200" dirty="0"/>
              <a:t> procese Nod. </a:t>
            </a:r>
            <a:r>
              <a:rPr lang="es-ES" sz="1200" dirty="0" err="1"/>
              <a:t>Pentru</a:t>
            </a:r>
            <a:r>
              <a:rPr lang="es-ES" sz="1200" dirty="0"/>
              <a:t> un </a:t>
            </a:r>
            <a:r>
              <a:rPr lang="es-ES" sz="1200" dirty="0" err="1"/>
              <a:t>anunț</a:t>
            </a:r>
            <a:r>
              <a:rPr lang="es-ES" sz="1200" dirty="0"/>
              <a:t> de </a:t>
            </a:r>
            <a:r>
              <a:rPr lang="es-ES" sz="1200" dirty="0" err="1"/>
              <a:t>recepție</a:t>
            </a:r>
            <a:r>
              <a:rPr lang="es-ES" sz="1200" dirty="0"/>
              <a:t> de date, </a:t>
            </a:r>
            <a:r>
              <a:rPr lang="es-ES" sz="1200" dirty="0" err="1"/>
              <a:t>procesul</a:t>
            </a:r>
            <a:r>
              <a:rPr lang="es-ES" sz="1200" dirty="0"/>
              <a:t> </a:t>
            </a:r>
            <a:r>
              <a:rPr lang="es-ES" sz="1200" dirty="0" err="1"/>
              <a:t>actualizează</a:t>
            </a:r>
            <a:r>
              <a:rPr lang="es-ES" sz="1200" dirty="0"/>
              <a:t> </a:t>
            </a:r>
            <a:r>
              <a:rPr lang="es-ES" sz="1200" dirty="0" err="1"/>
              <a:t>deficitul</a:t>
            </a:r>
            <a:r>
              <a:rPr lang="es-ES" sz="1200" dirty="0"/>
              <a:t> </a:t>
            </a:r>
            <a:r>
              <a:rPr lang="es-ES" sz="1200" dirty="0" err="1"/>
              <a:t>legăturii</a:t>
            </a:r>
            <a:r>
              <a:rPr lang="es-ES" sz="1200" dirty="0"/>
              <a:t> de </a:t>
            </a:r>
            <a:r>
              <a:rPr lang="es-ES" sz="1200" dirty="0" err="1"/>
              <a:t>intrare</a:t>
            </a:r>
            <a:r>
              <a:rPr lang="es-ES" sz="1200" dirty="0"/>
              <a:t> </a:t>
            </a:r>
            <a:r>
              <a:rPr lang="es-ES" sz="1200" dirty="0" err="1"/>
              <a:t>şi</a:t>
            </a:r>
            <a:r>
              <a:rPr lang="es-ES" sz="1200" dirty="0"/>
              <a:t>, eventual, </a:t>
            </a:r>
            <a:r>
              <a:rPr lang="es-ES" sz="1200" b="1" dirty="0" err="1"/>
              <a:t>prim</a:t>
            </a:r>
            <a:r>
              <a:rPr lang="es-ES" sz="1200" dirty="0"/>
              <a:t>. Un </a:t>
            </a:r>
            <a:r>
              <a:rPr lang="es-ES" sz="1200" dirty="0" err="1"/>
              <a:t>anunț</a:t>
            </a:r>
            <a:r>
              <a:rPr lang="es-ES" sz="1200" dirty="0"/>
              <a:t> de </a:t>
            </a:r>
            <a:r>
              <a:rPr lang="es-ES" sz="1200" dirty="0" err="1"/>
              <a:t>transmitere</a:t>
            </a:r>
            <a:r>
              <a:rPr lang="es-ES" sz="1200" dirty="0"/>
              <a:t> </a:t>
            </a:r>
            <a:r>
              <a:rPr lang="es-ES" sz="1200" dirty="0" err="1"/>
              <a:t>determină</a:t>
            </a:r>
            <a:r>
              <a:rPr lang="es-ES" sz="1200" dirty="0"/>
              <a:t> </a:t>
            </a:r>
            <a:r>
              <a:rPr lang="es-ES" sz="1200" dirty="0" err="1"/>
              <a:t>incrementarea</a:t>
            </a:r>
            <a:r>
              <a:rPr lang="es-ES" sz="1200" dirty="0"/>
              <a:t>  </a:t>
            </a:r>
            <a:r>
              <a:rPr lang="es-ES" sz="1200" dirty="0" err="1"/>
              <a:t>variabilei</a:t>
            </a:r>
            <a:r>
              <a:rPr lang="es-ES" sz="1200" dirty="0"/>
              <a:t>  </a:t>
            </a:r>
            <a:r>
              <a:rPr lang="es-ES" sz="1200" b="1" dirty="0" err="1"/>
              <a:t>nsemnale</a:t>
            </a:r>
            <a:r>
              <a:rPr lang="es-ES" sz="1200" dirty="0"/>
              <a:t>.  Un  </a:t>
            </a:r>
            <a:r>
              <a:rPr lang="es-ES" sz="1200" dirty="0" err="1"/>
              <a:t>semnal</a:t>
            </a:r>
            <a:r>
              <a:rPr lang="es-ES" sz="1200" dirty="0"/>
              <a:t>  </a:t>
            </a:r>
            <a:r>
              <a:rPr lang="es-ES" sz="1200" dirty="0" err="1"/>
              <a:t>determină</a:t>
            </a:r>
            <a:r>
              <a:rPr lang="es-ES" sz="1200" dirty="0"/>
              <a:t> </a:t>
            </a:r>
            <a:r>
              <a:rPr lang="es-ES" sz="1200" dirty="0" err="1"/>
              <a:t>decrementarea</a:t>
            </a:r>
            <a:r>
              <a:rPr lang="es-ES" sz="1200" dirty="0"/>
              <a:t> </a:t>
            </a:r>
            <a:r>
              <a:rPr lang="es-ES" sz="1200" dirty="0" err="1"/>
              <a:t>variabilei</a:t>
            </a:r>
            <a:r>
              <a:rPr lang="es-ES" sz="1200" dirty="0"/>
              <a:t> </a:t>
            </a:r>
            <a:r>
              <a:rPr lang="es-ES" sz="1200" b="1" dirty="0" err="1"/>
              <a:t>nsemnale</a:t>
            </a:r>
            <a:r>
              <a:rPr lang="es-ES" sz="1200" dirty="0"/>
              <a:t>. </a:t>
            </a:r>
            <a:r>
              <a:rPr lang="es-ES" sz="1200" dirty="0" err="1"/>
              <a:t>În</a:t>
            </a:r>
            <a:r>
              <a:rPr lang="es-ES" sz="1200" dirty="0"/>
              <a:t> fine, o </a:t>
            </a:r>
            <a:r>
              <a:rPr lang="es-ES" sz="1200" dirty="0" err="1"/>
              <a:t>cerere</a:t>
            </a:r>
            <a:r>
              <a:rPr lang="es-ES" sz="1200" dirty="0"/>
              <a:t> de terminare </a:t>
            </a:r>
            <a:r>
              <a:rPr lang="es-ES" sz="1200" dirty="0" err="1"/>
              <a:t>provoacă</a:t>
            </a:r>
            <a:r>
              <a:rPr lang="es-ES" sz="1200" dirty="0"/>
              <a:t> </a:t>
            </a:r>
            <a:r>
              <a:rPr lang="es-ES" sz="1200" dirty="0" err="1"/>
              <a:t>transmiterea</a:t>
            </a:r>
            <a:r>
              <a:rPr lang="es-ES" sz="1200" dirty="0"/>
              <a:t> de </a:t>
            </a:r>
            <a:r>
              <a:rPr lang="es-ES" sz="1200" dirty="0" err="1"/>
              <a:t>semnale</a:t>
            </a:r>
            <a:r>
              <a:rPr lang="es-ES" sz="1200" dirty="0"/>
              <a:t> pe </a:t>
            </a:r>
            <a:r>
              <a:rPr lang="es-ES" sz="1200" dirty="0" err="1"/>
              <a:t>legăturile</a:t>
            </a:r>
            <a:r>
              <a:rPr lang="es-ES" sz="1200" dirty="0"/>
              <a:t> de </a:t>
            </a:r>
            <a:r>
              <a:rPr lang="es-ES" sz="1200" dirty="0" err="1"/>
              <a:t>intrare</a:t>
            </a:r>
            <a:r>
              <a:rPr lang="es-ES" sz="1200" dirty="0"/>
              <a:t>. </a:t>
            </a:r>
            <a:r>
              <a:rPr lang="es-ES" sz="1200" dirty="0" err="1"/>
              <a:t>Dacă</a:t>
            </a:r>
            <a:r>
              <a:rPr lang="es-ES" sz="1200" dirty="0"/>
              <a:t> </a:t>
            </a:r>
            <a:r>
              <a:rPr lang="es-ES" sz="1200" b="1" dirty="0" err="1"/>
              <a:t>nsemnale</a:t>
            </a:r>
            <a:r>
              <a:rPr lang="es-ES" sz="1200" dirty="0"/>
              <a:t> este </a:t>
            </a:r>
            <a:r>
              <a:rPr lang="es-ES" sz="1200" dirty="0" err="1"/>
              <a:t>nul</a:t>
            </a:r>
            <a:r>
              <a:rPr lang="es-ES" sz="1200" dirty="0"/>
              <a:t>, </a:t>
            </a:r>
            <a:r>
              <a:rPr lang="es-ES" sz="1200" dirty="0" err="1"/>
              <a:t>atunci</a:t>
            </a:r>
            <a:r>
              <a:rPr lang="es-ES" sz="1200" dirty="0"/>
              <a:t> se </a:t>
            </a:r>
            <a:r>
              <a:rPr lang="es-ES" sz="1200" dirty="0" err="1"/>
              <a:t>transmit</a:t>
            </a:r>
            <a:r>
              <a:rPr lang="es-ES" sz="1200" dirty="0"/>
              <a:t> </a:t>
            </a:r>
            <a:r>
              <a:rPr lang="es-ES" sz="1200" dirty="0" err="1"/>
              <a:t>semnale</a:t>
            </a:r>
            <a:r>
              <a:rPr lang="es-ES" sz="1200" dirty="0"/>
              <a:t> </a:t>
            </a:r>
            <a:r>
              <a:rPr lang="es-ES" sz="1200" dirty="0" err="1"/>
              <a:t>către</a:t>
            </a:r>
            <a:r>
              <a:rPr lang="es-ES" sz="1200" dirty="0"/>
              <a:t> </a:t>
            </a:r>
            <a:r>
              <a:rPr lang="es-ES" sz="1200" dirty="0" err="1"/>
              <a:t>nodul</a:t>
            </a:r>
            <a:r>
              <a:rPr lang="es-ES" sz="1200" dirty="0"/>
              <a:t> </a:t>
            </a:r>
            <a:r>
              <a:rPr lang="es-ES" sz="1200" dirty="0" err="1"/>
              <a:t>părinte</a:t>
            </a:r>
            <a:r>
              <a:rPr lang="es-ES" sz="1200" dirty="0"/>
              <a:t> din </a:t>
            </a:r>
            <a:r>
              <a:rPr lang="es-ES" sz="1200" dirty="0" err="1"/>
              <a:t>arborele</a:t>
            </a:r>
            <a:r>
              <a:rPr lang="es-ES" sz="1200" dirty="0"/>
              <a:t> de </a:t>
            </a:r>
            <a:r>
              <a:rPr lang="es-ES" sz="1200" dirty="0" err="1"/>
              <a:t>acoperire</a:t>
            </a:r>
            <a:r>
              <a:rPr lang="es-ES" sz="1200" dirty="0"/>
              <a:t> (</a:t>
            </a:r>
            <a:r>
              <a:rPr lang="es-ES" sz="1200" dirty="0" err="1"/>
              <a:t>prim</a:t>
            </a:r>
            <a:r>
              <a:rPr lang="es-ES" sz="1200" dirty="0"/>
              <a:t>) </a:t>
            </a:r>
            <a:r>
              <a:rPr lang="es-ES" sz="1200" dirty="0" err="1"/>
              <a:t>şi</a:t>
            </a:r>
            <a:r>
              <a:rPr lang="es-ES" sz="1200" dirty="0"/>
              <a:t> se </a:t>
            </a:r>
            <a:r>
              <a:rPr lang="es-ES" sz="1200" dirty="0" err="1"/>
              <a:t>confirmă</a:t>
            </a:r>
            <a:r>
              <a:rPr lang="es-ES" sz="1200" dirty="0"/>
              <a:t> </a:t>
            </a:r>
            <a:r>
              <a:rPr lang="es-ES" sz="1200" dirty="0" err="1"/>
              <a:t>terminarea</a:t>
            </a:r>
            <a:r>
              <a:rPr lang="es-ES" sz="1200" dirty="0"/>
              <a:t>. </a:t>
            </a:r>
            <a:r>
              <a:rPr lang="pt-BR" sz="1200" dirty="0"/>
              <a:t>Altfel, se transmite o infirmare a terminării.</a:t>
            </a:r>
            <a:endParaRPr lang="en-US" sz="1200" dirty="0"/>
          </a:p>
          <a:p>
            <a:endParaRPr lang="en-US" dirty="0"/>
          </a:p>
        </p:txBody>
      </p:sp>
    </p:spTree>
    <p:extLst>
      <p:ext uri="{BB962C8B-B14F-4D97-AF65-F5344CB8AC3E}">
        <p14:creationId xmlns:p14="http://schemas.microsoft.com/office/powerpoint/2010/main" val="33614830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lnSpc>
                <a:spcPct val="90000"/>
              </a:lnSpc>
            </a:pPr>
            <a:r>
              <a:rPr lang="en-US" sz="1200" dirty="0"/>
              <a:t>Pentru </a:t>
            </a:r>
            <a:r>
              <a:rPr lang="en-US" sz="1200" dirty="0" err="1"/>
              <a:t>recepția</a:t>
            </a:r>
            <a:r>
              <a:rPr lang="en-US" sz="1200" dirty="0"/>
              <a:t> </a:t>
            </a:r>
            <a:r>
              <a:rPr lang="en-US" sz="1200" dirty="0" err="1"/>
              <a:t>semnalelor</a:t>
            </a:r>
            <a:r>
              <a:rPr lang="en-US" sz="1200" dirty="0"/>
              <a:t> pe </a:t>
            </a:r>
            <a:r>
              <a:rPr lang="en-US" sz="1200" dirty="0" err="1"/>
              <a:t>legăturile</a:t>
            </a:r>
            <a:r>
              <a:rPr lang="en-US" sz="1200" dirty="0"/>
              <a:t> de </a:t>
            </a:r>
            <a:r>
              <a:rPr lang="en-US" sz="1200" dirty="0" err="1"/>
              <a:t>ieşire</a:t>
            </a:r>
            <a:r>
              <a:rPr lang="en-US" sz="1200" dirty="0"/>
              <a:t>, se poate </a:t>
            </a:r>
            <a:r>
              <a:rPr lang="en-US" sz="1200" dirty="0" err="1"/>
              <a:t>ține</a:t>
            </a:r>
            <a:r>
              <a:rPr lang="en-US" sz="1200" dirty="0"/>
              <a:t> o </a:t>
            </a:r>
            <a:r>
              <a:rPr lang="en-US" sz="1200" dirty="0" err="1"/>
              <a:t>evidență</a:t>
            </a:r>
            <a:r>
              <a:rPr lang="en-US" sz="1200" dirty="0"/>
              <a:t> </a:t>
            </a:r>
            <a:r>
              <a:rPr lang="en-US" sz="1200" dirty="0" err="1"/>
              <a:t>globală</a:t>
            </a:r>
            <a:r>
              <a:rPr lang="en-US" sz="1200" dirty="0"/>
              <a:t>, </a:t>
            </a:r>
            <a:r>
              <a:rPr lang="en-US" sz="1200" dirty="0" err="1"/>
              <a:t>deoarece</a:t>
            </a:r>
            <a:r>
              <a:rPr lang="en-US" sz="1200" dirty="0"/>
              <a:t> </a:t>
            </a:r>
            <a:r>
              <a:rPr lang="en-US" sz="1200" dirty="0" err="1"/>
              <a:t>este</a:t>
            </a:r>
            <a:r>
              <a:rPr lang="en-US" sz="1200" dirty="0"/>
              <a:t> important ca  </a:t>
            </a:r>
            <a:r>
              <a:rPr lang="en-US" sz="1200" dirty="0" err="1"/>
              <a:t>deficitele</a:t>
            </a:r>
            <a:r>
              <a:rPr lang="en-US" sz="1200" dirty="0"/>
              <a:t> </a:t>
            </a:r>
            <a:r>
              <a:rPr lang="en-US" sz="1200" dirty="0" err="1"/>
              <a:t>legăturilor</a:t>
            </a:r>
            <a:r>
              <a:rPr lang="en-US" sz="1200" dirty="0"/>
              <a:t> de </a:t>
            </a:r>
            <a:r>
              <a:rPr lang="en-US" sz="1200" dirty="0" err="1"/>
              <a:t>ieşire</a:t>
            </a:r>
            <a:r>
              <a:rPr lang="en-US" sz="1200" dirty="0"/>
              <a:t> </a:t>
            </a:r>
            <a:r>
              <a:rPr lang="en-US" sz="1200" dirty="0" err="1"/>
              <a:t>să</a:t>
            </a:r>
            <a:r>
              <a:rPr lang="en-US" sz="1200" dirty="0"/>
              <a:t> se </a:t>
            </a:r>
            <a:r>
              <a:rPr lang="en-US" sz="1200" dirty="0" err="1"/>
              <a:t>anuleze</a:t>
            </a:r>
            <a:r>
              <a:rPr lang="en-US" sz="1200" dirty="0"/>
              <a:t>,  </a:t>
            </a:r>
            <a:r>
              <a:rPr lang="en-US" sz="1200" dirty="0" err="1"/>
              <a:t>neavînd</a:t>
            </a:r>
            <a:r>
              <a:rPr lang="en-US" sz="1200" dirty="0"/>
              <a:t>  </a:t>
            </a:r>
            <a:r>
              <a:rPr lang="en-US" sz="1200" dirty="0" err="1"/>
              <a:t>importanță</a:t>
            </a:r>
            <a:r>
              <a:rPr lang="en-US" sz="1200" dirty="0"/>
              <a:t> </a:t>
            </a:r>
            <a:r>
              <a:rPr lang="en-US" sz="1200" dirty="0" err="1"/>
              <a:t>identitatea</a:t>
            </a:r>
            <a:r>
              <a:rPr lang="en-US" sz="1200" dirty="0"/>
              <a:t> </a:t>
            </a:r>
            <a:r>
              <a:rPr lang="en-US" sz="1200" dirty="0" err="1"/>
              <a:t>legăturilor</a:t>
            </a:r>
            <a:r>
              <a:rPr lang="en-US" sz="1200" dirty="0"/>
              <a:t> pe care se </a:t>
            </a:r>
            <a:r>
              <a:rPr lang="en-US" sz="1200" dirty="0" err="1"/>
              <a:t>primesc</a:t>
            </a:r>
            <a:r>
              <a:rPr lang="en-US" sz="1200" dirty="0"/>
              <a:t> </a:t>
            </a:r>
            <a:r>
              <a:rPr lang="en-US" sz="1200" dirty="0" err="1"/>
              <a:t>semnale</a:t>
            </a:r>
            <a:r>
              <a:rPr lang="en-US" sz="1200" dirty="0"/>
              <a:t>. Ca </a:t>
            </a:r>
            <a:r>
              <a:rPr lang="en-US" sz="1200" dirty="0" err="1"/>
              <a:t>urmare</a:t>
            </a:r>
            <a:r>
              <a:rPr lang="en-US" sz="1200" dirty="0"/>
              <a:t>, o </a:t>
            </a:r>
            <a:r>
              <a:rPr lang="en-US" sz="1200" dirty="0" err="1"/>
              <a:t>singură</a:t>
            </a:r>
            <a:r>
              <a:rPr lang="en-US" sz="1200" dirty="0"/>
              <a:t> </a:t>
            </a:r>
            <a:r>
              <a:rPr lang="en-US" sz="1200" dirty="0" err="1"/>
              <a:t>variabilă</a:t>
            </a:r>
            <a:r>
              <a:rPr lang="en-US" sz="1200" dirty="0"/>
              <a:t> </a:t>
            </a:r>
            <a:r>
              <a:rPr lang="en-US" sz="1200" b="1" dirty="0" err="1"/>
              <a:t>nsemnale</a:t>
            </a:r>
            <a:r>
              <a:rPr lang="en-US" sz="1200" dirty="0"/>
              <a:t> care </a:t>
            </a:r>
            <a:r>
              <a:rPr lang="en-US" sz="1200" dirty="0" err="1"/>
              <a:t>să</a:t>
            </a:r>
            <a:r>
              <a:rPr lang="en-US" sz="1200" dirty="0"/>
              <a:t> </a:t>
            </a:r>
            <a:r>
              <a:rPr lang="en-US" sz="1200" dirty="0" err="1"/>
              <a:t>țină</a:t>
            </a:r>
            <a:r>
              <a:rPr lang="en-US" sz="1200" dirty="0"/>
              <a:t> </a:t>
            </a:r>
            <a:r>
              <a:rPr lang="en-US" sz="1200" dirty="0" err="1"/>
              <a:t>minte</a:t>
            </a:r>
            <a:r>
              <a:rPr lang="en-US" sz="1200" dirty="0"/>
              <a:t> </a:t>
            </a:r>
            <a:r>
              <a:rPr lang="en-US" sz="1200" dirty="0" err="1"/>
              <a:t>suma</a:t>
            </a:r>
            <a:r>
              <a:rPr lang="en-US" sz="1200" dirty="0"/>
              <a:t> </a:t>
            </a:r>
            <a:r>
              <a:rPr lang="en-US" sz="1200" dirty="0" err="1"/>
              <a:t>deficitelor</a:t>
            </a:r>
            <a:r>
              <a:rPr lang="en-US" sz="1200" dirty="0"/>
              <a:t> </a:t>
            </a:r>
            <a:r>
              <a:rPr lang="en-US" sz="1200" dirty="0" err="1"/>
              <a:t>legăturilor</a:t>
            </a:r>
            <a:r>
              <a:rPr lang="en-US" sz="1200" dirty="0"/>
              <a:t> de </a:t>
            </a:r>
            <a:r>
              <a:rPr lang="en-US" sz="1200" dirty="0" err="1"/>
              <a:t>ieşire</a:t>
            </a:r>
            <a:r>
              <a:rPr lang="en-US" sz="1200" dirty="0"/>
              <a:t> </a:t>
            </a:r>
            <a:r>
              <a:rPr lang="en-US" sz="1200" dirty="0" err="1"/>
              <a:t>este</a:t>
            </a:r>
            <a:r>
              <a:rPr lang="en-US" sz="1200" dirty="0"/>
              <a:t> </a:t>
            </a:r>
            <a:r>
              <a:rPr lang="en-US" sz="1200" dirty="0" err="1"/>
              <a:t>suficientă</a:t>
            </a:r>
            <a:r>
              <a:rPr lang="en-US" sz="1200" dirty="0"/>
              <a:t>.</a:t>
            </a:r>
          </a:p>
          <a:p>
            <a:pPr eaLnBrk="1" hangingPunct="1">
              <a:lnSpc>
                <a:spcPct val="90000"/>
              </a:lnSpc>
            </a:pPr>
            <a:endParaRPr lang="en-US" sz="1200" dirty="0"/>
          </a:p>
          <a:p>
            <a:pPr eaLnBrk="1" hangingPunct="1">
              <a:lnSpc>
                <a:spcPct val="90000"/>
              </a:lnSpc>
            </a:pPr>
            <a:r>
              <a:rPr lang="en-US" sz="1200" dirty="0" err="1"/>
              <a:t>Algoritmul</a:t>
            </a:r>
            <a:r>
              <a:rPr lang="en-US" sz="1200" dirty="0"/>
              <a:t>  </a:t>
            </a:r>
            <a:r>
              <a:rPr lang="en-US" sz="1200" dirty="0" err="1"/>
              <a:t>fiecărui</a:t>
            </a:r>
            <a:r>
              <a:rPr lang="en-US" sz="1200" dirty="0"/>
              <a:t> nod </a:t>
            </a:r>
            <a:r>
              <a:rPr lang="en-US" sz="1200" dirty="0" err="1"/>
              <a:t>este</a:t>
            </a:r>
            <a:r>
              <a:rPr lang="en-US" sz="1200" dirty="0"/>
              <a:t> </a:t>
            </a:r>
            <a:r>
              <a:rPr lang="en-US" sz="1200" dirty="0" err="1"/>
              <a:t>repartizat</a:t>
            </a:r>
            <a:r>
              <a:rPr lang="en-US" sz="1200" dirty="0"/>
              <a:t> </a:t>
            </a:r>
            <a:r>
              <a:rPr lang="en-US" sz="1200" dirty="0" err="1"/>
              <a:t>în</a:t>
            </a:r>
            <a:r>
              <a:rPr lang="en-US" sz="1200" dirty="0"/>
              <a:t> </a:t>
            </a:r>
            <a:r>
              <a:rPr lang="en-US" sz="1200" dirty="0" err="1"/>
              <a:t>două</a:t>
            </a:r>
            <a:r>
              <a:rPr lang="en-US" sz="1200" dirty="0"/>
              <a:t>  </a:t>
            </a:r>
            <a:r>
              <a:rPr lang="en-US" sz="1200" dirty="0" err="1"/>
              <a:t>procese</a:t>
            </a:r>
            <a:r>
              <a:rPr lang="en-US" sz="1200" dirty="0"/>
              <a:t>: </a:t>
            </a:r>
            <a:r>
              <a:rPr lang="en-US" sz="1200" dirty="0" err="1"/>
              <a:t>Prelucrare</a:t>
            </a:r>
            <a:r>
              <a:rPr lang="en-US" sz="1200" dirty="0"/>
              <a:t>(i) </a:t>
            </a:r>
            <a:r>
              <a:rPr lang="en-US" sz="1200" dirty="0" err="1"/>
              <a:t>realizează</a:t>
            </a:r>
            <a:r>
              <a:rPr lang="en-US" sz="1200" dirty="0"/>
              <a:t> </a:t>
            </a:r>
            <a:r>
              <a:rPr lang="en-US" sz="1200" dirty="0" err="1"/>
              <a:t>transformarea</a:t>
            </a:r>
            <a:r>
              <a:rPr lang="en-US" sz="1200" dirty="0"/>
              <a:t> </a:t>
            </a:r>
            <a:r>
              <a:rPr lang="en-US" sz="1200" dirty="0" err="1"/>
              <a:t>datelor</a:t>
            </a:r>
            <a:r>
              <a:rPr lang="en-US" sz="1200" dirty="0"/>
              <a:t>; Nod(i) </a:t>
            </a:r>
            <a:r>
              <a:rPr lang="en-US" sz="1200" dirty="0" err="1"/>
              <a:t>realizează</a:t>
            </a:r>
            <a:r>
              <a:rPr lang="en-US" sz="1200" dirty="0"/>
              <a:t> </a:t>
            </a:r>
            <a:r>
              <a:rPr lang="en-US" sz="1200" dirty="0" err="1"/>
              <a:t>gestiunea</a:t>
            </a:r>
            <a:r>
              <a:rPr lang="en-US" sz="1200" dirty="0"/>
              <a:t> </a:t>
            </a:r>
            <a:r>
              <a:rPr lang="en-US" sz="1200" dirty="0" err="1"/>
              <a:t>mesajelor</a:t>
            </a:r>
            <a:r>
              <a:rPr lang="en-US" sz="1200" dirty="0"/>
              <a:t> </a:t>
            </a:r>
            <a:r>
              <a:rPr lang="en-US" sz="1200" dirty="0" err="1"/>
              <a:t>şi</a:t>
            </a:r>
            <a:r>
              <a:rPr lang="en-US" sz="1200" dirty="0"/>
              <a:t> a </a:t>
            </a:r>
            <a:r>
              <a:rPr lang="en-US" sz="1200" dirty="0" err="1"/>
              <a:t>semnalelor</a:t>
            </a:r>
            <a:r>
              <a:rPr lang="en-US" sz="1200" dirty="0"/>
              <a:t> </a:t>
            </a:r>
            <a:r>
              <a:rPr lang="en-US" sz="1200" dirty="0" err="1"/>
              <a:t>schimbate</a:t>
            </a:r>
            <a:r>
              <a:rPr lang="en-US" sz="1200" dirty="0"/>
              <a:t> cu </a:t>
            </a:r>
            <a:r>
              <a:rPr lang="en-US" sz="1200" dirty="0" err="1"/>
              <a:t>celelalte</a:t>
            </a:r>
            <a:r>
              <a:rPr lang="en-US" sz="1200" dirty="0"/>
              <a:t> </a:t>
            </a:r>
            <a:r>
              <a:rPr lang="en-US" sz="1200" dirty="0" err="1"/>
              <a:t>noduri</a:t>
            </a:r>
            <a:r>
              <a:rPr lang="en-US" sz="1200" dirty="0"/>
              <a:t>. </a:t>
            </a:r>
            <a:r>
              <a:rPr lang="en-US" sz="1200" dirty="0" err="1"/>
              <a:t>Prelucrare</a:t>
            </a:r>
            <a:r>
              <a:rPr lang="en-US" sz="1200" dirty="0"/>
              <a:t>(i) are un canal chm[i] </a:t>
            </a:r>
            <a:r>
              <a:rPr lang="en-US" sz="1200" dirty="0" err="1"/>
              <a:t>prin</a:t>
            </a:r>
            <a:r>
              <a:rPr lang="en-US" sz="1200" dirty="0"/>
              <a:t> care </a:t>
            </a:r>
            <a:r>
              <a:rPr lang="en-US" sz="1200" dirty="0" err="1"/>
              <a:t>primeşte</a:t>
            </a:r>
            <a:r>
              <a:rPr lang="en-US" sz="1200" dirty="0"/>
              <a:t> </a:t>
            </a:r>
            <a:r>
              <a:rPr lang="en-US" sz="1200" dirty="0" err="1"/>
              <a:t>mesajele</a:t>
            </a:r>
            <a:r>
              <a:rPr lang="en-US" sz="1200" dirty="0"/>
              <a:t> de date. Nod(i) are un canal </a:t>
            </a:r>
            <a:r>
              <a:rPr lang="en-US" sz="1200" dirty="0" err="1"/>
              <a:t>chs</a:t>
            </a:r>
            <a:r>
              <a:rPr lang="en-US" sz="1200" dirty="0"/>
              <a:t>[i] </a:t>
            </a:r>
            <a:r>
              <a:rPr lang="en-US" sz="1200" dirty="0" err="1"/>
              <a:t>prin</a:t>
            </a:r>
            <a:r>
              <a:rPr lang="en-US" sz="1200" dirty="0"/>
              <a:t> care </a:t>
            </a:r>
            <a:r>
              <a:rPr lang="en-US" sz="1200" dirty="0" err="1"/>
              <a:t>primeşte</a:t>
            </a:r>
            <a:r>
              <a:rPr lang="en-US" sz="1200" dirty="0"/>
              <a:t> </a:t>
            </a:r>
            <a:r>
              <a:rPr lang="en-US" sz="1200" dirty="0" err="1"/>
              <a:t>semnale</a:t>
            </a:r>
            <a:r>
              <a:rPr lang="en-US" sz="1200" dirty="0"/>
              <a:t> de la </a:t>
            </a:r>
            <a:r>
              <a:rPr lang="en-US" sz="1200" dirty="0" err="1"/>
              <a:t>celelalte</a:t>
            </a:r>
            <a:r>
              <a:rPr lang="en-US" sz="1200" dirty="0"/>
              <a:t> </a:t>
            </a:r>
            <a:r>
              <a:rPr lang="en-US" sz="1200" dirty="0" err="1"/>
              <a:t>procese</a:t>
            </a:r>
            <a:r>
              <a:rPr lang="en-US" sz="1200" dirty="0"/>
              <a:t>, </a:t>
            </a:r>
            <a:r>
              <a:rPr lang="en-US" sz="1200" dirty="0" err="1"/>
              <a:t>anunțuri</a:t>
            </a:r>
            <a:r>
              <a:rPr lang="en-US" sz="1200" dirty="0"/>
              <a:t> de </a:t>
            </a:r>
            <a:r>
              <a:rPr lang="en-US" sz="1200" dirty="0" err="1"/>
              <a:t>transmitere</a:t>
            </a:r>
            <a:r>
              <a:rPr lang="en-US" sz="1200" dirty="0"/>
              <a:t>/</a:t>
            </a:r>
            <a:r>
              <a:rPr lang="en-US" sz="1200" dirty="0" err="1"/>
              <a:t>recepție</a:t>
            </a:r>
            <a:r>
              <a:rPr lang="en-US" sz="1200" dirty="0"/>
              <a:t> de </a:t>
            </a:r>
            <a:r>
              <a:rPr lang="en-US" sz="1200" dirty="0" err="1"/>
              <a:t>mesaje</a:t>
            </a:r>
            <a:r>
              <a:rPr lang="en-US" sz="1200" dirty="0"/>
              <a:t> de date </a:t>
            </a:r>
            <a:r>
              <a:rPr lang="en-US" sz="1200" dirty="0" err="1"/>
              <a:t>şi</a:t>
            </a:r>
            <a:r>
              <a:rPr lang="en-US" sz="1200" dirty="0"/>
              <a:t> </a:t>
            </a:r>
            <a:r>
              <a:rPr lang="en-US" sz="1200" dirty="0" err="1"/>
              <a:t>cereri</a:t>
            </a:r>
            <a:r>
              <a:rPr lang="en-US" sz="1200" dirty="0"/>
              <a:t> de </a:t>
            </a:r>
            <a:r>
              <a:rPr lang="en-US" sz="1200" dirty="0" err="1"/>
              <a:t>terminare</a:t>
            </a:r>
            <a:r>
              <a:rPr lang="en-US" sz="1200" dirty="0"/>
              <a:t> de la </a:t>
            </a:r>
            <a:r>
              <a:rPr lang="en-US" sz="1200" dirty="0" err="1"/>
              <a:t>Prelucrare</a:t>
            </a:r>
            <a:r>
              <a:rPr lang="en-US" sz="1200" dirty="0"/>
              <a:t>(i). </a:t>
            </a:r>
            <a:r>
              <a:rPr lang="en-US" sz="1200" dirty="0" err="1"/>
              <a:t>Răspunsul</a:t>
            </a:r>
            <a:r>
              <a:rPr lang="en-US" sz="1200" dirty="0"/>
              <a:t> la </a:t>
            </a:r>
            <a:r>
              <a:rPr lang="en-US" sz="1200" dirty="0" err="1"/>
              <a:t>cererile</a:t>
            </a:r>
            <a:r>
              <a:rPr lang="en-US" sz="1200" dirty="0"/>
              <a:t> de </a:t>
            </a:r>
            <a:r>
              <a:rPr lang="en-US" sz="1200" dirty="0" err="1"/>
              <a:t>terminare</a:t>
            </a:r>
            <a:r>
              <a:rPr lang="en-US" sz="1200" dirty="0"/>
              <a:t> </a:t>
            </a:r>
            <a:r>
              <a:rPr lang="en-US" sz="1200" dirty="0" err="1"/>
              <a:t>este</a:t>
            </a:r>
            <a:r>
              <a:rPr lang="en-US" sz="1200" dirty="0"/>
              <a:t> </a:t>
            </a:r>
            <a:r>
              <a:rPr lang="en-US" sz="1200" dirty="0" err="1"/>
              <a:t>dat</a:t>
            </a:r>
            <a:r>
              <a:rPr lang="en-US" sz="1200" dirty="0"/>
              <a:t> pe </a:t>
            </a:r>
            <a:r>
              <a:rPr lang="en-US" sz="1200" dirty="0" err="1"/>
              <a:t>canalele</a:t>
            </a:r>
            <a:r>
              <a:rPr lang="en-US" sz="1200" dirty="0"/>
              <a:t> stop[i].</a:t>
            </a:r>
          </a:p>
          <a:p>
            <a:pPr eaLnBrk="1" hangingPunct="1">
              <a:lnSpc>
                <a:spcPct val="90000"/>
              </a:lnSpc>
            </a:pPr>
            <a:endParaRPr lang="en-US" sz="1200" dirty="0"/>
          </a:p>
          <a:p>
            <a:pPr eaLnBrk="1" hangingPunct="1">
              <a:lnSpc>
                <a:spcPct val="90000"/>
              </a:lnSpc>
            </a:pPr>
            <a:r>
              <a:rPr lang="pt-BR" sz="1200" dirty="0"/>
              <a:t>Procesul </a:t>
            </a:r>
            <a:r>
              <a:rPr lang="pt-BR" sz="1200" b="1" dirty="0"/>
              <a:t>Prelucrare (i)</a:t>
            </a:r>
            <a:r>
              <a:rPr lang="pt-BR" sz="1200" dirty="0"/>
              <a:t> are o funcționare ciclică. După recepția unui mesaj de date, el realizează prelucrările cerute şi, eventual, transmite mesaje de date altor procese. El însuşi poate primi mesaje de date de la celelalte procese, pe canalele de intrare. Recepțiile şi transmiterile de mesaje sunt anunțate procesului Nod(i). La sfîrşitul prelucrării, procesul trimite lui Nod(i) o cerere de terminare şi aşteaptă recepția unei confirmări pe un canal special stop[i].</a:t>
            </a:r>
          </a:p>
          <a:p>
            <a:pPr eaLnBrk="1" hangingPunct="1">
              <a:lnSpc>
                <a:spcPct val="90000"/>
              </a:lnSpc>
            </a:pPr>
            <a:r>
              <a:rPr lang="pt-BR" sz="1200" dirty="0"/>
              <a:t>Procesul </a:t>
            </a:r>
            <a:r>
              <a:rPr lang="pt-BR" sz="1200" b="1" dirty="0"/>
              <a:t>Nod(i)</a:t>
            </a:r>
            <a:r>
              <a:rPr lang="pt-BR" sz="1200" dirty="0"/>
              <a:t> are o funcționare ciclică. </a:t>
            </a:r>
            <a:r>
              <a:rPr lang="es-ES" sz="1200" dirty="0"/>
              <a:t>La </a:t>
            </a:r>
            <a:r>
              <a:rPr lang="es-ES" sz="1200" dirty="0" err="1"/>
              <a:t>fiecare</a:t>
            </a:r>
            <a:r>
              <a:rPr lang="es-ES" sz="1200" dirty="0"/>
              <a:t> </a:t>
            </a:r>
            <a:r>
              <a:rPr lang="es-ES" sz="1200" dirty="0" err="1"/>
              <a:t>iterație</a:t>
            </a:r>
            <a:r>
              <a:rPr lang="es-ES" sz="1200" dirty="0"/>
              <a:t>, el </a:t>
            </a:r>
            <a:r>
              <a:rPr lang="es-ES" sz="1200" dirty="0" err="1"/>
              <a:t>tratează</a:t>
            </a:r>
            <a:r>
              <a:rPr lang="es-ES" sz="1200" dirty="0"/>
              <a:t> </a:t>
            </a:r>
            <a:r>
              <a:rPr lang="es-ES" sz="1200" dirty="0" err="1"/>
              <a:t>unul</a:t>
            </a:r>
            <a:r>
              <a:rPr lang="es-ES" sz="1200" dirty="0"/>
              <a:t> din </a:t>
            </a:r>
            <a:r>
              <a:rPr lang="es-ES" sz="1200" dirty="0" err="1"/>
              <a:t>mesajele</a:t>
            </a:r>
            <a:r>
              <a:rPr lang="es-ES" sz="1200" dirty="0"/>
              <a:t> </a:t>
            </a:r>
            <a:r>
              <a:rPr lang="es-ES" sz="1200" dirty="0" err="1"/>
              <a:t>primite</a:t>
            </a:r>
            <a:r>
              <a:rPr lang="es-ES" sz="1200" dirty="0"/>
              <a:t> de la </a:t>
            </a:r>
            <a:r>
              <a:rPr lang="es-ES" sz="1200" dirty="0" err="1"/>
              <a:t>procesul</a:t>
            </a:r>
            <a:r>
              <a:rPr lang="es-ES" sz="1200" dirty="0"/>
              <a:t>  de </a:t>
            </a:r>
            <a:r>
              <a:rPr lang="es-ES" sz="1200" dirty="0" err="1"/>
              <a:t>prelucrare</a:t>
            </a:r>
            <a:r>
              <a:rPr lang="es-ES" sz="1200" dirty="0"/>
              <a:t> local </a:t>
            </a:r>
            <a:r>
              <a:rPr lang="es-ES" sz="1200" dirty="0" err="1"/>
              <a:t>sau</a:t>
            </a:r>
            <a:r>
              <a:rPr lang="es-ES" sz="1200" dirty="0"/>
              <a:t> de la </a:t>
            </a:r>
            <a:r>
              <a:rPr lang="es-ES" sz="1200" dirty="0" err="1"/>
              <a:t>celelalte</a:t>
            </a:r>
            <a:r>
              <a:rPr lang="es-ES" sz="1200" dirty="0"/>
              <a:t> procese Nod. </a:t>
            </a:r>
            <a:r>
              <a:rPr lang="es-ES" sz="1200" dirty="0" err="1"/>
              <a:t>Pentru</a:t>
            </a:r>
            <a:r>
              <a:rPr lang="es-ES" sz="1200" dirty="0"/>
              <a:t> un </a:t>
            </a:r>
            <a:r>
              <a:rPr lang="es-ES" sz="1200" dirty="0" err="1"/>
              <a:t>anunț</a:t>
            </a:r>
            <a:r>
              <a:rPr lang="es-ES" sz="1200" dirty="0"/>
              <a:t> de </a:t>
            </a:r>
            <a:r>
              <a:rPr lang="es-ES" sz="1200" dirty="0" err="1"/>
              <a:t>recepție</a:t>
            </a:r>
            <a:r>
              <a:rPr lang="es-ES" sz="1200" dirty="0"/>
              <a:t> de date, </a:t>
            </a:r>
            <a:r>
              <a:rPr lang="es-ES" sz="1200" dirty="0" err="1"/>
              <a:t>procesul</a:t>
            </a:r>
            <a:r>
              <a:rPr lang="es-ES" sz="1200" dirty="0"/>
              <a:t> </a:t>
            </a:r>
            <a:r>
              <a:rPr lang="es-ES" sz="1200" dirty="0" err="1"/>
              <a:t>actualizează</a:t>
            </a:r>
            <a:r>
              <a:rPr lang="es-ES" sz="1200" dirty="0"/>
              <a:t> </a:t>
            </a:r>
            <a:r>
              <a:rPr lang="es-ES" sz="1200" dirty="0" err="1"/>
              <a:t>deficitul</a:t>
            </a:r>
            <a:r>
              <a:rPr lang="es-ES" sz="1200" dirty="0"/>
              <a:t> </a:t>
            </a:r>
            <a:r>
              <a:rPr lang="es-ES" sz="1200" dirty="0" err="1"/>
              <a:t>legăturii</a:t>
            </a:r>
            <a:r>
              <a:rPr lang="es-ES" sz="1200" dirty="0"/>
              <a:t> de </a:t>
            </a:r>
            <a:r>
              <a:rPr lang="es-ES" sz="1200" dirty="0" err="1"/>
              <a:t>intrare</a:t>
            </a:r>
            <a:r>
              <a:rPr lang="es-ES" sz="1200" dirty="0"/>
              <a:t> </a:t>
            </a:r>
            <a:r>
              <a:rPr lang="es-ES" sz="1200" dirty="0" err="1"/>
              <a:t>şi</a:t>
            </a:r>
            <a:r>
              <a:rPr lang="es-ES" sz="1200" dirty="0"/>
              <a:t>, eventual, </a:t>
            </a:r>
            <a:r>
              <a:rPr lang="es-ES" sz="1200" b="1" dirty="0" err="1"/>
              <a:t>prim</a:t>
            </a:r>
            <a:r>
              <a:rPr lang="es-ES" sz="1200" dirty="0"/>
              <a:t>. Un </a:t>
            </a:r>
            <a:r>
              <a:rPr lang="es-ES" sz="1200" dirty="0" err="1"/>
              <a:t>anunț</a:t>
            </a:r>
            <a:r>
              <a:rPr lang="es-ES" sz="1200" dirty="0"/>
              <a:t> de </a:t>
            </a:r>
            <a:r>
              <a:rPr lang="es-ES" sz="1200" dirty="0" err="1"/>
              <a:t>transmitere</a:t>
            </a:r>
            <a:r>
              <a:rPr lang="es-ES" sz="1200" dirty="0"/>
              <a:t> </a:t>
            </a:r>
            <a:r>
              <a:rPr lang="es-ES" sz="1200" dirty="0" err="1"/>
              <a:t>determină</a:t>
            </a:r>
            <a:r>
              <a:rPr lang="es-ES" sz="1200" dirty="0"/>
              <a:t> </a:t>
            </a:r>
            <a:r>
              <a:rPr lang="es-ES" sz="1200" dirty="0" err="1"/>
              <a:t>incrementarea</a:t>
            </a:r>
            <a:r>
              <a:rPr lang="es-ES" sz="1200" dirty="0"/>
              <a:t>  </a:t>
            </a:r>
            <a:r>
              <a:rPr lang="es-ES" sz="1200" dirty="0" err="1"/>
              <a:t>variabilei</a:t>
            </a:r>
            <a:r>
              <a:rPr lang="es-ES" sz="1200" dirty="0"/>
              <a:t>  </a:t>
            </a:r>
            <a:r>
              <a:rPr lang="es-ES" sz="1200" b="1" dirty="0" err="1"/>
              <a:t>nsemnale</a:t>
            </a:r>
            <a:r>
              <a:rPr lang="es-ES" sz="1200" dirty="0"/>
              <a:t>.  Un  </a:t>
            </a:r>
            <a:r>
              <a:rPr lang="es-ES" sz="1200" dirty="0" err="1"/>
              <a:t>semnal</a:t>
            </a:r>
            <a:r>
              <a:rPr lang="es-ES" sz="1200" dirty="0"/>
              <a:t>  </a:t>
            </a:r>
            <a:r>
              <a:rPr lang="es-ES" sz="1200" dirty="0" err="1"/>
              <a:t>determină</a:t>
            </a:r>
            <a:r>
              <a:rPr lang="es-ES" sz="1200" dirty="0"/>
              <a:t> </a:t>
            </a:r>
            <a:r>
              <a:rPr lang="es-ES" sz="1200" dirty="0" err="1"/>
              <a:t>decrementarea</a:t>
            </a:r>
            <a:r>
              <a:rPr lang="es-ES" sz="1200" dirty="0"/>
              <a:t> </a:t>
            </a:r>
            <a:r>
              <a:rPr lang="es-ES" sz="1200" dirty="0" err="1"/>
              <a:t>variabilei</a:t>
            </a:r>
            <a:r>
              <a:rPr lang="es-ES" sz="1200" dirty="0"/>
              <a:t> </a:t>
            </a:r>
            <a:r>
              <a:rPr lang="es-ES" sz="1200" b="1" dirty="0" err="1"/>
              <a:t>nsemnale</a:t>
            </a:r>
            <a:r>
              <a:rPr lang="es-ES" sz="1200" dirty="0"/>
              <a:t>. </a:t>
            </a:r>
            <a:r>
              <a:rPr lang="es-ES" sz="1200" dirty="0" err="1"/>
              <a:t>În</a:t>
            </a:r>
            <a:r>
              <a:rPr lang="es-ES" sz="1200" dirty="0"/>
              <a:t> fine, o </a:t>
            </a:r>
            <a:r>
              <a:rPr lang="es-ES" sz="1200" dirty="0" err="1"/>
              <a:t>cerere</a:t>
            </a:r>
            <a:r>
              <a:rPr lang="es-ES" sz="1200" dirty="0"/>
              <a:t> de terminare </a:t>
            </a:r>
            <a:r>
              <a:rPr lang="es-ES" sz="1200" dirty="0" err="1"/>
              <a:t>provoacă</a:t>
            </a:r>
            <a:r>
              <a:rPr lang="es-ES" sz="1200" dirty="0"/>
              <a:t> </a:t>
            </a:r>
            <a:r>
              <a:rPr lang="es-ES" sz="1200" dirty="0" err="1"/>
              <a:t>transmiterea</a:t>
            </a:r>
            <a:r>
              <a:rPr lang="es-ES" sz="1200" dirty="0"/>
              <a:t> de </a:t>
            </a:r>
            <a:r>
              <a:rPr lang="es-ES" sz="1200" dirty="0" err="1"/>
              <a:t>semnale</a:t>
            </a:r>
            <a:r>
              <a:rPr lang="es-ES" sz="1200" dirty="0"/>
              <a:t> pe </a:t>
            </a:r>
            <a:r>
              <a:rPr lang="es-ES" sz="1200" dirty="0" err="1"/>
              <a:t>legăturile</a:t>
            </a:r>
            <a:r>
              <a:rPr lang="es-ES" sz="1200" dirty="0"/>
              <a:t> de </a:t>
            </a:r>
            <a:r>
              <a:rPr lang="es-ES" sz="1200" dirty="0" err="1"/>
              <a:t>intrare</a:t>
            </a:r>
            <a:r>
              <a:rPr lang="es-ES" sz="1200" dirty="0"/>
              <a:t>. </a:t>
            </a:r>
            <a:r>
              <a:rPr lang="es-ES" sz="1200" dirty="0" err="1"/>
              <a:t>Dacă</a:t>
            </a:r>
            <a:r>
              <a:rPr lang="es-ES" sz="1200" dirty="0"/>
              <a:t> </a:t>
            </a:r>
            <a:r>
              <a:rPr lang="es-ES" sz="1200" b="1" dirty="0" err="1"/>
              <a:t>nsemnale</a:t>
            </a:r>
            <a:r>
              <a:rPr lang="es-ES" sz="1200" dirty="0"/>
              <a:t> este </a:t>
            </a:r>
            <a:r>
              <a:rPr lang="es-ES" sz="1200" dirty="0" err="1"/>
              <a:t>nul</a:t>
            </a:r>
            <a:r>
              <a:rPr lang="es-ES" sz="1200" dirty="0"/>
              <a:t>, </a:t>
            </a:r>
            <a:r>
              <a:rPr lang="es-ES" sz="1200" dirty="0" err="1"/>
              <a:t>atunci</a:t>
            </a:r>
            <a:r>
              <a:rPr lang="es-ES" sz="1200" dirty="0"/>
              <a:t> se </a:t>
            </a:r>
            <a:r>
              <a:rPr lang="es-ES" sz="1200" dirty="0" err="1"/>
              <a:t>transmit</a:t>
            </a:r>
            <a:r>
              <a:rPr lang="es-ES" sz="1200" dirty="0"/>
              <a:t> </a:t>
            </a:r>
            <a:r>
              <a:rPr lang="es-ES" sz="1200" dirty="0" err="1"/>
              <a:t>semnale</a:t>
            </a:r>
            <a:r>
              <a:rPr lang="es-ES" sz="1200" dirty="0"/>
              <a:t> </a:t>
            </a:r>
            <a:r>
              <a:rPr lang="es-ES" sz="1200" dirty="0" err="1"/>
              <a:t>către</a:t>
            </a:r>
            <a:r>
              <a:rPr lang="es-ES" sz="1200" dirty="0"/>
              <a:t> </a:t>
            </a:r>
            <a:r>
              <a:rPr lang="es-ES" sz="1200" dirty="0" err="1"/>
              <a:t>nodul</a:t>
            </a:r>
            <a:r>
              <a:rPr lang="es-ES" sz="1200" dirty="0"/>
              <a:t> </a:t>
            </a:r>
            <a:r>
              <a:rPr lang="es-ES" sz="1200" dirty="0" err="1"/>
              <a:t>părinte</a:t>
            </a:r>
            <a:r>
              <a:rPr lang="es-ES" sz="1200" dirty="0"/>
              <a:t> din </a:t>
            </a:r>
            <a:r>
              <a:rPr lang="es-ES" sz="1200" dirty="0" err="1"/>
              <a:t>arborele</a:t>
            </a:r>
            <a:r>
              <a:rPr lang="es-ES" sz="1200" dirty="0"/>
              <a:t> de </a:t>
            </a:r>
            <a:r>
              <a:rPr lang="es-ES" sz="1200" dirty="0" err="1"/>
              <a:t>acoperire</a:t>
            </a:r>
            <a:r>
              <a:rPr lang="es-ES" sz="1200" dirty="0"/>
              <a:t> (</a:t>
            </a:r>
            <a:r>
              <a:rPr lang="es-ES" sz="1200" dirty="0" err="1"/>
              <a:t>prim</a:t>
            </a:r>
            <a:r>
              <a:rPr lang="es-ES" sz="1200" dirty="0"/>
              <a:t>) </a:t>
            </a:r>
            <a:r>
              <a:rPr lang="es-ES" sz="1200" dirty="0" err="1"/>
              <a:t>şi</a:t>
            </a:r>
            <a:r>
              <a:rPr lang="es-ES" sz="1200" dirty="0"/>
              <a:t> se </a:t>
            </a:r>
            <a:r>
              <a:rPr lang="es-ES" sz="1200" dirty="0" err="1"/>
              <a:t>confirmă</a:t>
            </a:r>
            <a:r>
              <a:rPr lang="es-ES" sz="1200" dirty="0"/>
              <a:t> </a:t>
            </a:r>
            <a:r>
              <a:rPr lang="es-ES" sz="1200" dirty="0" err="1"/>
              <a:t>terminarea</a:t>
            </a:r>
            <a:r>
              <a:rPr lang="es-ES" sz="1200" dirty="0"/>
              <a:t>. </a:t>
            </a:r>
            <a:r>
              <a:rPr lang="pt-BR" sz="1200" dirty="0"/>
              <a:t>Altfel, se transmite o infirmare a terminării.</a:t>
            </a:r>
            <a:endParaRPr lang="en-US" sz="1200" dirty="0"/>
          </a:p>
          <a:p>
            <a:endParaRPr lang="en-US" dirty="0"/>
          </a:p>
        </p:txBody>
      </p:sp>
    </p:spTree>
    <p:extLst>
      <p:ext uri="{BB962C8B-B14F-4D97-AF65-F5344CB8AC3E}">
        <p14:creationId xmlns:p14="http://schemas.microsoft.com/office/powerpoint/2010/main" val="23171413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ro-RO" dirty="0"/>
              <a:t>Dacă </a:t>
            </a:r>
            <a:r>
              <a:rPr lang="ro-RO" dirty="0" err="1"/>
              <a:t>term</a:t>
            </a:r>
            <a:r>
              <a:rPr lang="ro-RO" baseline="0" dirty="0"/>
              <a:t> != </a:t>
            </a:r>
            <a:r>
              <a:rPr lang="ro-RO" baseline="0" dirty="0" err="1"/>
              <a:t>true</a:t>
            </a:r>
            <a:r>
              <a:rPr lang="ro-RO" baseline="0" dirty="0"/>
              <a:t>, nu mă pot opri.</a:t>
            </a:r>
          </a:p>
          <a:p>
            <a:pPr marL="171450" indent="-171450">
              <a:buFontTx/>
              <a:buChar char="-"/>
            </a:pPr>
            <a:r>
              <a:rPr lang="ro-RO" baseline="0" dirty="0"/>
              <a:t>Dacă </a:t>
            </a:r>
            <a:r>
              <a:rPr lang="ro-RO" baseline="0" dirty="0" err="1"/>
              <a:t>term</a:t>
            </a:r>
            <a:r>
              <a:rPr lang="ro-RO" baseline="0" dirty="0"/>
              <a:t> == </a:t>
            </a:r>
            <a:r>
              <a:rPr lang="ro-RO" baseline="0" dirty="0" err="1"/>
              <a:t>true</a:t>
            </a:r>
            <a:r>
              <a:rPr lang="ro-RO" baseline="0" dirty="0"/>
              <a:t>, atunci trimit marcaje pe toate legăturile de ieșire pe care nu am trimis încă și care sunt active, ca să-i anunț pe toți că am terminat.</a:t>
            </a:r>
            <a:endParaRPr lang="ro-RO" dirty="0"/>
          </a:p>
          <a:p>
            <a:pPr marL="171450" indent="-171450">
              <a:buFontTx/>
              <a:buChar char="-"/>
            </a:pPr>
            <a:r>
              <a:rPr lang="en-US" dirty="0"/>
              <a:t>Da</a:t>
            </a:r>
            <a:r>
              <a:rPr lang="ro-RO" dirty="0"/>
              <a:t>că nu am primit toate</a:t>
            </a:r>
            <a:r>
              <a:rPr lang="ro-RO" baseline="0" dirty="0"/>
              <a:t> marcajele așteptate, nu mă pot opri.</a:t>
            </a:r>
          </a:p>
          <a:p>
            <a:pPr marL="171450" indent="-171450">
              <a:buFontTx/>
              <a:buChar char="-"/>
            </a:pPr>
            <a:r>
              <a:rPr lang="ro-RO" baseline="0" dirty="0"/>
              <a:t>Dacă am primit toate marcajele așteptate, trimit semnale pe toate canalele de intrare (mai puțin PRIM, canalul părintelui) ca să știe că am terminat.</a:t>
            </a:r>
          </a:p>
          <a:p>
            <a:pPr marL="171450" indent="-171450">
              <a:buFontTx/>
              <a:buChar char="-"/>
            </a:pPr>
            <a:r>
              <a:rPr lang="ro-RO" baseline="0" dirty="0"/>
              <a:t>Dacă nu am primit toate semnalele așteptate pe canalele de ieșire, atunci nu pot termina.</a:t>
            </a:r>
          </a:p>
          <a:p>
            <a:pPr marL="171450" indent="-171450">
              <a:buFontTx/>
              <a:buChar char="-"/>
            </a:pPr>
            <a:r>
              <a:rPr lang="ro-RO" baseline="0" dirty="0"/>
              <a:t>Dacă le-am primit pe toate, trimit un semnal lui PRIM să-i zic părintelui că am terminat.</a:t>
            </a:r>
          </a:p>
          <a:p>
            <a:pPr marL="171450" indent="-171450">
              <a:buFontTx/>
              <a:buChar char="-"/>
            </a:pPr>
            <a:r>
              <a:rPr lang="ro-RO" baseline="0" dirty="0"/>
              <a:t>Pot să-i zic lui Prelucrare că am terminat.</a:t>
            </a:r>
          </a:p>
          <a:p>
            <a:pPr marL="171450" indent="-171450">
              <a:buFontTx/>
              <a:buChar char="-"/>
            </a:pPr>
            <a:endParaRPr lang="en-US" dirty="0"/>
          </a:p>
          <a:p>
            <a:endParaRPr lang="en-US" dirty="0"/>
          </a:p>
        </p:txBody>
      </p:sp>
    </p:spTree>
    <p:extLst>
      <p:ext uri="{BB962C8B-B14F-4D97-AF65-F5344CB8AC3E}">
        <p14:creationId xmlns:p14="http://schemas.microsoft.com/office/powerpoint/2010/main" val="31724173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ro-RO" dirty="0"/>
              <a:t>SIMULARE!</a:t>
            </a:r>
            <a:endParaRPr lang="en-US" dirty="0"/>
          </a:p>
          <a:p>
            <a:endParaRPr lang="en-US" dirty="0"/>
          </a:p>
        </p:txBody>
      </p:sp>
    </p:spTree>
    <p:extLst>
      <p:ext uri="{BB962C8B-B14F-4D97-AF65-F5344CB8AC3E}">
        <p14:creationId xmlns:p14="http://schemas.microsoft.com/office/powerpoint/2010/main" val="280480216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ro-RO" dirty="0"/>
              <a:t>La HUANG toate </a:t>
            </a:r>
            <a:r>
              <a:rPr lang="ro-RO" dirty="0" err="1"/>
              <a:t>slide</a:t>
            </a:r>
            <a:r>
              <a:rPr lang="ro-RO" dirty="0"/>
              <a:t>-urile</a:t>
            </a:r>
            <a:r>
              <a:rPr lang="ro-RO" baseline="0" dirty="0"/>
              <a:t> animației au același titlu pentru a nu încurca studenții (a le atrage atenția spre schimbarea titlului). </a:t>
            </a:r>
            <a:endParaRPr lang="en-US" dirty="0"/>
          </a:p>
          <a:p>
            <a:endParaRPr lang="en-US" dirty="0"/>
          </a:p>
        </p:txBody>
      </p:sp>
    </p:spTree>
    <p:extLst>
      <p:ext uri="{BB962C8B-B14F-4D97-AF65-F5344CB8AC3E}">
        <p14:creationId xmlns:p14="http://schemas.microsoft.com/office/powerpoint/2010/main" val="13002603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fr-FR" dirty="0" err="1"/>
              <a:t>În</a:t>
            </a:r>
            <a:r>
              <a:rPr lang="fr-FR" dirty="0"/>
              <a:t> </a:t>
            </a:r>
            <a:r>
              <a:rPr lang="fr-FR" dirty="0" err="1"/>
              <a:t>cazul</a:t>
            </a:r>
            <a:r>
              <a:rPr lang="fr-FR" dirty="0"/>
              <a:t> </a:t>
            </a:r>
            <a:r>
              <a:rPr lang="fr-FR" dirty="0" err="1"/>
              <a:t>unui</a:t>
            </a:r>
            <a:r>
              <a:rPr lang="fr-FR" dirty="0"/>
              <a:t> </a:t>
            </a:r>
            <a:r>
              <a:rPr lang="fr-FR" dirty="0" err="1"/>
              <a:t>algoritm</a:t>
            </a:r>
            <a:r>
              <a:rPr lang="fr-FR" dirty="0"/>
              <a:t> </a:t>
            </a:r>
            <a:r>
              <a:rPr lang="fr-FR" dirty="0" err="1"/>
              <a:t>distribuit</a:t>
            </a:r>
            <a:r>
              <a:rPr lang="fr-FR" dirty="0"/>
              <a:t> </a:t>
            </a:r>
            <a:r>
              <a:rPr lang="fr-FR" dirty="0" err="1"/>
              <a:t>detectarea</a:t>
            </a:r>
            <a:r>
              <a:rPr lang="fr-FR" dirty="0"/>
              <a:t> </a:t>
            </a:r>
            <a:r>
              <a:rPr lang="fr-FR" dirty="0" err="1"/>
              <a:t>terminării</a:t>
            </a:r>
            <a:r>
              <a:rPr lang="fr-FR" dirty="0"/>
              <a:t> este mai </a:t>
            </a:r>
            <a:r>
              <a:rPr lang="fr-FR" dirty="0" err="1"/>
              <a:t>dificilă</a:t>
            </a:r>
            <a:r>
              <a:rPr lang="fr-FR" dirty="0"/>
              <a:t>, </a:t>
            </a:r>
            <a:r>
              <a:rPr lang="fr-FR" dirty="0" err="1"/>
              <a:t>deoarece</a:t>
            </a:r>
            <a:r>
              <a:rPr lang="fr-FR" dirty="0"/>
              <a:t> nu </a:t>
            </a:r>
            <a:r>
              <a:rPr lang="fr-FR" dirty="0" err="1"/>
              <a:t>există</a:t>
            </a:r>
            <a:r>
              <a:rPr lang="fr-FR" dirty="0"/>
              <a:t> </a:t>
            </a:r>
            <a:r>
              <a:rPr lang="fr-FR" dirty="0" err="1"/>
              <a:t>nici</a:t>
            </a:r>
            <a:r>
              <a:rPr lang="fr-FR" dirty="0"/>
              <a:t> o cale de a "capta" </a:t>
            </a:r>
            <a:r>
              <a:rPr lang="fr-FR" dirty="0" err="1"/>
              <a:t>starea</a:t>
            </a:r>
            <a:r>
              <a:rPr lang="fr-FR" dirty="0"/>
              <a:t> </a:t>
            </a:r>
            <a:r>
              <a:rPr lang="fr-FR" dirty="0" err="1"/>
              <a:t>instantanee</a:t>
            </a:r>
            <a:r>
              <a:rPr lang="fr-FR" dirty="0"/>
              <a:t> a </a:t>
            </a:r>
            <a:r>
              <a:rPr lang="fr-FR" dirty="0" err="1"/>
              <a:t>tuturor</a:t>
            </a:r>
            <a:r>
              <a:rPr lang="fr-FR" dirty="0"/>
              <a:t> </a:t>
            </a:r>
            <a:r>
              <a:rPr lang="fr-FR" dirty="0" err="1"/>
              <a:t>proceselor</a:t>
            </a:r>
            <a:r>
              <a:rPr lang="fr-FR" dirty="0"/>
              <a:t>. </a:t>
            </a:r>
            <a:r>
              <a:rPr lang="es-ES" dirty="0" err="1"/>
              <a:t>Deci</a:t>
            </a:r>
            <a:r>
              <a:rPr lang="es-ES" dirty="0"/>
              <a:t>, </a:t>
            </a:r>
            <a:r>
              <a:rPr lang="es-ES" dirty="0" err="1"/>
              <a:t>chiar</a:t>
            </a:r>
            <a:r>
              <a:rPr lang="es-ES" dirty="0"/>
              <a:t> </a:t>
            </a:r>
            <a:r>
              <a:rPr lang="es-ES" dirty="0" err="1"/>
              <a:t>dacă</a:t>
            </a:r>
            <a:r>
              <a:rPr lang="es-ES" dirty="0"/>
              <a:t>, la un </a:t>
            </a:r>
            <a:r>
              <a:rPr lang="es-ES" dirty="0" err="1"/>
              <a:t>moment</a:t>
            </a:r>
            <a:r>
              <a:rPr lang="es-ES" dirty="0"/>
              <a:t> </a:t>
            </a:r>
            <a:r>
              <a:rPr lang="es-ES" dirty="0" err="1"/>
              <a:t>dat</a:t>
            </a:r>
            <a:r>
              <a:rPr lang="es-ES" dirty="0"/>
              <a:t>, un </a:t>
            </a:r>
            <a:r>
              <a:rPr lang="es-ES" dirty="0" err="1"/>
              <a:t>proces</a:t>
            </a:r>
            <a:r>
              <a:rPr lang="es-ES" dirty="0"/>
              <a:t> </a:t>
            </a:r>
            <a:r>
              <a:rPr lang="es-ES" dirty="0" err="1"/>
              <a:t>termină</a:t>
            </a:r>
            <a:r>
              <a:rPr lang="es-ES" dirty="0"/>
              <a:t> </a:t>
            </a:r>
            <a:r>
              <a:rPr lang="es-ES" dirty="0" err="1"/>
              <a:t>prelucrarea</a:t>
            </a:r>
            <a:r>
              <a:rPr lang="es-ES" dirty="0"/>
              <a:t>, el </a:t>
            </a:r>
            <a:r>
              <a:rPr lang="es-ES" dirty="0" err="1"/>
              <a:t>poate</a:t>
            </a:r>
            <a:r>
              <a:rPr lang="es-ES" dirty="0"/>
              <a:t> fi </a:t>
            </a:r>
            <a:r>
              <a:rPr lang="es-ES" dirty="0" err="1"/>
              <a:t>reactivat</a:t>
            </a:r>
            <a:r>
              <a:rPr lang="es-ES" dirty="0"/>
              <a:t> ulterior de un </a:t>
            </a:r>
            <a:r>
              <a:rPr lang="es-ES" dirty="0" err="1"/>
              <a:t>mesaj</a:t>
            </a:r>
            <a:r>
              <a:rPr lang="es-ES" dirty="0"/>
              <a:t> </a:t>
            </a:r>
            <a:r>
              <a:rPr lang="es-ES" dirty="0" err="1"/>
              <a:t>primit</a:t>
            </a:r>
            <a:r>
              <a:rPr lang="es-ES" dirty="0"/>
              <a:t> de la un </a:t>
            </a:r>
            <a:r>
              <a:rPr lang="es-ES" dirty="0" err="1"/>
              <a:t>alt</a:t>
            </a:r>
            <a:r>
              <a:rPr lang="es-ES" dirty="0"/>
              <a:t> </a:t>
            </a:r>
            <a:r>
              <a:rPr lang="es-ES" dirty="0" err="1"/>
              <a:t>proces</a:t>
            </a:r>
            <a:r>
              <a:rPr lang="es-ES" dirty="0"/>
              <a:t> al </a:t>
            </a:r>
            <a:r>
              <a:rPr lang="es-ES" dirty="0" err="1"/>
              <a:t>programului</a:t>
            </a:r>
            <a:r>
              <a:rPr lang="en-US" dirty="0"/>
              <a:t> </a:t>
            </a:r>
          </a:p>
          <a:p>
            <a:endParaRPr lang="en-US" dirty="0"/>
          </a:p>
        </p:txBody>
      </p:sp>
    </p:spTree>
    <p:extLst>
      <p:ext uri="{BB962C8B-B14F-4D97-AF65-F5344CB8AC3E}">
        <p14:creationId xmlns:p14="http://schemas.microsoft.com/office/powerpoint/2010/main" val="22894732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s-ES" dirty="0" err="1"/>
              <a:t>Pentru</a:t>
            </a:r>
            <a:r>
              <a:rPr lang="es-ES" dirty="0"/>
              <a:t> a detecta </a:t>
            </a:r>
            <a:r>
              <a:rPr lang="es-ES" dirty="0" err="1"/>
              <a:t>terminarea</a:t>
            </a:r>
            <a:r>
              <a:rPr lang="es-ES" dirty="0"/>
              <a:t> </a:t>
            </a:r>
            <a:r>
              <a:rPr lang="es-ES" dirty="0" err="1"/>
              <a:t>folosim</a:t>
            </a:r>
            <a:r>
              <a:rPr lang="es-ES" dirty="0"/>
              <a:t> un </a:t>
            </a:r>
            <a:r>
              <a:rPr lang="es-ES" dirty="0" err="1"/>
              <a:t>jeton</a:t>
            </a:r>
            <a:r>
              <a:rPr lang="es-ES" dirty="0"/>
              <a:t> pe </a:t>
            </a:r>
            <a:r>
              <a:rPr lang="es-ES" dirty="0" err="1"/>
              <a:t>care</a:t>
            </a:r>
            <a:r>
              <a:rPr lang="es-ES" dirty="0"/>
              <a:t> </a:t>
            </a:r>
            <a:r>
              <a:rPr lang="es-ES" dirty="0" err="1"/>
              <a:t>procesele</a:t>
            </a:r>
            <a:r>
              <a:rPr lang="es-ES" dirty="0"/>
              <a:t> </a:t>
            </a:r>
            <a:r>
              <a:rPr lang="es-ES" dirty="0" err="1"/>
              <a:t>şi</a:t>
            </a:r>
            <a:r>
              <a:rPr lang="es-ES" dirty="0"/>
              <a:t>-l </a:t>
            </a:r>
            <a:r>
              <a:rPr lang="es-ES" dirty="0" err="1"/>
              <a:t>trimit</a:t>
            </a:r>
            <a:r>
              <a:rPr lang="es-ES" dirty="0"/>
              <a:t> pe </a:t>
            </a:r>
            <a:r>
              <a:rPr lang="es-ES" dirty="0" err="1"/>
              <a:t>aceleaşi</a:t>
            </a:r>
            <a:r>
              <a:rPr lang="es-ES" dirty="0"/>
              <a:t> </a:t>
            </a:r>
            <a:r>
              <a:rPr lang="es-ES" dirty="0" err="1"/>
              <a:t>canale</a:t>
            </a:r>
            <a:r>
              <a:rPr lang="es-ES" dirty="0"/>
              <a:t> pe </a:t>
            </a:r>
            <a:r>
              <a:rPr lang="es-ES" dirty="0" err="1"/>
              <a:t>care</a:t>
            </a:r>
            <a:r>
              <a:rPr lang="es-ES" dirty="0"/>
              <a:t> le </a:t>
            </a:r>
            <a:r>
              <a:rPr lang="es-ES" dirty="0" err="1"/>
              <a:t>folosesc</a:t>
            </a:r>
            <a:r>
              <a:rPr lang="es-ES" dirty="0"/>
              <a:t> </a:t>
            </a:r>
            <a:r>
              <a:rPr lang="es-ES" dirty="0" err="1"/>
              <a:t>pentru</a:t>
            </a:r>
            <a:r>
              <a:rPr lang="es-ES" dirty="0"/>
              <a:t> </a:t>
            </a:r>
            <a:r>
              <a:rPr lang="es-ES" dirty="0" err="1"/>
              <a:t>mesajele</a:t>
            </a:r>
            <a:r>
              <a:rPr lang="es-ES" dirty="0"/>
              <a:t> </a:t>
            </a:r>
            <a:r>
              <a:rPr lang="es-ES" dirty="0" err="1"/>
              <a:t>uzuale</a:t>
            </a:r>
            <a:r>
              <a:rPr lang="es-ES" dirty="0"/>
              <a:t>. </a:t>
            </a:r>
            <a:r>
              <a:rPr lang="es-ES" dirty="0" err="1"/>
              <a:t>Cînd</a:t>
            </a:r>
            <a:r>
              <a:rPr lang="es-ES" dirty="0"/>
              <a:t> </a:t>
            </a:r>
            <a:r>
              <a:rPr lang="es-ES" dirty="0" err="1"/>
              <a:t>procesul</a:t>
            </a:r>
            <a:r>
              <a:rPr lang="es-ES" dirty="0"/>
              <a:t> </a:t>
            </a:r>
            <a:r>
              <a:rPr lang="es-ES" dirty="0" err="1"/>
              <a:t>care</a:t>
            </a:r>
            <a:r>
              <a:rPr lang="es-ES" dirty="0"/>
              <a:t> </a:t>
            </a:r>
            <a:r>
              <a:rPr lang="es-ES" dirty="0" err="1"/>
              <a:t>deține</a:t>
            </a:r>
            <a:r>
              <a:rPr lang="es-ES" dirty="0"/>
              <a:t> </a:t>
            </a:r>
            <a:r>
              <a:rPr lang="es-ES" dirty="0" err="1"/>
              <a:t>jetonul</a:t>
            </a:r>
            <a:r>
              <a:rPr lang="es-ES" dirty="0"/>
              <a:t> la un </a:t>
            </a:r>
            <a:r>
              <a:rPr lang="es-ES" dirty="0" err="1"/>
              <a:t>moment</a:t>
            </a:r>
            <a:r>
              <a:rPr lang="es-ES" dirty="0"/>
              <a:t> </a:t>
            </a:r>
            <a:r>
              <a:rPr lang="es-ES" dirty="0" err="1"/>
              <a:t>dat</a:t>
            </a:r>
            <a:r>
              <a:rPr lang="es-ES" dirty="0"/>
              <a:t> se </a:t>
            </a:r>
            <a:r>
              <a:rPr lang="es-ES" dirty="0" err="1"/>
              <a:t>termină</a:t>
            </a:r>
            <a:r>
              <a:rPr lang="es-ES" dirty="0"/>
              <a:t>, el </a:t>
            </a:r>
            <a:r>
              <a:rPr lang="es-ES" dirty="0" err="1"/>
              <a:t>trimite</a:t>
            </a:r>
            <a:r>
              <a:rPr lang="es-ES" dirty="0"/>
              <a:t> </a:t>
            </a:r>
            <a:r>
              <a:rPr lang="es-ES" dirty="0" err="1"/>
              <a:t>jetonul</a:t>
            </a:r>
            <a:r>
              <a:rPr lang="es-ES" dirty="0"/>
              <a:t> </a:t>
            </a:r>
            <a:r>
              <a:rPr lang="es-ES" dirty="0" err="1"/>
              <a:t>mai</a:t>
            </a:r>
            <a:r>
              <a:rPr lang="es-ES" dirty="0"/>
              <a:t> departe, </a:t>
            </a:r>
            <a:r>
              <a:rPr lang="es-ES" dirty="0" err="1"/>
              <a:t>procesului</a:t>
            </a:r>
            <a:r>
              <a:rPr lang="es-ES" dirty="0"/>
              <a:t> </a:t>
            </a:r>
            <a:r>
              <a:rPr lang="es-ES" dirty="0" err="1"/>
              <a:t>următor</a:t>
            </a:r>
            <a:r>
              <a:rPr lang="es-ES" dirty="0"/>
              <a:t>. </a:t>
            </a:r>
            <a:r>
              <a:rPr lang="es-ES" dirty="0" err="1"/>
              <a:t>Fiecare</a:t>
            </a:r>
            <a:r>
              <a:rPr lang="es-ES" dirty="0"/>
              <a:t> </a:t>
            </a:r>
            <a:r>
              <a:rPr lang="es-ES" dirty="0" err="1"/>
              <a:t>dintre</a:t>
            </a:r>
            <a:r>
              <a:rPr lang="es-ES" dirty="0"/>
              <a:t> </a:t>
            </a:r>
            <a:r>
              <a:rPr lang="es-ES" dirty="0" err="1"/>
              <a:t>procesele</a:t>
            </a:r>
            <a:r>
              <a:rPr lang="es-ES" dirty="0"/>
              <a:t> </a:t>
            </a:r>
            <a:r>
              <a:rPr lang="es-ES" dirty="0" err="1"/>
              <a:t>următoare</a:t>
            </a:r>
            <a:r>
              <a:rPr lang="es-ES" dirty="0"/>
              <a:t> </a:t>
            </a:r>
            <a:r>
              <a:rPr lang="es-ES" dirty="0" err="1"/>
              <a:t>participă</a:t>
            </a:r>
            <a:r>
              <a:rPr lang="es-ES" dirty="0"/>
              <a:t> la </a:t>
            </a:r>
            <a:r>
              <a:rPr lang="es-ES" dirty="0" err="1"/>
              <a:t>transmiterea</a:t>
            </a:r>
            <a:r>
              <a:rPr lang="es-ES" dirty="0"/>
              <a:t> </a:t>
            </a:r>
            <a:r>
              <a:rPr lang="es-ES" dirty="0" err="1"/>
              <a:t>jetonului</a:t>
            </a:r>
            <a:r>
              <a:rPr lang="es-ES" dirty="0"/>
              <a:t> </a:t>
            </a:r>
            <a:r>
              <a:rPr lang="es-ES" dirty="0" err="1"/>
              <a:t>în</a:t>
            </a:r>
            <a:r>
              <a:rPr lang="es-ES" dirty="0"/>
              <a:t> continuare (</a:t>
            </a:r>
            <a:r>
              <a:rPr lang="es-ES" dirty="0" err="1"/>
              <a:t>convenim</a:t>
            </a:r>
            <a:r>
              <a:rPr lang="es-ES" dirty="0"/>
              <a:t> ca un </a:t>
            </a:r>
            <a:r>
              <a:rPr lang="es-ES" dirty="0" err="1"/>
              <a:t>proces</a:t>
            </a:r>
            <a:r>
              <a:rPr lang="es-ES" dirty="0"/>
              <a:t> </a:t>
            </a:r>
            <a:r>
              <a:rPr lang="es-ES" dirty="0" err="1"/>
              <a:t>să</a:t>
            </a:r>
            <a:r>
              <a:rPr lang="es-ES" dirty="0"/>
              <a:t> participe la </a:t>
            </a:r>
            <a:r>
              <a:rPr lang="es-ES" dirty="0" err="1"/>
              <a:t>transmiterea</a:t>
            </a:r>
            <a:r>
              <a:rPr lang="es-ES" dirty="0"/>
              <a:t> </a:t>
            </a:r>
            <a:r>
              <a:rPr lang="es-ES" dirty="0" err="1"/>
              <a:t>jetonului</a:t>
            </a:r>
            <a:r>
              <a:rPr lang="es-ES" dirty="0"/>
              <a:t> </a:t>
            </a:r>
            <a:r>
              <a:rPr lang="es-ES" dirty="0" err="1"/>
              <a:t>în</a:t>
            </a:r>
            <a:r>
              <a:rPr lang="es-ES" dirty="0"/>
              <a:t> </a:t>
            </a:r>
            <a:r>
              <a:rPr lang="es-ES" dirty="0" err="1"/>
              <a:t>algoritmul</a:t>
            </a:r>
            <a:r>
              <a:rPr lang="es-ES" dirty="0"/>
              <a:t> de </a:t>
            </a:r>
            <a:r>
              <a:rPr lang="es-ES" dirty="0" err="1"/>
              <a:t>stabilire</a:t>
            </a:r>
            <a:r>
              <a:rPr lang="es-ES" dirty="0"/>
              <a:t> a </a:t>
            </a:r>
            <a:r>
              <a:rPr lang="es-ES" dirty="0" err="1"/>
              <a:t>terminării</a:t>
            </a:r>
            <a:r>
              <a:rPr lang="es-ES" dirty="0"/>
              <a:t> </a:t>
            </a:r>
            <a:r>
              <a:rPr lang="es-ES" dirty="0" err="1"/>
              <a:t>întregului</a:t>
            </a:r>
            <a:r>
              <a:rPr lang="es-ES" dirty="0"/>
              <a:t> </a:t>
            </a:r>
            <a:r>
              <a:rPr lang="es-ES" dirty="0" err="1"/>
              <a:t>program</a:t>
            </a:r>
            <a:r>
              <a:rPr lang="es-ES" dirty="0"/>
              <a:t>, </a:t>
            </a:r>
            <a:r>
              <a:rPr lang="es-ES" dirty="0" err="1"/>
              <a:t>chiar</a:t>
            </a:r>
            <a:r>
              <a:rPr lang="es-ES" dirty="0"/>
              <a:t> </a:t>
            </a:r>
            <a:r>
              <a:rPr lang="es-ES" dirty="0" err="1"/>
              <a:t>dacă</a:t>
            </a:r>
            <a:r>
              <a:rPr lang="es-ES" dirty="0"/>
              <a:t> el </a:t>
            </a:r>
            <a:r>
              <a:rPr lang="es-ES" dirty="0" err="1"/>
              <a:t>nu</a:t>
            </a:r>
            <a:r>
              <a:rPr lang="es-ES" dirty="0"/>
              <a:t> </a:t>
            </a:r>
            <a:r>
              <a:rPr lang="es-ES" dirty="0" err="1"/>
              <a:t>mai</a:t>
            </a:r>
            <a:r>
              <a:rPr lang="es-ES" dirty="0"/>
              <a:t> </a:t>
            </a:r>
            <a:r>
              <a:rPr lang="es-ES" dirty="0" err="1"/>
              <a:t>participă</a:t>
            </a:r>
            <a:r>
              <a:rPr lang="es-ES" dirty="0"/>
              <a:t> la calcule). Ca </a:t>
            </a:r>
            <a:r>
              <a:rPr lang="es-ES" dirty="0" err="1"/>
              <a:t>urmare</a:t>
            </a:r>
            <a:r>
              <a:rPr lang="es-ES" dirty="0"/>
              <a:t>, la un </a:t>
            </a:r>
            <a:r>
              <a:rPr lang="es-ES" dirty="0" err="1"/>
              <a:t>moment</a:t>
            </a:r>
            <a:r>
              <a:rPr lang="es-ES" dirty="0"/>
              <a:t> </a:t>
            </a:r>
            <a:r>
              <a:rPr lang="es-ES" dirty="0" err="1"/>
              <a:t>dat</a:t>
            </a:r>
            <a:r>
              <a:rPr lang="es-ES" dirty="0"/>
              <a:t>, </a:t>
            </a:r>
            <a:r>
              <a:rPr lang="es-ES" dirty="0" err="1"/>
              <a:t>jetonul</a:t>
            </a:r>
            <a:r>
              <a:rPr lang="es-ES" dirty="0"/>
              <a:t> va </a:t>
            </a:r>
            <a:r>
              <a:rPr lang="es-ES" dirty="0" err="1"/>
              <a:t>ajunge</a:t>
            </a:r>
            <a:r>
              <a:rPr lang="es-ES" dirty="0"/>
              <a:t> </a:t>
            </a:r>
            <a:r>
              <a:rPr lang="es-ES" dirty="0" err="1"/>
              <a:t>înapoi</a:t>
            </a:r>
            <a:r>
              <a:rPr lang="es-ES" dirty="0"/>
              <a:t> la </a:t>
            </a:r>
            <a:r>
              <a:rPr lang="es-ES" dirty="0" err="1"/>
              <a:t>inițiatorul</a:t>
            </a:r>
            <a:r>
              <a:rPr lang="es-ES" dirty="0"/>
              <a:t> </a:t>
            </a:r>
            <a:r>
              <a:rPr lang="es-ES" dirty="0" err="1"/>
              <a:t>acțiunii</a:t>
            </a:r>
            <a:r>
              <a:rPr lang="es-ES" dirty="0"/>
              <a:t> de terminare. </a:t>
            </a:r>
            <a:r>
              <a:rPr lang="es-ES" dirty="0" err="1"/>
              <a:t>Poate</a:t>
            </a:r>
            <a:r>
              <a:rPr lang="es-ES" dirty="0"/>
              <a:t> </a:t>
            </a:r>
            <a:r>
              <a:rPr lang="es-ES" dirty="0" err="1"/>
              <a:t>acesta</a:t>
            </a:r>
            <a:r>
              <a:rPr lang="es-ES" dirty="0"/>
              <a:t> decide </a:t>
            </a:r>
            <a:r>
              <a:rPr lang="es-ES" dirty="0" err="1"/>
              <a:t>că</a:t>
            </a:r>
            <a:r>
              <a:rPr lang="es-ES" dirty="0"/>
              <a:t> </a:t>
            </a:r>
            <a:r>
              <a:rPr lang="es-ES" dirty="0" err="1"/>
              <a:t>programul</a:t>
            </a:r>
            <a:r>
              <a:rPr lang="es-ES" dirty="0"/>
              <a:t> s-a </a:t>
            </a:r>
            <a:r>
              <a:rPr lang="es-ES" dirty="0" err="1"/>
              <a:t>terminat</a:t>
            </a:r>
            <a:r>
              <a:rPr lang="es-ES" dirty="0"/>
              <a:t>? </a:t>
            </a:r>
          </a:p>
          <a:p>
            <a:pPr eaLnBrk="1" hangingPunct="1"/>
            <a:endParaRPr lang="es-ES" dirty="0"/>
          </a:p>
          <a:p>
            <a:pPr eaLnBrk="1" hangingPunct="1"/>
            <a:r>
              <a:rPr lang="es-ES" dirty="0"/>
              <a:t>La prima </a:t>
            </a:r>
            <a:r>
              <a:rPr lang="es-ES" dirty="0" err="1"/>
              <a:t>vedere</a:t>
            </a:r>
            <a:r>
              <a:rPr lang="es-ES" dirty="0"/>
              <a:t>, da! Dar, </a:t>
            </a:r>
            <a:r>
              <a:rPr lang="es-ES" dirty="0" err="1"/>
              <a:t>nu</a:t>
            </a:r>
            <a:r>
              <a:rPr lang="es-ES" dirty="0"/>
              <a:t> </a:t>
            </a:r>
            <a:r>
              <a:rPr lang="es-ES" dirty="0" err="1"/>
              <a:t>trebuie</a:t>
            </a:r>
            <a:r>
              <a:rPr lang="es-ES" dirty="0"/>
              <a:t> </a:t>
            </a:r>
            <a:r>
              <a:rPr lang="es-ES" dirty="0" err="1"/>
              <a:t>uitat</a:t>
            </a:r>
            <a:r>
              <a:rPr lang="es-ES" dirty="0"/>
              <a:t> </a:t>
            </a:r>
            <a:r>
              <a:rPr lang="es-ES" dirty="0" err="1"/>
              <a:t>că</a:t>
            </a:r>
            <a:r>
              <a:rPr lang="es-ES" dirty="0"/>
              <a:t> </a:t>
            </a:r>
            <a:r>
              <a:rPr lang="es-ES" dirty="0" err="1"/>
              <a:t>inițiatorul</a:t>
            </a:r>
            <a:r>
              <a:rPr lang="es-ES" dirty="0"/>
              <a:t> </a:t>
            </a:r>
            <a:r>
              <a:rPr lang="es-ES" dirty="0" err="1"/>
              <a:t>poate</a:t>
            </a:r>
            <a:r>
              <a:rPr lang="es-ES" dirty="0"/>
              <a:t> </a:t>
            </a:r>
            <a:r>
              <a:rPr lang="es-ES" dirty="0" err="1"/>
              <a:t>primi</a:t>
            </a:r>
            <a:r>
              <a:rPr lang="es-ES" dirty="0"/>
              <a:t> </a:t>
            </a:r>
            <a:r>
              <a:rPr lang="es-ES" dirty="0" err="1"/>
              <a:t>mesaje</a:t>
            </a:r>
            <a:r>
              <a:rPr lang="es-ES" dirty="0"/>
              <a:t> </a:t>
            </a:r>
            <a:r>
              <a:rPr lang="es-ES" dirty="0" err="1"/>
              <a:t>obişnuite</a:t>
            </a:r>
            <a:r>
              <a:rPr lang="es-ES" dirty="0"/>
              <a:t> </a:t>
            </a:r>
            <a:r>
              <a:rPr lang="es-ES" dirty="0" err="1"/>
              <a:t>fiind</a:t>
            </a:r>
            <a:r>
              <a:rPr lang="es-ES" dirty="0"/>
              <a:t> </a:t>
            </a:r>
            <a:r>
              <a:rPr lang="es-ES" dirty="0" err="1"/>
              <a:t>reactivat</a:t>
            </a:r>
            <a:r>
              <a:rPr lang="es-ES" dirty="0"/>
              <a:t>, </a:t>
            </a:r>
            <a:r>
              <a:rPr lang="es-ES" dirty="0" err="1"/>
              <a:t>înainte</a:t>
            </a:r>
            <a:r>
              <a:rPr lang="es-ES" dirty="0"/>
              <a:t> de </a:t>
            </a:r>
            <a:r>
              <a:rPr lang="es-ES" dirty="0" err="1"/>
              <a:t>primirea</a:t>
            </a:r>
            <a:r>
              <a:rPr lang="es-ES" dirty="0"/>
              <a:t> </a:t>
            </a:r>
            <a:r>
              <a:rPr lang="es-ES" dirty="0" err="1"/>
              <a:t>jetonului</a:t>
            </a:r>
            <a:r>
              <a:rPr lang="es-ES" dirty="0"/>
              <a:t> </a:t>
            </a:r>
            <a:r>
              <a:rPr lang="es-ES" dirty="0" err="1"/>
              <a:t>înapoi</a:t>
            </a:r>
            <a:r>
              <a:rPr lang="es-ES" dirty="0"/>
              <a:t>. Ca </a:t>
            </a:r>
            <a:r>
              <a:rPr lang="es-ES" dirty="0" err="1"/>
              <a:t>urmare</a:t>
            </a:r>
            <a:r>
              <a:rPr lang="es-ES" dirty="0"/>
              <a:t>, </a:t>
            </a:r>
            <a:r>
              <a:rPr lang="es-ES" dirty="0" err="1"/>
              <a:t>pentru</a:t>
            </a:r>
            <a:r>
              <a:rPr lang="es-ES" dirty="0"/>
              <a:t> a decide </a:t>
            </a:r>
            <a:r>
              <a:rPr lang="es-ES" dirty="0" err="1"/>
              <a:t>terminarea</a:t>
            </a:r>
            <a:r>
              <a:rPr lang="es-ES" dirty="0"/>
              <a:t>, este </a:t>
            </a:r>
            <a:r>
              <a:rPr lang="es-ES" dirty="0" err="1"/>
              <a:t>nevoie</a:t>
            </a:r>
            <a:r>
              <a:rPr lang="es-ES" dirty="0"/>
              <a:t> de o </a:t>
            </a:r>
            <a:r>
              <a:rPr lang="es-ES" b="1" dirty="0" err="1"/>
              <a:t>condiție</a:t>
            </a:r>
            <a:r>
              <a:rPr lang="es-ES" b="1" dirty="0"/>
              <a:t> </a:t>
            </a:r>
            <a:r>
              <a:rPr lang="es-ES" b="1" dirty="0" err="1"/>
              <a:t>suplimentară</a:t>
            </a:r>
            <a:r>
              <a:rPr lang="es-ES" dirty="0"/>
              <a:t>: </a:t>
            </a:r>
            <a:r>
              <a:rPr lang="es-ES" dirty="0" err="1"/>
              <a:t>după</a:t>
            </a:r>
            <a:r>
              <a:rPr lang="es-ES" dirty="0"/>
              <a:t> </a:t>
            </a:r>
            <a:r>
              <a:rPr lang="es-ES" dirty="0" err="1"/>
              <a:t>generarea</a:t>
            </a:r>
            <a:r>
              <a:rPr lang="es-ES" dirty="0"/>
              <a:t> </a:t>
            </a:r>
            <a:r>
              <a:rPr lang="es-ES" dirty="0" err="1"/>
              <a:t>jetonului</a:t>
            </a:r>
            <a:r>
              <a:rPr lang="es-ES" dirty="0"/>
              <a:t> de terminare, </a:t>
            </a:r>
            <a:r>
              <a:rPr lang="es-ES" dirty="0" err="1"/>
              <a:t>inițiatorul</a:t>
            </a:r>
            <a:r>
              <a:rPr lang="es-ES" dirty="0"/>
              <a:t> </a:t>
            </a:r>
            <a:r>
              <a:rPr lang="es-ES" dirty="0" err="1"/>
              <a:t>să</a:t>
            </a:r>
            <a:r>
              <a:rPr lang="es-ES" dirty="0"/>
              <a:t> </a:t>
            </a:r>
            <a:r>
              <a:rPr lang="es-ES" dirty="0" err="1"/>
              <a:t>nu</a:t>
            </a:r>
            <a:r>
              <a:rPr lang="es-ES" dirty="0"/>
              <a:t> </a:t>
            </a:r>
            <a:r>
              <a:rPr lang="es-ES" dirty="0" err="1"/>
              <a:t>mai</a:t>
            </a:r>
            <a:r>
              <a:rPr lang="es-ES" dirty="0"/>
              <a:t> </a:t>
            </a:r>
            <a:r>
              <a:rPr lang="es-ES" dirty="0" err="1"/>
              <a:t>primească</a:t>
            </a:r>
            <a:r>
              <a:rPr lang="es-ES" dirty="0"/>
              <a:t> </a:t>
            </a:r>
            <a:r>
              <a:rPr lang="es-ES" dirty="0" err="1"/>
              <a:t>alte</a:t>
            </a:r>
            <a:r>
              <a:rPr lang="es-ES" dirty="0"/>
              <a:t> </a:t>
            </a:r>
            <a:r>
              <a:rPr lang="es-ES" dirty="0" err="1"/>
              <a:t>mesaje</a:t>
            </a:r>
            <a:r>
              <a:rPr lang="es-ES" dirty="0"/>
              <a:t>. </a:t>
            </a:r>
            <a:r>
              <a:rPr lang="es-ES" dirty="0" err="1"/>
              <a:t>Pentru</a:t>
            </a:r>
            <a:r>
              <a:rPr lang="es-ES" dirty="0"/>
              <a:t> a putea </a:t>
            </a:r>
            <a:r>
              <a:rPr lang="es-ES" dirty="0" err="1"/>
              <a:t>face</a:t>
            </a:r>
            <a:r>
              <a:rPr lang="es-ES" dirty="0"/>
              <a:t> </a:t>
            </a:r>
            <a:r>
              <a:rPr lang="es-ES" dirty="0" err="1"/>
              <a:t>această</a:t>
            </a:r>
            <a:r>
              <a:rPr lang="es-ES" dirty="0"/>
              <a:t> verificare, </a:t>
            </a:r>
            <a:r>
              <a:rPr lang="es-ES" dirty="0" err="1"/>
              <a:t>marcăm</a:t>
            </a:r>
            <a:r>
              <a:rPr lang="es-ES" dirty="0"/>
              <a:t> </a:t>
            </a:r>
            <a:r>
              <a:rPr lang="es-ES" b="1" dirty="0" err="1"/>
              <a:t>starea</a:t>
            </a:r>
            <a:r>
              <a:rPr lang="es-ES" b="1" dirty="0"/>
              <a:t> </a:t>
            </a:r>
            <a:r>
              <a:rPr lang="es-ES" b="1" dirty="0" err="1"/>
              <a:t>procesului</a:t>
            </a:r>
            <a:r>
              <a:rPr lang="es-ES" dirty="0"/>
              <a:t>, la </a:t>
            </a:r>
            <a:r>
              <a:rPr lang="es-ES" dirty="0" err="1"/>
              <a:t>transmiterea</a:t>
            </a:r>
            <a:r>
              <a:rPr lang="es-ES" dirty="0"/>
              <a:t> </a:t>
            </a:r>
            <a:r>
              <a:rPr lang="es-ES" dirty="0" err="1"/>
              <a:t>jetonului</a:t>
            </a:r>
            <a:r>
              <a:rPr lang="es-ES" dirty="0"/>
              <a:t>, </a:t>
            </a:r>
            <a:r>
              <a:rPr lang="es-ES" dirty="0" err="1"/>
              <a:t>cu</a:t>
            </a:r>
            <a:r>
              <a:rPr lang="es-ES" dirty="0"/>
              <a:t> </a:t>
            </a:r>
            <a:r>
              <a:rPr lang="es-ES" b="1" dirty="0" err="1"/>
              <a:t>albastru</a:t>
            </a:r>
            <a:r>
              <a:rPr lang="es-ES" dirty="0"/>
              <a:t> </a:t>
            </a:r>
            <a:r>
              <a:rPr lang="es-ES" dirty="0" err="1"/>
              <a:t>şi</a:t>
            </a:r>
            <a:r>
              <a:rPr lang="es-ES" dirty="0"/>
              <a:t> </a:t>
            </a:r>
            <a:r>
              <a:rPr lang="es-ES" dirty="0" err="1"/>
              <a:t>îi</a:t>
            </a:r>
            <a:r>
              <a:rPr lang="es-ES" dirty="0"/>
              <a:t> </a:t>
            </a:r>
            <a:r>
              <a:rPr lang="es-ES" dirty="0" err="1"/>
              <a:t>schimbăm</a:t>
            </a:r>
            <a:r>
              <a:rPr lang="es-ES" dirty="0"/>
              <a:t> </a:t>
            </a:r>
            <a:r>
              <a:rPr lang="es-ES" dirty="0" err="1"/>
              <a:t>culoarea</a:t>
            </a:r>
            <a:r>
              <a:rPr lang="es-ES" dirty="0"/>
              <a:t> </a:t>
            </a:r>
            <a:r>
              <a:rPr lang="es-ES" dirty="0" err="1"/>
              <a:t>în</a:t>
            </a:r>
            <a:r>
              <a:rPr lang="es-ES" dirty="0"/>
              <a:t> </a:t>
            </a:r>
            <a:r>
              <a:rPr lang="es-ES" b="1" dirty="0" err="1"/>
              <a:t>roşu</a:t>
            </a:r>
            <a:r>
              <a:rPr lang="es-ES" dirty="0"/>
              <a:t> </a:t>
            </a:r>
            <a:r>
              <a:rPr lang="es-ES" dirty="0" err="1"/>
              <a:t>dacă</a:t>
            </a:r>
            <a:r>
              <a:rPr lang="es-ES" dirty="0"/>
              <a:t> </a:t>
            </a:r>
            <a:r>
              <a:rPr lang="es-ES" dirty="0" err="1"/>
              <a:t>primeşte</a:t>
            </a:r>
            <a:r>
              <a:rPr lang="es-ES" dirty="0"/>
              <a:t> un </a:t>
            </a:r>
            <a:r>
              <a:rPr lang="es-ES" dirty="0" err="1"/>
              <a:t>mesaj</a:t>
            </a:r>
            <a:r>
              <a:rPr lang="es-ES" dirty="0"/>
              <a:t> </a:t>
            </a:r>
            <a:r>
              <a:rPr lang="es-ES" dirty="0" err="1"/>
              <a:t>obişnuit</a:t>
            </a:r>
            <a:r>
              <a:rPr lang="es-ES" dirty="0"/>
              <a:t> </a:t>
            </a:r>
            <a:r>
              <a:rPr lang="es-ES" dirty="0" err="1"/>
              <a:t>şi</a:t>
            </a:r>
            <a:r>
              <a:rPr lang="es-ES" dirty="0"/>
              <a:t> </a:t>
            </a:r>
            <a:r>
              <a:rPr lang="es-ES" dirty="0" err="1"/>
              <a:t>face</a:t>
            </a:r>
            <a:r>
              <a:rPr lang="es-ES" dirty="0"/>
              <a:t> calcule. </a:t>
            </a:r>
            <a:r>
              <a:rPr lang="pt-BR" dirty="0"/>
              <a:t>Dacă procesul primeşte jetonul înapoi şi culoarea sa a rămas albastru atunci el poate decide terminarea programului paralel.</a:t>
            </a:r>
            <a:endParaRPr lang="en-US" dirty="0"/>
          </a:p>
          <a:p>
            <a:endParaRPr lang="en-US" dirty="0"/>
          </a:p>
        </p:txBody>
      </p:sp>
    </p:spTree>
    <p:extLst>
      <p:ext uri="{BB962C8B-B14F-4D97-AF65-F5344CB8AC3E}">
        <p14:creationId xmlns:p14="http://schemas.microsoft.com/office/powerpoint/2010/main" val="20709154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s-ES" dirty="0" err="1"/>
              <a:t>Pentru</a:t>
            </a:r>
            <a:r>
              <a:rPr lang="es-ES" dirty="0"/>
              <a:t> a detecta </a:t>
            </a:r>
            <a:r>
              <a:rPr lang="es-ES" dirty="0" err="1"/>
              <a:t>terminarea</a:t>
            </a:r>
            <a:r>
              <a:rPr lang="es-ES" dirty="0"/>
              <a:t> </a:t>
            </a:r>
            <a:r>
              <a:rPr lang="es-ES" dirty="0" err="1"/>
              <a:t>folosim</a:t>
            </a:r>
            <a:r>
              <a:rPr lang="es-ES" dirty="0"/>
              <a:t> un </a:t>
            </a:r>
            <a:r>
              <a:rPr lang="es-ES" dirty="0" err="1"/>
              <a:t>jeton</a:t>
            </a:r>
            <a:r>
              <a:rPr lang="es-ES" dirty="0"/>
              <a:t> pe </a:t>
            </a:r>
            <a:r>
              <a:rPr lang="es-ES" dirty="0" err="1"/>
              <a:t>care</a:t>
            </a:r>
            <a:r>
              <a:rPr lang="es-ES" dirty="0"/>
              <a:t> </a:t>
            </a:r>
            <a:r>
              <a:rPr lang="es-ES" dirty="0" err="1"/>
              <a:t>procesele</a:t>
            </a:r>
            <a:r>
              <a:rPr lang="es-ES" dirty="0"/>
              <a:t> </a:t>
            </a:r>
            <a:r>
              <a:rPr lang="es-ES" dirty="0" err="1"/>
              <a:t>şi</a:t>
            </a:r>
            <a:r>
              <a:rPr lang="es-ES" dirty="0"/>
              <a:t>-l </a:t>
            </a:r>
            <a:r>
              <a:rPr lang="es-ES" dirty="0" err="1"/>
              <a:t>trimit</a:t>
            </a:r>
            <a:r>
              <a:rPr lang="es-ES" dirty="0"/>
              <a:t> pe </a:t>
            </a:r>
            <a:r>
              <a:rPr lang="es-ES" dirty="0" err="1"/>
              <a:t>aceleaşi</a:t>
            </a:r>
            <a:r>
              <a:rPr lang="es-ES" dirty="0"/>
              <a:t> </a:t>
            </a:r>
            <a:r>
              <a:rPr lang="es-ES" dirty="0" err="1"/>
              <a:t>canale</a:t>
            </a:r>
            <a:r>
              <a:rPr lang="es-ES" dirty="0"/>
              <a:t> pe </a:t>
            </a:r>
            <a:r>
              <a:rPr lang="es-ES" dirty="0" err="1"/>
              <a:t>care</a:t>
            </a:r>
            <a:r>
              <a:rPr lang="es-ES" dirty="0"/>
              <a:t> le </a:t>
            </a:r>
            <a:r>
              <a:rPr lang="es-ES" dirty="0" err="1"/>
              <a:t>folosesc</a:t>
            </a:r>
            <a:r>
              <a:rPr lang="es-ES" dirty="0"/>
              <a:t> </a:t>
            </a:r>
            <a:r>
              <a:rPr lang="es-ES" dirty="0" err="1"/>
              <a:t>pentru</a:t>
            </a:r>
            <a:r>
              <a:rPr lang="es-ES" dirty="0"/>
              <a:t> </a:t>
            </a:r>
            <a:r>
              <a:rPr lang="es-ES" dirty="0" err="1"/>
              <a:t>mesajele</a:t>
            </a:r>
            <a:r>
              <a:rPr lang="es-ES" dirty="0"/>
              <a:t> </a:t>
            </a:r>
            <a:r>
              <a:rPr lang="es-ES" dirty="0" err="1"/>
              <a:t>uzuale</a:t>
            </a:r>
            <a:r>
              <a:rPr lang="es-ES" dirty="0"/>
              <a:t>. </a:t>
            </a:r>
            <a:r>
              <a:rPr lang="es-ES" dirty="0" err="1"/>
              <a:t>Cînd</a:t>
            </a:r>
            <a:r>
              <a:rPr lang="es-ES" dirty="0"/>
              <a:t> </a:t>
            </a:r>
            <a:r>
              <a:rPr lang="es-ES" dirty="0" err="1"/>
              <a:t>procesul</a:t>
            </a:r>
            <a:r>
              <a:rPr lang="es-ES" dirty="0"/>
              <a:t> </a:t>
            </a:r>
            <a:r>
              <a:rPr lang="es-ES" dirty="0" err="1"/>
              <a:t>care</a:t>
            </a:r>
            <a:r>
              <a:rPr lang="es-ES" dirty="0"/>
              <a:t> </a:t>
            </a:r>
            <a:r>
              <a:rPr lang="es-ES" dirty="0" err="1"/>
              <a:t>deține</a:t>
            </a:r>
            <a:r>
              <a:rPr lang="es-ES" dirty="0"/>
              <a:t> </a:t>
            </a:r>
            <a:r>
              <a:rPr lang="es-ES" dirty="0" err="1"/>
              <a:t>jetonul</a:t>
            </a:r>
            <a:r>
              <a:rPr lang="es-ES" dirty="0"/>
              <a:t> la un </a:t>
            </a:r>
            <a:r>
              <a:rPr lang="es-ES" dirty="0" err="1"/>
              <a:t>moment</a:t>
            </a:r>
            <a:r>
              <a:rPr lang="es-ES" dirty="0"/>
              <a:t> </a:t>
            </a:r>
            <a:r>
              <a:rPr lang="es-ES" dirty="0" err="1"/>
              <a:t>dat</a:t>
            </a:r>
            <a:r>
              <a:rPr lang="es-ES" dirty="0"/>
              <a:t> se </a:t>
            </a:r>
            <a:r>
              <a:rPr lang="es-ES" dirty="0" err="1"/>
              <a:t>termină</a:t>
            </a:r>
            <a:r>
              <a:rPr lang="es-ES" dirty="0"/>
              <a:t>, el </a:t>
            </a:r>
            <a:r>
              <a:rPr lang="es-ES" dirty="0" err="1"/>
              <a:t>trimite</a:t>
            </a:r>
            <a:r>
              <a:rPr lang="es-ES" dirty="0"/>
              <a:t> </a:t>
            </a:r>
            <a:r>
              <a:rPr lang="es-ES" dirty="0" err="1"/>
              <a:t>jetonul</a:t>
            </a:r>
            <a:r>
              <a:rPr lang="es-ES" dirty="0"/>
              <a:t> </a:t>
            </a:r>
            <a:r>
              <a:rPr lang="es-ES" dirty="0" err="1"/>
              <a:t>mai</a:t>
            </a:r>
            <a:r>
              <a:rPr lang="es-ES" dirty="0"/>
              <a:t> departe, </a:t>
            </a:r>
            <a:r>
              <a:rPr lang="es-ES" dirty="0" err="1"/>
              <a:t>procesului</a:t>
            </a:r>
            <a:r>
              <a:rPr lang="es-ES" dirty="0"/>
              <a:t> </a:t>
            </a:r>
            <a:r>
              <a:rPr lang="es-ES" dirty="0" err="1"/>
              <a:t>următor</a:t>
            </a:r>
            <a:r>
              <a:rPr lang="es-ES" dirty="0"/>
              <a:t>. </a:t>
            </a:r>
            <a:r>
              <a:rPr lang="es-ES" dirty="0" err="1"/>
              <a:t>Fiecare</a:t>
            </a:r>
            <a:r>
              <a:rPr lang="es-ES" dirty="0"/>
              <a:t> </a:t>
            </a:r>
            <a:r>
              <a:rPr lang="es-ES" dirty="0" err="1"/>
              <a:t>dintre</a:t>
            </a:r>
            <a:r>
              <a:rPr lang="es-ES" dirty="0"/>
              <a:t> </a:t>
            </a:r>
            <a:r>
              <a:rPr lang="es-ES" dirty="0" err="1"/>
              <a:t>procesele</a:t>
            </a:r>
            <a:r>
              <a:rPr lang="es-ES" dirty="0"/>
              <a:t> </a:t>
            </a:r>
            <a:r>
              <a:rPr lang="es-ES" dirty="0" err="1"/>
              <a:t>următoare</a:t>
            </a:r>
            <a:r>
              <a:rPr lang="es-ES" dirty="0"/>
              <a:t> </a:t>
            </a:r>
            <a:r>
              <a:rPr lang="es-ES" dirty="0" err="1"/>
              <a:t>participă</a:t>
            </a:r>
            <a:r>
              <a:rPr lang="es-ES" dirty="0"/>
              <a:t> la </a:t>
            </a:r>
            <a:r>
              <a:rPr lang="es-ES" dirty="0" err="1"/>
              <a:t>transmiterea</a:t>
            </a:r>
            <a:r>
              <a:rPr lang="es-ES" dirty="0"/>
              <a:t> </a:t>
            </a:r>
            <a:r>
              <a:rPr lang="es-ES" dirty="0" err="1"/>
              <a:t>jetonului</a:t>
            </a:r>
            <a:r>
              <a:rPr lang="es-ES" dirty="0"/>
              <a:t> </a:t>
            </a:r>
            <a:r>
              <a:rPr lang="es-ES" dirty="0" err="1"/>
              <a:t>în</a:t>
            </a:r>
            <a:r>
              <a:rPr lang="es-ES" dirty="0"/>
              <a:t> continuare (</a:t>
            </a:r>
            <a:r>
              <a:rPr lang="es-ES" dirty="0" err="1"/>
              <a:t>convenim</a:t>
            </a:r>
            <a:r>
              <a:rPr lang="es-ES" dirty="0"/>
              <a:t> ca un </a:t>
            </a:r>
            <a:r>
              <a:rPr lang="es-ES" dirty="0" err="1"/>
              <a:t>proces</a:t>
            </a:r>
            <a:r>
              <a:rPr lang="es-ES" dirty="0"/>
              <a:t> </a:t>
            </a:r>
            <a:r>
              <a:rPr lang="es-ES" dirty="0" err="1"/>
              <a:t>să</a:t>
            </a:r>
            <a:r>
              <a:rPr lang="es-ES" dirty="0"/>
              <a:t> participe la </a:t>
            </a:r>
            <a:r>
              <a:rPr lang="es-ES" dirty="0" err="1"/>
              <a:t>transmiterea</a:t>
            </a:r>
            <a:r>
              <a:rPr lang="es-ES" dirty="0"/>
              <a:t> </a:t>
            </a:r>
            <a:r>
              <a:rPr lang="es-ES" dirty="0" err="1"/>
              <a:t>jetonului</a:t>
            </a:r>
            <a:r>
              <a:rPr lang="es-ES" dirty="0"/>
              <a:t> </a:t>
            </a:r>
            <a:r>
              <a:rPr lang="es-ES" dirty="0" err="1"/>
              <a:t>în</a:t>
            </a:r>
            <a:r>
              <a:rPr lang="es-ES" dirty="0"/>
              <a:t> </a:t>
            </a:r>
            <a:r>
              <a:rPr lang="es-ES" dirty="0" err="1"/>
              <a:t>algoritmul</a:t>
            </a:r>
            <a:r>
              <a:rPr lang="es-ES" dirty="0"/>
              <a:t> de </a:t>
            </a:r>
            <a:r>
              <a:rPr lang="es-ES" dirty="0" err="1"/>
              <a:t>stabilire</a:t>
            </a:r>
            <a:r>
              <a:rPr lang="es-ES" dirty="0"/>
              <a:t> a </a:t>
            </a:r>
            <a:r>
              <a:rPr lang="es-ES" dirty="0" err="1"/>
              <a:t>terminării</a:t>
            </a:r>
            <a:r>
              <a:rPr lang="es-ES" dirty="0"/>
              <a:t> </a:t>
            </a:r>
            <a:r>
              <a:rPr lang="es-ES" dirty="0" err="1"/>
              <a:t>întregului</a:t>
            </a:r>
            <a:r>
              <a:rPr lang="es-ES" dirty="0"/>
              <a:t> </a:t>
            </a:r>
            <a:r>
              <a:rPr lang="es-ES" dirty="0" err="1"/>
              <a:t>program</a:t>
            </a:r>
            <a:r>
              <a:rPr lang="es-ES" dirty="0"/>
              <a:t>, </a:t>
            </a:r>
            <a:r>
              <a:rPr lang="es-ES" dirty="0" err="1"/>
              <a:t>chiar</a:t>
            </a:r>
            <a:r>
              <a:rPr lang="es-ES" dirty="0"/>
              <a:t> </a:t>
            </a:r>
            <a:r>
              <a:rPr lang="es-ES" dirty="0" err="1"/>
              <a:t>dacă</a:t>
            </a:r>
            <a:r>
              <a:rPr lang="es-ES" dirty="0"/>
              <a:t> el </a:t>
            </a:r>
            <a:r>
              <a:rPr lang="es-ES" dirty="0" err="1"/>
              <a:t>nu</a:t>
            </a:r>
            <a:r>
              <a:rPr lang="es-ES" dirty="0"/>
              <a:t> </a:t>
            </a:r>
            <a:r>
              <a:rPr lang="es-ES" dirty="0" err="1"/>
              <a:t>mai</a:t>
            </a:r>
            <a:r>
              <a:rPr lang="es-ES" dirty="0"/>
              <a:t> </a:t>
            </a:r>
            <a:r>
              <a:rPr lang="es-ES" dirty="0" err="1"/>
              <a:t>participă</a:t>
            </a:r>
            <a:r>
              <a:rPr lang="es-ES" dirty="0"/>
              <a:t> la calcule). Ca </a:t>
            </a:r>
            <a:r>
              <a:rPr lang="es-ES" dirty="0" err="1"/>
              <a:t>urmare</a:t>
            </a:r>
            <a:r>
              <a:rPr lang="es-ES" dirty="0"/>
              <a:t>, la un </a:t>
            </a:r>
            <a:r>
              <a:rPr lang="es-ES" dirty="0" err="1"/>
              <a:t>moment</a:t>
            </a:r>
            <a:r>
              <a:rPr lang="es-ES" dirty="0"/>
              <a:t> </a:t>
            </a:r>
            <a:r>
              <a:rPr lang="es-ES" dirty="0" err="1"/>
              <a:t>dat</a:t>
            </a:r>
            <a:r>
              <a:rPr lang="es-ES" dirty="0"/>
              <a:t>, </a:t>
            </a:r>
            <a:r>
              <a:rPr lang="es-ES" dirty="0" err="1"/>
              <a:t>jetonul</a:t>
            </a:r>
            <a:r>
              <a:rPr lang="es-ES" dirty="0"/>
              <a:t> va </a:t>
            </a:r>
            <a:r>
              <a:rPr lang="es-ES" dirty="0" err="1"/>
              <a:t>ajunge</a:t>
            </a:r>
            <a:r>
              <a:rPr lang="es-ES" dirty="0"/>
              <a:t> </a:t>
            </a:r>
            <a:r>
              <a:rPr lang="es-ES" dirty="0" err="1"/>
              <a:t>înapoi</a:t>
            </a:r>
            <a:r>
              <a:rPr lang="es-ES" dirty="0"/>
              <a:t> la </a:t>
            </a:r>
            <a:r>
              <a:rPr lang="es-ES" dirty="0" err="1"/>
              <a:t>inițiatorul</a:t>
            </a:r>
            <a:r>
              <a:rPr lang="es-ES" dirty="0"/>
              <a:t> </a:t>
            </a:r>
            <a:r>
              <a:rPr lang="es-ES" dirty="0" err="1"/>
              <a:t>acțiunii</a:t>
            </a:r>
            <a:r>
              <a:rPr lang="es-ES" dirty="0"/>
              <a:t> de terminare. </a:t>
            </a:r>
            <a:r>
              <a:rPr lang="es-ES" dirty="0" err="1"/>
              <a:t>Poate</a:t>
            </a:r>
            <a:r>
              <a:rPr lang="es-ES" dirty="0"/>
              <a:t> </a:t>
            </a:r>
            <a:r>
              <a:rPr lang="es-ES" dirty="0" err="1"/>
              <a:t>acesta</a:t>
            </a:r>
            <a:r>
              <a:rPr lang="es-ES" dirty="0"/>
              <a:t> decide </a:t>
            </a:r>
            <a:r>
              <a:rPr lang="es-ES" dirty="0" err="1"/>
              <a:t>că</a:t>
            </a:r>
            <a:r>
              <a:rPr lang="es-ES" dirty="0"/>
              <a:t> </a:t>
            </a:r>
            <a:r>
              <a:rPr lang="es-ES" dirty="0" err="1"/>
              <a:t>programul</a:t>
            </a:r>
            <a:r>
              <a:rPr lang="es-ES" dirty="0"/>
              <a:t> s-a </a:t>
            </a:r>
            <a:r>
              <a:rPr lang="es-ES" dirty="0" err="1"/>
              <a:t>terminat</a:t>
            </a:r>
            <a:r>
              <a:rPr lang="es-ES" dirty="0"/>
              <a:t>? </a:t>
            </a:r>
          </a:p>
          <a:p>
            <a:pPr eaLnBrk="1" hangingPunct="1"/>
            <a:endParaRPr lang="es-ES" dirty="0"/>
          </a:p>
          <a:p>
            <a:pPr eaLnBrk="1" hangingPunct="1"/>
            <a:r>
              <a:rPr lang="es-ES" dirty="0"/>
              <a:t>La prima </a:t>
            </a:r>
            <a:r>
              <a:rPr lang="es-ES" dirty="0" err="1"/>
              <a:t>vedere</a:t>
            </a:r>
            <a:r>
              <a:rPr lang="es-ES" dirty="0"/>
              <a:t>, da! Dar, </a:t>
            </a:r>
            <a:r>
              <a:rPr lang="es-ES" dirty="0" err="1"/>
              <a:t>nu</a:t>
            </a:r>
            <a:r>
              <a:rPr lang="es-ES" dirty="0"/>
              <a:t> </a:t>
            </a:r>
            <a:r>
              <a:rPr lang="es-ES" dirty="0" err="1"/>
              <a:t>trebuie</a:t>
            </a:r>
            <a:r>
              <a:rPr lang="es-ES" dirty="0"/>
              <a:t> </a:t>
            </a:r>
            <a:r>
              <a:rPr lang="es-ES" dirty="0" err="1"/>
              <a:t>uitat</a:t>
            </a:r>
            <a:r>
              <a:rPr lang="es-ES" dirty="0"/>
              <a:t> </a:t>
            </a:r>
            <a:r>
              <a:rPr lang="es-ES" dirty="0" err="1"/>
              <a:t>că</a:t>
            </a:r>
            <a:r>
              <a:rPr lang="es-ES" dirty="0"/>
              <a:t> </a:t>
            </a:r>
            <a:r>
              <a:rPr lang="es-ES" dirty="0" err="1"/>
              <a:t>inițiatorul</a:t>
            </a:r>
            <a:r>
              <a:rPr lang="es-ES" dirty="0"/>
              <a:t> </a:t>
            </a:r>
            <a:r>
              <a:rPr lang="es-ES" dirty="0" err="1"/>
              <a:t>poate</a:t>
            </a:r>
            <a:r>
              <a:rPr lang="es-ES" dirty="0"/>
              <a:t> </a:t>
            </a:r>
            <a:r>
              <a:rPr lang="es-ES" dirty="0" err="1"/>
              <a:t>primi</a:t>
            </a:r>
            <a:r>
              <a:rPr lang="es-ES" dirty="0"/>
              <a:t> </a:t>
            </a:r>
            <a:r>
              <a:rPr lang="es-ES" dirty="0" err="1"/>
              <a:t>mesaje</a:t>
            </a:r>
            <a:r>
              <a:rPr lang="es-ES" dirty="0"/>
              <a:t> </a:t>
            </a:r>
            <a:r>
              <a:rPr lang="es-ES" dirty="0" err="1"/>
              <a:t>obişnuite</a:t>
            </a:r>
            <a:r>
              <a:rPr lang="es-ES" dirty="0"/>
              <a:t> </a:t>
            </a:r>
            <a:r>
              <a:rPr lang="es-ES" dirty="0" err="1"/>
              <a:t>fiind</a:t>
            </a:r>
            <a:r>
              <a:rPr lang="es-ES" dirty="0"/>
              <a:t> </a:t>
            </a:r>
            <a:r>
              <a:rPr lang="es-ES" dirty="0" err="1"/>
              <a:t>reactivat</a:t>
            </a:r>
            <a:r>
              <a:rPr lang="es-ES" dirty="0"/>
              <a:t>, </a:t>
            </a:r>
            <a:r>
              <a:rPr lang="es-ES" dirty="0" err="1"/>
              <a:t>înainte</a:t>
            </a:r>
            <a:r>
              <a:rPr lang="es-ES" dirty="0"/>
              <a:t> de </a:t>
            </a:r>
            <a:r>
              <a:rPr lang="es-ES" dirty="0" err="1"/>
              <a:t>primirea</a:t>
            </a:r>
            <a:r>
              <a:rPr lang="es-ES" dirty="0"/>
              <a:t> </a:t>
            </a:r>
            <a:r>
              <a:rPr lang="es-ES" dirty="0" err="1"/>
              <a:t>jetonului</a:t>
            </a:r>
            <a:r>
              <a:rPr lang="es-ES" dirty="0"/>
              <a:t> </a:t>
            </a:r>
            <a:r>
              <a:rPr lang="es-ES" dirty="0" err="1"/>
              <a:t>înapoi</a:t>
            </a:r>
            <a:r>
              <a:rPr lang="es-ES" dirty="0"/>
              <a:t>. Ca </a:t>
            </a:r>
            <a:r>
              <a:rPr lang="es-ES" dirty="0" err="1"/>
              <a:t>urmare</a:t>
            </a:r>
            <a:r>
              <a:rPr lang="es-ES" dirty="0"/>
              <a:t>, </a:t>
            </a:r>
            <a:r>
              <a:rPr lang="es-ES" dirty="0" err="1"/>
              <a:t>pentru</a:t>
            </a:r>
            <a:r>
              <a:rPr lang="es-ES" dirty="0"/>
              <a:t> a decide </a:t>
            </a:r>
            <a:r>
              <a:rPr lang="es-ES" dirty="0" err="1"/>
              <a:t>terminarea</a:t>
            </a:r>
            <a:r>
              <a:rPr lang="es-ES" dirty="0"/>
              <a:t>, este </a:t>
            </a:r>
            <a:r>
              <a:rPr lang="es-ES" dirty="0" err="1"/>
              <a:t>nevoie</a:t>
            </a:r>
            <a:r>
              <a:rPr lang="es-ES" dirty="0"/>
              <a:t> de o </a:t>
            </a:r>
            <a:r>
              <a:rPr lang="es-ES" b="1" dirty="0" err="1"/>
              <a:t>condiție</a:t>
            </a:r>
            <a:r>
              <a:rPr lang="es-ES" b="1" dirty="0"/>
              <a:t> </a:t>
            </a:r>
            <a:r>
              <a:rPr lang="es-ES" b="1" dirty="0" err="1"/>
              <a:t>suplimentară</a:t>
            </a:r>
            <a:r>
              <a:rPr lang="es-ES" dirty="0"/>
              <a:t>: </a:t>
            </a:r>
            <a:r>
              <a:rPr lang="es-ES" dirty="0" err="1"/>
              <a:t>după</a:t>
            </a:r>
            <a:r>
              <a:rPr lang="es-ES" dirty="0"/>
              <a:t> </a:t>
            </a:r>
            <a:r>
              <a:rPr lang="es-ES" dirty="0" err="1"/>
              <a:t>generarea</a:t>
            </a:r>
            <a:r>
              <a:rPr lang="es-ES" dirty="0"/>
              <a:t> </a:t>
            </a:r>
            <a:r>
              <a:rPr lang="es-ES" dirty="0" err="1"/>
              <a:t>jetonului</a:t>
            </a:r>
            <a:r>
              <a:rPr lang="es-ES" dirty="0"/>
              <a:t> de terminare, </a:t>
            </a:r>
            <a:r>
              <a:rPr lang="es-ES" dirty="0" err="1"/>
              <a:t>inițiatorul</a:t>
            </a:r>
            <a:r>
              <a:rPr lang="es-ES" dirty="0"/>
              <a:t> </a:t>
            </a:r>
            <a:r>
              <a:rPr lang="es-ES" dirty="0" err="1"/>
              <a:t>să</a:t>
            </a:r>
            <a:r>
              <a:rPr lang="es-ES" dirty="0"/>
              <a:t> </a:t>
            </a:r>
            <a:r>
              <a:rPr lang="es-ES" dirty="0" err="1"/>
              <a:t>nu</a:t>
            </a:r>
            <a:r>
              <a:rPr lang="es-ES" dirty="0"/>
              <a:t> </a:t>
            </a:r>
            <a:r>
              <a:rPr lang="es-ES" dirty="0" err="1"/>
              <a:t>mai</a:t>
            </a:r>
            <a:r>
              <a:rPr lang="es-ES" dirty="0"/>
              <a:t> </a:t>
            </a:r>
            <a:r>
              <a:rPr lang="es-ES" dirty="0" err="1"/>
              <a:t>primească</a:t>
            </a:r>
            <a:r>
              <a:rPr lang="es-ES" dirty="0"/>
              <a:t> </a:t>
            </a:r>
            <a:r>
              <a:rPr lang="es-ES" dirty="0" err="1"/>
              <a:t>alte</a:t>
            </a:r>
            <a:r>
              <a:rPr lang="es-ES" dirty="0"/>
              <a:t> </a:t>
            </a:r>
            <a:r>
              <a:rPr lang="es-ES" dirty="0" err="1"/>
              <a:t>mesaje</a:t>
            </a:r>
            <a:r>
              <a:rPr lang="es-ES" dirty="0"/>
              <a:t>. </a:t>
            </a:r>
            <a:r>
              <a:rPr lang="es-ES" dirty="0" err="1"/>
              <a:t>Pentru</a:t>
            </a:r>
            <a:r>
              <a:rPr lang="es-ES" dirty="0"/>
              <a:t> a putea </a:t>
            </a:r>
            <a:r>
              <a:rPr lang="es-ES" dirty="0" err="1"/>
              <a:t>face</a:t>
            </a:r>
            <a:r>
              <a:rPr lang="es-ES" dirty="0"/>
              <a:t> </a:t>
            </a:r>
            <a:r>
              <a:rPr lang="es-ES" dirty="0" err="1"/>
              <a:t>această</a:t>
            </a:r>
            <a:r>
              <a:rPr lang="es-ES" dirty="0"/>
              <a:t> verificare, </a:t>
            </a:r>
            <a:r>
              <a:rPr lang="es-ES" dirty="0" err="1"/>
              <a:t>marcăm</a:t>
            </a:r>
            <a:r>
              <a:rPr lang="es-ES" dirty="0"/>
              <a:t> </a:t>
            </a:r>
            <a:r>
              <a:rPr lang="es-ES" b="1" dirty="0" err="1"/>
              <a:t>starea</a:t>
            </a:r>
            <a:r>
              <a:rPr lang="es-ES" b="1" dirty="0"/>
              <a:t> </a:t>
            </a:r>
            <a:r>
              <a:rPr lang="es-ES" b="1" dirty="0" err="1"/>
              <a:t>procesului</a:t>
            </a:r>
            <a:r>
              <a:rPr lang="es-ES" dirty="0"/>
              <a:t>, la </a:t>
            </a:r>
            <a:r>
              <a:rPr lang="es-ES" dirty="0" err="1"/>
              <a:t>transmiterea</a:t>
            </a:r>
            <a:r>
              <a:rPr lang="es-ES" dirty="0"/>
              <a:t> </a:t>
            </a:r>
            <a:r>
              <a:rPr lang="es-ES" dirty="0" err="1"/>
              <a:t>jetonului</a:t>
            </a:r>
            <a:r>
              <a:rPr lang="es-ES" dirty="0"/>
              <a:t>, </a:t>
            </a:r>
            <a:r>
              <a:rPr lang="es-ES" dirty="0" err="1"/>
              <a:t>cu</a:t>
            </a:r>
            <a:r>
              <a:rPr lang="es-ES" dirty="0"/>
              <a:t> </a:t>
            </a:r>
            <a:r>
              <a:rPr lang="es-ES" b="1" dirty="0" err="1"/>
              <a:t>albastru</a:t>
            </a:r>
            <a:r>
              <a:rPr lang="es-ES" dirty="0"/>
              <a:t> </a:t>
            </a:r>
            <a:r>
              <a:rPr lang="es-ES" dirty="0" err="1"/>
              <a:t>şi</a:t>
            </a:r>
            <a:r>
              <a:rPr lang="es-ES" dirty="0"/>
              <a:t> </a:t>
            </a:r>
            <a:r>
              <a:rPr lang="es-ES" dirty="0" err="1"/>
              <a:t>îi</a:t>
            </a:r>
            <a:r>
              <a:rPr lang="es-ES" dirty="0"/>
              <a:t> </a:t>
            </a:r>
            <a:r>
              <a:rPr lang="es-ES" dirty="0" err="1"/>
              <a:t>schimbăm</a:t>
            </a:r>
            <a:r>
              <a:rPr lang="es-ES" dirty="0"/>
              <a:t> </a:t>
            </a:r>
            <a:r>
              <a:rPr lang="es-ES" dirty="0" err="1"/>
              <a:t>culoarea</a:t>
            </a:r>
            <a:r>
              <a:rPr lang="es-ES" dirty="0"/>
              <a:t> </a:t>
            </a:r>
            <a:r>
              <a:rPr lang="es-ES" dirty="0" err="1"/>
              <a:t>în</a:t>
            </a:r>
            <a:r>
              <a:rPr lang="es-ES" dirty="0"/>
              <a:t> </a:t>
            </a:r>
            <a:r>
              <a:rPr lang="es-ES" b="1" dirty="0" err="1"/>
              <a:t>roşu</a:t>
            </a:r>
            <a:r>
              <a:rPr lang="es-ES" dirty="0"/>
              <a:t> </a:t>
            </a:r>
            <a:r>
              <a:rPr lang="es-ES" dirty="0" err="1"/>
              <a:t>dacă</a:t>
            </a:r>
            <a:r>
              <a:rPr lang="es-ES" dirty="0"/>
              <a:t> </a:t>
            </a:r>
            <a:r>
              <a:rPr lang="es-ES" dirty="0" err="1"/>
              <a:t>primeşte</a:t>
            </a:r>
            <a:r>
              <a:rPr lang="es-ES" dirty="0"/>
              <a:t> un </a:t>
            </a:r>
            <a:r>
              <a:rPr lang="es-ES" dirty="0" err="1"/>
              <a:t>mesaj</a:t>
            </a:r>
            <a:r>
              <a:rPr lang="es-ES" dirty="0"/>
              <a:t> </a:t>
            </a:r>
            <a:r>
              <a:rPr lang="es-ES" dirty="0" err="1"/>
              <a:t>obişnuit</a:t>
            </a:r>
            <a:r>
              <a:rPr lang="es-ES" dirty="0"/>
              <a:t> </a:t>
            </a:r>
            <a:r>
              <a:rPr lang="es-ES" dirty="0" err="1"/>
              <a:t>şi</a:t>
            </a:r>
            <a:r>
              <a:rPr lang="es-ES" dirty="0"/>
              <a:t> </a:t>
            </a:r>
            <a:r>
              <a:rPr lang="es-ES" dirty="0" err="1"/>
              <a:t>face</a:t>
            </a:r>
            <a:r>
              <a:rPr lang="es-ES" dirty="0"/>
              <a:t> calcule. </a:t>
            </a:r>
            <a:r>
              <a:rPr lang="pt-BR" dirty="0"/>
              <a:t>Dacă procesul primeşte jetonul înapoi şi culoarea sa a rămas albastru atunci el poate decide terminarea programului paralel.</a:t>
            </a:r>
            <a:endParaRPr lang="en-US" dirty="0"/>
          </a:p>
          <a:p>
            <a:endParaRPr lang="en-US" dirty="0"/>
          </a:p>
        </p:txBody>
      </p:sp>
    </p:spTree>
    <p:extLst>
      <p:ext uri="{BB962C8B-B14F-4D97-AF65-F5344CB8AC3E}">
        <p14:creationId xmlns:p14="http://schemas.microsoft.com/office/powerpoint/2010/main" val="10216125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fr-FR" dirty="0" err="1"/>
              <a:t>Cheia</a:t>
            </a:r>
            <a:r>
              <a:rPr lang="fr-FR" dirty="0"/>
              <a:t> </a:t>
            </a:r>
            <a:r>
              <a:rPr lang="fr-FR" dirty="0" err="1"/>
              <a:t>algoritmului</a:t>
            </a:r>
            <a:r>
              <a:rPr lang="fr-FR" dirty="0"/>
              <a:t> </a:t>
            </a:r>
            <a:r>
              <a:rPr lang="fr-FR" dirty="0" err="1"/>
              <a:t>pentru</a:t>
            </a:r>
            <a:r>
              <a:rPr lang="fr-FR" dirty="0"/>
              <a:t> </a:t>
            </a:r>
            <a:r>
              <a:rPr lang="fr-FR" dirty="0" err="1"/>
              <a:t>topologia</a:t>
            </a:r>
            <a:r>
              <a:rPr lang="fr-FR" dirty="0"/>
              <a:t> </a:t>
            </a:r>
            <a:r>
              <a:rPr lang="fr-FR" dirty="0" err="1"/>
              <a:t>inel</a:t>
            </a:r>
            <a:r>
              <a:rPr lang="fr-FR" dirty="0"/>
              <a:t> este </a:t>
            </a:r>
            <a:r>
              <a:rPr lang="fr-FR" dirty="0" err="1"/>
              <a:t>că</a:t>
            </a:r>
            <a:r>
              <a:rPr lang="fr-FR" dirty="0"/>
              <a:t> </a:t>
            </a:r>
            <a:r>
              <a:rPr lang="fr-FR" dirty="0" err="1"/>
              <a:t>jetonul</a:t>
            </a:r>
            <a:r>
              <a:rPr lang="fr-FR" dirty="0"/>
              <a:t> </a:t>
            </a:r>
            <a:r>
              <a:rPr lang="fr-FR" dirty="0" err="1"/>
              <a:t>parcurge</a:t>
            </a:r>
            <a:r>
              <a:rPr lang="fr-FR" dirty="0"/>
              <a:t> </a:t>
            </a:r>
            <a:r>
              <a:rPr lang="fr-FR" dirty="0" err="1"/>
              <a:t>toate</a:t>
            </a:r>
            <a:r>
              <a:rPr lang="fr-FR" dirty="0"/>
              <a:t> </a:t>
            </a:r>
            <a:r>
              <a:rPr lang="fr-FR" dirty="0" err="1"/>
              <a:t>legăturile</a:t>
            </a:r>
            <a:r>
              <a:rPr lang="fr-FR" dirty="0"/>
              <a:t> </a:t>
            </a:r>
            <a:r>
              <a:rPr lang="fr-FR" dirty="0" err="1"/>
              <a:t>posibile</a:t>
            </a:r>
            <a:r>
              <a:rPr lang="fr-FR" dirty="0"/>
              <a:t> </a:t>
            </a:r>
            <a:r>
              <a:rPr lang="fr-FR" dirty="0" err="1"/>
              <a:t>între</a:t>
            </a:r>
            <a:r>
              <a:rPr lang="fr-FR" dirty="0"/>
              <a:t> </a:t>
            </a:r>
            <a:r>
              <a:rPr lang="fr-FR" dirty="0" err="1"/>
              <a:t>procese</a:t>
            </a:r>
            <a:r>
              <a:rPr lang="fr-FR" dirty="0"/>
              <a:t>, </a:t>
            </a:r>
            <a:r>
              <a:rPr lang="fr-FR" b="1" dirty="0" err="1"/>
              <a:t>golind</a:t>
            </a:r>
            <a:r>
              <a:rPr lang="fr-FR" dirty="0"/>
              <a:t> </a:t>
            </a:r>
            <a:r>
              <a:rPr lang="fr-FR" dirty="0" err="1"/>
              <a:t>canalele</a:t>
            </a:r>
            <a:r>
              <a:rPr lang="fr-FR" dirty="0"/>
              <a:t> de </a:t>
            </a:r>
            <a:r>
              <a:rPr lang="fr-FR" dirty="0" err="1"/>
              <a:t>comunicare</a:t>
            </a:r>
            <a:r>
              <a:rPr lang="fr-FR" dirty="0"/>
              <a:t> de </a:t>
            </a:r>
            <a:r>
              <a:rPr lang="fr-FR" dirty="0" err="1"/>
              <a:t>mesajele</a:t>
            </a:r>
            <a:r>
              <a:rPr lang="fr-FR" dirty="0"/>
              <a:t> </a:t>
            </a:r>
            <a:r>
              <a:rPr lang="fr-FR" dirty="0" err="1"/>
              <a:t>uzuale</a:t>
            </a:r>
            <a:r>
              <a:rPr lang="fr-FR" dirty="0"/>
              <a:t>. </a:t>
            </a:r>
            <a:r>
              <a:rPr lang="fr-FR" dirty="0" err="1"/>
              <a:t>Putem</a:t>
            </a:r>
            <a:r>
              <a:rPr lang="fr-FR" dirty="0"/>
              <a:t> </a:t>
            </a:r>
            <a:r>
              <a:rPr lang="fr-FR" dirty="0" err="1"/>
              <a:t>extinde</a:t>
            </a:r>
            <a:r>
              <a:rPr lang="fr-FR" dirty="0"/>
              <a:t> </a:t>
            </a:r>
            <a:r>
              <a:rPr lang="fr-FR" dirty="0" err="1"/>
              <a:t>această</a:t>
            </a:r>
            <a:r>
              <a:rPr lang="fr-FR" dirty="0"/>
              <a:t> </a:t>
            </a:r>
            <a:r>
              <a:rPr lang="fr-FR" dirty="0" err="1"/>
              <a:t>metodă</a:t>
            </a:r>
            <a:r>
              <a:rPr lang="fr-FR" dirty="0"/>
              <a:t> la noua topologie, </a:t>
            </a:r>
            <a:r>
              <a:rPr lang="fr-FR" dirty="0" err="1"/>
              <a:t>cerînd</a:t>
            </a:r>
            <a:r>
              <a:rPr lang="fr-FR" dirty="0"/>
              <a:t> ca </a:t>
            </a:r>
            <a:r>
              <a:rPr lang="fr-FR" dirty="0" err="1"/>
              <a:t>jetonul</a:t>
            </a:r>
            <a:r>
              <a:rPr lang="fr-FR" dirty="0"/>
              <a:t> </a:t>
            </a:r>
            <a:r>
              <a:rPr lang="fr-FR" dirty="0" err="1"/>
              <a:t>să</a:t>
            </a:r>
            <a:r>
              <a:rPr lang="fr-FR" dirty="0"/>
              <a:t> </a:t>
            </a:r>
            <a:r>
              <a:rPr lang="fr-FR" dirty="0" err="1"/>
              <a:t>parcurgă</a:t>
            </a:r>
            <a:r>
              <a:rPr lang="fr-FR" dirty="0"/>
              <a:t> </a:t>
            </a:r>
            <a:r>
              <a:rPr lang="fr-FR" dirty="0" err="1"/>
              <a:t>fiecare</a:t>
            </a:r>
            <a:r>
              <a:rPr lang="fr-FR" dirty="0"/>
              <a:t> arc al </a:t>
            </a:r>
            <a:r>
              <a:rPr lang="fr-FR" dirty="0" err="1"/>
              <a:t>grafului</a:t>
            </a:r>
            <a:r>
              <a:rPr lang="fr-FR" dirty="0"/>
              <a:t>. </a:t>
            </a:r>
            <a:r>
              <a:rPr lang="fr-FR" dirty="0" err="1"/>
              <a:t>Aceasta</a:t>
            </a:r>
            <a:r>
              <a:rPr lang="fr-FR" dirty="0"/>
              <a:t> </a:t>
            </a:r>
            <a:r>
              <a:rPr lang="fr-FR" dirty="0" err="1"/>
              <a:t>înseamnă</a:t>
            </a:r>
            <a:r>
              <a:rPr lang="fr-FR" dirty="0"/>
              <a:t> </a:t>
            </a:r>
            <a:r>
              <a:rPr lang="fr-FR" dirty="0" err="1"/>
              <a:t>că</a:t>
            </a:r>
            <a:r>
              <a:rPr lang="fr-FR" dirty="0"/>
              <a:t> </a:t>
            </a:r>
            <a:r>
              <a:rPr lang="fr-FR" dirty="0" err="1"/>
              <a:t>fiecare</a:t>
            </a:r>
            <a:r>
              <a:rPr lang="fr-FR" dirty="0"/>
              <a:t> </a:t>
            </a:r>
            <a:r>
              <a:rPr lang="fr-FR" dirty="0" err="1"/>
              <a:t>proces</a:t>
            </a:r>
            <a:r>
              <a:rPr lang="fr-FR" dirty="0"/>
              <a:t> este </a:t>
            </a:r>
            <a:r>
              <a:rPr lang="fr-FR" dirty="0" err="1"/>
              <a:t>vizitat</a:t>
            </a:r>
            <a:r>
              <a:rPr lang="fr-FR" dirty="0"/>
              <a:t> de mai </a:t>
            </a:r>
            <a:r>
              <a:rPr lang="fr-FR" dirty="0" err="1"/>
              <a:t>multe</a:t>
            </a:r>
            <a:r>
              <a:rPr lang="fr-FR" dirty="0"/>
              <a:t> </a:t>
            </a:r>
            <a:r>
              <a:rPr lang="fr-FR" dirty="0" err="1"/>
              <a:t>ori</a:t>
            </a:r>
            <a:r>
              <a:rPr lang="fr-FR" dirty="0"/>
              <a:t>. </a:t>
            </a:r>
            <a:r>
              <a:rPr lang="fr-FR" dirty="0" err="1"/>
              <a:t>Dacă</a:t>
            </a:r>
            <a:r>
              <a:rPr lang="fr-FR" dirty="0"/>
              <a:t> la </a:t>
            </a:r>
            <a:r>
              <a:rPr lang="fr-FR" dirty="0" err="1"/>
              <a:t>fiecare</a:t>
            </a:r>
            <a:r>
              <a:rPr lang="fr-FR" dirty="0"/>
              <a:t> </a:t>
            </a:r>
            <a:r>
              <a:rPr lang="fr-FR" dirty="0" err="1"/>
              <a:t>vizitare</a:t>
            </a:r>
            <a:r>
              <a:rPr lang="fr-FR" dirty="0"/>
              <a:t> </a:t>
            </a:r>
            <a:r>
              <a:rPr lang="fr-FR" dirty="0" err="1"/>
              <a:t>procesul</a:t>
            </a:r>
            <a:r>
              <a:rPr lang="fr-FR" dirty="0"/>
              <a:t> se </a:t>
            </a:r>
            <a:r>
              <a:rPr lang="fr-FR" dirty="0" err="1"/>
              <a:t>menține</a:t>
            </a:r>
            <a:r>
              <a:rPr lang="fr-FR" dirty="0"/>
              <a:t> liber, </a:t>
            </a:r>
            <a:r>
              <a:rPr lang="fr-FR" dirty="0" err="1"/>
              <a:t>putem</a:t>
            </a:r>
            <a:r>
              <a:rPr lang="fr-FR" dirty="0"/>
              <a:t> </a:t>
            </a:r>
            <a:r>
              <a:rPr lang="fr-FR" dirty="0" err="1"/>
              <a:t>decide</a:t>
            </a:r>
            <a:r>
              <a:rPr lang="fr-FR" dirty="0"/>
              <a:t> </a:t>
            </a:r>
            <a:r>
              <a:rPr lang="fr-FR" dirty="0" err="1"/>
              <a:t>terminarea</a:t>
            </a:r>
            <a:r>
              <a:rPr lang="fr-FR" dirty="0"/>
              <a:t> </a:t>
            </a:r>
            <a:r>
              <a:rPr lang="fr-FR" dirty="0" err="1"/>
              <a:t>întregii</a:t>
            </a:r>
            <a:r>
              <a:rPr lang="fr-FR" dirty="0"/>
              <a:t> </a:t>
            </a:r>
            <a:r>
              <a:rPr lang="fr-FR" dirty="0" err="1"/>
              <a:t>colecții</a:t>
            </a:r>
            <a:r>
              <a:rPr lang="fr-FR" dirty="0"/>
              <a:t> de </a:t>
            </a:r>
            <a:r>
              <a:rPr lang="fr-FR" dirty="0" err="1"/>
              <a:t>procese</a:t>
            </a:r>
            <a:r>
              <a:rPr lang="fr-FR" dirty="0"/>
              <a:t>.</a:t>
            </a:r>
          </a:p>
          <a:p>
            <a:pPr eaLnBrk="1" hangingPunct="1"/>
            <a:endParaRPr lang="fr-FR" dirty="0"/>
          </a:p>
          <a:p>
            <a:pPr eaLnBrk="1" hangingPunct="1"/>
            <a:r>
              <a:rPr lang="fr-FR" dirty="0"/>
              <a:t>Fie c un </a:t>
            </a:r>
            <a:r>
              <a:rPr lang="fr-FR" dirty="0" err="1"/>
              <a:t>ciclu</a:t>
            </a:r>
            <a:r>
              <a:rPr lang="fr-FR" dirty="0"/>
              <a:t> care </a:t>
            </a:r>
            <a:r>
              <a:rPr lang="fr-FR" dirty="0" err="1"/>
              <a:t>include</a:t>
            </a:r>
            <a:r>
              <a:rPr lang="fr-FR" dirty="0"/>
              <a:t> </a:t>
            </a:r>
            <a:r>
              <a:rPr lang="fr-FR" dirty="0" err="1"/>
              <a:t>toate</a:t>
            </a:r>
            <a:r>
              <a:rPr lang="fr-FR" dirty="0"/>
              <a:t> </a:t>
            </a:r>
            <a:r>
              <a:rPr lang="fr-FR" dirty="0" err="1"/>
              <a:t>arcele</a:t>
            </a:r>
            <a:r>
              <a:rPr lang="fr-FR" dirty="0"/>
              <a:t> </a:t>
            </a:r>
            <a:r>
              <a:rPr lang="fr-FR" dirty="0" err="1"/>
              <a:t>grafului</a:t>
            </a:r>
            <a:r>
              <a:rPr lang="fr-FR" dirty="0"/>
              <a:t> </a:t>
            </a:r>
            <a:r>
              <a:rPr lang="fr-FR" dirty="0" err="1"/>
              <a:t>şi</a:t>
            </a:r>
            <a:r>
              <a:rPr lang="fr-FR" dirty="0"/>
              <a:t> fie </a:t>
            </a:r>
            <a:r>
              <a:rPr lang="fr-FR" b="1" dirty="0" err="1"/>
              <a:t>nc</a:t>
            </a:r>
            <a:r>
              <a:rPr lang="fr-FR" dirty="0"/>
              <a:t> </a:t>
            </a:r>
            <a:r>
              <a:rPr lang="fr-FR" dirty="0" err="1"/>
              <a:t>lungimea</a:t>
            </a:r>
            <a:r>
              <a:rPr lang="fr-FR" dirty="0"/>
              <a:t> lui. </a:t>
            </a:r>
            <a:r>
              <a:rPr lang="fr-FR" dirty="0" err="1"/>
              <a:t>Procesele</a:t>
            </a:r>
            <a:r>
              <a:rPr lang="fr-FR" dirty="0"/>
              <a:t> </a:t>
            </a:r>
            <a:r>
              <a:rPr lang="fr-FR" dirty="0" err="1"/>
              <a:t>păstrează</a:t>
            </a:r>
            <a:r>
              <a:rPr lang="fr-FR" dirty="0"/>
              <a:t> o </a:t>
            </a:r>
            <a:r>
              <a:rPr lang="fr-FR" dirty="0" err="1"/>
              <a:t>urmă</a:t>
            </a:r>
            <a:r>
              <a:rPr lang="fr-FR" dirty="0"/>
              <a:t> a </a:t>
            </a:r>
            <a:r>
              <a:rPr lang="fr-FR" dirty="0" err="1"/>
              <a:t>acestui</a:t>
            </a:r>
            <a:r>
              <a:rPr lang="fr-FR" dirty="0"/>
              <a:t> </a:t>
            </a:r>
            <a:r>
              <a:rPr lang="fr-FR" dirty="0" err="1"/>
              <a:t>ciclu</a:t>
            </a:r>
            <a:r>
              <a:rPr lang="fr-FR" dirty="0"/>
              <a:t>, </a:t>
            </a:r>
            <a:r>
              <a:rPr lang="fr-FR" dirty="0" err="1"/>
              <a:t>astfel</a:t>
            </a:r>
            <a:r>
              <a:rPr lang="fr-FR" dirty="0"/>
              <a:t> </a:t>
            </a:r>
            <a:r>
              <a:rPr lang="fr-FR" dirty="0" err="1"/>
              <a:t>că</a:t>
            </a:r>
            <a:r>
              <a:rPr lang="fr-FR" dirty="0"/>
              <a:t> la </a:t>
            </a:r>
            <a:r>
              <a:rPr lang="fr-FR" dirty="0" err="1"/>
              <a:t>fiecare</a:t>
            </a:r>
            <a:r>
              <a:rPr lang="fr-FR" dirty="0"/>
              <a:t> </a:t>
            </a:r>
            <a:r>
              <a:rPr lang="fr-FR" dirty="0" err="1"/>
              <a:t>vizitare</a:t>
            </a:r>
            <a:r>
              <a:rPr lang="fr-FR" dirty="0"/>
              <a:t> </a:t>
            </a:r>
            <a:r>
              <a:rPr lang="fr-FR" dirty="0" err="1"/>
              <a:t>ele</a:t>
            </a:r>
            <a:r>
              <a:rPr lang="fr-FR" dirty="0"/>
              <a:t> </a:t>
            </a:r>
            <a:r>
              <a:rPr lang="fr-FR" dirty="0" err="1"/>
              <a:t>aleg</a:t>
            </a:r>
            <a:r>
              <a:rPr lang="fr-FR" dirty="0"/>
              <a:t> </a:t>
            </a:r>
            <a:r>
              <a:rPr lang="fr-FR" dirty="0" err="1"/>
              <a:t>următoarea</a:t>
            </a:r>
            <a:r>
              <a:rPr lang="fr-FR" dirty="0"/>
              <a:t> </a:t>
            </a:r>
            <a:r>
              <a:rPr lang="fr-FR" dirty="0" err="1"/>
              <a:t>legătură</a:t>
            </a:r>
            <a:r>
              <a:rPr lang="fr-FR" dirty="0"/>
              <a:t> </a:t>
            </a:r>
            <a:r>
              <a:rPr lang="fr-FR" dirty="0" err="1"/>
              <a:t>pe</a:t>
            </a:r>
            <a:r>
              <a:rPr lang="fr-FR" dirty="0"/>
              <a:t> care transmit </a:t>
            </a:r>
            <a:r>
              <a:rPr lang="fr-FR" dirty="0" err="1"/>
              <a:t>jetonul</a:t>
            </a:r>
            <a:r>
              <a:rPr lang="fr-FR" dirty="0"/>
              <a:t>. Ca </a:t>
            </a:r>
            <a:r>
              <a:rPr lang="fr-FR" dirty="0" err="1"/>
              <a:t>şi</a:t>
            </a:r>
            <a:r>
              <a:rPr lang="fr-FR" dirty="0"/>
              <a:t> mai </a:t>
            </a:r>
            <a:r>
              <a:rPr lang="fr-FR" dirty="0" err="1"/>
              <a:t>înainte</a:t>
            </a:r>
            <a:r>
              <a:rPr lang="fr-FR" dirty="0"/>
              <a:t>, </a:t>
            </a:r>
            <a:r>
              <a:rPr lang="fr-FR" dirty="0" err="1"/>
              <a:t>jetonul</a:t>
            </a:r>
            <a:r>
              <a:rPr lang="fr-FR" dirty="0"/>
              <a:t> </a:t>
            </a:r>
            <a:r>
              <a:rPr lang="fr-FR" dirty="0" err="1"/>
              <a:t>poartă</a:t>
            </a:r>
            <a:r>
              <a:rPr lang="fr-FR" dirty="0"/>
              <a:t> </a:t>
            </a:r>
            <a:r>
              <a:rPr lang="fr-FR" dirty="0" err="1"/>
              <a:t>numărul</a:t>
            </a:r>
            <a:r>
              <a:rPr lang="fr-FR" dirty="0"/>
              <a:t> de </a:t>
            </a:r>
            <a:r>
              <a:rPr lang="fr-FR" dirty="0" err="1"/>
              <a:t>legături</a:t>
            </a:r>
            <a:r>
              <a:rPr lang="fr-FR" dirty="0"/>
              <a:t> </a:t>
            </a:r>
            <a:r>
              <a:rPr lang="fr-FR" dirty="0" err="1"/>
              <a:t>găsite</a:t>
            </a:r>
            <a:r>
              <a:rPr lang="fr-FR" dirty="0"/>
              <a:t> </a:t>
            </a:r>
            <a:r>
              <a:rPr lang="fr-FR" dirty="0" err="1"/>
              <a:t>libere</a:t>
            </a:r>
            <a:r>
              <a:rPr lang="fr-FR" dirty="0"/>
              <a:t>. </a:t>
            </a:r>
            <a:r>
              <a:rPr lang="fr-FR" dirty="0" err="1"/>
              <a:t>Spre</a:t>
            </a:r>
            <a:r>
              <a:rPr lang="fr-FR" dirty="0"/>
              <a:t> </a:t>
            </a:r>
            <a:r>
              <a:rPr lang="fr-FR" dirty="0" err="1"/>
              <a:t>deosebire</a:t>
            </a:r>
            <a:r>
              <a:rPr lang="fr-FR" dirty="0"/>
              <a:t> de </a:t>
            </a:r>
            <a:r>
              <a:rPr lang="fr-FR" dirty="0" err="1"/>
              <a:t>cazul</a:t>
            </a:r>
            <a:r>
              <a:rPr lang="fr-FR" dirty="0"/>
              <a:t> </a:t>
            </a:r>
            <a:r>
              <a:rPr lang="fr-FR" dirty="0" err="1"/>
              <a:t>precedent</a:t>
            </a:r>
            <a:r>
              <a:rPr lang="fr-FR" dirty="0"/>
              <a:t>, nu este </a:t>
            </a:r>
            <a:r>
              <a:rPr lang="fr-FR" dirty="0" err="1"/>
              <a:t>sigur</a:t>
            </a:r>
            <a:r>
              <a:rPr lang="fr-FR" dirty="0"/>
              <a:t> </a:t>
            </a:r>
            <a:r>
              <a:rPr lang="fr-FR" dirty="0" err="1"/>
              <a:t>că</a:t>
            </a:r>
            <a:r>
              <a:rPr lang="fr-FR" dirty="0"/>
              <a:t> </a:t>
            </a:r>
            <a:r>
              <a:rPr lang="fr-FR" dirty="0" err="1"/>
              <a:t>dacă</a:t>
            </a:r>
            <a:r>
              <a:rPr lang="fr-FR" dirty="0"/>
              <a:t> la </a:t>
            </a:r>
            <a:r>
              <a:rPr lang="fr-FR" dirty="0" err="1"/>
              <a:t>capătul</a:t>
            </a:r>
            <a:r>
              <a:rPr lang="fr-FR" dirty="0"/>
              <a:t> </a:t>
            </a:r>
            <a:r>
              <a:rPr lang="fr-FR" dirty="0" err="1"/>
              <a:t>ciclului</a:t>
            </a:r>
            <a:r>
              <a:rPr lang="fr-FR" dirty="0"/>
              <a:t> </a:t>
            </a:r>
            <a:r>
              <a:rPr lang="fr-FR" dirty="0" err="1"/>
              <a:t>jetonul</a:t>
            </a:r>
            <a:r>
              <a:rPr lang="fr-FR" dirty="0"/>
              <a:t> </a:t>
            </a:r>
            <a:r>
              <a:rPr lang="fr-FR" dirty="0" err="1"/>
              <a:t>găseşte</a:t>
            </a:r>
            <a:r>
              <a:rPr lang="fr-FR" dirty="0"/>
              <a:t> </a:t>
            </a:r>
            <a:r>
              <a:rPr lang="fr-FR" dirty="0" err="1"/>
              <a:t>procesul</a:t>
            </a:r>
            <a:r>
              <a:rPr lang="fr-FR" dirty="0"/>
              <a:t> </a:t>
            </a:r>
            <a:r>
              <a:rPr lang="fr-FR" dirty="0" err="1"/>
              <a:t>inițiator</a:t>
            </a:r>
            <a:r>
              <a:rPr lang="fr-FR" dirty="0"/>
              <a:t> la </a:t>
            </a:r>
            <a:r>
              <a:rPr lang="fr-FR" dirty="0" err="1"/>
              <a:t>culoarea</a:t>
            </a:r>
            <a:r>
              <a:rPr lang="fr-FR" dirty="0"/>
              <a:t> de start, </a:t>
            </a:r>
            <a:r>
              <a:rPr lang="fr-FR" dirty="0" err="1"/>
              <a:t>celelalte</a:t>
            </a:r>
            <a:r>
              <a:rPr lang="fr-FR" dirty="0"/>
              <a:t> </a:t>
            </a:r>
            <a:r>
              <a:rPr lang="fr-FR" dirty="0" err="1"/>
              <a:t>procese</a:t>
            </a:r>
            <a:r>
              <a:rPr lang="fr-FR" dirty="0"/>
              <a:t> nu au </a:t>
            </a:r>
            <a:r>
              <a:rPr lang="fr-FR" dirty="0" err="1"/>
              <a:t>schimbat</a:t>
            </a:r>
            <a:r>
              <a:rPr lang="fr-FR" dirty="0"/>
              <a:t> </a:t>
            </a:r>
            <a:r>
              <a:rPr lang="fr-FR" dirty="0" err="1"/>
              <a:t>mesaje</a:t>
            </a:r>
            <a:r>
              <a:rPr lang="fr-FR" dirty="0"/>
              <a:t> </a:t>
            </a:r>
            <a:r>
              <a:rPr lang="fr-FR" dirty="0" err="1"/>
              <a:t>între</a:t>
            </a:r>
            <a:r>
              <a:rPr lang="fr-FR" dirty="0"/>
              <a:t> </a:t>
            </a:r>
            <a:r>
              <a:rPr lang="fr-FR" dirty="0" err="1"/>
              <a:t>ele</a:t>
            </a:r>
            <a:r>
              <a:rPr lang="fr-FR" dirty="0"/>
              <a:t>. </a:t>
            </a:r>
            <a:r>
              <a:rPr lang="pt-BR" dirty="0"/>
              <a:t>Ca urmare, de data aceasta este nevoie de o regulă diferită de pasare a jetonului şi de o condiție diferită de decidere a terminării.</a:t>
            </a:r>
          </a:p>
          <a:p>
            <a:pPr eaLnBrk="1" hangingPunct="1"/>
            <a:endParaRPr lang="pt-BR" dirty="0"/>
          </a:p>
          <a:p>
            <a:pPr eaLnBrk="1" hangingPunct="1"/>
            <a:r>
              <a:rPr lang="en-US" dirty="0" err="1"/>
              <a:t>În</a:t>
            </a:r>
            <a:r>
              <a:rPr lang="en-US" dirty="0"/>
              <a:t> </a:t>
            </a:r>
            <a:r>
              <a:rPr lang="en-US" dirty="0" err="1"/>
              <a:t>fapt</a:t>
            </a:r>
            <a:r>
              <a:rPr lang="en-US" dirty="0"/>
              <a:t>, </a:t>
            </a:r>
            <a:r>
              <a:rPr lang="en-US" dirty="0" err="1"/>
              <a:t>jetonul</a:t>
            </a:r>
            <a:r>
              <a:rPr lang="en-US" dirty="0"/>
              <a:t> </a:t>
            </a:r>
            <a:r>
              <a:rPr lang="en-US" dirty="0" err="1"/>
              <a:t>parcurge</a:t>
            </a:r>
            <a:r>
              <a:rPr lang="en-US" dirty="0"/>
              <a:t> </a:t>
            </a:r>
            <a:r>
              <a:rPr lang="en-US" dirty="0" err="1"/>
              <a:t>ciclul</a:t>
            </a:r>
            <a:r>
              <a:rPr lang="en-US" dirty="0"/>
              <a:t> de </a:t>
            </a:r>
            <a:r>
              <a:rPr lang="en-US" dirty="0" err="1"/>
              <a:t>două</a:t>
            </a:r>
            <a:r>
              <a:rPr lang="en-US" dirty="0"/>
              <a:t> </a:t>
            </a:r>
            <a:r>
              <a:rPr lang="en-US" dirty="0" err="1"/>
              <a:t>ori</a:t>
            </a:r>
            <a:r>
              <a:rPr lang="en-US" dirty="0"/>
              <a:t> pentru a decide </a:t>
            </a:r>
            <a:r>
              <a:rPr lang="en-US" dirty="0" err="1"/>
              <a:t>terminarea</a:t>
            </a:r>
            <a:r>
              <a:rPr lang="en-US" dirty="0"/>
              <a:t>: o </a:t>
            </a:r>
            <a:r>
              <a:rPr lang="en-US" dirty="0" err="1"/>
              <a:t>dată</a:t>
            </a:r>
            <a:r>
              <a:rPr lang="en-US" dirty="0"/>
              <a:t> pentru a </a:t>
            </a:r>
            <a:r>
              <a:rPr lang="en-US" dirty="0" err="1"/>
              <a:t>pune</a:t>
            </a:r>
            <a:r>
              <a:rPr lang="en-US" dirty="0"/>
              <a:t> </a:t>
            </a:r>
            <a:r>
              <a:rPr lang="en-US" dirty="0" err="1"/>
              <a:t>procesele</a:t>
            </a:r>
            <a:r>
              <a:rPr lang="en-US" dirty="0"/>
              <a:t> la </a:t>
            </a:r>
            <a:r>
              <a:rPr lang="en-US" dirty="0" err="1"/>
              <a:t>culoarea</a:t>
            </a:r>
            <a:r>
              <a:rPr lang="en-US" dirty="0"/>
              <a:t> </a:t>
            </a:r>
            <a:r>
              <a:rPr lang="en-US" dirty="0" err="1"/>
              <a:t>albastru</a:t>
            </a:r>
            <a:r>
              <a:rPr lang="en-US" dirty="0"/>
              <a:t> </a:t>
            </a:r>
            <a:r>
              <a:rPr lang="en-US" dirty="0" err="1"/>
              <a:t>şi</a:t>
            </a:r>
            <a:r>
              <a:rPr lang="en-US" dirty="0"/>
              <a:t> a doua </a:t>
            </a:r>
            <a:r>
              <a:rPr lang="en-US" dirty="0" err="1"/>
              <a:t>oară</a:t>
            </a:r>
            <a:r>
              <a:rPr lang="en-US" dirty="0"/>
              <a:t> pentru a </a:t>
            </a:r>
            <a:r>
              <a:rPr lang="en-US" dirty="0" err="1"/>
              <a:t>verifica</a:t>
            </a:r>
            <a:r>
              <a:rPr lang="en-US" dirty="0"/>
              <a:t> </a:t>
            </a:r>
            <a:r>
              <a:rPr lang="en-US" dirty="0" err="1"/>
              <a:t>păstrarea</a:t>
            </a:r>
            <a:r>
              <a:rPr lang="en-US" dirty="0"/>
              <a:t> </a:t>
            </a:r>
            <a:r>
              <a:rPr lang="en-US" dirty="0" err="1"/>
              <a:t>culorii</a:t>
            </a:r>
            <a:r>
              <a:rPr lang="en-US" dirty="0"/>
              <a:t> de la ultima </a:t>
            </a:r>
            <a:r>
              <a:rPr lang="en-US" dirty="0" err="1"/>
              <a:t>modificare.s</a:t>
            </a:r>
            <a:endParaRPr lang="en-US" dirty="0"/>
          </a:p>
          <a:p>
            <a:endParaRPr lang="en-US" dirty="0"/>
          </a:p>
        </p:txBody>
      </p:sp>
    </p:spTree>
    <p:extLst>
      <p:ext uri="{BB962C8B-B14F-4D97-AF65-F5344CB8AC3E}">
        <p14:creationId xmlns:p14="http://schemas.microsoft.com/office/powerpoint/2010/main" val="728657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fr-FR" dirty="0" err="1"/>
              <a:t>Cheia</a:t>
            </a:r>
            <a:r>
              <a:rPr lang="fr-FR" dirty="0"/>
              <a:t> </a:t>
            </a:r>
            <a:r>
              <a:rPr lang="fr-FR" dirty="0" err="1"/>
              <a:t>algoritmului</a:t>
            </a:r>
            <a:r>
              <a:rPr lang="fr-FR" dirty="0"/>
              <a:t> </a:t>
            </a:r>
            <a:r>
              <a:rPr lang="fr-FR" dirty="0" err="1"/>
              <a:t>pentru</a:t>
            </a:r>
            <a:r>
              <a:rPr lang="fr-FR" dirty="0"/>
              <a:t> </a:t>
            </a:r>
            <a:r>
              <a:rPr lang="fr-FR" dirty="0" err="1"/>
              <a:t>topologia</a:t>
            </a:r>
            <a:r>
              <a:rPr lang="fr-FR" dirty="0"/>
              <a:t> </a:t>
            </a:r>
            <a:r>
              <a:rPr lang="fr-FR" dirty="0" err="1"/>
              <a:t>inel</a:t>
            </a:r>
            <a:r>
              <a:rPr lang="fr-FR" dirty="0"/>
              <a:t> este </a:t>
            </a:r>
            <a:r>
              <a:rPr lang="fr-FR" dirty="0" err="1"/>
              <a:t>că</a:t>
            </a:r>
            <a:r>
              <a:rPr lang="fr-FR" dirty="0"/>
              <a:t> </a:t>
            </a:r>
            <a:r>
              <a:rPr lang="fr-FR" dirty="0" err="1"/>
              <a:t>jetonul</a:t>
            </a:r>
            <a:r>
              <a:rPr lang="fr-FR" dirty="0"/>
              <a:t> </a:t>
            </a:r>
            <a:r>
              <a:rPr lang="fr-FR" dirty="0" err="1"/>
              <a:t>parcurge</a:t>
            </a:r>
            <a:r>
              <a:rPr lang="fr-FR" dirty="0"/>
              <a:t> </a:t>
            </a:r>
            <a:r>
              <a:rPr lang="fr-FR" dirty="0" err="1"/>
              <a:t>toate</a:t>
            </a:r>
            <a:r>
              <a:rPr lang="fr-FR" dirty="0"/>
              <a:t> </a:t>
            </a:r>
            <a:r>
              <a:rPr lang="fr-FR" dirty="0" err="1"/>
              <a:t>legăturile</a:t>
            </a:r>
            <a:r>
              <a:rPr lang="fr-FR" dirty="0"/>
              <a:t> </a:t>
            </a:r>
            <a:r>
              <a:rPr lang="fr-FR" dirty="0" err="1"/>
              <a:t>posibile</a:t>
            </a:r>
            <a:r>
              <a:rPr lang="fr-FR" dirty="0"/>
              <a:t> </a:t>
            </a:r>
            <a:r>
              <a:rPr lang="fr-FR" dirty="0" err="1"/>
              <a:t>între</a:t>
            </a:r>
            <a:r>
              <a:rPr lang="fr-FR" dirty="0"/>
              <a:t> </a:t>
            </a:r>
            <a:r>
              <a:rPr lang="fr-FR" dirty="0" err="1"/>
              <a:t>procese</a:t>
            </a:r>
            <a:r>
              <a:rPr lang="fr-FR" dirty="0"/>
              <a:t>, </a:t>
            </a:r>
            <a:r>
              <a:rPr lang="fr-FR" b="1" dirty="0" err="1"/>
              <a:t>golind</a:t>
            </a:r>
            <a:r>
              <a:rPr lang="fr-FR" dirty="0"/>
              <a:t> </a:t>
            </a:r>
            <a:r>
              <a:rPr lang="fr-FR" dirty="0" err="1"/>
              <a:t>canalele</a:t>
            </a:r>
            <a:r>
              <a:rPr lang="fr-FR" dirty="0"/>
              <a:t> de </a:t>
            </a:r>
            <a:r>
              <a:rPr lang="fr-FR" dirty="0" err="1"/>
              <a:t>comunicare</a:t>
            </a:r>
            <a:r>
              <a:rPr lang="fr-FR" dirty="0"/>
              <a:t> de </a:t>
            </a:r>
            <a:r>
              <a:rPr lang="fr-FR" dirty="0" err="1"/>
              <a:t>mesajele</a:t>
            </a:r>
            <a:r>
              <a:rPr lang="fr-FR" dirty="0"/>
              <a:t> </a:t>
            </a:r>
            <a:r>
              <a:rPr lang="fr-FR" dirty="0" err="1"/>
              <a:t>uzuale</a:t>
            </a:r>
            <a:r>
              <a:rPr lang="fr-FR" dirty="0"/>
              <a:t>. </a:t>
            </a:r>
            <a:r>
              <a:rPr lang="fr-FR" dirty="0" err="1"/>
              <a:t>Putem</a:t>
            </a:r>
            <a:r>
              <a:rPr lang="fr-FR" dirty="0"/>
              <a:t> </a:t>
            </a:r>
            <a:r>
              <a:rPr lang="fr-FR" dirty="0" err="1"/>
              <a:t>extinde</a:t>
            </a:r>
            <a:r>
              <a:rPr lang="fr-FR" dirty="0"/>
              <a:t> </a:t>
            </a:r>
            <a:r>
              <a:rPr lang="fr-FR" dirty="0" err="1"/>
              <a:t>această</a:t>
            </a:r>
            <a:r>
              <a:rPr lang="fr-FR" dirty="0"/>
              <a:t> </a:t>
            </a:r>
            <a:r>
              <a:rPr lang="fr-FR" dirty="0" err="1"/>
              <a:t>metodă</a:t>
            </a:r>
            <a:r>
              <a:rPr lang="fr-FR" dirty="0"/>
              <a:t> la noua topologie, </a:t>
            </a:r>
            <a:r>
              <a:rPr lang="fr-FR" dirty="0" err="1"/>
              <a:t>cerînd</a:t>
            </a:r>
            <a:r>
              <a:rPr lang="fr-FR" dirty="0"/>
              <a:t> ca </a:t>
            </a:r>
            <a:r>
              <a:rPr lang="fr-FR" dirty="0" err="1"/>
              <a:t>jetonul</a:t>
            </a:r>
            <a:r>
              <a:rPr lang="fr-FR" dirty="0"/>
              <a:t> </a:t>
            </a:r>
            <a:r>
              <a:rPr lang="fr-FR" dirty="0" err="1"/>
              <a:t>să</a:t>
            </a:r>
            <a:r>
              <a:rPr lang="fr-FR" dirty="0"/>
              <a:t> </a:t>
            </a:r>
            <a:r>
              <a:rPr lang="fr-FR" dirty="0" err="1"/>
              <a:t>parcurgă</a:t>
            </a:r>
            <a:r>
              <a:rPr lang="fr-FR" dirty="0"/>
              <a:t> </a:t>
            </a:r>
            <a:r>
              <a:rPr lang="fr-FR" dirty="0" err="1"/>
              <a:t>fiecare</a:t>
            </a:r>
            <a:r>
              <a:rPr lang="fr-FR" dirty="0"/>
              <a:t> arc al </a:t>
            </a:r>
            <a:r>
              <a:rPr lang="fr-FR" dirty="0" err="1"/>
              <a:t>grafului</a:t>
            </a:r>
            <a:r>
              <a:rPr lang="fr-FR" dirty="0"/>
              <a:t>. </a:t>
            </a:r>
            <a:r>
              <a:rPr lang="fr-FR" dirty="0" err="1"/>
              <a:t>Aceasta</a:t>
            </a:r>
            <a:r>
              <a:rPr lang="fr-FR" dirty="0"/>
              <a:t> </a:t>
            </a:r>
            <a:r>
              <a:rPr lang="fr-FR" dirty="0" err="1"/>
              <a:t>înseamnă</a:t>
            </a:r>
            <a:r>
              <a:rPr lang="fr-FR" dirty="0"/>
              <a:t> </a:t>
            </a:r>
            <a:r>
              <a:rPr lang="fr-FR" dirty="0" err="1"/>
              <a:t>că</a:t>
            </a:r>
            <a:r>
              <a:rPr lang="fr-FR" dirty="0"/>
              <a:t> </a:t>
            </a:r>
            <a:r>
              <a:rPr lang="fr-FR" dirty="0" err="1"/>
              <a:t>fiecare</a:t>
            </a:r>
            <a:r>
              <a:rPr lang="fr-FR" dirty="0"/>
              <a:t> </a:t>
            </a:r>
            <a:r>
              <a:rPr lang="fr-FR" dirty="0" err="1"/>
              <a:t>proces</a:t>
            </a:r>
            <a:r>
              <a:rPr lang="fr-FR" dirty="0"/>
              <a:t> este </a:t>
            </a:r>
            <a:r>
              <a:rPr lang="fr-FR" dirty="0" err="1"/>
              <a:t>vizitat</a:t>
            </a:r>
            <a:r>
              <a:rPr lang="fr-FR" dirty="0"/>
              <a:t> de mai </a:t>
            </a:r>
            <a:r>
              <a:rPr lang="fr-FR" dirty="0" err="1"/>
              <a:t>multe</a:t>
            </a:r>
            <a:r>
              <a:rPr lang="fr-FR" dirty="0"/>
              <a:t> </a:t>
            </a:r>
            <a:r>
              <a:rPr lang="fr-FR" dirty="0" err="1"/>
              <a:t>ori</a:t>
            </a:r>
            <a:r>
              <a:rPr lang="fr-FR" dirty="0"/>
              <a:t>. </a:t>
            </a:r>
            <a:r>
              <a:rPr lang="fr-FR" dirty="0" err="1"/>
              <a:t>Dacă</a:t>
            </a:r>
            <a:r>
              <a:rPr lang="fr-FR" dirty="0"/>
              <a:t> la </a:t>
            </a:r>
            <a:r>
              <a:rPr lang="fr-FR" dirty="0" err="1"/>
              <a:t>fiecare</a:t>
            </a:r>
            <a:r>
              <a:rPr lang="fr-FR" dirty="0"/>
              <a:t> </a:t>
            </a:r>
            <a:r>
              <a:rPr lang="fr-FR" dirty="0" err="1"/>
              <a:t>vizitare</a:t>
            </a:r>
            <a:r>
              <a:rPr lang="fr-FR" dirty="0"/>
              <a:t> </a:t>
            </a:r>
            <a:r>
              <a:rPr lang="fr-FR" dirty="0" err="1"/>
              <a:t>procesul</a:t>
            </a:r>
            <a:r>
              <a:rPr lang="fr-FR" dirty="0"/>
              <a:t> se </a:t>
            </a:r>
            <a:r>
              <a:rPr lang="fr-FR" dirty="0" err="1"/>
              <a:t>menține</a:t>
            </a:r>
            <a:r>
              <a:rPr lang="fr-FR" dirty="0"/>
              <a:t> liber, </a:t>
            </a:r>
            <a:r>
              <a:rPr lang="fr-FR" dirty="0" err="1"/>
              <a:t>putem</a:t>
            </a:r>
            <a:r>
              <a:rPr lang="fr-FR" dirty="0"/>
              <a:t> </a:t>
            </a:r>
            <a:r>
              <a:rPr lang="fr-FR" dirty="0" err="1"/>
              <a:t>decide</a:t>
            </a:r>
            <a:r>
              <a:rPr lang="fr-FR" dirty="0"/>
              <a:t> </a:t>
            </a:r>
            <a:r>
              <a:rPr lang="fr-FR" dirty="0" err="1"/>
              <a:t>terminarea</a:t>
            </a:r>
            <a:r>
              <a:rPr lang="fr-FR" dirty="0"/>
              <a:t> </a:t>
            </a:r>
            <a:r>
              <a:rPr lang="fr-FR" dirty="0" err="1"/>
              <a:t>întregii</a:t>
            </a:r>
            <a:r>
              <a:rPr lang="fr-FR" dirty="0"/>
              <a:t> </a:t>
            </a:r>
            <a:r>
              <a:rPr lang="fr-FR" dirty="0" err="1"/>
              <a:t>colecții</a:t>
            </a:r>
            <a:r>
              <a:rPr lang="fr-FR" dirty="0"/>
              <a:t> de </a:t>
            </a:r>
            <a:r>
              <a:rPr lang="fr-FR" dirty="0" err="1"/>
              <a:t>procese</a:t>
            </a:r>
            <a:r>
              <a:rPr lang="fr-FR" dirty="0"/>
              <a:t>.</a:t>
            </a:r>
          </a:p>
          <a:p>
            <a:pPr eaLnBrk="1" hangingPunct="1"/>
            <a:endParaRPr lang="fr-FR" dirty="0"/>
          </a:p>
          <a:p>
            <a:pPr eaLnBrk="1" hangingPunct="1"/>
            <a:r>
              <a:rPr lang="fr-FR" dirty="0"/>
              <a:t>Fie c un </a:t>
            </a:r>
            <a:r>
              <a:rPr lang="fr-FR" dirty="0" err="1"/>
              <a:t>ciclu</a:t>
            </a:r>
            <a:r>
              <a:rPr lang="fr-FR" dirty="0"/>
              <a:t> care </a:t>
            </a:r>
            <a:r>
              <a:rPr lang="fr-FR" dirty="0" err="1"/>
              <a:t>include</a:t>
            </a:r>
            <a:r>
              <a:rPr lang="fr-FR" dirty="0"/>
              <a:t> </a:t>
            </a:r>
            <a:r>
              <a:rPr lang="fr-FR" dirty="0" err="1"/>
              <a:t>toate</a:t>
            </a:r>
            <a:r>
              <a:rPr lang="fr-FR" dirty="0"/>
              <a:t> </a:t>
            </a:r>
            <a:r>
              <a:rPr lang="fr-FR" dirty="0" err="1"/>
              <a:t>arcele</a:t>
            </a:r>
            <a:r>
              <a:rPr lang="fr-FR" dirty="0"/>
              <a:t> </a:t>
            </a:r>
            <a:r>
              <a:rPr lang="fr-FR" dirty="0" err="1"/>
              <a:t>grafului</a:t>
            </a:r>
            <a:r>
              <a:rPr lang="fr-FR" dirty="0"/>
              <a:t> </a:t>
            </a:r>
            <a:r>
              <a:rPr lang="fr-FR" dirty="0" err="1"/>
              <a:t>şi</a:t>
            </a:r>
            <a:r>
              <a:rPr lang="fr-FR" dirty="0"/>
              <a:t> fie </a:t>
            </a:r>
            <a:r>
              <a:rPr lang="fr-FR" b="1" dirty="0" err="1"/>
              <a:t>nc</a:t>
            </a:r>
            <a:r>
              <a:rPr lang="fr-FR" dirty="0"/>
              <a:t> </a:t>
            </a:r>
            <a:r>
              <a:rPr lang="fr-FR" dirty="0" err="1"/>
              <a:t>lungimea</a:t>
            </a:r>
            <a:r>
              <a:rPr lang="fr-FR" dirty="0"/>
              <a:t> lui. </a:t>
            </a:r>
            <a:r>
              <a:rPr lang="fr-FR" dirty="0" err="1"/>
              <a:t>Procesele</a:t>
            </a:r>
            <a:r>
              <a:rPr lang="fr-FR" dirty="0"/>
              <a:t> </a:t>
            </a:r>
            <a:r>
              <a:rPr lang="fr-FR" dirty="0" err="1"/>
              <a:t>păstrează</a:t>
            </a:r>
            <a:r>
              <a:rPr lang="fr-FR" dirty="0"/>
              <a:t> o </a:t>
            </a:r>
            <a:r>
              <a:rPr lang="fr-FR" dirty="0" err="1"/>
              <a:t>urmă</a:t>
            </a:r>
            <a:r>
              <a:rPr lang="fr-FR" dirty="0"/>
              <a:t> a </a:t>
            </a:r>
            <a:r>
              <a:rPr lang="fr-FR" dirty="0" err="1"/>
              <a:t>acestui</a:t>
            </a:r>
            <a:r>
              <a:rPr lang="fr-FR" dirty="0"/>
              <a:t> </a:t>
            </a:r>
            <a:r>
              <a:rPr lang="fr-FR" dirty="0" err="1"/>
              <a:t>ciclu</a:t>
            </a:r>
            <a:r>
              <a:rPr lang="fr-FR" dirty="0"/>
              <a:t>, </a:t>
            </a:r>
            <a:r>
              <a:rPr lang="fr-FR" dirty="0" err="1"/>
              <a:t>astfel</a:t>
            </a:r>
            <a:r>
              <a:rPr lang="fr-FR" dirty="0"/>
              <a:t> </a:t>
            </a:r>
            <a:r>
              <a:rPr lang="fr-FR" dirty="0" err="1"/>
              <a:t>că</a:t>
            </a:r>
            <a:r>
              <a:rPr lang="fr-FR" dirty="0"/>
              <a:t> la </a:t>
            </a:r>
            <a:r>
              <a:rPr lang="fr-FR" dirty="0" err="1"/>
              <a:t>fiecare</a:t>
            </a:r>
            <a:r>
              <a:rPr lang="fr-FR" dirty="0"/>
              <a:t> </a:t>
            </a:r>
            <a:r>
              <a:rPr lang="fr-FR" dirty="0" err="1"/>
              <a:t>vizitare</a:t>
            </a:r>
            <a:r>
              <a:rPr lang="fr-FR" dirty="0"/>
              <a:t> </a:t>
            </a:r>
            <a:r>
              <a:rPr lang="fr-FR" dirty="0" err="1"/>
              <a:t>ele</a:t>
            </a:r>
            <a:r>
              <a:rPr lang="fr-FR" dirty="0"/>
              <a:t> </a:t>
            </a:r>
            <a:r>
              <a:rPr lang="fr-FR" dirty="0" err="1"/>
              <a:t>aleg</a:t>
            </a:r>
            <a:r>
              <a:rPr lang="fr-FR" dirty="0"/>
              <a:t> </a:t>
            </a:r>
            <a:r>
              <a:rPr lang="fr-FR" dirty="0" err="1"/>
              <a:t>următoarea</a:t>
            </a:r>
            <a:r>
              <a:rPr lang="fr-FR" dirty="0"/>
              <a:t> </a:t>
            </a:r>
            <a:r>
              <a:rPr lang="fr-FR" dirty="0" err="1"/>
              <a:t>legătură</a:t>
            </a:r>
            <a:r>
              <a:rPr lang="fr-FR" dirty="0"/>
              <a:t> </a:t>
            </a:r>
            <a:r>
              <a:rPr lang="fr-FR" dirty="0" err="1"/>
              <a:t>pe</a:t>
            </a:r>
            <a:r>
              <a:rPr lang="fr-FR" dirty="0"/>
              <a:t> care transmit </a:t>
            </a:r>
            <a:r>
              <a:rPr lang="fr-FR" dirty="0" err="1"/>
              <a:t>jetonul</a:t>
            </a:r>
            <a:r>
              <a:rPr lang="fr-FR" dirty="0"/>
              <a:t>. Ca </a:t>
            </a:r>
            <a:r>
              <a:rPr lang="fr-FR" dirty="0" err="1"/>
              <a:t>şi</a:t>
            </a:r>
            <a:r>
              <a:rPr lang="fr-FR" dirty="0"/>
              <a:t> mai </a:t>
            </a:r>
            <a:r>
              <a:rPr lang="fr-FR" dirty="0" err="1"/>
              <a:t>înainte</a:t>
            </a:r>
            <a:r>
              <a:rPr lang="fr-FR" dirty="0"/>
              <a:t>, </a:t>
            </a:r>
            <a:r>
              <a:rPr lang="fr-FR" dirty="0" err="1"/>
              <a:t>jetonul</a:t>
            </a:r>
            <a:r>
              <a:rPr lang="fr-FR" dirty="0"/>
              <a:t> </a:t>
            </a:r>
            <a:r>
              <a:rPr lang="fr-FR" dirty="0" err="1"/>
              <a:t>poartă</a:t>
            </a:r>
            <a:r>
              <a:rPr lang="fr-FR" dirty="0"/>
              <a:t> </a:t>
            </a:r>
            <a:r>
              <a:rPr lang="fr-FR" dirty="0" err="1"/>
              <a:t>numărul</a:t>
            </a:r>
            <a:r>
              <a:rPr lang="fr-FR" dirty="0"/>
              <a:t> de </a:t>
            </a:r>
            <a:r>
              <a:rPr lang="fr-FR" dirty="0" err="1"/>
              <a:t>legături</a:t>
            </a:r>
            <a:r>
              <a:rPr lang="fr-FR" dirty="0"/>
              <a:t> </a:t>
            </a:r>
            <a:r>
              <a:rPr lang="fr-FR" dirty="0" err="1"/>
              <a:t>găsite</a:t>
            </a:r>
            <a:r>
              <a:rPr lang="fr-FR" dirty="0"/>
              <a:t> </a:t>
            </a:r>
            <a:r>
              <a:rPr lang="fr-FR" dirty="0" err="1"/>
              <a:t>libere</a:t>
            </a:r>
            <a:r>
              <a:rPr lang="fr-FR" dirty="0"/>
              <a:t>. </a:t>
            </a:r>
            <a:r>
              <a:rPr lang="fr-FR" dirty="0" err="1"/>
              <a:t>Spre</a:t>
            </a:r>
            <a:r>
              <a:rPr lang="fr-FR" dirty="0"/>
              <a:t> </a:t>
            </a:r>
            <a:r>
              <a:rPr lang="fr-FR" dirty="0" err="1"/>
              <a:t>deosebire</a:t>
            </a:r>
            <a:r>
              <a:rPr lang="fr-FR" dirty="0"/>
              <a:t> de </a:t>
            </a:r>
            <a:r>
              <a:rPr lang="fr-FR" dirty="0" err="1"/>
              <a:t>cazul</a:t>
            </a:r>
            <a:r>
              <a:rPr lang="fr-FR" dirty="0"/>
              <a:t> </a:t>
            </a:r>
            <a:r>
              <a:rPr lang="fr-FR" dirty="0" err="1"/>
              <a:t>precedent</a:t>
            </a:r>
            <a:r>
              <a:rPr lang="fr-FR" dirty="0"/>
              <a:t>, nu este </a:t>
            </a:r>
            <a:r>
              <a:rPr lang="fr-FR" dirty="0" err="1"/>
              <a:t>sigur</a:t>
            </a:r>
            <a:r>
              <a:rPr lang="fr-FR" dirty="0"/>
              <a:t> </a:t>
            </a:r>
            <a:r>
              <a:rPr lang="fr-FR" dirty="0" err="1"/>
              <a:t>că</a:t>
            </a:r>
            <a:r>
              <a:rPr lang="fr-FR" dirty="0"/>
              <a:t> </a:t>
            </a:r>
            <a:r>
              <a:rPr lang="fr-FR" dirty="0" err="1"/>
              <a:t>dacă</a:t>
            </a:r>
            <a:r>
              <a:rPr lang="fr-FR" dirty="0"/>
              <a:t> la </a:t>
            </a:r>
            <a:r>
              <a:rPr lang="fr-FR" dirty="0" err="1"/>
              <a:t>capătul</a:t>
            </a:r>
            <a:r>
              <a:rPr lang="fr-FR" dirty="0"/>
              <a:t> </a:t>
            </a:r>
            <a:r>
              <a:rPr lang="fr-FR" dirty="0" err="1"/>
              <a:t>ciclului</a:t>
            </a:r>
            <a:r>
              <a:rPr lang="fr-FR" dirty="0"/>
              <a:t> </a:t>
            </a:r>
            <a:r>
              <a:rPr lang="fr-FR" dirty="0" err="1"/>
              <a:t>jetonul</a:t>
            </a:r>
            <a:r>
              <a:rPr lang="fr-FR" dirty="0"/>
              <a:t> </a:t>
            </a:r>
            <a:r>
              <a:rPr lang="fr-FR" dirty="0" err="1"/>
              <a:t>găseşte</a:t>
            </a:r>
            <a:r>
              <a:rPr lang="fr-FR" dirty="0"/>
              <a:t> </a:t>
            </a:r>
            <a:r>
              <a:rPr lang="fr-FR" dirty="0" err="1"/>
              <a:t>procesul</a:t>
            </a:r>
            <a:r>
              <a:rPr lang="fr-FR" dirty="0"/>
              <a:t> </a:t>
            </a:r>
            <a:r>
              <a:rPr lang="fr-FR" dirty="0" err="1"/>
              <a:t>inițiator</a:t>
            </a:r>
            <a:r>
              <a:rPr lang="fr-FR" dirty="0"/>
              <a:t> la </a:t>
            </a:r>
            <a:r>
              <a:rPr lang="fr-FR" dirty="0" err="1"/>
              <a:t>culoarea</a:t>
            </a:r>
            <a:r>
              <a:rPr lang="fr-FR" dirty="0"/>
              <a:t> de start, </a:t>
            </a:r>
            <a:r>
              <a:rPr lang="fr-FR" dirty="0" err="1"/>
              <a:t>celelalte</a:t>
            </a:r>
            <a:r>
              <a:rPr lang="fr-FR" dirty="0"/>
              <a:t> </a:t>
            </a:r>
            <a:r>
              <a:rPr lang="fr-FR" dirty="0" err="1"/>
              <a:t>procese</a:t>
            </a:r>
            <a:r>
              <a:rPr lang="fr-FR" dirty="0"/>
              <a:t> nu au </a:t>
            </a:r>
            <a:r>
              <a:rPr lang="fr-FR" dirty="0" err="1"/>
              <a:t>schimbat</a:t>
            </a:r>
            <a:r>
              <a:rPr lang="fr-FR" dirty="0"/>
              <a:t> </a:t>
            </a:r>
            <a:r>
              <a:rPr lang="fr-FR" dirty="0" err="1"/>
              <a:t>mesaje</a:t>
            </a:r>
            <a:r>
              <a:rPr lang="fr-FR" dirty="0"/>
              <a:t> </a:t>
            </a:r>
            <a:r>
              <a:rPr lang="fr-FR" dirty="0" err="1"/>
              <a:t>între</a:t>
            </a:r>
            <a:r>
              <a:rPr lang="fr-FR" dirty="0"/>
              <a:t> </a:t>
            </a:r>
            <a:r>
              <a:rPr lang="fr-FR" dirty="0" err="1"/>
              <a:t>ele</a:t>
            </a:r>
            <a:r>
              <a:rPr lang="fr-FR" dirty="0"/>
              <a:t>. </a:t>
            </a:r>
            <a:r>
              <a:rPr lang="pt-BR" dirty="0"/>
              <a:t>Ca urmare, de data aceasta este nevoie de o regulă diferită de pasare a jetonului şi de o condiție diferită de decidere a terminării.</a:t>
            </a:r>
          </a:p>
          <a:p>
            <a:pPr eaLnBrk="1" hangingPunct="1"/>
            <a:endParaRPr lang="pt-BR" dirty="0"/>
          </a:p>
          <a:p>
            <a:pPr eaLnBrk="1" hangingPunct="1"/>
            <a:r>
              <a:rPr lang="en-US" dirty="0" err="1"/>
              <a:t>În</a:t>
            </a:r>
            <a:r>
              <a:rPr lang="en-US" dirty="0"/>
              <a:t> </a:t>
            </a:r>
            <a:r>
              <a:rPr lang="en-US" dirty="0" err="1"/>
              <a:t>fapt</a:t>
            </a:r>
            <a:r>
              <a:rPr lang="en-US" dirty="0"/>
              <a:t>, </a:t>
            </a:r>
            <a:r>
              <a:rPr lang="en-US" dirty="0" err="1"/>
              <a:t>jetonul</a:t>
            </a:r>
            <a:r>
              <a:rPr lang="en-US" dirty="0"/>
              <a:t> </a:t>
            </a:r>
            <a:r>
              <a:rPr lang="en-US" dirty="0" err="1"/>
              <a:t>parcurge</a:t>
            </a:r>
            <a:r>
              <a:rPr lang="en-US" dirty="0"/>
              <a:t> </a:t>
            </a:r>
            <a:r>
              <a:rPr lang="en-US" dirty="0" err="1"/>
              <a:t>ciclul</a:t>
            </a:r>
            <a:r>
              <a:rPr lang="en-US" dirty="0"/>
              <a:t> de </a:t>
            </a:r>
            <a:r>
              <a:rPr lang="en-US" dirty="0" err="1"/>
              <a:t>două</a:t>
            </a:r>
            <a:r>
              <a:rPr lang="en-US" dirty="0"/>
              <a:t> </a:t>
            </a:r>
            <a:r>
              <a:rPr lang="en-US" dirty="0" err="1"/>
              <a:t>ori</a:t>
            </a:r>
            <a:r>
              <a:rPr lang="en-US" dirty="0"/>
              <a:t> pentru a decide </a:t>
            </a:r>
            <a:r>
              <a:rPr lang="en-US" dirty="0" err="1"/>
              <a:t>terminarea</a:t>
            </a:r>
            <a:r>
              <a:rPr lang="en-US" dirty="0"/>
              <a:t>: o </a:t>
            </a:r>
            <a:r>
              <a:rPr lang="en-US" dirty="0" err="1"/>
              <a:t>dată</a:t>
            </a:r>
            <a:r>
              <a:rPr lang="en-US" dirty="0"/>
              <a:t> pentru a </a:t>
            </a:r>
            <a:r>
              <a:rPr lang="en-US" dirty="0" err="1"/>
              <a:t>pune</a:t>
            </a:r>
            <a:r>
              <a:rPr lang="en-US" dirty="0"/>
              <a:t> </a:t>
            </a:r>
            <a:r>
              <a:rPr lang="en-US" dirty="0" err="1"/>
              <a:t>procesele</a:t>
            </a:r>
            <a:r>
              <a:rPr lang="en-US" dirty="0"/>
              <a:t> la </a:t>
            </a:r>
            <a:r>
              <a:rPr lang="en-US" dirty="0" err="1"/>
              <a:t>culoarea</a:t>
            </a:r>
            <a:r>
              <a:rPr lang="en-US" dirty="0"/>
              <a:t> </a:t>
            </a:r>
            <a:r>
              <a:rPr lang="en-US" dirty="0" err="1"/>
              <a:t>albastru</a:t>
            </a:r>
            <a:r>
              <a:rPr lang="en-US" dirty="0"/>
              <a:t> </a:t>
            </a:r>
            <a:r>
              <a:rPr lang="en-US" dirty="0" err="1"/>
              <a:t>şi</a:t>
            </a:r>
            <a:r>
              <a:rPr lang="en-US" dirty="0"/>
              <a:t> a doua </a:t>
            </a:r>
            <a:r>
              <a:rPr lang="en-US" dirty="0" err="1"/>
              <a:t>oară</a:t>
            </a:r>
            <a:r>
              <a:rPr lang="en-US" dirty="0"/>
              <a:t> pentru a </a:t>
            </a:r>
            <a:r>
              <a:rPr lang="en-US" dirty="0" err="1"/>
              <a:t>verifica</a:t>
            </a:r>
            <a:r>
              <a:rPr lang="en-US" dirty="0"/>
              <a:t> </a:t>
            </a:r>
            <a:r>
              <a:rPr lang="en-US" dirty="0" err="1"/>
              <a:t>păstrarea</a:t>
            </a:r>
            <a:r>
              <a:rPr lang="en-US" dirty="0"/>
              <a:t> </a:t>
            </a:r>
            <a:r>
              <a:rPr lang="en-US" dirty="0" err="1"/>
              <a:t>culorii</a:t>
            </a:r>
            <a:r>
              <a:rPr lang="en-US" dirty="0"/>
              <a:t> de la ultima </a:t>
            </a:r>
            <a:r>
              <a:rPr lang="en-US" dirty="0" err="1"/>
              <a:t>modificare.s</a:t>
            </a:r>
            <a:endParaRPr lang="en-US" dirty="0"/>
          </a:p>
          <a:p>
            <a:endParaRPr lang="en-US" dirty="0"/>
          </a:p>
        </p:txBody>
      </p:sp>
    </p:spTree>
    <p:extLst>
      <p:ext uri="{BB962C8B-B14F-4D97-AF65-F5344CB8AC3E}">
        <p14:creationId xmlns:p14="http://schemas.microsoft.com/office/powerpoint/2010/main" val="26674337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en-US" dirty="0" err="1"/>
              <a:t>Funcția</a:t>
            </a:r>
            <a:r>
              <a:rPr lang="en-US" dirty="0"/>
              <a:t> de </a:t>
            </a:r>
            <a:r>
              <a:rPr lang="en-US" dirty="0" err="1"/>
              <a:t>determinare</a:t>
            </a:r>
            <a:r>
              <a:rPr lang="en-US" dirty="0"/>
              <a:t> a </a:t>
            </a:r>
            <a:r>
              <a:rPr lang="en-US" dirty="0" err="1"/>
              <a:t>stării</a:t>
            </a:r>
            <a:r>
              <a:rPr lang="en-US" dirty="0"/>
              <a:t> </a:t>
            </a:r>
            <a:r>
              <a:rPr lang="en-US" dirty="0" err="1"/>
              <a:t>canalelor</a:t>
            </a:r>
            <a:r>
              <a:rPr lang="en-US" dirty="0"/>
              <a:t> se poate </a:t>
            </a:r>
            <a:r>
              <a:rPr lang="en-US" dirty="0" err="1"/>
              <a:t>împărți</a:t>
            </a:r>
            <a:r>
              <a:rPr lang="en-US" dirty="0"/>
              <a:t> </a:t>
            </a:r>
            <a:r>
              <a:rPr lang="en-US" dirty="0" err="1"/>
              <a:t>între</a:t>
            </a:r>
            <a:r>
              <a:rPr lang="en-US" dirty="0"/>
              <a:t> </a:t>
            </a:r>
            <a:r>
              <a:rPr lang="en-US" dirty="0" err="1"/>
              <a:t>procesele</a:t>
            </a:r>
            <a:r>
              <a:rPr lang="en-US" dirty="0"/>
              <a:t> </a:t>
            </a:r>
            <a:r>
              <a:rPr lang="en-US" dirty="0" err="1"/>
              <a:t>programului</a:t>
            </a:r>
            <a:r>
              <a:rPr lang="en-US" dirty="0"/>
              <a:t>: fiecare </a:t>
            </a:r>
            <a:r>
              <a:rPr lang="en-US" dirty="0" err="1"/>
              <a:t>proces</a:t>
            </a:r>
            <a:r>
              <a:rPr lang="en-US" dirty="0"/>
              <a:t> </a:t>
            </a:r>
            <a:r>
              <a:rPr lang="en-US" dirty="0" err="1"/>
              <a:t>verifică</a:t>
            </a:r>
            <a:r>
              <a:rPr lang="en-US" dirty="0"/>
              <a:t> </a:t>
            </a:r>
            <a:r>
              <a:rPr lang="en-US" dirty="0" err="1"/>
              <a:t>acele</a:t>
            </a:r>
            <a:r>
              <a:rPr lang="en-US" dirty="0"/>
              <a:t> </a:t>
            </a:r>
            <a:r>
              <a:rPr lang="en-US" dirty="0" err="1"/>
              <a:t>canale</a:t>
            </a:r>
            <a:r>
              <a:rPr lang="en-US" dirty="0"/>
              <a:t> pe care a </a:t>
            </a:r>
            <a:r>
              <a:rPr lang="en-US" dirty="0" err="1"/>
              <a:t>transmis</a:t>
            </a:r>
            <a:r>
              <a:rPr lang="en-US" dirty="0"/>
              <a:t> </a:t>
            </a:r>
            <a:r>
              <a:rPr lang="en-US" dirty="0" err="1"/>
              <a:t>mesaje</a:t>
            </a:r>
            <a:r>
              <a:rPr lang="en-US" dirty="0"/>
              <a:t> </a:t>
            </a:r>
            <a:r>
              <a:rPr lang="en-US" dirty="0" err="1"/>
              <a:t>altor</a:t>
            </a:r>
            <a:r>
              <a:rPr lang="en-US" dirty="0"/>
              <a:t> </a:t>
            </a:r>
            <a:r>
              <a:rPr lang="en-US" dirty="0" err="1"/>
              <a:t>procese</a:t>
            </a:r>
            <a:r>
              <a:rPr lang="en-US" dirty="0"/>
              <a:t> </a:t>
            </a:r>
            <a:r>
              <a:rPr lang="en-US" dirty="0" err="1"/>
              <a:t>şi</a:t>
            </a:r>
            <a:r>
              <a:rPr lang="en-US" dirty="0"/>
              <a:t> care </a:t>
            </a:r>
            <a:r>
              <a:rPr lang="en-US" dirty="0" err="1"/>
              <a:t>constituie</a:t>
            </a:r>
            <a:r>
              <a:rPr lang="en-US" dirty="0"/>
              <a:t>, </a:t>
            </a:r>
            <a:r>
              <a:rPr lang="en-US" dirty="0" err="1"/>
              <a:t>deci</a:t>
            </a:r>
            <a:r>
              <a:rPr lang="en-US" dirty="0"/>
              <a:t>, </a:t>
            </a:r>
            <a:r>
              <a:rPr lang="en-US" dirty="0" err="1"/>
              <a:t>canalele</a:t>
            </a:r>
            <a:r>
              <a:rPr lang="en-US" dirty="0"/>
              <a:t> sale de </a:t>
            </a:r>
            <a:r>
              <a:rPr lang="en-US" dirty="0" err="1"/>
              <a:t>ieşire</a:t>
            </a:r>
            <a:r>
              <a:rPr lang="en-US" dirty="0"/>
              <a:t>.</a:t>
            </a:r>
          </a:p>
          <a:p>
            <a:pPr eaLnBrk="1" hangingPunct="1"/>
            <a:endParaRPr lang="en-US" dirty="0"/>
          </a:p>
          <a:p>
            <a:pPr eaLnBrk="1" hangingPunct="1"/>
            <a:r>
              <a:rPr lang="en-US" b="1" dirty="0" err="1"/>
              <a:t>confirmărilor</a:t>
            </a:r>
            <a:r>
              <a:rPr lang="en-US" dirty="0"/>
              <a:t>: </a:t>
            </a:r>
            <a:r>
              <a:rPr lang="en-US" dirty="0" err="1"/>
              <a:t>dacă</a:t>
            </a:r>
            <a:r>
              <a:rPr lang="en-US" dirty="0"/>
              <a:t> pentru fiecare </a:t>
            </a:r>
            <a:r>
              <a:rPr lang="en-US" dirty="0" err="1"/>
              <a:t>mesaj</a:t>
            </a:r>
            <a:r>
              <a:rPr lang="en-US" dirty="0"/>
              <a:t> </a:t>
            </a:r>
            <a:r>
              <a:rPr lang="en-US" dirty="0" err="1"/>
              <a:t>transmis</a:t>
            </a:r>
            <a:r>
              <a:rPr lang="en-US" dirty="0"/>
              <a:t> pe un canal, </a:t>
            </a:r>
            <a:r>
              <a:rPr lang="en-US" dirty="0" err="1"/>
              <a:t>procesul</a:t>
            </a:r>
            <a:r>
              <a:rPr lang="en-US" dirty="0"/>
              <a:t> </a:t>
            </a:r>
            <a:r>
              <a:rPr lang="en-US" dirty="0" err="1"/>
              <a:t>primeşte</a:t>
            </a:r>
            <a:r>
              <a:rPr lang="en-US" dirty="0"/>
              <a:t> de la receptor un </a:t>
            </a:r>
            <a:r>
              <a:rPr lang="en-US" dirty="0" err="1"/>
              <a:t>semnal</a:t>
            </a:r>
            <a:r>
              <a:rPr lang="en-US" dirty="0"/>
              <a:t> de </a:t>
            </a:r>
            <a:r>
              <a:rPr lang="en-US" dirty="0" err="1"/>
              <a:t>confirmare</a:t>
            </a:r>
            <a:r>
              <a:rPr lang="en-US" dirty="0"/>
              <a:t>, atunci </a:t>
            </a:r>
            <a:r>
              <a:rPr lang="en-US" dirty="0" err="1"/>
              <a:t>canalul</a:t>
            </a:r>
            <a:r>
              <a:rPr lang="en-US" dirty="0"/>
              <a:t> </a:t>
            </a:r>
            <a:r>
              <a:rPr lang="en-US" dirty="0" err="1"/>
              <a:t>respectiv</a:t>
            </a:r>
            <a:r>
              <a:rPr lang="en-US" dirty="0"/>
              <a:t> </a:t>
            </a:r>
            <a:r>
              <a:rPr lang="en-US" dirty="0" err="1"/>
              <a:t>este</a:t>
            </a:r>
            <a:r>
              <a:rPr lang="en-US" dirty="0"/>
              <a:t> </a:t>
            </a:r>
            <a:r>
              <a:rPr lang="en-US" dirty="0" err="1"/>
              <a:t>gol</a:t>
            </a:r>
            <a:r>
              <a:rPr lang="en-US" dirty="0"/>
              <a:t>. </a:t>
            </a:r>
          </a:p>
          <a:p>
            <a:endParaRPr lang="en-US" dirty="0"/>
          </a:p>
        </p:txBody>
      </p:sp>
    </p:spTree>
    <p:extLst>
      <p:ext uri="{BB962C8B-B14F-4D97-AF65-F5344CB8AC3E}">
        <p14:creationId xmlns:p14="http://schemas.microsoft.com/office/powerpoint/2010/main" val="25193275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eaLnBrk="1" hangingPunct="1"/>
            <a:r>
              <a:rPr lang="pt-BR" dirty="0"/>
              <a:t>Ea urmăreşte informarea </a:t>
            </a:r>
            <a:r>
              <a:rPr lang="pt-BR" b="1" dirty="0"/>
              <a:t>sursei</a:t>
            </a:r>
            <a:r>
              <a:rPr lang="pt-BR" dirty="0"/>
              <a:t> despre terminarea colecției de  procese. Procesele pot recepționa şi transmite semnalele, chiar şi atunci cînd sunt libere, deci au terminat prelucrarea caracteristică a datelor. </a:t>
            </a:r>
            <a:r>
              <a:rPr lang="en-US" b="1" dirty="0" err="1"/>
              <a:t>Semnalele</a:t>
            </a:r>
            <a:r>
              <a:rPr lang="en-US" dirty="0"/>
              <a:t> se transmit, evident, </a:t>
            </a:r>
            <a:r>
              <a:rPr lang="en-US" dirty="0" err="1"/>
              <a:t>în</a:t>
            </a:r>
            <a:r>
              <a:rPr lang="en-US" dirty="0"/>
              <a:t> </a:t>
            </a:r>
            <a:r>
              <a:rPr lang="en-US" dirty="0" err="1"/>
              <a:t>sens</a:t>
            </a:r>
            <a:r>
              <a:rPr lang="en-US" dirty="0"/>
              <a:t> invers </a:t>
            </a:r>
            <a:r>
              <a:rPr lang="en-US" dirty="0" err="1"/>
              <a:t>datelor</a:t>
            </a:r>
            <a:r>
              <a:rPr lang="en-US" dirty="0"/>
              <a:t>, </a:t>
            </a:r>
            <a:r>
              <a:rPr lang="en-US" dirty="0" err="1"/>
              <a:t>reprezentînd</a:t>
            </a:r>
            <a:r>
              <a:rPr lang="en-US" dirty="0"/>
              <a:t> </a:t>
            </a:r>
            <a:r>
              <a:rPr lang="en-US" dirty="0" err="1"/>
              <a:t>confirmări</a:t>
            </a:r>
            <a:r>
              <a:rPr lang="en-US" dirty="0"/>
              <a:t> ale </a:t>
            </a:r>
            <a:r>
              <a:rPr lang="en-US" dirty="0" err="1"/>
              <a:t>preluării</a:t>
            </a:r>
            <a:r>
              <a:rPr lang="en-US" dirty="0"/>
              <a:t> </a:t>
            </a:r>
            <a:r>
              <a:rPr lang="en-US" dirty="0" err="1"/>
              <a:t>acestora</a:t>
            </a:r>
            <a:r>
              <a:rPr lang="en-US" dirty="0"/>
              <a:t> de </a:t>
            </a:r>
            <a:r>
              <a:rPr lang="en-US" dirty="0" err="1"/>
              <a:t>către</a:t>
            </a:r>
            <a:r>
              <a:rPr lang="en-US" dirty="0"/>
              <a:t> </a:t>
            </a:r>
            <a:r>
              <a:rPr lang="en-US" dirty="0" err="1"/>
              <a:t>destinatar</a:t>
            </a:r>
            <a:r>
              <a:rPr lang="en-US" dirty="0"/>
              <a:t>.</a:t>
            </a:r>
          </a:p>
          <a:p>
            <a:pPr eaLnBrk="1" hangingPunct="1"/>
            <a:r>
              <a:rPr lang="en-US" dirty="0" err="1"/>
              <a:t>Dacă</a:t>
            </a:r>
            <a:r>
              <a:rPr lang="en-US" dirty="0"/>
              <a:t> </a:t>
            </a:r>
            <a:r>
              <a:rPr lang="en-US" dirty="0" err="1"/>
              <a:t>procesele</a:t>
            </a:r>
            <a:r>
              <a:rPr lang="en-US" dirty="0"/>
              <a:t> </a:t>
            </a:r>
            <a:r>
              <a:rPr lang="en-US" dirty="0" err="1"/>
              <a:t>ar</a:t>
            </a:r>
            <a:r>
              <a:rPr lang="en-US" dirty="0"/>
              <a:t> fi </a:t>
            </a:r>
            <a:r>
              <a:rPr lang="en-US" dirty="0" err="1"/>
              <a:t>organizate</a:t>
            </a:r>
            <a:r>
              <a:rPr lang="en-US" dirty="0"/>
              <a:t> </a:t>
            </a:r>
            <a:r>
              <a:rPr lang="en-US" dirty="0" err="1"/>
              <a:t>într</a:t>
            </a:r>
            <a:r>
              <a:rPr lang="en-US" dirty="0"/>
              <a:t>-o </a:t>
            </a:r>
            <a:r>
              <a:rPr lang="en-US" dirty="0" err="1"/>
              <a:t>rețea</a:t>
            </a:r>
            <a:r>
              <a:rPr lang="en-US" dirty="0"/>
              <a:t> cu </a:t>
            </a:r>
            <a:r>
              <a:rPr lang="en-US" dirty="0" err="1"/>
              <a:t>topologie</a:t>
            </a:r>
            <a:r>
              <a:rPr lang="en-US" dirty="0"/>
              <a:t> </a:t>
            </a:r>
            <a:r>
              <a:rPr lang="en-US" dirty="0" err="1"/>
              <a:t>arborescentă</a:t>
            </a:r>
            <a:r>
              <a:rPr lang="en-US" dirty="0"/>
              <a:t>, </a:t>
            </a:r>
            <a:r>
              <a:rPr lang="en-US" dirty="0" err="1"/>
              <a:t>algoritmul</a:t>
            </a:r>
            <a:r>
              <a:rPr lang="en-US" dirty="0"/>
              <a:t> de </a:t>
            </a:r>
            <a:r>
              <a:rPr lang="en-US" dirty="0" err="1"/>
              <a:t>semnalare</a:t>
            </a:r>
            <a:r>
              <a:rPr lang="en-US" dirty="0"/>
              <a:t> </a:t>
            </a:r>
            <a:r>
              <a:rPr lang="en-US" dirty="0" err="1"/>
              <a:t>ar</a:t>
            </a:r>
            <a:r>
              <a:rPr lang="en-US" dirty="0"/>
              <a:t> fi </a:t>
            </a:r>
            <a:r>
              <a:rPr lang="en-US" dirty="0" err="1"/>
              <a:t>simplu</a:t>
            </a:r>
            <a:r>
              <a:rPr lang="en-US" dirty="0"/>
              <a:t>: </a:t>
            </a:r>
            <a:r>
              <a:rPr lang="en-US" dirty="0" err="1"/>
              <a:t>cînd</a:t>
            </a:r>
            <a:r>
              <a:rPr lang="en-US" dirty="0"/>
              <a:t> un </a:t>
            </a:r>
            <a:r>
              <a:rPr lang="en-US" dirty="0" err="1"/>
              <a:t>proces</a:t>
            </a:r>
            <a:r>
              <a:rPr lang="en-US" dirty="0"/>
              <a:t> </a:t>
            </a:r>
            <a:r>
              <a:rPr lang="en-US" dirty="0" err="1"/>
              <a:t>frunză</a:t>
            </a:r>
            <a:r>
              <a:rPr lang="en-US" dirty="0"/>
              <a:t> se </a:t>
            </a:r>
            <a:r>
              <a:rPr lang="en-US" dirty="0" err="1"/>
              <a:t>termină</a:t>
            </a:r>
            <a:r>
              <a:rPr lang="en-US" dirty="0"/>
              <a:t>, el </a:t>
            </a:r>
            <a:r>
              <a:rPr lang="en-US" dirty="0" err="1"/>
              <a:t>anunță</a:t>
            </a:r>
            <a:r>
              <a:rPr lang="en-US" dirty="0"/>
              <a:t> </a:t>
            </a:r>
            <a:r>
              <a:rPr lang="en-US" dirty="0" err="1"/>
              <a:t>părintele</a:t>
            </a:r>
            <a:r>
              <a:rPr lang="en-US" dirty="0"/>
              <a:t> </a:t>
            </a:r>
            <a:r>
              <a:rPr lang="en-US" dirty="0" err="1"/>
              <a:t>său</a:t>
            </a:r>
            <a:r>
              <a:rPr lang="en-US" dirty="0"/>
              <a:t>. </a:t>
            </a:r>
            <a:r>
              <a:rPr lang="en-US" dirty="0" err="1"/>
              <a:t>Cînd</a:t>
            </a:r>
            <a:r>
              <a:rPr lang="en-US" dirty="0"/>
              <a:t> un nod </a:t>
            </a:r>
            <a:r>
              <a:rPr lang="en-US" dirty="0" err="1"/>
              <a:t>oarecare</a:t>
            </a:r>
            <a:r>
              <a:rPr lang="en-US" dirty="0"/>
              <a:t> al </a:t>
            </a:r>
            <a:r>
              <a:rPr lang="en-US" dirty="0" err="1"/>
              <a:t>arborelui</a:t>
            </a:r>
            <a:r>
              <a:rPr lang="en-US" dirty="0"/>
              <a:t> se </a:t>
            </a:r>
            <a:r>
              <a:rPr lang="en-US" dirty="0" err="1"/>
              <a:t>termină</a:t>
            </a:r>
            <a:r>
              <a:rPr lang="en-US" dirty="0"/>
              <a:t>, el </a:t>
            </a:r>
            <a:r>
              <a:rPr lang="en-US" dirty="0" err="1"/>
              <a:t>aşteaptă</a:t>
            </a:r>
            <a:r>
              <a:rPr lang="en-US" dirty="0"/>
              <a:t>  </a:t>
            </a:r>
            <a:r>
              <a:rPr lang="en-US" dirty="0" err="1"/>
              <a:t>notificarea</a:t>
            </a:r>
            <a:r>
              <a:rPr lang="en-US" dirty="0"/>
              <a:t> </a:t>
            </a:r>
            <a:r>
              <a:rPr lang="en-US" dirty="0" err="1"/>
              <a:t>terminării</a:t>
            </a:r>
            <a:r>
              <a:rPr lang="en-US" dirty="0"/>
              <a:t> de la </a:t>
            </a:r>
            <a:r>
              <a:rPr lang="en-US" dirty="0" err="1"/>
              <a:t>toți</a:t>
            </a:r>
            <a:r>
              <a:rPr lang="en-US" dirty="0"/>
              <a:t> </a:t>
            </a:r>
            <a:r>
              <a:rPr lang="en-US" dirty="0" err="1"/>
              <a:t>fiii</a:t>
            </a:r>
            <a:r>
              <a:rPr lang="en-US" dirty="0"/>
              <a:t> </a:t>
            </a:r>
            <a:r>
              <a:rPr lang="en-US" dirty="0" err="1"/>
              <a:t>săi</a:t>
            </a:r>
            <a:r>
              <a:rPr lang="en-US" dirty="0"/>
              <a:t> </a:t>
            </a:r>
            <a:r>
              <a:rPr lang="en-US" dirty="0" err="1"/>
              <a:t>şi</a:t>
            </a:r>
            <a:r>
              <a:rPr lang="en-US" dirty="0"/>
              <a:t> </a:t>
            </a:r>
            <a:r>
              <a:rPr lang="en-US" dirty="0" err="1"/>
              <a:t>apoi</a:t>
            </a:r>
            <a:r>
              <a:rPr lang="en-US" dirty="0"/>
              <a:t> </a:t>
            </a:r>
            <a:r>
              <a:rPr lang="en-US" dirty="0" err="1"/>
              <a:t>îşi</a:t>
            </a:r>
            <a:r>
              <a:rPr lang="en-US" dirty="0"/>
              <a:t> </a:t>
            </a:r>
            <a:r>
              <a:rPr lang="en-US" dirty="0" err="1"/>
              <a:t>anunță</a:t>
            </a:r>
            <a:r>
              <a:rPr lang="en-US" dirty="0"/>
              <a:t> </a:t>
            </a:r>
            <a:r>
              <a:rPr lang="en-US" dirty="0" err="1"/>
              <a:t>părintele</a:t>
            </a:r>
            <a:r>
              <a:rPr lang="en-US" dirty="0"/>
              <a:t>. </a:t>
            </a:r>
            <a:r>
              <a:rPr lang="en-US" dirty="0" err="1"/>
              <a:t>Notificările</a:t>
            </a:r>
            <a:r>
              <a:rPr lang="en-US" dirty="0"/>
              <a:t> se </a:t>
            </a:r>
            <a:r>
              <a:rPr lang="en-US" dirty="0" err="1"/>
              <a:t>propagă</a:t>
            </a:r>
            <a:r>
              <a:rPr lang="en-US" dirty="0"/>
              <a:t> </a:t>
            </a:r>
            <a:r>
              <a:rPr lang="en-US" dirty="0" err="1"/>
              <a:t>astfel</a:t>
            </a:r>
            <a:r>
              <a:rPr lang="en-US" dirty="0"/>
              <a:t> </a:t>
            </a:r>
            <a:r>
              <a:rPr lang="en-US" dirty="0" err="1"/>
              <a:t>pînă</a:t>
            </a:r>
            <a:r>
              <a:rPr lang="en-US" dirty="0"/>
              <a:t> la </a:t>
            </a:r>
            <a:r>
              <a:rPr lang="en-US" dirty="0" err="1"/>
              <a:t>procesul</a:t>
            </a:r>
            <a:r>
              <a:rPr lang="en-US" dirty="0"/>
              <a:t> </a:t>
            </a:r>
            <a:r>
              <a:rPr lang="en-US" dirty="0" err="1"/>
              <a:t>sursa</a:t>
            </a:r>
            <a:r>
              <a:rPr lang="en-US" dirty="0"/>
              <a:t>, </a:t>
            </a:r>
            <a:r>
              <a:rPr lang="en-US" dirty="0" err="1"/>
              <a:t>aflat</a:t>
            </a:r>
            <a:r>
              <a:rPr lang="en-US" dirty="0"/>
              <a:t> </a:t>
            </a:r>
            <a:r>
              <a:rPr lang="en-US" dirty="0" err="1"/>
              <a:t>în</a:t>
            </a:r>
            <a:r>
              <a:rPr lang="en-US" dirty="0"/>
              <a:t> </a:t>
            </a:r>
            <a:r>
              <a:rPr lang="en-US" dirty="0" err="1"/>
              <a:t>rădăcina</a:t>
            </a:r>
            <a:r>
              <a:rPr lang="en-US" dirty="0"/>
              <a:t> </a:t>
            </a:r>
            <a:r>
              <a:rPr lang="en-US" dirty="0" err="1"/>
              <a:t>arborelui</a:t>
            </a:r>
            <a:r>
              <a:rPr lang="en-US" dirty="0"/>
              <a:t>.</a:t>
            </a:r>
          </a:p>
          <a:p>
            <a:pPr eaLnBrk="1" hangingPunct="1"/>
            <a:r>
              <a:rPr lang="en-US" dirty="0" err="1"/>
              <a:t>Acest</a:t>
            </a:r>
            <a:r>
              <a:rPr lang="en-US" dirty="0"/>
              <a:t> </a:t>
            </a:r>
            <a:r>
              <a:rPr lang="en-US" dirty="0" err="1"/>
              <a:t>algoritm</a:t>
            </a:r>
            <a:r>
              <a:rPr lang="en-US" dirty="0"/>
              <a:t> poate fi </a:t>
            </a:r>
            <a:r>
              <a:rPr lang="en-US" dirty="0" err="1"/>
              <a:t>extins</a:t>
            </a:r>
            <a:r>
              <a:rPr lang="en-US" dirty="0"/>
              <a:t> la un </a:t>
            </a:r>
            <a:r>
              <a:rPr lang="en-US" b="1" dirty="0" err="1"/>
              <a:t>graf</a:t>
            </a:r>
            <a:r>
              <a:rPr lang="en-US" b="1" dirty="0"/>
              <a:t> </a:t>
            </a:r>
            <a:r>
              <a:rPr lang="en-US" b="1" dirty="0" err="1"/>
              <a:t>dirijat</a:t>
            </a:r>
            <a:r>
              <a:rPr lang="en-US" b="1" dirty="0"/>
              <a:t> </a:t>
            </a:r>
            <a:r>
              <a:rPr lang="en-US" b="1" dirty="0" err="1"/>
              <a:t>aciclic</a:t>
            </a:r>
            <a:r>
              <a:rPr lang="en-US" dirty="0"/>
              <a:t> de </a:t>
            </a:r>
            <a:r>
              <a:rPr lang="en-US" dirty="0" err="1"/>
              <a:t>procese</a:t>
            </a:r>
            <a:r>
              <a:rPr lang="en-US" dirty="0"/>
              <a:t>. </a:t>
            </a:r>
            <a:r>
              <a:rPr lang="en-US" dirty="0" err="1"/>
              <a:t>Fiecărei</a:t>
            </a:r>
            <a:r>
              <a:rPr lang="en-US" dirty="0"/>
              <a:t> </a:t>
            </a:r>
            <a:r>
              <a:rPr lang="en-US" dirty="0" err="1"/>
              <a:t>legături</a:t>
            </a:r>
            <a:r>
              <a:rPr lang="en-US" dirty="0"/>
              <a:t> i se </a:t>
            </a:r>
            <a:r>
              <a:rPr lang="en-US" dirty="0" err="1"/>
              <a:t>asociază</a:t>
            </a:r>
            <a:r>
              <a:rPr lang="en-US" dirty="0"/>
              <a:t> un </a:t>
            </a:r>
            <a:r>
              <a:rPr lang="en-US" dirty="0" err="1"/>
              <a:t>număr</a:t>
            </a:r>
            <a:r>
              <a:rPr lang="en-US" dirty="0"/>
              <a:t>, </a:t>
            </a:r>
            <a:r>
              <a:rPr lang="en-US" dirty="0" err="1"/>
              <a:t>reprezentînd</a:t>
            </a:r>
            <a:r>
              <a:rPr lang="en-US" dirty="0"/>
              <a:t> </a:t>
            </a:r>
            <a:r>
              <a:rPr lang="en-US" dirty="0" err="1"/>
              <a:t>diferența</a:t>
            </a:r>
            <a:r>
              <a:rPr lang="en-US" dirty="0"/>
              <a:t> dintre </a:t>
            </a:r>
            <a:r>
              <a:rPr lang="en-US" dirty="0" err="1"/>
              <a:t>numărul</a:t>
            </a:r>
            <a:r>
              <a:rPr lang="en-US" dirty="0"/>
              <a:t> de </a:t>
            </a:r>
            <a:r>
              <a:rPr lang="en-US" dirty="0" err="1"/>
              <a:t>mesaje</a:t>
            </a:r>
            <a:r>
              <a:rPr lang="en-US" dirty="0"/>
              <a:t> de date </a:t>
            </a:r>
            <a:r>
              <a:rPr lang="en-US" dirty="0" err="1"/>
              <a:t>transmise</a:t>
            </a:r>
            <a:r>
              <a:rPr lang="en-US" dirty="0"/>
              <a:t> </a:t>
            </a:r>
            <a:r>
              <a:rPr lang="en-US" dirty="0" err="1"/>
              <a:t>şi</a:t>
            </a:r>
            <a:r>
              <a:rPr lang="en-US" dirty="0"/>
              <a:t> </a:t>
            </a:r>
            <a:r>
              <a:rPr lang="en-US" dirty="0" err="1"/>
              <a:t>numărul</a:t>
            </a:r>
            <a:r>
              <a:rPr lang="en-US" dirty="0"/>
              <a:t> de </a:t>
            </a:r>
            <a:r>
              <a:rPr lang="en-US" dirty="0" err="1"/>
              <a:t>semnale</a:t>
            </a:r>
            <a:r>
              <a:rPr lang="en-US" dirty="0"/>
              <a:t> de </a:t>
            </a:r>
            <a:r>
              <a:rPr lang="en-US" dirty="0" err="1"/>
              <a:t>confirmare</a:t>
            </a:r>
            <a:r>
              <a:rPr lang="en-US" dirty="0"/>
              <a:t> </a:t>
            </a:r>
            <a:r>
              <a:rPr lang="en-US" dirty="0" err="1"/>
              <a:t>primite</a:t>
            </a:r>
            <a:r>
              <a:rPr lang="en-US" dirty="0"/>
              <a:t> pe acea </a:t>
            </a:r>
            <a:r>
              <a:rPr lang="en-US" dirty="0" err="1"/>
              <a:t>legătură</a:t>
            </a:r>
            <a:r>
              <a:rPr lang="en-US" dirty="0"/>
              <a:t>. </a:t>
            </a:r>
            <a:r>
              <a:rPr lang="en-US" dirty="0" err="1"/>
              <a:t>Numim</a:t>
            </a:r>
            <a:r>
              <a:rPr lang="en-US" dirty="0"/>
              <a:t> </a:t>
            </a:r>
            <a:r>
              <a:rPr lang="en-US" b="1" dirty="0"/>
              <a:t>deficit</a:t>
            </a:r>
            <a:r>
              <a:rPr lang="en-US" dirty="0"/>
              <a:t> </a:t>
            </a:r>
            <a:r>
              <a:rPr lang="en-US" dirty="0" err="1"/>
              <a:t>această</a:t>
            </a:r>
            <a:r>
              <a:rPr lang="en-US" dirty="0"/>
              <a:t> </a:t>
            </a:r>
            <a:r>
              <a:rPr lang="en-US" dirty="0" err="1"/>
              <a:t>diferență</a:t>
            </a:r>
            <a:r>
              <a:rPr lang="en-US" dirty="0"/>
              <a:t>. </a:t>
            </a:r>
            <a:r>
              <a:rPr lang="en-US" dirty="0" err="1"/>
              <a:t>Cînd</a:t>
            </a:r>
            <a:r>
              <a:rPr lang="en-US" dirty="0"/>
              <a:t> un nod </a:t>
            </a:r>
            <a:r>
              <a:rPr lang="en-US" dirty="0" err="1"/>
              <a:t>doreşte</a:t>
            </a:r>
            <a:r>
              <a:rPr lang="en-US" dirty="0"/>
              <a:t> </a:t>
            </a:r>
            <a:r>
              <a:rPr lang="en-US" dirty="0" err="1"/>
              <a:t>să</a:t>
            </a:r>
            <a:r>
              <a:rPr lang="en-US" dirty="0"/>
              <a:t> </a:t>
            </a:r>
            <a:r>
              <a:rPr lang="en-US" dirty="0" err="1"/>
              <a:t>termine</a:t>
            </a:r>
            <a:r>
              <a:rPr lang="en-US" dirty="0"/>
              <a:t>, el </a:t>
            </a:r>
            <a:r>
              <a:rPr lang="en-US" dirty="0" err="1"/>
              <a:t>aşteaptă</a:t>
            </a:r>
            <a:r>
              <a:rPr lang="en-US" dirty="0"/>
              <a:t> </a:t>
            </a:r>
            <a:r>
              <a:rPr lang="en-US" dirty="0" err="1"/>
              <a:t>primirea</a:t>
            </a:r>
            <a:r>
              <a:rPr lang="en-US" dirty="0"/>
              <a:t> pe </a:t>
            </a:r>
            <a:r>
              <a:rPr lang="en-US" dirty="0" err="1"/>
              <a:t>legăturile</a:t>
            </a:r>
            <a:r>
              <a:rPr lang="en-US" dirty="0"/>
              <a:t> de </a:t>
            </a:r>
            <a:r>
              <a:rPr lang="en-US" dirty="0" err="1"/>
              <a:t>ieşire</a:t>
            </a:r>
            <a:r>
              <a:rPr lang="en-US" dirty="0"/>
              <a:t> a </a:t>
            </a:r>
            <a:r>
              <a:rPr lang="en-US" dirty="0" err="1"/>
              <a:t>datelor</a:t>
            </a:r>
            <a:r>
              <a:rPr lang="en-US" dirty="0"/>
              <a:t>, a </a:t>
            </a:r>
            <a:r>
              <a:rPr lang="en-US" dirty="0" err="1"/>
              <a:t>unor</a:t>
            </a:r>
            <a:r>
              <a:rPr lang="en-US" dirty="0"/>
              <a:t> </a:t>
            </a:r>
            <a:r>
              <a:rPr lang="en-US" dirty="0" err="1"/>
              <a:t>semnale</a:t>
            </a:r>
            <a:r>
              <a:rPr lang="en-US" dirty="0"/>
              <a:t> care </a:t>
            </a:r>
            <a:r>
              <a:rPr lang="en-US" dirty="0" err="1"/>
              <a:t>reduc</a:t>
            </a:r>
            <a:r>
              <a:rPr lang="en-US" dirty="0"/>
              <a:t> </a:t>
            </a:r>
            <a:r>
              <a:rPr lang="en-US" dirty="0" err="1"/>
              <a:t>deficitele</a:t>
            </a:r>
            <a:r>
              <a:rPr lang="en-US" dirty="0"/>
              <a:t> la zero, </a:t>
            </a:r>
            <a:r>
              <a:rPr lang="en-US" dirty="0" err="1"/>
              <a:t>după</a:t>
            </a:r>
            <a:r>
              <a:rPr lang="en-US" dirty="0"/>
              <a:t> care </a:t>
            </a:r>
            <a:r>
              <a:rPr lang="en-US" dirty="0" err="1"/>
              <a:t>trimite</a:t>
            </a:r>
            <a:r>
              <a:rPr lang="en-US" dirty="0"/>
              <a:t> pe fiecare </a:t>
            </a:r>
            <a:r>
              <a:rPr lang="en-US" dirty="0" err="1"/>
              <a:t>legătură</a:t>
            </a:r>
            <a:r>
              <a:rPr lang="en-US" dirty="0"/>
              <a:t> de </a:t>
            </a:r>
            <a:r>
              <a:rPr lang="en-US" dirty="0" err="1"/>
              <a:t>intrare</a:t>
            </a:r>
            <a:r>
              <a:rPr lang="en-US" dirty="0"/>
              <a:t> a </a:t>
            </a:r>
            <a:r>
              <a:rPr lang="en-US" dirty="0" err="1"/>
              <a:t>datelor</a:t>
            </a:r>
            <a:r>
              <a:rPr lang="en-US" dirty="0"/>
              <a:t> un </a:t>
            </a:r>
            <a:r>
              <a:rPr lang="en-US" dirty="0" err="1"/>
              <a:t>număr</a:t>
            </a:r>
            <a:r>
              <a:rPr lang="en-US" dirty="0"/>
              <a:t> de </a:t>
            </a:r>
            <a:r>
              <a:rPr lang="en-US" dirty="0" err="1"/>
              <a:t>semnale</a:t>
            </a:r>
            <a:r>
              <a:rPr lang="en-US" dirty="0"/>
              <a:t> </a:t>
            </a:r>
            <a:r>
              <a:rPr lang="en-US" dirty="0" err="1"/>
              <a:t>egal</a:t>
            </a:r>
            <a:r>
              <a:rPr lang="en-US" dirty="0"/>
              <a:t> cu </a:t>
            </a:r>
            <a:r>
              <a:rPr lang="en-US" dirty="0" err="1"/>
              <a:t>deficitul</a:t>
            </a:r>
            <a:r>
              <a:rPr lang="en-US" dirty="0"/>
              <a:t>.</a:t>
            </a:r>
          </a:p>
          <a:p>
            <a:endParaRPr lang="en-US" dirty="0"/>
          </a:p>
        </p:txBody>
      </p:sp>
    </p:spTree>
    <p:extLst>
      <p:ext uri="{BB962C8B-B14F-4D97-AF65-F5344CB8AC3E}">
        <p14:creationId xmlns:p14="http://schemas.microsoft.com/office/powerpoint/2010/main" val="15972122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ro-RO" dirty="0"/>
              <a:t>AICI ÎNCEPE PARALELA</a:t>
            </a:r>
            <a:endParaRPr lang="en-US" dirty="0"/>
          </a:p>
          <a:p>
            <a:endParaRPr lang="en-US" dirty="0"/>
          </a:p>
        </p:txBody>
      </p:sp>
    </p:spTree>
    <p:extLst>
      <p:ext uri="{BB962C8B-B14F-4D97-AF65-F5344CB8AC3E}">
        <p14:creationId xmlns:p14="http://schemas.microsoft.com/office/powerpoint/2010/main" val="386588942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jpe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blipFill dpi="0" rotWithShape="0">
          <a:blip r:embed="rId2"/>
          <a:srcRect/>
          <a:stretch>
            <a:fillRect/>
          </a:stretch>
        </a:blipFill>
        <a:effectLst/>
      </p:bgPr>
    </p:bg>
    <p:spTree>
      <p:nvGrpSpPr>
        <p:cNvPr id="1" name=""/>
        <p:cNvGrpSpPr/>
        <p:nvPr/>
      </p:nvGrpSpPr>
      <p:grpSpPr>
        <a:xfrm>
          <a:off x="0" y="0"/>
          <a:ext cx="0" cy="0"/>
          <a:chOff x="0" y="0"/>
          <a:chExt cx="0" cy="0"/>
        </a:xfrm>
      </p:grpSpPr>
      <p:pic>
        <p:nvPicPr>
          <p:cNvPr id="5" name="Picture 3" descr="D:\cipsm\Catedra\Logo CS\A&amp;C-logo-RO-gradient.png">
            <a:extLst>
              <a:ext uri="{FF2B5EF4-FFF2-40B4-BE49-F238E27FC236}">
                <a16:creationId xmlns:a16="http://schemas.microsoft.com/office/drawing/2014/main" id="{9B7288B3-909B-4A56-B161-6F651026131B}"/>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1971675" y="4692651"/>
            <a:ext cx="2600325" cy="1138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2" descr="D:\cipsm\Catedra\Logo CS\logo_upb_small.png">
            <a:extLst>
              <a:ext uri="{FF2B5EF4-FFF2-40B4-BE49-F238E27FC236}">
                <a16:creationId xmlns:a16="http://schemas.microsoft.com/office/drawing/2014/main" id="{49294E9D-0F88-479C-A040-55E58B694A68}"/>
              </a:ext>
            </a:extLst>
          </p:cNvPr>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7437438" y="42863"/>
            <a:ext cx="1265237" cy="1265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5506" name="Rectangle 2"/>
          <p:cNvSpPr>
            <a:spLocks noGrp="1" noChangeArrowheads="1"/>
          </p:cNvSpPr>
          <p:nvPr>
            <p:ph type="ctrTitle" sz="quarter"/>
          </p:nvPr>
        </p:nvSpPr>
        <p:spPr>
          <a:xfrm>
            <a:off x="2581275" y="1639888"/>
            <a:ext cx="6081713" cy="909637"/>
          </a:xfrm>
          <a:extLst>
            <a:ext uri="{AF507438-7753-43e0-B8FC-AC1667EBCBE1}"/>
          </a:extLst>
        </p:spPr>
        <p:txBody>
          <a:bodyPr lIns="91440" rIns="91440" anchor="b"/>
          <a:lstStyle>
            <a:lvl1pPr>
              <a:defRPr sz="2800">
                <a:solidFill>
                  <a:schemeClr val="bg1"/>
                </a:solidFill>
              </a:defRPr>
            </a:lvl1pPr>
          </a:lstStyle>
          <a:p>
            <a:pPr lvl="0"/>
            <a:r>
              <a:rPr lang="en-US" noProof="0" dirty="0"/>
              <a:t>Click to edit Master title style</a:t>
            </a:r>
            <a:endParaRPr lang="de-DE" noProof="0" dirty="0"/>
          </a:p>
        </p:txBody>
      </p:sp>
      <p:sp>
        <p:nvSpPr>
          <p:cNvPr id="1045507" name="Rectangle 3"/>
          <p:cNvSpPr>
            <a:spLocks noGrp="1" noChangeArrowheads="1"/>
          </p:cNvSpPr>
          <p:nvPr>
            <p:ph type="subTitle" sz="quarter" idx="1"/>
          </p:nvPr>
        </p:nvSpPr>
        <p:spPr>
          <a:xfrm>
            <a:off x="2581275" y="2547938"/>
            <a:ext cx="6088063" cy="904875"/>
          </a:xfrm>
        </p:spPr>
        <p:txBody>
          <a:bodyPr lIns="91440" rIns="91440" anchor="ctr"/>
          <a:lstStyle>
            <a:lvl1pPr marL="0" indent="0">
              <a:spcBef>
                <a:spcPct val="0"/>
              </a:spcBef>
              <a:buFont typeface="Wingdings" pitchFamily="2" charset="2"/>
              <a:buNone/>
              <a:defRPr b="1">
                <a:solidFill>
                  <a:schemeClr val="bg1"/>
                </a:solidFill>
              </a:defRPr>
            </a:lvl1pPr>
          </a:lstStyle>
          <a:p>
            <a:pPr lvl="0"/>
            <a:r>
              <a:rPr lang="en-US" noProof="0"/>
              <a:t>Click to edit Master text styles</a:t>
            </a:r>
          </a:p>
        </p:txBody>
      </p:sp>
      <p:sp>
        <p:nvSpPr>
          <p:cNvPr id="2" name="Footer Placeholder 1">
            <a:extLst>
              <a:ext uri="{FF2B5EF4-FFF2-40B4-BE49-F238E27FC236}">
                <a16:creationId xmlns:a16="http://schemas.microsoft.com/office/drawing/2014/main" id="{BC6058A1-5982-4551-B52D-9C5348179332}"/>
              </a:ext>
            </a:extLst>
          </p:cNvPr>
          <p:cNvSpPr>
            <a:spLocks noGrp="1"/>
          </p:cNvSpPr>
          <p:nvPr>
            <p:ph type="ftr" sz="quarter" idx="10"/>
          </p:nvPr>
        </p:nvSpPr>
        <p:spPr/>
        <p:txBody>
          <a:bodyPr/>
          <a:lstStyle/>
          <a:p>
            <a:r>
              <a:rPr lang="ro-RO"/>
              <a:t>Ciprian Dobre</a:t>
            </a:r>
            <a:endParaRPr lang="en-US" dirty="0"/>
          </a:p>
        </p:txBody>
      </p:sp>
    </p:spTree>
    <p:extLst>
      <p:ext uri="{BB962C8B-B14F-4D97-AF65-F5344CB8AC3E}">
        <p14:creationId xmlns:p14="http://schemas.microsoft.com/office/powerpoint/2010/main" val="22028675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4">
            <a:extLst>
              <a:ext uri="{FF2B5EF4-FFF2-40B4-BE49-F238E27FC236}">
                <a16:creationId xmlns:a16="http://schemas.microsoft.com/office/drawing/2014/main" id="{64427FCC-A5E1-4E18-8B8C-FFDE3DBDD043}"/>
              </a:ext>
            </a:extLst>
          </p:cNvPr>
          <p:cNvSpPr>
            <a:spLocks noGrp="1"/>
          </p:cNvSpPr>
          <p:nvPr>
            <p:ph type="dt" sz="half" idx="10"/>
          </p:nvPr>
        </p:nvSpPr>
        <p:spPr>
          <a:xfrm>
            <a:off x="319088" y="6588125"/>
            <a:ext cx="944562" cy="252413"/>
          </a:xfrm>
          <a:prstGeom prst="rect">
            <a:avLst/>
          </a:prstGeom>
        </p:spPr>
        <p:txBody>
          <a:bodyPr/>
          <a:lstStyle>
            <a:lvl1pPr>
              <a:defRPr/>
            </a:lvl1pPr>
          </a:lstStyle>
          <a:p>
            <a:pPr>
              <a:defRPr/>
            </a:pPr>
            <a:endParaRPr lang="en-US" altLang="en-US"/>
          </a:p>
        </p:txBody>
      </p:sp>
      <p:sp>
        <p:nvSpPr>
          <p:cNvPr id="5" name="Slide Number Placeholder 15">
            <a:extLst>
              <a:ext uri="{FF2B5EF4-FFF2-40B4-BE49-F238E27FC236}">
                <a16:creationId xmlns:a16="http://schemas.microsoft.com/office/drawing/2014/main" id="{8A05BBEF-0D34-4682-8E56-19DFF9759578}"/>
              </a:ext>
            </a:extLst>
          </p:cNvPr>
          <p:cNvSpPr>
            <a:spLocks noGrp="1"/>
          </p:cNvSpPr>
          <p:nvPr>
            <p:ph type="sldNum" sz="quarter" idx="11"/>
          </p:nvPr>
        </p:nvSpPr>
        <p:spPr>
          <a:xfrm>
            <a:off x="1271588" y="6588125"/>
            <a:ext cx="827087" cy="252413"/>
          </a:xfrm>
          <a:prstGeom prst="rect">
            <a:avLst/>
          </a:prstGeom>
        </p:spPr>
        <p:txBody>
          <a:bodyPr/>
          <a:lstStyle>
            <a:lvl1pPr>
              <a:defRPr/>
            </a:lvl1pPr>
          </a:lstStyle>
          <a:p>
            <a:pPr>
              <a:defRPr/>
            </a:pPr>
            <a:r>
              <a:rPr lang="en-US" altLang="en-US"/>
              <a:t>Page </a:t>
            </a:r>
            <a:fld id="{74C52F37-73B2-48E3-82C2-D01839E16149}" type="slidenum">
              <a:rPr lang="en-US" altLang="en-US"/>
              <a:pPr>
                <a:defRPr/>
              </a:pPr>
              <a:t>‹#›</a:t>
            </a:fld>
            <a:endParaRPr lang="en-US" altLang="en-US"/>
          </a:p>
        </p:txBody>
      </p:sp>
      <p:sp>
        <p:nvSpPr>
          <p:cNvPr id="6" name="Footer Placeholder 16">
            <a:extLst>
              <a:ext uri="{FF2B5EF4-FFF2-40B4-BE49-F238E27FC236}">
                <a16:creationId xmlns:a16="http://schemas.microsoft.com/office/drawing/2014/main" id="{AC449D91-B717-469D-A189-C08E14F5A93B}"/>
              </a:ext>
            </a:extLst>
          </p:cNvPr>
          <p:cNvSpPr>
            <a:spLocks noGrp="1"/>
          </p:cNvSpPr>
          <p:nvPr>
            <p:ph type="ftr" sz="quarter" idx="12"/>
          </p:nvPr>
        </p:nvSpPr>
        <p:spPr>
          <a:xfrm>
            <a:off x="314325" y="6595048"/>
            <a:ext cx="6735763" cy="252413"/>
          </a:xfrm>
          <a:prstGeom prst="rect">
            <a:avLst/>
          </a:prstGeom>
        </p:spPr>
        <p:txBody>
          <a:bodyPr/>
          <a:lstStyle>
            <a:lvl1pPr>
              <a:defRPr/>
            </a:lvl1pPr>
          </a:lstStyle>
          <a:p>
            <a:r>
              <a:rPr lang="ro-RO" altLang="ro-RO" dirty="0"/>
              <a:t>Ciprian Dobre</a:t>
            </a:r>
            <a:endParaRPr lang="en-US" altLang="ro-RO" dirty="0"/>
          </a:p>
        </p:txBody>
      </p:sp>
    </p:spTree>
    <p:extLst>
      <p:ext uri="{BB962C8B-B14F-4D97-AF65-F5344CB8AC3E}">
        <p14:creationId xmlns:p14="http://schemas.microsoft.com/office/powerpoint/2010/main" val="2142609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11950" y="622300"/>
            <a:ext cx="2132013" cy="5286375"/>
          </a:xfrm>
        </p:spPr>
        <p:txBody>
          <a:bodyPr vert="eaVert"/>
          <a:lstStyle>
            <a:lvl1pPr algn="ctr">
              <a:defRPr/>
            </a:lvl1pPr>
          </a:lstStyle>
          <a:p>
            <a:r>
              <a:rPr lang="en-US" dirty="0"/>
              <a:t>Click to edit Master title style</a:t>
            </a:r>
          </a:p>
        </p:txBody>
      </p:sp>
      <p:sp>
        <p:nvSpPr>
          <p:cNvPr id="3" name="Vertical Text Placeholder 2"/>
          <p:cNvSpPr>
            <a:spLocks noGrp="1"/>
          </p:cNvSpPr>
          <p:nvPr>
            <p:ph type="body" orient="vert" idx="1"/>
          </p:nvPr>
        </p:nvSpPr>
        <p:spPr>
          <a:xfrm>
            <a:off x="314325" y="622300"/>
            <a:ext cx="6245225" cy="52863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14">
            <a:extLst>
              <a:ext uri="{FF2B5EF4-FFF2-40B4-BE49-F238E27FC236}">
                <a16:creationId xmlns:a16="http://schemas.microsoft.com/office/drawing/2014/main" id="{BBC09BB0-B688-4748-A099-6CC55356924D}"/>
              </a:ext>
            </a:extLst>
          </p:cNvPr>
          <p:cNvSpPr>
            <a:spLocks noGrp="1"/>
          </p:cNvSpPr>
          <p:nvPr>
            <p:ph type="dt" sz="half" idx="10"/>
          </p:nvPr>
        </p:nvSpPr>
        <p:spPr>
          <a:xfrm>
            <a:off x="319088" y="6588125"/>
            <a:ext cx="944562" cy="252413"/>
          </a:xfrm>
          <a:prstGeom prst="rect">
            <a:avLst/>
          </a:prstGeom>
        </p:spPr>
        <p:txBody>
          <a:bodyPr/>
          <a:lstStyle>
            <a:lvl1pPr>
              <a:defRPr/>
            </a:lvl1pPr>
          </a:lstStyle>
          <a:p>
            <a:pPr>
              <a:defRPr/>
            </a:pPr>
            <a:endParaRPr lang="en-US" altLang="en-US"/>
          </a:p>
        </p:txBody>
      </p:sp>
      <p:sp>
        <p:nvSpPr>
          <p:cNvPr id="5" name="Slide Number Placeholder 15">
            <a:extLst>
              <a:ext uri="{FF2B5EF4-FFF2-40B4-BE49-F238E27FC236}">
                <a16:creationId xmlns:a16="http://schemas.microsoft.com/office/drawing/2014/main" id="{582A7874-5F62-44C5-A127-E08B10319350}"/>
              </a:ext>
            </a:extLst>
          </p:cNvPr>
          <p:cNvSpPr>
            <a:spLocks noGrp="1"/>
          </p:cNvSpPr>
          <p:nvPr>
            <p:ph type="sldNum" sz="quarter" idx="11"/>
          </p:nvPr>
        </p:nvSpPr>
        <p:spPr>
          <a:xfrm>
            <a:off x="1271588" y="6588125"/>
            <a:ext cx="827087" cy="252413"/>
          </a:xfrm>
          <a:prstGeom prst="rect">
            <a:avLst/>
          </a:prstGeom>
        </p:spPr>
        <p:txBody>
          <a:bodyPr/>
          <a:lstStyle>
            <a:lvl1pPr>
              <a:defRPr/>
            </a:lvl1pPr>
          </a:lstStyle>
          <a:p>
            <a:pPr>
              <a:defRPr/>
            </a:pPr>
            <a:r>
              <a:rPr lang="en-US" altLang="en-US"/>
              <a:t>Page </a:t>
            </a:r>
            <a:fld id="{5E839B5C-3F47-49D2-BCF9-C38BBEBE0CF1}" type="slidenum">
              <a:rPr lang="en-US" altLang="en-US"/>
              <a:pPr>
                <a:defRPr/>
              </a:pPr>
              <a:t>‹#›</a:t>
            </a:fld>
            <a:endParaRPr lang="en-US" altLang="en-US"/>
          </a:p>
        </p:txBody>
      </p:sp>
      <p:sp>
        <p:nvSpPr>
          <p:cNvPr id="6" name="Footer Placeholder 16">
            <a:extLst>
              <a:ext uri="{FF2B5EF4-FFF2-40B4-BE49-F238E27FC236}">
                <a16:creationId xmlns:a16="http://schemas.microsoft.com/office/drawing/2014/main" id="{34E05DD7-4AB3-432F-BC84-E0EADC83BE42}"/>
              </a:ext>
            </a:extLst>
          </p:cNvPr>
          <p:cNvSpPr>
            <a:spLocks noGrp="1"/>
          </p:cNvSpPr>
          <p:nvPr>
            <p:ph type="ftr" sz="quarter" idx="12"/>
          </p:nvPr>
        </p:nvSpPr>
        <p:spPr>
          <a:xfrm>
            <a:off x="314325" y="6595048"/>
            <a:ext cx="6735763" cy="252413"/>
          </a:xfrm>
          <a:prstGeom prst="rect">
            <a:avLst/>
          </a:prstGeom>
        </p:spPr>
        <p:txBody>
          <a:bodyPr/>
          <a:lstStyle>
            <a:lvl1pPr>
              <a:defRPr/>
            </a:lvl1pPr>
          </a:lstStyle>
          <a:p>
            <a:r>
              <a:rPr lang="ro-RO" altLang="ro-RO" dirty="0"/>
              <a:t>Ciprian Dobre</a:t>
            </a:r>
            <a:endParaRPr lang="en-US" altLang="ro-RO" dirty="0"/>
          </a:p>
        </p:txBody>
      </p:sp>
    </p:spTree>
    <p:extLst>
      <p:ext uri="{BB962C8B-B14F-4D97-AF65-F5344CB8AC3E}">
        <p14:creationId xmlns:p14="http://schemas.microsoft.com/office/powerpoint/2010/main" val="238705385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1">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Content Placeholder 2"/>
          <p:cNvSpPr>
            <a:spLocks noGrp="1"/>
          </p:cNvSpPr>
          <p:nvPr>
            <p:ph idx="1"/>
          </p:nvPr>
        </p:nvSpPr>
        <p:spPr/>
        <p:txBody>
          <a:bodyPr/>
          <a:lstStyle>
            <a:lvl2pPr marL="723900" indent="-361950">
              <a:defRPr/>
            </a:lvl2pPr>
            <a:lvl3pPr marL="982663" indent="-257175">
              <a:defRPr/>
            </a:lvl3pPr>
            <a:lvl4pPr marL="1433513" indent="-266700">
              <a:defRPr/>
            </a:lvl4pPr>
            <a:lvl5pPr marL="1787525" indent="-258763">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16">
            <a:extLst>
              <a:ext uri="{FF2B5EF4-FFF2-40B4-BE49-F238E27FC236}">
                <a16:creationId xmlns:a16="http://schemas.microsoft.com/office/drawing/2014/main" id="{DB0E9FB9-D240-4F74-AD38-54882D205CEF}"/>
              </a:ext>
            </a:extLst>
          </p:cNvPr>
          <p:cNvSpPr>
            <a:spLocks noGrp="1"/>
          </p:cNvSpPr>
          <p:nvPr>
            <p:ph type="ftr" sz="quarter" idx="12"/>
          </p:nvPr>
        </p:nvSpPr>
        <p:spPr>
          <a:xfrm>
            <a:off x="314325" y="6605587"/>
            <a:ext cx="6735763" cy="252413"/>
          </a:xfrm>
          <a:prstGeom prst="rect">
            <a:avLst/>
          </a:prstGeom>
        </p:spPr>
        <p:txBody>
          <a:bodyPr anchor="b"/>
          <a:lstStyle>
            <a:lvl1pPr>
              <a:defRPr>
                <a:solidFill>
                  <a:schemeClr val="bg1">
                    <a:lumMod val="50000"/>
                  </a:schemeClr>
                </a:solidFill>
              </a:defRPr>
            </a:lvl1pPr>
          </a:lstStyle>
          <a:p>
            <a:r>
              <a:rPr lang="ro-RO" altLang="ro-RO" dirty="0"/>
              <a:t>Ciprian Dobre</a:t>
            </a:r>
            <a:endParaRPr lang="en-US" altLang="ro-RO" dirty="0"/>
          </a:p>
        </p:txBody>
      </p:sp>
    </p:spTree>
    <p:extLst>
      <p:ext uri="{BB962C8B-B14F-4D97-AF65-F5344CB8AC3E}">
        <p14:creationId xmlns:p14="http://schemas.microsoft.com/office/powerpoint/2010/main" val="1079532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ctr">
              <a:defRPr sz="4000" b="1" cap="all"/>
            </a:lvl1pPr>
          </a:lstStyle>
          <a:p>
            <a:r>
              <a:rPr lang="en-US" dirty="0"/>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lgn="ctr">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dirty="0"/>
              <a:t>Click to edit Master text styles</a:t>
            </a:r>
          </a:p>
        </p:txBody>
      </p:sp>
      <p:sp>
        <p:nvSpPr>
          <p:cNvPr id="4" name="Date Placeholder 14">
            <a:extLst>
              <a:ext uri="{FF2B5EF4-FFF2-40B4-BE49-F238E27FC236}">
                <a16:creationId xmlns:a16="http://schemas.microsoft.com/office/drawing/2014/main" id="{6F7DAA30-0E9D-499C-B2A6-EB30323EE899}"/>
              </a:ext>
            </a:extLst>
          </p:cNvPr>
          <p:cNvSpPr>
            <a:spLocks noGrp="1"/>
          </p:cNvSpPr>
          <p:nvPr>
            <p:ph type="dt" sz="half" idx="10"/>
          </p:nvPr>
        </p:nvSpPr>
        <p:spPr>
          <a:xfrm>
            <a:off x="319088" y="6588125"/>
            <a:ext cx="944562" cy="252413"/>
          </a:xfrm>
          <a:prstGeom prst="rect">
            <a:avLst/>
          </a:prstGeom>
        </p:spPr>
        <p:txBody>
          <a:bodyPr/>
          <a:lstStyle>
            <a:lvl1pPr>
              <a:defRPr/>
            </a:lvl1pPr>
          </a:lstStyle>
          <a:p>
            <a:pPr>
              <a:defRPr/>
            </a:pPr>
            <a:endParaRPr lang="en-US" altLang="en-US"/>
          </a:p>
        </p:txBody>
      </p:sp>
      <p:sp>
        <p:nvSpPr>
          <p:cNvPr id="5" name="Slide Number Placeholder 15">
            <a:extLst>
              <a:ext uri="{FF2B5EF4-FFF2-40B4-BE49-F238E27FC236}">
                <a16:creationId xmlns:a16="http://schemas.microsoft.com/office/drawing/2014/main" id="{D0D79905-83A9-4AD0-A9EB-E6DA64A98C8E}"/>
              </a:ext>
            </a:extLst>
          </p:cNvPr>
          <p:cNvSpPr>
            <a:spLocks noGrp="1"/>
          </p:cNvSpPr>
          <p:nvPr>
            <p:ph type="sldNum" sz="quarter" idx="11"/>
          </p:nvPr>
        </p:nvSpPr>
        <p:spPr>
          <a:xfrm>
            <a:off x="1271588" y="6588125"/>
            <a:ext cx="827087" cy="252413"/>
          </a:xfrm>
          <a:prstGeom prst="rect">
            <a:avLst/>
          </a:prstGeom>
        </p:spPr>
        <p:txBody>
          <a:bodyPr/>
          <a:lstStyle>
            <a:lvl1pPr>
              <a:defRPr/>
            </a:lvl1pPr>
          </a:lstStyle>
          <a:p>
            <a:pPr>
              <a:defRPr/>
            </a:pPr>
            <a:r>
              <a:rPr lang="en-US" altLang="en-US"/>
              <a:t>Page </a:t>
            </a:r>
            <a:fld id="{B487737F-828E-42F8-8352-999A47AA8C4D}" type="slidenum">
              <a:rPr lang="en-US" altLang="en-US"/>
              <a:pPr>
                <a:defRPr/>
              </a:pPr>
              <a:t>‹#›</a:t>
            </a:fld>
            <a:endParaRPr lang="en-US" altLang="en-US"/>
          </a:p>
        </p:txBody>
      </p:sp>
      <p:sp>
        <p:nvSpPr>
          <p:cNvPr id="6" name="Footer Placeholder 16">
            <a:extLst>
              <a:ext uri="{FF2B5EF4-FFF2-40B4-BE49-F238E27FC236}">
                <a16:creationId xmlns:a16="http://schemas.microsoft.com/office/drawing/2014/main" id="{C677740B-9C14-4CC5-85B5-18B18CF13CDF}"/>
              </a:ext>
            </a:extLst>
          </p:cNvPr>
          <p:cNvSpPr>
            <a:spLocks noGrp="1"/>
          </p:cNvSpPr>
          <p:nvPr>
            <p:ph type="ftr" sz="quarter" idx="12"/>
          </p:nvPr>
        </p:nvSpPr>
        <p:spPr>
          <a:xfrm>
            <a:off x="314325" y="6595048"/>
            <a:ext cx="6735763" cy="252413"/>
          </a:xfrm>
          <a:prstGeom prst="rect">
            <a:avLst/>
          </a:prstGeom>
        </p:spPr>
        <p:txBody>
          <a:bodyPr/>
          <a:lstStyle>
            <a:lvl1pPr>
              <a:defRPr/>
            </a:lvl1pPr>
          </a:lstStyle>
          <a:p>
            <a:r>
              <a:rPr lang="ro-RO" altLang="ro-RO" dirty="0"/>
              <a:t>Ciprian Dobre</a:t>
            </a:r>
            <a:endParaRPr lang="en-US" altLang="ro-RO" dirty="0"/>
          </a:p>
        </p:txBody>
      </p:sp>
    </p:spTree>
    <p:extLst>
      <p:ext uri="{BB962C8B-B14F-4D97-AF65-F5344CB8AC3E}">
        <p14:creationId xmlns:p14="http://schemas.microsoft.com/office/powerpoint/2010/main" val="16353937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Content Placeholder 2"/>
          <p:cNvSpPr>
            <a:spLocks noGrp="1"/>
          </p:cNvSpPr>
          <p:nvPr>
            <p:ph sz="half" idx="1"/>
          </p:nvPr>
        </p:nvSpPr>
        <p:spPr>
          <a:xfrm>
            <a:off x="319088" y="1879600"/>
            <a:ext cx="4186237" cy="4029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57725" y="1879600"/>
            <a:ext cx="4186238" cy="402907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14">
            <a:extLst>
              <a:ext uri="{FF2B5EF4-FFF2-40B4-BE49-F238E27FC236}">
                <a16:creationId xmlns:a16="http://schemas.microsoft.com/office/drawing/2014/main" id="{661429C5-082A-4B1A-9A62-B6C4F06C4D8C}"/>
              </a:ext>
            </a:extLst>
          </p:cNvPr>
          <p:cNvSpPr>
            <a:spLocks noGrp="1"/>
          </p:cNvSpPr>
          <p:nvPr>
            <p:ph type="dt" sz="half" idx="10"/>
          </p:nvPr>
        </p:nvSpPr>
        <p:spPr>
          <a:xfrm>
            <a:off x="319088" y="6588125"/>
            <a:ext cx="944562" cy="252413"/>
          </a:xfrm>
          <a:prstGeom prst="rect">
            <a:avLst/>
          </a:prstGeom>
        </p:spPr>
        <p:txBody>
          <a:bodyPr/>
          <a:lstStyle>
            <a:lvl1pPr>
              <a:defRPr/>
            </a:lvl1pPr>
          </a:lstStyle>
          <a:p>
            <a:pPr>
              <a:defRPr/>
            </a:pPr>
            <a:endParaRPr lang="en-US" altLang="en-US"/>
          </a:p>
        </p:txBody>
      </p:sp>
      <p:sp>
        <p:nvSpPr>
          <p:cNvPr id="6" name="Slide Number Placeholder 15">
            <a:extLst>
              <a:ext uri="{FF2B5EF4-FFF2-40B4-BE49-F238E27FC236}">
                <a16:creationId xmlns:a16="http://schemas.microsoft.com/office/drawing/2014/main" id="{F523AE91-B2CC-423E-A33A-08CBD4EC106A}"/>
              </a:ext>
            </a:extLst>
          </p:cNvPr>
          <p:cNvSpPr>
            <a:spLocks noGrp="1"/>
          </p:cNvSpPr>
          <p:nvPr>
            <p:ph type="sldNum" sz="quarter" idx="11"/>
          </p:nvPr>
        </p:nvSpPr>
        <p:spPr>
          <a:xfrm>
            <a:off x="1271588" y="6588125"/>
            <a:ext cx="827087" cy="252413"/>
          </a:xfrm>
          <a:prstGeom prst="rect">
            <a:avLst/>
          </a:prstGeom>
        </p:spPr>
        <p:txBody>
          <a:bodyPr/>
          <a:lstStyle>
            <a:lvl1pPr>
              <a:defRPr/>
            </a:lvl1pPr>
          </a:lstStyle>
          <a:p>
            <a:pPr>
              <a:defRPr/>
            </a:pPr>
            <a:r>
              <a:rPr lang="en-US" altLang="en-US"/>
              <a:t>Page </a:t>
            </a:r>
            <a:fld id="{BEEC0E5F-C612-41A9-B4AD-9382D4CF68AF}" type="slidenum">
              <a:rPr lang="en-US" altLang="en-US"/>
              <a:pPr>
                <a:defRPr/>
              </a:pPr>
              <a:t>‹#›</a:t>
            </a:fld>
            <a:endParaRPr lang="en-US" altLang="en-US"/>
          </a:p>
        </p:txBody>
      </p:sp>
      <p:sp>
        <p:nvSpPr>
          <p:cNvPr id="7" name="Footer Placeholder 16">
            <a:extLst>
              <a:ext uri="{FF2B5EF4-FFF2-40B4-BE49-F238E27FC236}">
                <a16:creationId xmlns:a16="http://schemas.microsoft.com/office/drawing/2014/main" id="{CDCB65F7-BBEC-48CC-A3C1-BD1F22FB1179}"/>
              </a:ext>
            </a:extLst>
          </p:cNvPr>
          <p:cNvSpPr>
            <a:spLocks noGrp="1"/>
          </p:cNvSpPr>
          <p:nvPr>
            <p:ph type="ftr" sz="quarter" idx="12"/>
          </p:nvPr>
        </p:nvSpPr>
        <p:spPr>
          <a:xfrm>
            <a:off x="314325" y="6595048"/>
            <a:ext cx="6735763" cy="252413"/>
          </a:xfrm>
          <a:prstGeom prst="rect">
            <a:avLst/>
          </a:prstGeom>
        </p:spPr>
        <p:txBody>
          <a:bodyPr/>
          <a:lstStyle>
            <a:lvl1pPr>
              <a:defRPr/>
            </a:lvl1pPr>
          </a:lstStyle>
          <a:p>
            <a:r>
              <a:rPr lang="ro-RO" altLang="ro-RO" dirty="0"/>
              <a:t>Ciprian Dobre</a:t>
            </a:r>
            <a:endParaRPr lang="en-US" altLang="ro-RO" dirty="0"/>
          </a:p>
        </p:txBody>
      </p:sp>
    </p:spTree>
    <p:extLst>
      <p:ext uri="{BB962C8B-B14F-4D97-AF65-F5344CB8AC3E}">
        <p14:creationId xmlns:p14="http://schemas.microsoft.com/office/powerpoint/2010/main" val="314545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691978"/>
            <a:ext cx="8229600" cy="725660"/>
          </a:xfrm>
        </p:spPr>
        <p:txBody>
          <a:bodyPr/>
          <a:lstStyle>
            <a:lvl1pPr algn="ctr">
              <a:defRPr/>
            </a:lvl1pPr>
          </a:lstStyle>
          <a:p>
            <a:r>
              <a:rPr lang="en-US" dirty="0"/>
              <a:t>Click to edit Master title style</a:t>
            </a:r>
          </a:p>
        </p:txBody>
      </p:sp>
      <p:sp>
        <p:nvSpPr>
          <p:cNvPr id="3" name="Text Placeholder 2"/>
          <p:cNvSpPr>
            <a:spLocks noGrp="1"/>
          </p:cNvSpPr>
          <p:nvPr>
            <p:ph type="body" idx="1"/>
          </p:nvPr>
        </p:nvSpPr>
        <p:spPr>
          <a:xfrm>
            <a:off x="148281" y="1535113"/>
            <a:ext cx="434910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135924" y="2174875"/>
            <a:ext cx="4361464"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325980"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33833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14">
            <a:extLst>
              <a:ext uri="{FF2B5EF4-FFF2-40B4-BE49-F238E27FC236}">
                <a16:creationId xmlns:a16="http://schemas.microsoft.com/office/drawing/2014/main" id="{BCDCAFC2-D441-45E6-9803-49A5225BF27C}"/>
              </a:ext>
            </a:extLst>
          </p:cNvPr>
          <p:cNvSpPr>
            <a:spLocks noGrp="1"/>
          </p:cNvSpPr>
          <p:nvPr>
            <p:ph type="dt" sz="half" idx="10"/>
          </p:nvPr>
        </p:nvSpPr>
        <p:spPr>
          <a:xfrm>
            <a:off x="319088" y="6588125"/>
            <a:ext cx="944562" cy="252413"/>
          </a:xfrm>
          <a:prstGeom prst="rect">
            <a:avLst/>
          </a:prstGeom>
        </p:spPr>
        <p:txBody>
          <a:bodyPr/>
          <a:lstStyle>
            <a:lvl1pPr>
              <a:defRPr/>
            </a:lvl1pPr>
          </a:lstStyle>
          <a:p>
            <a:pPr>
              <a:defRPr/>
            </a:pPr>
            <a:endParaRPr lang="en-US" altLang="en-US"/>
          </a:p>
        </p:txBody>
      </p:sp>
      <p:sp>
        <p:nvSpPr>
          <p:cNvPr id="8" name="Slide Number Placeholder 15">
            <a:extLst>
              <a:ext uri="{FF2B5EF4-FFF2-40B4-BE49-F238E27FC236}">
                <a16:creationId xmlns:a16="http://schemas.microsoft.com/office/drawing/2014/main" id="{081349D3-F933-4408-BC43-402528464649}"/>
              </a:ext>
            </a:extLst>
          </p:cNvPr>
          <p:cNvSpPr>
            <a:spLocks noGrp="1"/>
          </p:cNvSpPr>
          <p:nvPr>
            <p:ph type="sldNum" sz="quarter" idx="11"/>
          </p:nvPr>
        </p:nvSpPr>
        <p:spPr>
          <a:xfrm>
            <a:off x="1271588" y="6588125"/>
            <a:ext cx="827087" cy="252413"/>
          </a:xfrm>
          <a:prstGeom prst="rect">
            <a:avLst/>
          </a:prstGeom>
        </p:spPr>
        <p:txBody>
          <a:bodyPr/>
          <a:lstStyle>
            <a:lvl1pPr>
              <a:defRPr/>
            </a:lvl1pPr>
          </a:lstStyle>
          <a:p>
            <a:pPr>
              <a:defRPr/>
            </a:pPr>
            <a:r>
              <a:rPr lang="en-US" altLang="en-US"/>
              <a:t>Page </a:t>
            </a:r>
            <a:fld id="{C5C1A466-F5E5-45AE-80A2-465FD01B06C1}" type="slidenum">
              <a:rPr lang="en-US" altLang="en-US"/>
              <a:pPr>
                <a:defRPr/>
              </a:pPr>
              <a:t>‹#›</a:t>
            </a:fld>
            <a:endParaRPr lang="en-US" altLang="en-US"/>
          </a:p>
        </p:txBody>
      </p:sp>
      <p:sp>
        <p:nvSpPr>
          <p:cNvPr id="9" name="Footer Placeholder 16">
            <a:extLst>
              <a:ext uri="{FF2B5EF4-FFF2-40B4-BE49-F238E27FC236}">
                <a16:creationId xmlns:a16="http://schemas.microsoft.com/office/drawing/2014/main" id="{C6F8C713-84F1-4360-A3D3-52DBC195D79D}"/>
              </a:ext>
            </a:extLst>
          </p:cNvPr>
          <p:cNvSpPr>
            <a:spLocks noGrp="1"/>
          </p:cNvSpPr>
          <p:nvPr>
            <p:ph type="ftr" sz="quarter" idx="12"/>
          </p:nvPr>
        </p:nvSpPr>
        <p:spPr>
          <a:xfrm>
            <a:off x="314325" y="6595048"/>
            <a:ext cx="6735763" cy="252413"/>
          </a:xfrm>
          <a:prstGeom prst="rect">
            <a:avLst/>
          </a:prstGeom>
        </p:spPr>
        <p:txBody>
          <a:bodyPr/>
          <a:lstStyle>
            <a:lvl1pPr>
              <a:defRPr/>
            </a:lvl1pPr>
          </a:lstStyle>
          <a:p>
            <a:r>
              <a:rPr lang="ro-RO" altLang="ro-RO" dirty="0"/>
              <a:t>Ciprian Dobre</a:t>
            </a:r>
            <a:endParaRPr lang="en-US" altLang="ro-RO" dirty="0"/>
          </a:p>
        </p:txBody>
      </p:sp>
    </p:spTree>
    <p:extLst>
      <p:ext uri="{BB962C8B-B14F-4D97-AF65-F5344CB8AC3E}">
        <p14:creationId xmlns:p14="http://schemas.microsoft.com/office/powerpoint/2010/main" val="17644564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ctr">
              <a:defRPr/>
            </a:lvl1pPr>
          </a:lstStyle>
          <a:p>
            <a:r>
              <a:rPr lang="en-US" dirty="0"/>
              <a:t>Click to edit Master title style</a:t>
            </a:r>
          </a:p>
        </p:txBody>
      </p:sp>
      <p:sp>
        <p:nvSpPr>
          <p:cNvPr id="3" name="Date Placeholder 14">
            <a:extLst>
              <a:ext uri="{FF2B5EF4-FFF2-40B4-BE49-F238E27FC236}">
                <a16:creationId xmlns:a16="http://schemas.microsoft.com/office/drawing/2014/main" id="{769B3FD0-AA29-4FC8-921F-E6A25D4E885C}"/>
              </a:ext>
            </a:extLst>
          </p:cNvPr>
          <p:cNvSpPr>
            <a:spLocks noGrp="1"/>
          </p:cNvSpPr>
          <p:nvPr>
            <p:ph type="dt" sz="half" idx="10"/>
          </p:nvPr>
        </p:nvSpPr>
        <p:spPr>
          <a:xfrm>
            <a:off x="319088" y="6588125"/>
            <a:ext cx="944562" cy="252413"/>
          </a:xfrm>
          <a:prstGeom prst="rect">
            <a:avLst/>
          </a:prstGeom>
        </p:spPr>
        <p:txBody>
          <a:bodyPr/>
          <a:lstStyle>
            <a:lvl1pPr>
              <a:defRPr/>
            </a:lvl1pPr>
          </a:lstStyle>
          <a:p>
            <a:pPr>
              <a:defRPr/>
            </a:pPr>
            <a:endParaRPr lang="en-US" altLang="en-US"/>
          </a:p>
        </p:txBody>
      </p:sp>
      <p:sp>
        <p:nvSpPr>
          <p:cNvPr id="4" name="Slide Number Placeholder 15">
            <a:extLst>
              <a:ext uri="{FF2B5EF4-FFF2-40B4-BE49-F238E27FC236}">
                <a16:creationId xmlns:a16="http://schemas.microsoft.com/office/drawing/2014/main" id="{D303C1A1-8869-4A59-A676-60455AB97646}"/>
              </a:ext>
            </a:extLst>
          </p:cNvPr>
          <p:cNvSpPr>
            <a:spLocks noGrp="1"/>
          </p:cNvSpPr>
          <p:nvPr>
            <p:ph type="sldNum" sz="quarter" idx="11"/>
          </p:nvPr>
        </p:nvSpPr>
        <p:spPr>
          <a:xfrm>
            <a:off x="1271588" y="6588125"/>
            <a:ext cx="827087" cy="252413"/>
          </a:xfrm>
          <a:prstGeom prst="rect">
            <a:avLst/>
          </a:prstGeom>
        </p:spPr>
        <p:txBody>
          <a:bodyPr/>
          <a:lstStyle>
            <a:lvl1pPr>
              <a:defRPr/>
            </a:lvl1pPr>
          </a:lstStyle>
          <a:p>
            <a:pPr>
              <a:defRPr/>
            </a:pPr>
            <a:r>
              <a:rPr lang="en-US" altLang="en-US"/>
              <a:t>Page </a:t>
            </a:r>
            <a:fld id="{7B15DC81-D1C3-478A-8F0B-944AE612CC6B}" type="slidenum">
              <a:rPr lang="en-US" altLang="en-US"/>
              <a:pPr>
                <a:defRPr/>
              </a:pPr>
              <a:t>‹#›</a:t>
            </a:fld>
            <a:endParaRPr lang="en-US" altLang="en-US"/>
          </a:p>
        </p:txBody>
      </p:sp>
      <p:sp>
        <p:nvSpPr>
          <p:cNvPr id="5" name="Footer Placeholder 16">
            <a:extLst>
              <a:ext uri="{FF2B5EF4-FFF2-40B4-BE49-F238E27FC236}">
                <a16:creationId xmlns:a16="http://schemas.microsoft.com/office/drawing/2014/main" id="{09A5BA45-717B-40BC-AAA8-ADCF0F1FB6D1}"/>
              </a:ext>
            </a:extLst>
          </p:cNvPr>
          <p:cNvSpPr>
            <a:spLocks noGrp="1"/>
          </p:cNvSpPr>
          <p:nvPr>
            <p:ph type="ftr" sz="quarter" idx="12"/>
          </p:nvPr>
        </p:nvSpPr>
        <p:spPr>
          <a:xfrm>
            <a:off x="314325" y="6595048"/>
            <a:ext cx="6735763" cy="252413"/>
          </a:xfrm>
          <a:prstGeom prst="rect">
            <a:avLst/>
          </a:prstGeom>
        </p:spPr>
        <p:txBody>
          <a:bodyPr/>
          <a:lstStyle>
            <a:lvl1pPr>
              <a:defRPr/>
            </a:lvl1pPr>
          </a:lstStyle>
          <a:p>
            <a:r>
              <a:rPr lang="ro-RO" altLang="ro-RO" dirty="0"/>
              <a:t>Ciprian Dobre</a:t>
            </a:r>
            <a:endParaRPr lang="en-US" altLang="ro-RO" dirty="0"/>
          </a:p>
        </p:txBody>
      </p:sp>
    </p:spTree>
    <p:extLst>
      <p:ext uri="{BB962C8B-B14F-4D97-AF65-F5344CB8AC3E}">
        <p14:creationId xmlns:p14="http://schemas.microsoft.com/office/powerpoint/2010/main" val="3109832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4">
            <a:extLst>
              <a:ext uri="{FF2B5EF4-FFF2-40B4-BE49-F238E27FC236}">
                <a16:creationId xmlns:a16="http://schemas.microsoft.com/office/drawing/2014/main" id="{4F3CC85F-B786-445A-AC59-4D66B28766B8}"/>
              </a:ext>
            </a:extLst>
          </p:cNvPr>
          <p:cNvSpPr>
            <a:spLocks noGrp="1"/>
          </p:cNvSpPr>
          <p:nvPr>
            <p:ph type="dt" sz="half" idx="10"/>
          </p:nvPr>
        </p:nvSpPr>
        <p:spPr>
          <a:xfrm>
            <a:off x="319088" y="6588125"/>
            <a:ext cx="944562" cy="252413"/>
          </a:xfrm>
          <a:prstGeom prst="rect">
            <a:avLst/>
          </a:prstGeom>
        </p:spPr>
        <p:txBody>
          <a:bodyPr/>
          <a:lstStyle>
            <a:lvl1pPr>
              <a:defRPr/>
            </a:lvl1pPr>
          </a:lstStyle>
          <a:p>
            <a:pPr>
              <a:defRPr/>
            </a:pPr>
            <a:endParaRPr lang="en-US" altLang="en-US"/>
          </a:p>
        </p:txBody>
      </p:sp>
      <p:sp>
        <p:nvSpPr>
          <p:cNvPr id="3" name="Slide Number Placeholder 15">
            <a:extLst>
              <a:ext uri="{FF2B5EF4-FFF2-40B4-BE49-F238E27FC236}">
                <a16:creationId xmlns:a16="http://schemas.microsoft.com/office/drawing/2014/main" id="{4949438A-F630-4A1E-90D6-314FDAE6242C}"/>
              </a:ext>
            </a:extLst>
          </p:cNvPr>
          <p:cNvSpPr>
            <a:spLocks noGrp="1"/>
          </p:cNvSpPr>
          <p:nvPr>
            <p:ph type="sldNum" sz="quarter" idx="11"/>
          </p:nvPr>
        </p:nvSpPr>
        <p:spPr>
          <a:xfrm>
            <a:off x="1271588" y="6588125"/>
            <a:ext cx="827087" cy="252413"/>
          </a:xfrm>
          <a:prstGeom prst="rect">
            <a:avLst/>
          </a:prstGeom>
        </p:spPr>
        <p:txBody>
          <a:bodyPr/>
          <a:lstStyle>
            <a:lvl1pPr>
              <a:defRPr/>
            </a:lvl1pPr>
          </a:lstStyle>
          <a:p>
            <a:pPr>
              <a:defRPr/>
            </a:pPr>
            <a:r>
              <a:rPr lang="en-US" altLang="en-US"/>
              <a:t>Page </a:t>
            </a:r>
            <a:fld id="{B5105C60-2918-4656-A4AF-CF1528B6F08F}" type="slidenum">
              <a:rPr lang="en-US" altLang="en-US"/>
              <a:pPr>
                <a:defRPr/>
              </a:pPr>
              <a:t>‹#›</a:t>
            </a:fld>
            <a:endParaRPr lang="en-US" altLang="en-US"/>
          </a:p>
        </p:txBody>
      </p:sp>
      <p:sp>
        <p:nvSpPr>
          <p:cNvPr id="4" name="Footer Placeholder 16">
            <a:extLst>
              <a:ext uri="{FF2B5EF4-FFF2-40B4-BE49-F238E27FC236}">
                <a16:creationId xmlns:a16="http://schemas.microsoft.com/office/drawing/2014/main" id="{FA49ED0D-0E3D-45FA-9ED4-D536ECA104E7}"/>
              </a:ext>
            </a:extLst>
          </p:cNvPr>
          <p:cNvSpPr>
            <a:spLocks noGrp="1"/>
          </p:cNvSpPr>
          <p:nvPr>
            <p:ph type="ftr" sz="quarter" idx="12"/>
          </p:nvPr>
        </p:nvSpPr>
        <p:spPr>
          <a:xfrm>
            <a:off x="314325" y="6595048"/>
            <a:ext cx="6735763" cy="252413"/>
          </a:xfrm>
          <a:prstGeom prst="rect">
            <a:avLst/>
          </a:prstGeom>
        </p:spPr>
        <p:txBody>
          <a:bodyPr/>
          <a:lstStyle>
            <a:lvl1pPr>
              <a:defRPr/>
            </a:lvl1pPr>
          </a:lstStyle>
          <a:p>
            <a:r>
              <a:rPr lang="ro-RO" altLang="ro-RO" dirty="0"/>
              <a:t>Ciprian Dobre</a:t>
            </a:r>
            <a:endParaRPr lang="en-US" altLang="ro-RO" dirty="0"/>
          </a:p>
        </p:txBody>
      </p:sp>
    </p:spTree>
    <p:extLst>
      <p:ext uri="{BB962C8B-B14F-4D97-AF65-F5344CB8AC3E}">
        <p14:creationId xmlns:p14="http://schemas.microsoft.com/office/powerpoint/2010/main" val="27504346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546010"/>
            <a:ext cx="3008313" cy="1162050"/>
          </a:xfrm>
        </p:spPr>
        <p:txBody>
          <a:bodyPr anchor="b"/>
          <a:lstStyle>
            <a:lvl1pPr algn="ctr">
              <a:defRPr sz="2000" b="1"/>
            </a:lvl1pPr>
          </a:lstStyle>
          <a:p>
            <a:r>
              <a:rPr lang="en-US" dirty="0"/>
              <a:t>Click to edit Master title style</a:t>
            </a:r>
          </a:p>
        </p:txBody>
      </p:sp>
      <p:sp>
        <p:nvSpPr>
          <p:cNvPr id="3" name="Content Placeholder 2"/>
          <p:cNvSpPr>
            <a:spLocks noGrp="1"/>
          </p:cNvSpPr>
          <p:nvPr>
            <p:ph idx="1"/>
          </p:nvPr>
        </p:nvSpPr>
        <p:spPr>
          <a:xfrm>
            <a:off x="3575050" y="546010"/>
            <a:ext cx="5111750" cy="5853113"/>
          </a:xfrm>
        </p:spPr>
        <p:txBody>
          <a:bodyPr/>
          <a:lstStyle>
            <a:lvl1pPr>
              <a:defRPr sz="28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457200" y="170806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14">
            <a:extLst>
              <a:ext uri="{FF2B5EF4-FFF2-40B4-BE49-F238E27FC236}">
                <a16:creationId xmlns:a16="http://schemas.microsoft.com/office/drawing/2014/main" id="{A9CC3DB4-D3A3-41CB-860F-A34D005FD927}"/>
              </a:ext>
            </a:extLst>
          </p:cNvPr>
          <p:cNvSpPr>
            <a:spLocks noGrp="1"/>
          </p:cNvSpPr>
          <p:nvPr>
            <p:ph type="dt" sz="half" idx="10"/>
          </p:nvPr>
        </p:nvSpPr>
        <p:spPr>
          <a:xfrm>
            <a:off x="319088" y="6588125"/>
            <a:ext cx="944562" cy="252413"/>
          </a:xfrm>
          <a:prstGeom prst="rect">
            <a:avLst/>
          </a:prstGeom>
        </p:spPr>
        <p:txBody>
          <a:bodyPr/>
          <a:lstStyle>
            <a:lvl1pPr>
              <a:defRPr/>
            </a:lvl1pPr>
          </a:lstStyle>
          <a:p>
            <a:pPr>
              <a:defRPr/>
            </a:pPr>
            <a:endParaRPr lang="en-US" altLang="en-US"/>
          </a:p>
        </p:txBody>
      </p:sp>
      <p:sp>
        <p:nvSpPr>
          <p:cNvPr id="6" name="Slide Number Placeholder 15">
            <a:extLst>
              <a:ext uri="{FF2B5EF4-FFF2-40B4-BE49-F238E27FC236}">
                <a16:creationId xmlns:a16="http://schemas.microsoft.com/office/drawing/2014/main" id="{C21D99BB-788F-4698-A74E-8B06E14C3FBE}"/>
              </a:ext>
            </a:extLst>
          </p:cNvPr>
          <p:cNvSpPr>
            <a:spLocks noGrp="1"/>
          </p:cNvSpPr>
          <p:nvPr>
            <p:ph type="sldNum" sz="quarter" idx="11"/>
          </p:nvPr>
        </p:nvSpPr>
        <p:spPr>
          <a:xfrm>
            <a:off x="1271588" y="6588125"/>
            <a:ext cx="827087" cy="252413"/>
          </a:xfrm>
          <a:prstGeom prst="rect">
            <a:avLst/>
          </a:prstGeom>
        </p:spPr>
        <p:txBody>
          <a:bodyPr/>
          <a:lstStyle>
            <a:lvl1pPr>
              <a:defRPr/>
            </a:lvl1pPr>
          </a:lstStyle>
          <a:p>
            <a:pPr>
              <a:defRPr/>
            </a:pPr>
            <a:r>
              <a:rPr lang="en-US" altLang="en-US"/>
              <a:t>Page </a:t>
            </a:r>
            <a:fld id="{9514FFCA-AEF0-4746-9343-DFD1C2CA82CB}" type="slidenum">
              <a:rPr lang="en-US" altLang="en-US"/>
              <a:pPr>
                <a:defRPr/>
              </a:pPr>
              <a:t>‹#›</a:t>
            </a:fld>
            <a:endParaRPr lang="en-US" altLang="en-US"/>
          </a:p>
        </p:txBody>
      </p:sp>
      <p:sp>
        <p:nvSpPr>
          <p:cNvPr id="7" name="Footer Placeholder 16">
            <a:extLst>
              <a:ext uri="{FF2B5EF4-FFF2-40B4-BE49-F238E27FC236}">
                <a16:creationId xmlns:a16="http://schemas.microsoft.com/office/drawing/2014/main" id="{63FCD7DD-27B1-445B-AE77-0ADBE101C145}"/>
              </a:ext>
            </a:extLst>
          </p:cNvPr>
          <p:cNvSpPr>
            <a:spLocks noGrp="1"/>
          </p:cNvSpPr>
          <p:nvPr>
            <p:ph type="ftr" sz="quarter" idx="12"/>
          </p:nvPr>
        </p:nvSpPr>
        <p:spPr>
          <a:xfrm>
            <a:off x="314325" y="6595048"/>
            <a:ext cx="6735763" cy="252413"/>
          </a:xfrm>
          <a:prstGeom prst="rect">
            <a:avLst/>
          </a:prstGeom>
        </p:spPr>
        <p:txBody>
          <a:bodyPr/>
          <a:lstStyle>
            <a:lvl1pPr>
              <a:defRPr/>
            </a:lvl1pPr>
          </a:lstStyle>
          <a:p>
            <a:r>
              <a:rPr lang="ro-RO" altLang="ro-RO" dirty="0"/>
              <a:t>Ciprian Dobre</a:t>
            </a:r>
            <a:endParaRPr lang="en-US" altLang="ro-RO" dirty="0"/>
          </a:p>
        </p:txBody>
      </p:sp>
    </p:spTree>
    <p:extLst>
      <p:ext uri="{BB962C8B-B14F-4D97-AF65-F5344CB8AC3E}">
        <p14:creationId xmlns:p14="http://schemas.microsoft.com/office/powerpoint/2010/main" val="74017235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14">
            <a:extLst>
              <a:ext uri="{FF2B5EF4-FFF2-40B4-BE49-F238E27FC236}">
                <a16:creationId xmlns:a16="http://schemas.microsoft.com/office/drawing/2014/main" id="{426E0972-319E-4B30-AC70-D8E031C831F3}"/>
              </a:ext>
            </a:extLst>
          </p:cNvPr>
          <p:cNvSpPr>
            <a:spLocks noGrp="1"/>
          </p:cNvSpPr>
          <p:nvPr>
            <p:ph type="dt" sz="half" idx="10"/>
          </p:nvPr>
        </p:nvSpPr>
        <p:spPr>
          <a:xfrm>
            <a:off x="125413" y="6553200"/>
            <a:ext cx="1079500" cy="250825"/>
          </a:xfrm>
          <a:prstGeom prst="rect">
            <a:avLst/>
          </a:prstGeom>
        </p:spPr>
        <p:txBody>
          <a:bodyPr/>
          <a:lstStyle>
            <a:lvl1pPr>
              <a:defRPr/>
            </a:lvl1pPr>
          </a:lstStyle>
          <a:p>
            <a:pPr>
              <a:defRPr/>
            </a:pPr>
            <a:endParaRPr lang="en-US" altLang="en-US"/>
          </a:p>
        </p:txBody>
      </p:sp>
      <p:sp>
        <p:nvSpPr>
          <p:cNvPr id="6" name="Slide Number Placeholder 15">
            <a:extLst>
              <a:ext uri="{FF2B5EF4-FFF2-40B4-BE49-F238E27FC236}">
                <a16:creationId xmlns:a16="http://schemas.microsoft.com/office/drawing/2014/main" id="{1BCAFD84-DF86-48A0-993B-4C9EF272ADF5}"/>
              </a:ext>
            </a:extLst>
          </p:cNvPr>
          <p:cNvSpPr>
            <a:spLocks noGrp="1"/>
          </p:cNvSpPr>
          <p:nvPr>
            <p:ph type="sldNum" sz="quarter" idx="11"/>
          </p:nvPr>
        </p:nvSpPr>
        <p:spPr>
          <a:xfrm>
            <a:off x="1316038" y="6553200"/>
            <a:ext cx="900112" cy="250825"/>
          </a:xfrm>
          <a:prstGeom prst="rect">
            <a:avLst/>
          </a:prstGeom>
        </p:spPr>
        <p:txBody>
          <a:bodyPr/>
          <a:lstStyle>
            <a:lvl1pPr>
              <a:defRPr/>
            </a:lvl1pPr>
          </a:lstStyle>
          <a:p>
            <a:pPr>
              <a:defRPr/>
            </a:pPr>
            <a:r>
              <a:rPr lang="en-US" altLang="en-US"/>
              <a:t>Page </a:t>
            </a:r>
            <a:fld id="{3401A523-3B32-4D32-965E-00644C11B005}" type="slidenum">
              <a:rPr lang="en-US" altLang="en-US"/>
              <a:pPr>
                <a:defRPr/>
              </a:pPr>
              <a:t>‹#›</a:t>
            </a:fld>
            <a:endParaRPr lang="en-US" altLang="en-US"/>
          </a:p>
        </p:txBody>
      </p:sp>
      <p:sp>
        <p:nvSpPr>
          <p:cNvPr id="7" name="Footer Placeholder 16">
            <a:extLst>
              <a:ext uri="{FF2B5EF4-FFF2-40B4-BE49-F238E27FC236}">
                <a16:creationId xmlns:a16="http://schemas.microsoft.com/office/drawing/2014/main" id="{D4FD7209-FF8E-4E6A-9435-E5AC4A392483}"/>
              </a:ext>
            </a:extLst>
          </p:cNvPr>
          <p:cNvSpPr>
            <a:spLocks noGrp="1"/>
          </p:cNvSpPr>
          <p:nvPr>
            <p:ph type="ftr" sz="quarter" idx="12"/>
          </p:nvPr>
        </p:nvSpPr>
        <p:spPr>
          <a:xfrm>
            <a:off x="2339975" y="6553200"/>
            <a:ext cx="6048375" cy="250825"/>
          </a:xfrm>
          <a:prstGeom prst="rect">
            <a:avLst/>
          </a:prstGeom>
        </p:spPr>
        <p:txBody>
          <a:bodyPr/>
          <a:lstStyle>
            <a:lvl1pPr algn="ctr">
              <a:defRPr/>
            </a:lvl1pPr>
          </a:lstStyle>
          <a:p>
            <a:r>
              <a:rPr lang="ro-RO" altLang="ro-RO" dirty="0"/>
              <a:t>Ciprian Dobre</a:t>
            </a:r>
            <a:endParaRPr lang="en-US" altLang="ro-RO" dirty="0"/>
          </a:p>
        </p:txBody>
      </p:sp>
    </p:spTree>
    <p:extLst>
      <p:ext uri="{BB962C8B-B14F-4D97-AF65-F5344CB8AC3E}">
        <p14:creationId xmlns:p14="http://schemas.microsoft.com/office/powerpoint/2010/main" val="2886720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3.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EB5F58E-3512-4D78-8CBA-679E2BF2C110}"/>
              </a:ext>
            </a:extLst>
          </p:cNvPr>
          <p:cNvSpPr>
            <a:spLocks noGrp="1" noChangeArrowheads="1"/>
          </p:cNvSpPr>
          <p:nvPr>
            <p:ph type="title"/>
          </p:nvPr>
        </p:nvSpPr>
        <p:spPr bwMode="auto">
          <a:xfrm>
            <a:off x="314325" y="622300"/>
            <a:ext cx="8515350" cy="45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en-US" altLang="en-US" dirty="0"/>
              <a:t>Click to edit Master title style</a:t>
            </a:r>
            <a:endParaRPr lang="de-DE" altLang="en-US" dirty="0"/>
          </a:p>
        </p:txBody>
      </p:sp>
      <p:sp>
        <p:nvSpPr>
          <p:cNvPr id="1027" name="Rectangle 3">
            <a:extLst>
              <a:ext uri="{FF2B5EF4-FFF2-40B4-BE49-F238E27FC236}">
                <a16:creationId xmlns:a16="http://schemas.microsoft.com/office/drawing/2014/main" id="{BC7A20C1-6ADB-4EDE-9386-576EF4390DB8}"/>
              </a:ext>
            </a:extLst>
          </p:cNvPr>
          <p:cNvSpPr>
            <a:spLocks noGrp="1" noChangeArrowheads="1"/>
          </p:cNvSpPr>
          <p:nvPr>
            <p:ph type="body" idx="1"/>
          </p:nvPr>
        </p:nvSpPr>
        <p:spPr bwMode="auto">
          <a:xfrm>
            <a:off x="319088" y="1323975"/>
            <a:ext cx="8524875" cy="5091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45720" rIns="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endParaRPr lang="de-DE" altLang="en-US" dirty="0"/>
          </a:p>
        </p:txBody>
      </p:sp>
      <p:pic>
        <p:nvPicPr>
          <p:cNvPr id="1031" name="Picture 1">
            <a:extLst>
              <a:ext uri="{FF2B5EF4-FFF2-40B4-BE49-F238E27FC236}">
                <a16:creationId xmlns:a16="http://schemas.microsoft.com/office/drawing/2014/main" id="{3FE8B550-6A1C-4729-B0F5-8AFB17D3AB69}"/>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2" name="Picture 2">
            <a:extLst>
              <a:ext uri="{FF2B5EF4-FFF2-40B4-BE49-F238E27FC236}">
                <a16:creationId xmlns:a16="http://schemas.microsoft.com/office/drawing/2014/main" id="{4FA901D7-D037-4E0B-9127-97234DD90F92}"/>
              </a:ext>
            </a:extLst>
          </p:cNvPr>
          <p:cNvPicPr>
            <a:picLocks noChangeAspect="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0" y="6523038"/>
            <a:ext cx="9144000" cy="46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3" name="Picture 2" descr="D:\cipsm\Catedra\Logo CS\logo_upb_small.png">
            <a:extLst>
              <a:ext uri="{FF2B5EF4-FFF2-40B4-BE49-F238E27FC236}">
                <a16:creationId xmlns:a16="http://schemas.microsoft.com/office/drawing/2014/main" id="{20CAB226-3914-49D2-99AC-E2E2AE63DAA1}"/>
              </a:ext>
            </a:extLst>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50800" y="33338"/>
            <a:ext cx="682625" cy="68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Footer Placeholder 3">
            <a:extLst>
              <a:ext uri="{FF2B5EF4-FFF2-40B4-BE49-F238E27FC236}">
                <a16:creationId xmlns:a16="http://schemas.microsoft.com/office/drawing/2014/main" id="{A5D4AA22-7653-4814-8B8D-FDB5FE01941A}"/>
              </a:ext>
            </a:extLst>
          </p:cNvPr>
          <p:cNvSpPr>
            <a:spLocks noGrp="1"/>
          </p:cNvSpPr>
          <p:nvPr>
            <p:ph type="ftr" sz="quarter" idx="3"/>
          </p:nvPr>
        </p:nvSpPr>
        <p:spPr>
          <a:xfrm>
            <a:off x="314325" y="6500192"/>
            <a:ext cx="3086100" cy="410990"/>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ro-RO" dirty="0"/>
              <a:t>Ciprian Dobre</a:t>
            </a:r>
            <a:endParaRPr lang="en-US" dirty="0"/>
          </a:p>
        </p:txBody>
      </p:sp>
    </p:spTree>
  </p:cSld>
  <p:clrMap bg1="lt1" tx1="dk1" bg2="lt2" tx2="dk2" accent1="accent1" accent2="accent2" accent3="accent3" accent4="accent4" accent5="accent5" accent6="accent6" hlink="hlink" folHlink="folHlink"/>
  <p:sldLayoutIdLst>
    <p:sldLayoutId id="2147483984" r:id="rId1"/>
    <p:sldLayoutId id="2147483985" r:id="rId2"/>
    <p:sldLayoutId id="2147483976" r:id="rId3"/>
    <p:sldLayoutId id="2147483977" r:id="rId4"/>
    <p:sldLayoutId id="2147483978" r:id="rId5"/>
    <p:sldLayoutId id="2147483979" r:id="rId6"/>
    <p:sldLayoutId id="2147483980" r:id="rId7"/>
    <p:sldLayoutId id="2147483981" r:id="rId8"/>
    <p:sldLayoutId id="2147483986" r:id="rId9"/>
    <p:sldLayoutId id="2147483982" r:id="rId10"/>
    <p:sldLayoutId id="2147483983" r:id="rId11"/>
  </p:sldLayoutIdLst>
  <p:hf sldNum="0" hdr="0" ftr="0" dt="0"/>
  <p:txStyles>
    <p:titleStyle>
      <a:lvl1pPr algn="ctr" rtl="0" eaLnBrk="0" fontAlgn="base" hangingPunct="0">
        <a:lnSpc>
          <a:spcPct val="95000"/>
        </a:lnSpc>
        <a:spcBef>
          <a:spcPct val="0"/>
        </a:spcBef>
        <a:spcAft>
          <a:spcPct val="0"/>
        </a:spcAft>
        <a:defRPr sz="2800" b="1">
          <a:solidFill>
            <a:schemeClr val="accent2"/>
          </a:solidFill>
          <a:latin typeface="+mj-lt"/>
          <a:ea typeface="ＭＳ Ｐゴシック" charset="0"/>
          <a:cs typeface="ＭＳ Ｐゴシック" charset="0"/>
        </a:defRPr>
      </a:lvl1pPr>
      <a:lvl2pPr algn="ctr" rtl="0" eaLnBrk="0" fontAlgn="base" hangingPunct="0">
        <a:lnSpc>
          <a:spcPct val="95000"/>
        </a:lnSpc>
        <a:spcBef>
          <a:spcPct val="0"/>
        </a:spcBef>
        <a:spcAft>
          <a:spcPct val="0"/>
        </a:spcAft>
        <a:defRPr sz="2800" b="1">
          <a:solidFill>
            <a:schemeClr val="accent2"/>
          </a:solidFill>
          <a:latin typeface="Arial" charset="0"/>
          <a:ea typeface="ＭＳ Ｐゴシック" charset="0"/>
          <a:cs typeface="ＭＳ Ｐゴシック" charset="0"/>
        </a:defRPr>
      </a:lvl2pPr>
      <a:lvl3pPr algn="ctr" rtl="0" eaLnBrk="0" fontAlgn="base" hangingPunct="0">
        <a:lnSpc>
          <a:spcPct val="95000"/>
        </a:lnSpc>
        <a:spcBef>
          <a:spcPct val="0"/>
        </a:spcBef>
        <a:spcAft>
          <a:spcPct val="0"/>
        </a:spcAft>
        <a:defRPr sz="2800" b="1">
          <a:solidFill>
            <a:schemeClr val="accent2"/>
          </a:solidFill>
          <a:latin typeface="Arial" charset="0"/>
          <a:ea typeface="ＭＳ Ｐゴシック" charset="0"/>
          <a:cs typeface="ＭＳ Ｐゴシック" charset="0"/>
        </a:defRPr>
      </a:lvl3pPr>
      <a:lvl4pPr algn="ctr" rtl="0" eaLnBrk="0" fontAlgn="base" hangingPunct="0">
        <a:lnSpc>
          <a:spcPct val="95000"/>
        </a:lnSpc>
        <a:spcBef>
          <a:spcPct val="0"/>
        </a:spcBef>
        <a:spcAft>
          <a:spcPct val="0"/>
        </a:spcAft>
        <a:defRPr sz="2800" b="1">
          <a:solidFill>
            <a:schemeClr val="accent2"/>
          </a:solidFill>
          <a:latin typeface="Arial" charset="0"/>
          <a:ea typeface="ＭＳ Ｐゴシック" charset="0"/>
          <a:cs typeface="ＭＳ Ｐゴシック" charset="0"/>
        </a:defRPr>
      </a:lvl4pPr>
      <a:lvl5pPr algn="ctr" rtl="0" eaLnBrk="0" fontAlgn="base" hangingPunct="0">
        <a:lnSpc>
          <a:spcPct val="95000"/>
        </a:lnSpc>
        <a:spcBef>
          <a:spcPct val="0"/>
        </a:spcBef>
        <a:spcAft>
          <a:spcPct val="0"/>
        </a:spcAft>
        <a:defRPr sz="2800" b="1">
          <a:solidFill>
            <a:schemeClr val="accent2"/>
          </a:solidFill>
          <a:latin typeface="Arial" charset="0"/>
          <a:ea typeface="ＭＳ Ｐゴシック" charset="0"/>
          <a:cs typeface="ＭＳ Ｐゴシック" charset="0"/>
        </a:defRPr>
      </a:lvl5pPr>
      <a:lvl6pPr marL="457200" algn="l" rtl="0" fontAlgn="base">
        <a:lnSpc>
          <a:spcPct val="95000"/>
        </a:lnSpc>
        <a:spcBef>
          <a:spcPct val="0"/>
        </a:spcBef>
        <a:spcAft>
          <a:spcPct val="0"/>
        </a:spcAft>
        <a:defRPr sz="2400" b="1">
          <a:solidFill>
            <a:schemeClr val="accent2"/>
          </a:solidFill>
          <a:latin typeface="Arial" charset="0"/>
        </a:defRPr>
      </a:lvl6pPr>
      <a:lvl7pPr marL="914400" algn="l" rtl="0" fontAlgn="base">
        <a:lnSpc>
          <a:spcPct val="95000"/>
        </a:lnSpc>
        <a:spcBef>
          <a:spcPct val="0"/>
        </a:spcBef>
        <a:spcAft>
          <a:spcPct val="0"/>
        </a:spcAft>
        <a:defRPr sz="2400" b="1">
          <a:solidFill>
            <a:schemeClr val="accent2"/>
          </a:solidFill>
          <a:latin typeface="Arial" charset="0"/>
        </a:defRPr>
      </a:lvl7pPr>
      <a:lvl8pPr marL="1371600" algn="l" rtl="0" fontAlgn="base">
        <a:lnSpc>
          <a:spcPct val="95000"/>
        </a:lnSpc>
        <a:spcBef>
          <a:spcPct val="0"/>
        </a:spcBef>
        <a:spcAft>
          <a:spcPct val="0"/>
        </a:spcAft>
        <a:defRPr sz="2400" b="1">
          <a:solidFill>
            <a:schemeClr val="accent2"/>
          </a:solidFill>
          <a:latin typeface="Arial" charset="0"/>
        </a:defRPr>
      </a:lvl8pPr>
      <a:lvl9pPr marL="1828800" algn="l" rtl="0" fontAlgn="base">
        <a:lnSpc>
          <a:spcPct val="95000"/>
        </a:lnSpc>
        <a:spcBef>
          <a:spcPct val="0"/>
        </a:spcBef>
        <a:spcAft>
          <a:spcPct val="0"/>
        </a:spcAft>
        <a:defRPr sz="2400" b="1">
          <a:solidFill>
            <a:schemeClr val="accent2"/>
          </a:solidFill>
          <a:latin typeface="Arial" charset="0"/>
        </a:defRPr>
      </a:lvl9pPr>
    </p:titleStyle>
    <p:bodyStyle>
      <a:lvl1pPr marL="190500" indent="-190500" algn="l" rtl="0" eaLnBrk="0" fontAlgn="base" hangingPunct="0">
        <a:spcBef>
          <a:spcPct val="40000"/>
        </a:spcBef>
        <a:spcAft>
          <a:spcPct val="0"/>
        </a:spcAft>
        <a:buClr>
          <a:schemeClr val="accent1"/>
        </a:buClr>
        <a:buFont typeface="Wingdings" panose="05000000000000000000" pitchFamily="2" charset="2"/>
        <a:buChar char="§"/>
        <a:defRPr sz="2400">
          <a:solidFill>
            <a:schemeClr val="tx1"/>
          </a:solidFill>
          <a:latin typeface="+mn-lt"/>
          <a:ea typeface="ＭＳ Ｐゴシック" charset="0"/>
          <a:cs typeface="ＭＳ Ｐゴシック" charset="0"/>
        </a:defRPr>
      </a:lvl1pPr>
      <a:lvl2pPr marL="536575" indent="-174625" algn="l" rtl="0" eaLnBrk="0" fontAlgn="base" hangingPunct="0">
        <a:spcBef>
          <a:spcPct val="40000"/>
        </a:spcBef>
        <a:spcAft>
          <a:spcPct val="0"/>
        </a:spcAft>
        <a:buClr>
          <a:schemeClr val="bg2"/>
        </a:buClr>
        <a:buFont typeface="Arial" panose="020B0604020202020204" pitchFamily="34" charset="0"/>
        <a:buChar char="‒"/>
        <a:defRPr sz="2000">
          <a:solidFill>
            <a:schemeClr val="tx1"/>
          </a:solidFill>
          <a:latin typeface="+mn-lt"/>
          <a:ea typeface="ＭＳ Ｐゴシック" charset="0"/>
        </a:defRPr>
      </a:lvl2pPr>
      <a:lvl3pPr marL="898525" indent="-173038" algn="l" rtl="0" eaLnBrk="0" fontAlgn="base" hangingPunct="0">
        <a:spcBef>
          <a:spcPct val="40000"/>
        </a:spcBef>
        <a:spcAft>
          <a:spcPct val="0"/>
        </a:spcAft>
        <a:buClr>
          <a:schemeClr val="accent1"/>
        </a:buClr>
        <a:buFont typeface="Courier New" panose="02070309020205020404" pitchFamily="49" charset="0"/>
        <a:buChar char="o"/>
        <a:defRPr>
          <a:solidFill>
            <a:schemeClr val="tx1"/>
          </a:solidFill>
          <a:latin typeface="+mn-lt"/>
          <a:ea typeface="ＭＳ Ｐゴシック" charset="0"/>
        </a:defRPr>
      </a:lvl3pPr>
      <a:lvl4pPr marL="1339850" indent="-173038" algn="l" rtl="0" eaLnBrk="0" fontAlgn="base" hangingPunct="0">
        <a:spcBef>
          <a:spcPct val="40000"/>
        </a:spcBef>
        <a:spcAft>
          <a:spcPct val="0"/>
        </a:spcAft>
        <a:buClr>
          <a:schemeClr val="bg2"/>
        </a:buClr>
        <a:buFont typeface="Arial" panose="020B0604020202020204" pitchFamily="34" charset="0"/>
        <a:buChar char="‒"/>
        <a:defRPr sz="1600">
          <a:solidFill>
            <a:schemeClr val="tx1"/>
          </a:solidFill>
          <a:latin typeface="+mn-lt"/>
          <a:ea typeface="ＭＳ Ｐゴシック" charset="0"/>
        </a:defRPr>
      </a:lvl4pPr>
      <a:lvl5pPr marL="1703388" indent="-174625" algn="l" rtl="0" eaLnBrk="0" fontAlgn="base" hangingPunct="0">
        <a:spcBef>
          <a:spcPct val="40000"/>
        </a:spcBef>
        <a:spcAft>
          <a:spcPct val="0"/>
        </a:spcAft>
        <a:buClr>
          <a:schemeClr val="accent1"/>
        </a:buClr>
        <a:buFont typeface="Wingdings" panose="05000000000000000000" pitchFamily="2" charset="2"/>
        <a:buChar char="§"/>
        <a:defRPr sz="1600">
          <a:solidFill>
            <a:schemeClr val="tx1"/>
          </a:solidFill>
          <a:latin typeface="+mn-lt"/>
          <a:ea typeface="ＭＳ Ｐゴシック" charset="0"/>
        </a:defRPr>
      </a:lvl5pPr>
      <a:lvl6pPr marL="1419225" indent="-207963" algn="l" rtl="0" fontAlgn="base">
        <a:spcBef>
          <a:spcPct val="40000"/>
        </a:spcBef>
        <a:spcAft>
          <a:spcPct val="0"/>
        </a:spcAft>
        <a:buClr>
          <a:schemeClr val="accent1"/>
        </a:buClr>
        <a:buFont typeface="Wingdings" pitchFamily="2" charset="2"/>
        <a:buChar char="§"/>
        <a:defRPr>
          <a:solidFill>
            <a:schemeClr val="tx1"/>
          </a:solidFill>
          <a:latin typeface="+mn-lt"/>
        </a:defRPr>
      </a:lvl6pPr>
      <a:lvl7pPr marL="1876425" indent="-207963" algn="l" rtl="0" fontAlgn="base">
        <a:spcBef>
          <a:spcPct val="40000"/>
        </a:spcBef>
        <a:spcAft>
          <a:spcPct val="0"/>
        </a:spcAft>
        <a:buClr>
          <a:schemeClr val="accent1"/>
        </a:buClr>
        <a:buFont typeface="Wingdings" pitchFamily="2" charset="2"/>
        <a:buChar char="§"/>
        <a:defRPr>
          <a:solidFill>
            <a:schemeClr val="tx1"/>
          </a:solidFill>
          <a:latin typeface="+mn-lt"/>
        </a:defRPr>
      </a:lvl7pPr>
      <a:lvl8pPr marL="2333625" indent="-207963" algn="l" rtl="0" fontAlgn="base">
        <a:spcBef>
          <a:spcPct val="40000"/>
        </a:spcBef>
        <a:spcAft>
          <a:spcPct val="0"/>
        </a:spcAft>
        <a:buClr>
          <a:schemeClr val="accent1"/>
        </a:buClr>
        <a:buFont typeface="Wingdings" pitchFamily="2" charset="2"/>
        <a:buChar char="§"/>
        <a:defRPr>
          <a:solidFill>
            <a:schemeClr val="tx1"/>
          </a:solidFill>
          <a:latin typeface="+mn-lt"/>
        </a:defRPr>
      </a:lvl8pPr>
      <a:lvl9pPr marL="2790825" indent="-207963" algn="l" rtl="0" fontAlgn="base">
        <a:spcBef>
          <a:spcPct val="40000"/>
        </a:spcBef>
        <a:spcAft>
          <a:spcPct val="0"/>
        </a:spcAft>
        <a:buClr>
          <a:schemeClr val="accent1"/>
        </a:buClr>
        <a:buFont typeface="Wingdings" pitchFamily="2" charset="2"/>
        <a:buChar char="§"/>
        <a:defRPr>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image" Target="../media/image7.tif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2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3.tiff"/><Relationship Id="rId2" Type="http://schemas.openxmlformats.org/officeDocument/2006/relationships/image" Target="../media/image12.tif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tiff"/><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5361" name="Rectangle 14">
            <a:extLst>
              <a:ext uri="{FF2B5EF4-FFF2-40B4-BE49-F238E27FC236}">
                <a16:creationId xmlns:a16="http://schemas.microsoft.com/office/drawing/2014/main" id="{B7373C27-AE51-474E-BA1F-0C5F0233AACE}"/>
              </a:ext>
            </a:extLst>
          </p:cNvPr>
          <p:cNvSpPr>
            <a:spLocks noGrp="1" noChangeArrowheads="1"/>
          </p:cNvSpPr>
          <p:nvPr>
            <p:ph type="ctrTitle"/>
          </p:nvPr>
        </p:nvSpPr>
        <p:spPr>
          <a:xfrm>
            <a:off x="154717" y="1877167"/>
            <a:ext cx="8331200" cy="1014129"/>
          </a:xfrm>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r" eaLnBrk="1" hangingPunct="1"/>
            <a:r>
              <a:rPr lang="en-US" altLang="en-US" sz="3200" dirty="0" err="1">
                <a:ea typeface="ＭＳ Ｐゴシック" panose="020B0600070205080204" pitchFamily="34" charset="-128"/>
              </a:rPr>
              <a:t>Algoritmi</a:t>
            </a:r>
            <a:r>
              <a:rPr lang="en-US" altLang="en-US" sz="3200" dirty="0">
                <a:ea typeface="ＭＳ Ｐゴシック" panose="020B0600070205080204" pitchFamily="34" charset="-128"/>
              </a:rPr>
              <a:t> </a:t>
            </a:r>
            <a:r>
              <a:rPr lang="en-US" altLang="en-US" sz="3200" dirty="0" err="1">
                <a:ea typeface="ＭＳ Ｐゴシック" panose="020B0600070205080204" pitchFamily="34" charset="-128"/>
              </a:rPr>
              <a:t>Paraleli</a:t>
            </a:r>
            <a:r>
              <a:rPr lang="ro-RO" altLang="en-US" sz="3200" dirty="0">
                <a:ea typeface="ＭＳ Ｐゴシック" panose="020B0600070205080204" pitchFamily="34" charset="-128"/>
              </a:rPr>
              <a:t> și Distribuiți</a:t>
            </a:r>
            <a:r>
              <a:rPr lang="en-US" altLang="en-US" sz="3200" dirty="0">
                <a:ea typeface="ＭＳ Ｐゴシック" panose="020B0600070205080204" pitchFamily="34" charset="-128"/>
              </a:rPr>
              <a:t> </a:t>
            </a:r>
            <a:br>
              <a:rPr lang="ro-RO" altLang="en-US" sz="3200" dirty="0">
                <a:ea typeface="ＭＳ Ｐゴシック" panose="020B0600070205080204" pitchFamily="34" charset="-128"/>
              </a:rPr>
            </a:br>
            <a:r>
              <a:rPr lang="ro-RO" sz="3200" dirty="0"/>
              <a:t>Terminarea programelor distribuite</a:t>
            </a:r>
            <a:endParaRPr lang="en-US" altLang="en-US" sz="3200" dirty="0">
              <a:ea typeface="ＭＳ Ｐゴシック" panose="020B0600070205080204" pitchFamily="34" charset="-128"/>
            </a:endParaRPr>
          </a:p>
        </p:txBody>
      </p:sp>
      <p:sp>
        <p:nvSpPr>
          <p:cNvPr id="15363" name="Rectangle 1">
            <a:extLst>
              <a:ext uri="{FF2B5EF4-FFF2-40B4-BE49-F238E27FC236}">
                <a16:creationId xmlns:a16="http://schemas.microsoft.com/office/drawing/2014/main" id="{8AD4A1D2-344F-4CD3-949B-26BEB5FF75C3}"/>
              </a:ext>
            </a:extLst>
          </p:cNvPr>
          <p:cNvSpPr>
            <a:spLocks noChangeArrowheads="1"/>
          </p:cNvSpPr>
          <p:nvPr/>
        </p:nvSpPr>
        <p:spPr bwMode="auto">
          <a:xfrm>
            <a:off x="2873058" y="3010793"/>
            <a:ext cx="5607050"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ＭＳ Ｐゴシック" panose="020B0600070205080204" pitchFamily="34" charset="-128"/>
              </a:defRPr>
            </a:lvl1pPr>
            <a:lvl2pPr marL="742950" indent="-285750">
              <a:defRPr>
                <a:solidFill>
                  <a:schemeClr val="tx1"/>
                </a:solidFill>
                <a:latin typeface="Arial" panose="020B0604020202020204" pitchFamily="34" charset="0"/>
                <a:ea typeface="ＭＳ Ｐゴシック" panose="020B0600070205080204" pitchFamily="34" charset="-128"/>
              </a:defRPr>
            </a:lvl2pPr>
            <a:lvl3pPr marL="1143000" indent="-228600">
              <a:defRPr>
                <a:solidFill>
                  <a:schemeClr val="tx1"/>
                </a:solidFill>
                <a:latin typeface="Arial" panose="020B0604020202020204" pitchFamily="34" charset="0"/>
                <a:ea typeface="ＭＳ Ｐゴシック" panose="020B0600070205080204" pitchFamily="34" charset="-128"/>
              </a:defRPr>
            </a:lvl3pPr>
            <a:lvl4pPr marL="1600200" indent="-228600">
              <a:defRPr>
                <a:solidFill>
                  <a:schemeClr val="tx1"/>
                </a:solidFill>
                <a:latin typeface="Arial" panose="020B0604020202020204" pitchFamily="34" charset="0"/>
                <a:ea typeface="ＭＳ Ｐゴシック" panose="020B0600070205080204" pitchFamily="34" charset="-128"/>
              </a:defRPr>
            </a:lvl4pPr>
            <a:lvl5pPr marL="2057400" indent="-228600">
              <a:defRPr>
                <a:solidFill>
                  <a:schemeClr val="tx1"/>
                </a:solidFill>
                <a:latin typeface="Arial"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a:solidFill>
                  <a:schemeClr val="tx1"/>
                </a:solidFill>
                <a:latin typeface="Arial" panose="020B0604020202020204" pitchFamily="34" charset="0"/>
                <a:ea typeface="ＭＳ Ｐゴシック" panose="020B0600070205080204" pitchFamily="34" charset="-128"/>
              </a:defRPr>
            </a:lvl9pPr>
          </a:lstStyle>
          <a:p>
            <a:pPr algn="r" eaLnBrk="1" hangingPunct="1"/>
            <a:r>
              <a:rPr lang="ro-RO" altLang="en-US" sz="2800" b="1" dirty="0">
                <a:solidFill>
                  <a:schemeClr val="bg1"/>
                </a:solidFill>
              </a:rPr>
              <a:t>Prof. </a:t>
            </a:r>
            <a:r>
              <a:rPr lang="en-US" altLang="en-US" sz="2800" b="1" dirty="0">
                <a:solidFill>
                  <a:schemeClr val="bg1"/>
                </a:solidFill>
              </a:rPr>
              <a:t>Ciprian Dobre</a:t>
            </a:r>
          </a:p>
          <a:p>
            <a:pPr algn="r" eaLnBrk="1" hangingPunct="1"/>
            <a:r>
              <a:rPr lang="en-US" altLang="en-US" sz="2400" dirty="0">
                <a:solidFill>
                  <a:schemeClr val="bg1"/>
                </a:solidFill>
              </a:rPr>
              <a:t>ciprian.dobre</a:t>
            </a:r>
            <a:r>
              <a:rPr lang="ro-RO" altLang="en-US" sz="2400" dirty="0">
                <a:solidFill>
                  <a:schemeClr val="bg1"/>
                </a:solidFill>
              </a:rPr>
              <a:t>@cs.pub.ro</a:t>
            </a:r>
            <a:endParaRPr lang="de-DE" altLang="en-US" sz="2400" dirty="0">
              <a:solidFill>
                <a:schemeClr val="bg1"/>
              </a:solidFill>
            </a:endParaRPr>
          </a:p>
          <a:p>
            <a:pPr algn="r" eaLnBrk="1" hangingPunct="1"/>
            <a:endParaRPr lang="en-US" altLang="en-US" sz="2800" b="1" dirty="0">
              <a:solidFill>
                <a:schemeClr val="bg1"/>
              </a:solidFill>
            </a:endParaRPr>
          </a:p>
          <a:p>
            <a:pPr algn="r" eaLnBrk="1" hangingPunct="1"/>
            <a:endParaRPr lang="en-US" altLang="en-US" sz="2800" b="1" dirty="0">
              <a:solidFill>
                <a:schemeClr val="bg1"/>
              </a:solidFill>
            </a:endParaRPr>
          </a:p>
          <a:p>
            <a:pPr algn="r" eaLnBrk="1" hangingPunct="1"/>
            <a:endParaRPr lang="en-US" altLang="en-US" sz="2800" b="1" dirty="0">
              <a:solidFill>
                <a:schemeClr val="bg1"/>
              </a:solidFill>
            </a:endParaRPr>
          </a:p>
          <a:p>
            <a:pPr algn="r" eaLnBrk="1" hangingPunct="1"/>
            <a:endParaRPr lang="en-US" altLang="en-US" sz="2800" b="1" dirty="0">
              <a:solidFill>
                <a:schemeClr val="bg1"/>
              </a:solidFill>
            </a:endParaRPr>
          </a:p>
          <a:p>
            <a:pPr algn="r" eaLnBrk="1" hangingPunct="1"/>
            <a:endParaRPr lang="en-US" altLang="en-US" sz="2800" b="1" dirty="0">
              <a:solidFill>
                <a:schemeClr val="bg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27A7B6-8675-43EF-A2AF-182E2CA7FD01}"/>
              </a:ext>
            </a:extLst>
          </p:cNvPr>
          <p:cNvSpPr>
            <a:spLocks noGrp="1"/>
          </p:cNvSpPr>
          <p:nvPr>
            <p:ph type="title"/>
          </p:nvPr>
        </p:nvSpPr>
        <p:spPr/>
        <p:txBody>
          <a:bodyPr/>
          <a:lstStyle/>
          <a:p>
            <a:r>
              <a:rPr lang="fr-FR" dirty="0" err="1"/>
              <a:t>Terminarea</a:t>
            </a:r>
            <a:r>
              <a:rPr lang="fr-FR" dirty="0"/>
              <a:t> </a:t>
            </a:r>
            <a:r>
              <a:rPr lang="fr-FR" dirty="0" err="1"/>
              <a:t>în</a:t>
            </a:r>
            <a:r>
              <a:rPr lang="fr-FR" dirty="0"/>
              <a:t> </a:t>
            </a:r>
            <a:r>
              <a:rPr lang="fr-FR" dirty="0" err="1"/>
              <a:t>cazul</a:t>
            </a:r>
            <a:r>
              <a:rPr lang="fr-FR" dirty="0"/>
              <a:t> </a:t>
            </a:r>
            <a:r>
              <a:rPr lang="fr-FR" dirty="0" err="1"/>
              <a:t>general</a:t>
            </a:r>
            <a:r>
              <a:rPr lang="fr-FR" dirty="0"/>
              <a:t> (</a:t>
            </a:r>
            <a:r>
              <a:rPr lang="fr-FR" dirty="0" err="1"/>
              <a:t>tehnica</a:t>
            </a:r>
            <a:r>
              <a:rPr lang="fr-FR" dirty="0"/>
              <a:t> </a:t>
            </a:r>
            <a:r>
              <a:rPr lang="fr-FR" dirty="0" err="1"/>
              <a:t>jetoanelor</a:t>
            </a:r>
            <a:r>
              <a:rPr lang="fr-FR" dirty="0"/>
              <a:t>)</a:t>
            </a:r>
            <a:r>
              <a:rPr lang="ro-RO" dirty="0"/>
              <a:t>(3)</a:t>
            </a:r>
            <a:r>
              <a:rPr lang="en-US" sz="3200" dirty="0"/>
              <a:t> </a:t>
            </a:r>
            <a:endParaRPr lang="en-US" dirty="0"/>
          </a:p>
        </p:txBody>
      </p:sp>
      <p:sp>
        <p:nvSpPr>
          <p:cNvPr id="40" name="Oval 39">
            <a:extLst>
              <a:ext uri="{FF2B5EF4-FFF2-40B4-BE49-F238E27FC236}">
                <a16:creationId xmlns:a16="http://schemas.microsoft.com/office/drawing/2014/main" id="{F98EB1E5-FA8C-482F-80CA-85A5BAC366DF}"/>
              </a:ext>
            </a:extLst>
          </p:cNvPr>
          <p:cNvSpPr/>
          <p:nvPr/>
        </p:nvSpPr>
        <p:spPr bwMode="auto">
          <a:xfrm>
            <a:off x="4283418" y="3932214"/>
            <a:ext cx="365760" cy="365760"/>
          </a:xfrm>
          <a:prstGeom prst="ellipse">
            <a:avLst/>
          </a:prstGeom>
          <a:solidFill>
            <a:srgbClr val="F06157"/>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200" b="1" i="0" u="none" strike="noStrike" kern="0" cap="none" spc="0" normalizeH="0" baseline="0" noProof="0" dirty="0">
                <a:ln>
                  <a:noFill/>
                </a:ln>
                <a:solidFill>
                  <a:srgbClr val="FFFFFF"/>
                </a:solidFill>
                <a:effectLst/>
                <a:uLnTx/>
                <a:uFillTx/>
                <a:latin typeface="Times" charset="0"/>
                <a:ea typeface="+mn-ea"/>
                <a:cs typeface="+mn-cs"/>
              </a:rPr>
              <a:t>3</a:t>
            </a:r>
            <a:endParaRPr kumimoji="0" lang="en-US" sz="2200" b="1" i="0" u="none" strike="noStrike" kern="0" cap="none" spc="0" normalizeH="0" baseline="0" noProof="0" dirty="0">
              <a:ln>
                <a:noFill/>
              </a:ln>
              <a:solidFill>
                <a:srgbClr val="FFFFFF"/>
              </a:solidFill>
              <a:effectLst/>
              <a:uLnTx/>
              <a:uFillTx/>
              <a:latin typeface="Times" charset="0"/>
              <a:ea typeface="+mn-ea"/>
              <a:cs typeface="+mn-cs"/>
            </a:endParaRPr>
          </a:p>
        </p:txBody>
      </p:sp>
      <p:sp>
        <p:nvSpPr>
          <p:cNvPr id="41" name="Oval 40">
            <a:extLst>
              <a:ext uri="{FF2B5EF4-FFF2-40B4-BE49-F238E27FC236}">
                <a16:creationId xmlns:a16="http://schemas.microsoft.com/office/drawing/2014/main" id="{55CB0B2F-97A7-4208-A8FA-03B9F8272A10}"/>
              </a:ext>
            </a:extLst>
          </p:cNvPr>
          <p:cNvSpPr/>
          <p:nvPr/>
        </p:nvSpPr>
        <p:spPr bwMode="auto">
          <a:xfrm>
            <a:off x="1139997" y="2106694"/>
            <a:ext cx="365760" cy="365760"/>
          </a:xfrm>
          <a:prstGeom prst="ellipse">
            <a:avLst/>
          </a:prstGeom>
          <a:solidFill>
            <a:srgbClr val="F06157"/>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200" b="1" i="0" u="none" strike="noStrike" kern="0" cap="none" spc="0" normalizeH="0" baseline="0" noProof="0" dirty="0">
                <a:ln>
                  <a:noFill/>
                </a:ln>
                <a:solidFill>
                  <a:srgbClr val="FFFFFF"/>
                </a:solidFill>
                <a:effectLst/>
                <a:uLnTx/>
                <a:uFillTx/>
                <a:latin typeface="Times" charset="0"/>
                <a:ea typeface="+mn-ea"/>
                <a:cs typeface="+mn-cs"/>
              </a:rPr>
              <a:t>1</a:t>
            </a:r>
            <a:endParaRPr kumimoji="0" lang="en-US" sz="2200" b="1" i="0" u="none" strike="noStrike" kern="0" cap="none" spc="0" normalizeH="0" baseline="0" noProof="0" dirty="0">
              <a:ln>
                <a:noFill/>
              </a:ln>
              <a:solidFill>
                <a:srgbClr val="FFFFFF"/>
              </a:solidFill>
              <a:effectLst/>
              <a:uLnTx/>
              <a:uFillTx/>
              <a:latin typeface="Times" charset="0"/>
              <a:ea typeface="+mn-ea"/>
              <a:cs typeface="+mn-cs"/>
            </a:endParaRPr>
          </a:p>
        </p:txBody>
      </p:sp>
      <p:sp>
        <p:nvSpPr>
          <p:cNvPr id="42" name="Oval 41">
            <a:extLst>
              <a:ext uri="{FF2B5EF4-FFF2-40B4-BE49-F238E27FC236}">
                <a16:creationId xmlns:a16="http://schemas.microsoft.com/office/drawing/2014/main" id="{0D044C26-8D89-4D3E-BFDB-ACA0CF810E48}"/>
              </a:ext>
            </a:extLst>
          </p:cNvPr>
          <p:cNvSpPr/>
          <p:nvPr/>
        </p:nvSpPr>
        <p:spPr bwMode="auto">
          <a:xfrm>
            <a:off x="4283418" y="2106694"/>
            <a:ext cx="365760" cy="365760"/>
          </a:xfrm>
          <a:prstGeom prst="ellipse">
            <a:avLst/>
          </a:prstGeom>
          <a:solidFill>
            <a:srgbClr val="F06157"/>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200" b="1" i="0" u="none" strike="noStrike" kern="0" cap="none" spc="0" normalizeH="0" baseline="0" noProof="0" dirty="0">
                <a:ln>
                  <a:noFill/>
                </a:ln>
                <a:solidFill>
                  <a:srgbClr val="FFFFFF"/>
                </a:solidFill>
                <a:effectLst/>
                <a:uLnTx/>
                <a:uFillTx/>
                <a:latin typeface="Times" charset="0"/>
                <a:ea typeface="+mn-ea"/>
                <a:cs typeface="+mn-cs"/>
              </a:rPr>
              <a:t>2</a:t>
            </a:r>
            <a:endParaRPr kumimoji="0" lang="en-US" sz="2200" b="1" i="0" u="none" strike="noStrike" kern="0" cap="none" spc="0" normalizeH="0" baseline="0" noProof="0" dirty="0">
              <a:ln>
                <a:noFill/>
              </a:ln>
              <a:solidFill>
                <a:srgbClr val="FFFFFF"/>
              </a:solidFill>
              <a:effectLst/>
              <a:uLnTx/>
              <a:uFillTx/>
              <a:latin typeface="Times" charset="0"/>
              <a:ea typeface="+mn-ea"/>
              <a:cs typeface="+mn-cs"/>
            </a:endParaRPr>
          </a:p>
        </p:txBody>
      </p:sp>
      <p:sp>
        <p:nvSpPr>
          <p:cNvPr id="43" name="Oval 42">
            <a:extLst>
              <a:ext uri="{FF2B5EF4-FFF2-40B4-BE49-F238E27FC236}">
                <a16:creationId xmlns:a16="http://schemas.microsoft.com/office/drawing/2014/main" id="{159EE81E-2BC7-4EE3-B5CA-8B87A2E8FB11}"/>
              </a:ext>
            </a:extLst>
          </p:cNvPr>
          <p:cNvSpPr/>
          <p:nvPr/>
        </p:nvSpPr>
        <p:spPr bwMode="auto">
          <a:xfrm>
            <a:off x="2504701" y="4897821"/>
            <a:ext cx="365760" cy="365760"/>
          </a:xfrm>
          <a:prstGeom prst="ellipse">
            <a:avLst/>
          </a:prstGeom>
          <a:solidFill>
            <a:srgbClr val="F06157"/>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200" b="1" i="0" u="none" strike="noStrike" kern="0" cap="none" spc="0" normalizeH="0" baseline="0" noProof="0" dirty="0">
                <a:ln>
                  <a:noFill/>
                </a:ln>
                <a:solidFill>
                  <a:srgbClr val="FFFFFF"/>
                </a:solidFill>
                <a:effectLst/>
                <a:uLnTx/>
                <a:uFillTx/>
                <a:latin typeface="Times" charset="0"/>
                <a:ea typeface="+mn-ea"/>
                <a:cs typeface="+mn-cs"/>
              </a:rPr>
              <a:t>4</a:t>
            </a:r>
            <a:endParaRPr kumimoji="0" lang="en-US" sz="2200" b="1" i="0" u="none" strike="noStrike" kern="0" cap="none" spc="0" normalizeH="0" baseline="0" noProof="0" dirty="0">
              <a:ln>
                <a:noFill/>
              </a:ln>
              <a:solidFill>
                <a:srgbClr val="FFFFFF"/>
              </a:solidFill>
              <a:effectLst/>
              <a:uLnTx/>
              <a:uFillTx/>
              <a:latin typeface="Times" charset="0"/>
              <a:ea typeface="+mn-ea"/>
              <a:cs typeface="+mn-cs"/>
            </a:endParaRPr>
          </a:p>
        </p:txBody>
      </p:sp>
      <p:sp>
        <p:nvSpPr>
          <p:cNvPr id="44" name="Oval 43">
            <a:extLst>
              <a:ext uri="{FF2B5EF4-FFF2-40B4-BE49-F238E27FC236}">
                <a16:creationId xmlns:a16="http://schemas.microsoft.com/office/drawing/2014/main" id="{AA1AC0F3-D1DF-495E-BAA4-48F9A05EB61D}"/>
              </a:ext>
            </a:extLst>
          </p:cNvPr>
          <p:cNvSpPr/>
          <p:nvPr/>
        </p:nvSpPr>
        <p:spPr bwMode="auto">
          <a:xfrm>
            <a:off x="1139997" y="3932214"/>
            <a:ext cx="365760" cy="365760"/>
          </a:xfrm>
          <a:prstGeom prst="ellipse">
            <a:avLst/>
          </a:prstGeom>
          <a:solidFill>
            <a:srgbClr val="F06157"/>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200" b="1" i="0" u="none" strike="noStrike" kern="0" cap="none" spc="0" normalizeH="0" baseline="0" noProof="0" dirty="0">
                <a:ln>
                  <a:noFill/>
                </a:ln>
                <a:solidFill>
                  <a:srgbClr val="FFFFFF"/>
                </a:solidFill>
                <a:effectLst/>
                <a:uLnTx/>
                <a:uFillTx/>
                <a:latin typeface="Times" charset="0"/>
                <a:ea typeface="+mn-ea"/>
                <a:cs typeface="+mn-cs"/>
              </a:rPr>
              <a:t>5</a:t>
            </a:r>
            <a:endParaRPr kumimoji="0" lang="en-US" sz="2200" b="1" i="0" u="none" strike="noStrike" kern="0" cap="none" spc="0" normalizeH="0" baseline="0" noProof="0" dirty="0">
              <a:ln>
                <a:noFill/>
              </a:ln>
              <a:solidFill>
                <a:srgbClr val="FFFFFF"/>
              </a:solidFill>
              <a:effectLst/>
              <a:uLnTx/>
              <a:uFillTx/>
              <a:latin typeface="Times" charset="0"/>
              <a:ea typeface="+mn-ea"/>
              <a:cs typeface="+mn-cs"/>
            </a:endParaRPr>
          </a:p>
        </p:txBody>
      </p:sp>
      <p:cxnSp>
        <p:nvCxnSpPr>
          <p:cNvPr id="45" name="Straight Connector 44">
            <a:extLst>
              <a:ext uri="{FF2B5EF4-FFF2-40B4-BE49-F238E27FC236}">
                <a16:creationId xmlns:a16="http://schemas.microsoft.com/office/drawing/2014/main" id="{F37F67B5-86D5-4B65-8DDA-00A88189F4AC}"/>
              </a:ext>
            </a:extLst>
          </p:cNvPr>
          <p:cNvCxnSpPr>
            <a:stCxn id="41" idx="7"/>
            <a:endCxn id="42" idx="1"/>
          </p:cNvCxnSpPr>
          <p:nvPr/>
        </p:nvCxnSpPr>
        <p:spPr bwMode="auto">
          <a:xfrm>
            <a:off x="1452193" y="2160258"/>
            <a:ext cx="2884789" cy="0"/>
          </a:xfrm>
          <a:prstGeom prst="line">
            <a:avLst/>
          </a:prstGeom>
          <a:noFill/>
          <a:ln w="25400"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cxnSp>
      <p:cxnSp>
        <p:nvCxnSpPr>
          <p:cNvPr id="46" name="Straight Connector 45">
            <a:extLst>
              <a:ext uri="{FF2B5EF4-FFF2-40B4-BE49-F238E27FC236}">
                <a16:creationId xmlns:a16="http://schemas.microsoft.com/office/drawing/2014/main" id="{DDC3CFE9-20BF-472D-AE28-8A2000C50ACC}"/>
              </a:ext>
            </a:extLst>
          </p:cNvPr>
          <p:cNvCxnSpPr>
            <a:endCxn id="44" idx="0"/>
          </p:cNvCxnSpPr>
          <p:nvPr/>
        </p:nvCxnSpPr>
        <p:spPr bwMode="auto">
          <a:xfrm>
            <a:off x="1322877" y="2472454"/>
            <a:ext cx="0" cy="1459760"/>
          </a:xfrm>
          <a:prstGeom prst="line">
            <a:avLst/>
          </a:prstGeom>
          <a:noFill/>
          <a:ln w="25400"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cxnSp>
      <p:cxnSp>
        <p:nvCxnSpPr>
          <p:cNvPr id="47" name="Straight Connector 46">
            <a:extLst>
              <a:ext uri="{FF2B5EF4-FFF2-40B4-BE49-F238E27FC236}">
                <a16:creationId xmlns:a16="http://schemas.microsoft.com/office/drawing/2014/main" id="{0CFA71FF-0B24-4D88-9D1C-D7FDCC2FC577}"/>
              </a:ext>
            </a:extLst>
          </p:cNvPr>
          <p:cNvCxnSpPr>
            <a:stCxn id="40" idx="0"/>
            <a:endCxn id="42" idx="4"/>
          </p:cNvCxnSpPr>
          <p:nvPr/>
        </p:nvCxnSpPr>
        <p:spPr bwMode="auto">
          <a:xfrm flipV="1">
            <a:off x="4466298" y="2472454"/>
            <a:ext cx="0" cy="1459760"/>
          </a:xfrm>
          <a:prstGeom prst="line">
            <a:avLst/>
          </a:prstGeom>
          <a:noFill/>
          <a:ln w="25400"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cxnSp>
      <p:cxnSp>
        <p:nvCxnSpPr>
          <p:cNvPr id="48" name="Straight Connector 47">
            <a:extLst>
              <a:ext uri="{FF2B5EF4-FFF2-40B4-BE49-F238E27FC236}">
                <a16:creationId xmlns:a16="http://schemas.microsoft.com/office/drawing/2014/main" id="{D2B9E4FD-BE97-4CAB-8CD8-A6AC9F0C1962}"/>
              </a:ext>
            </a:extLst>
          </p:cNvPr>
          <p:cNvCxnSpPr>
            <a:endCxn id="43" idx="1"/>
          </p:cNvCxnSpPr>
          <p:nvPr/>
        </p:nvCxnSpPr>
        <p:spPr bwMode="auto">
          <a:xfrm>
            <a:off x="1452193" y="4244410"/>
            <a:ext cx="1106072" cy="706975"/>
          </a:xfrm>
          <a:prstGeom prst="line">
            <a:avLst/>
          </a:prstGeom>
          <a:noFill/>
          <a:ln w="25400"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cxnSp>
      <p:cxnSp>
        <p:nvCxnSpPr>
          <p:cNvPr id="49" name="Straight Connector 48">
            <a:extLst>
              <a:ext uri="{FF2B5EF4-FFF2-40B4-BE49-F238E27FC236}">
                <a16:creationId xmlns:a16="http://schemas.microsoft.com/office/drawing/2014/main" id="{06D3EFE4-346E-4957-861C-06F6D6EB27E3}"/>
              </a:ext>
            </a:extLst>
          </p:cNvPr>
          <p:cNvCxnSpPr>
            <a:stCxn id="43" idx="7"/>
            <a:endCxn id="40" idx="3"/>
          </p:cNvCxnSpPr>
          <p:nvPr/>
        </p:nvCxnSpPr>
        <p:spPr bwMode="auto">
          <a:xfrm flipV="1">
            <a:off x="2816897" y="4244410"/>
            <a:ext cx="1520085" cy="706975"/>
          </a:xfrm>
          <a:prstGeom prst="line">
            <a:avLst/>
          </a:prstGeom>
          <a:noFill/>
          <a:ln w="25400"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cxnSp>
      <p:cxnSp>
        <p:nvCxnSpPr>
          <p:cNvPr id="50" name="Straight Connector 49">
            <a:extLst>
              <a:ext uri="{FF2B5EF4-FFF2-40B4-BE49-F238E27FC236}">
                <a16:creationId xmlns:a16="http://schemas.microsoft.com/office/drawing/2014/main" id="{91810ADC-6EF6-4F77-80B8-FBE1BA8133BB}"/>
              </a:ext>
            </a:extLst>
          </p:cNvPr>
          <p:cNvCxnSpPr>
            <a:endCxn id="42" idx="2"/>
          </p:cNvCxnSpPr>
          <p:nvPr/>
        </p:nvCxnSpPr>
        <p:spPr bwMode="auto">
          <a:xfrm flipV="1">
            <a:off x="1505757" y="2289574"/>
            <a:ext cx="2777661" cy="1733154"/>
          </a:xfrm>
          <a:prstGeom prst="line">
            <a:avLst/>
          </a:prstGeom>
          <a:noFill/>
          <a:ln w="25400"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cxnSp>
      <p:cxnSp>
        <p:nvCxnSpPr>
          <p:cNvPr id="51" name="Straight Connector 50">
            <a:extLst>
              <a:ext uri="{FF2B5EF4-FFF2-40B4-BE49-F238E27FC236}">
                <a16:creationId xmlns:a16="http://schemas.microsoft.com/office/drawing/2014/main" id="{B2BA6DBD-D46D-4CF9-A93A-4BB1C12C5D0A}"/>
              </a:ext>
            </a:extLst>
          </p:cNvPr>
          <p:cNvCxnSpPr>
            <a:stCxn id="43" idx="0"/>
            <a:endCxn id="42" idx="3"/>
          </p:cNvCxnSpPr>
          <p:nvPr/>
        </p:nvCxnSpPr>
        <p:spPr bwMode="auto">
          <a:xfrm flipV="1">
            <a:off x="2687581" y="2418890"/>
            <a:ext cx="1649401" cy="2478931"/>
          </a:xfrm>
          <a:prstGeom prst="line">
            <a:avLst/>
          </a:prstGeom>
          <a:noFill/>
          <a:ln w="25400"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cxnSp>
      <p:cxnSp>
        <p:nvCxnSpPr>
          <p:cNvPr id="52" name="Straight Connector 51">
            <a:extLst>
              <a:ext uri="{FF2B5EF4-FFF2-40B4-BE49-F238E27FC236}">
                <a16:creationId xmlns:a16="http://schemas.microsoft.com/office/drawing/2014/main" id="{BF9C8C3A-EB3E-4A3A-90A0-0F0341C11017}"/>
              </a:ext>
            </a:extLst>
          </p:cNvPr>
          <p:cNvCxnSpPr>
            <a:stCxn id="41" idx="5"/>
            <a:endCxn id="40" idx="1"/>
          </p:cNvCxnSpPr>
          <p:nvPr/>
        </p:nvCxnSpPr>
        <p:spPr bwMode="auto">
          <a:xfrm>
            <a:off x="1452193" y="2418890"/>
            <a:ext cx="2884789" cy="1566888"/>
          </a:xfrm>
          <a:prstGeom prst="line">
            <a:avLst/>
          </a:prstGeom>
          <a:noFill/>
          <a:ln w="25400"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cxnSp>
      <p:cxnSp>
        <p:nvCxnSpPr>
          <p:cNvPr id="53" name="Straight Connector 52">
            <a:extLst>
              <a:ext uri="{FF2B5EF4-FFF2-40B4-BE49-F238E27FC236}">
                <a16:creationId xmlns:a16="http://schemas.microsoft.com/office/drawing/2014/main" id="{ACB7EB05-72FF-4068-98BE-59F349A9828F}"/>
              </a:ext>
            </a:extLst>
          </p:cNvPr>
          <p:cNvCxnSpPr/>
          <p:nvPr/>
        </p:nvCxnSpPr>
        <p:spPr bwMode="auto">
          <a:xfrm>
            <a:off x="1452193" y="2160258"/>
            <a:ext cx="2884789" cy="0"/>
          </a:xfrm>
          <a:prstGeom prst="line">
            <a:avLst/>
          </a:prstGeom>
          <a:noFill/>
          <a:ln w="25400" cap="flat" cmpd="sng" algn="ctr">
            <a:solidFill>
              <a:srgbClr val="0070C0"/>
            </a:solidFill>
            <a:prstDash val="solid"/>
            <a:headEnd type="none" w="med" len="med"/>
            <a:tailEnd type="none" w="med" len="med"/>
          </a:ln>
          <a:effectLst>
            <a:outerShdw blurRad="40000" dist="20000" dir="5400000" rotWithShape="0">
              <a:srgbClr val="000000">
                <a:alpha val="38000"/>
              </a:srgbClr>
            </a:outerShdw>
          </a:effectLst>
        </p:spPr>
      </p:cxnSp>
      <p:cxnSp>
        <p:nvCxnSpPr>
          <p:cNvPr id="54" name="Straight Connector 53">
            <a:extLst>
              <a:ext uri="{FF2B5EF4-FFF2-40B4-BE49-F238E27FC236}">
                <a16:creationId xmlns:a16="http://schemas.microsoft.com/office/drawing/2014/main" id="{6BC06153-92C0-4A71-9A3C-85B6272B8390}"/>
              </a:ext>
            </a:extLst>
          </p:cNvPr>
          <p:cNvCxnSpPr/>
          <p:nvPr/>
        </p:nvCxnSpPr>
        <p:spPr bwMode="auto">
          <a:xfrm flipV="1">
            <a:off x="4466298" y="2472454"/>
            <a:ext cx="0" cy="1459760"/>
          </a:xfrm>
          <a:prstGeom prst="line">
            <a:avLst/>
          </a:prstGeom>
          <a:noFill/>
          <a:ln w="25400" cap="flat" cmpd="sng" algn="ctr">
            <a:solidFill>
              <a:srgbClr val="0070C0"/>
            </a:solidFill>
            <a:prstDash val="solid"/>
            <a:headEnd type="none" w="med" len="med"/>
            <a:tailEnd type="none" w="med" len="med"/>
          </a:ln>
          <a:effectLst>
            <a:outerShdw blurRad="40000" dist="20000" dir="5400000" rotWithShape="0">
              <a:srgbClr val="000000">
                <a:alpha val="38000"/>
              </a:srgbClr>
            </a:outerShdw>
          </a:effectLst>
        </p:spPr>
      </p:cxnSp>
      <p:cxnSp>
        <p:nvCxnSpPr>
          <p:cNvPr id="55" name="Straight Connector 54">
            <a:extLst>
              <a:ext uri="{FF2B5EF4-FFF2-40B4-BE49-F238E27FC236}">
                <a16:creationId xmlns:a16="http://schemas.microsoft.com/office/drawing/2014/main" id="{9A18204D-63EB-4BED-B081-6E5101126690}"/>
              </a:ext>
            </a:extLst>
          </p:cNvPr>
          <p:cNvCxnSpPr/>
          <p:nvPr/>
        </p:nvCxnSpPr>
        <p:spPr bwMode="auto">
          <a:xfrm flipV="1">
            <a:off x="2822775" y="4244409"/>
            <a:ext cx="1520085" cy="706975"/>
          </a:xfrm>
          <a:prstGeom prst="line">
            <a:avLst/>
          </a:prstGeom>
          <a:noFill/>
          <a:ln w="25400" cap="flat" cmpd="sng" algn="ctr">
            <a:solidFill>
              <a:srgbClr val="0070C0"/>
            </a:solidFill>
            <a:prstDash val="solid"/>
            <a:headEnd type="none" w="med" len="med"/>
            <a:tailEnd type="none" w="med" len="med"/>
          </a:ln>
          <a:effectLst>
            <a:outerShdw blurRad="40000" dist="20000" dir="5400000" rotWithShape="0">
              <a:srgbClr val="000000">
                <a:alpha val="38000"/>
              </a:srgbClr>
            </a:outerShdw>
          </a:effectLst>
        </p:spPr>
      </p:cxnSp>
      <p:cxnSp>
        <p:nvCxnSpPr>
          <p:cNvPr id="56" name="Straight Connector 55">
            <a:extLst>
              <a:ext uri="{FF2B5EF4-FFF2-40B4-BE49-F238E27FC236}">
                <a16:creationId xmlns:a16="http://schemas.microsoft.com/office/drawing/2014/main" id="{B0C243BA-3BE5-4E78-87EC-80917E7ED2FE}"/>
              </a:ext>
            </a:extLst>
          </p:cNvPr>
          <p:cNvCxnSpPr/>
          <p:nvPr/>
        </p:nvCxnSpPr>
        <p:spPr bwMode="auto">
          <a:xfrm>
            <a:off x="1450581" y="4244410"/>
            <a:ext cx="1106072" cy="706975"/>
          </a:xfrm>
          <a:prstGeom prst="line">
            <a:avLst/>
          </a:prstGeom>
          <a:noFill/>
          <a:ln w="25400" cap="flat" cmpd="sng" algn="ctr">
            <a:solidFill>
              <a:srgbClr val="0070C0"/>
            </a:solidFill>
            <a:prstDash val="solid"/>
            <a:headEnd type="none" w="med" len="med"/>
            <a:tailEnd type="none" w="med" len="med"/>
          </a:ln>
          <a:effectLst>
            <a:outerShdw blurRad="40000" dist="20000" dir="5400000" rotWithShape="0">
              <a:srgbClr val="000000">
                <a:alpha val="38000"/>
              </a:srgbClr>
            </a:outerShdw>
          </a:effectLst>
        </p:spPr>
      </p:cxnSp>
      <p:cxnSp>
        <p:nvCxnSpPr>
          <p:cNvPr id="57" name="Straight Connector 56">
            <a:extLst>
              <a:ext uri="{FF2B5EF4-FFF2-40B4-BE49-F238E27FC236}">
                <a16:creationId xmlns:a16="http://schemas.microsoft.com/office/drawing/2014/main" id="{C10DDF97-0DED-49B7-B00C-6CF3E978CF64}"/>
              </a:ext>
            </a:extLst>
          </p:cNvPr>
          <p:cNvCxnSpPr/>
          <p:nvPr/>
        </p:nvCxnSpPr>
        <p:spPr bwMode="auto">
          <a:xfrm>
            <a:off x="1322877" y="2472454"/>
            <a:ext cx="0" cy="1459760"/>
          </a:xfrm>
          <a:prstGeom prst="line">
            <a:avLst/>
          </a:prstGeom>
          <a:noFill/>
          <a:ln w="25400" cap="flat" cmpd="sng" algn="ctr">
            <a:solidFill>
              <a:srgbClr val="0070C0"/>
            </a:solidFill>
            <a:prstDash val="solid"/>
            <a:headEnd type="none" w="med" len="med"/>
            <a:tailEnd type="none" w="med" len="med"/>
          </a:ln>
          <a:effectLst>
            <a:outerShdw blurRad="40000" dist="20000" dir="5400000" rotWithShape="0">
              <a:srgbClr val="000000">
                <a:alpha val="38000"/>
              </a:srgbClr>
            </a:outerShdw>
          </a:effectLst>
        </p:spPr>
      </p:cxnSp>
      <p:cxnSp>
        <p:nvCxnSpPr>
          <p:cNvPr id="58" name="Straight Connector 57">
            <a:extLst>
              <a:ext uri="{FF2B5EF4-FFF2-40B4-BE49-F238E27FC236}">
                <a16:creationId xmlns:a16="http://schemas.microsoft.com/office/drawing/2014/main" id="{86EA5D5F-28C7-44D2-B7DC-8EE1EA8FF1B1}"/>
              </a:ext>
            </a:extLst>
          </p:cNvPr>
          <p:cNvCxnSpPr/>
          <p:nvPr/>
        </p:nvCxnSpPr>
        <p:spPr bwMode="auto">
          <a:xfrm flipV="1">
            <a:off x="1505757" y="2289574"/>
            <a:ext cx="2777661" cy="1733154"/>
          </a:xfrm>
          <a:prstGeom prst="line">
            <a:avLst/>
          </a:prstGeom>
          <a:noFill/>
          <a:ln w="25400" cap="flat" cmpd="sng" algn="ctr">
            <a:solidFill>
              <a:srgbClr val="F06157"/>
            </a:solidFill>
            <a:prstDash val="solid"/>
            <a:headEnd type="none" w="med" len="med"/>
            <a:tailEnd type="none" w="med" len="med"/>
          </a:ln>
          <a:effectLst>
            <a:outerShdw blurRad="40000" dist="20000" dir="5400000" rotWithShape="0">
              <a:srgbClr val="000000">
                <a:alpha val="38000"/>
              </a:srgbClr>
            </a:outerShdw>
          </a:effectLst>
        </p:spPr>
      </p:cxnSp>
      <p:graphicFrame>
        <p:nvGraphicFramePr>
          <p:cNvPr id="59" name="Table 58">
            <a:extLst>
              <a:ext uri="{FF2B5EF4-FFF2-40B4-BE49-F238E27FC236}">
                <a16:creationId xmlns:a16="http://schemas.microsoft.com/office/drawing/2014/main" id="{2FA162C1-DBEE-4225-B338-1A286D7B77A7}"/>
              </a:ext>
            </a:extLst>
          </p:cNvPr>
          <p:cNvGraphicFramePr>
            <a:graphicFrameLocks noGrp="1"/>
          </p:cNvGraphicFramePr>
          <p:nvPr>
            <p:extLst>
              <p:ext uri="{D42A27DB-BD31-4B8C-83A1-F6EECF244321}">
                <p14:modId xmlns:p14="http://schemas.microsoft.com/office/powerpoint/2010/main" val="967174306"/>
              </p:ext>
            </p:extLst>
          </p:nvPr>
        </p:nvGraphicFramePr>
        <p:xfrm>
          <a:off x="6588224" y="1639174"/>
          <a:ext cx="1570464" cy="741680"/>
        </p:xfrm>
        <a:graphic>
          <a:graphicData uri="http://schemas.openxmlformats.org/drawingml/2006/table">
            <a:tbl>
              <a:tblPr firstRow="1" bandRow="1"/>
              <a:tblGrid>
                <a:gridCol w="1570464">
                  <a:extLst>
                    <a:ext uri="{9D8B030D-6E8A-4147-A177-3AD203B41FA5}">
                      <a16:colId xmlns:a16="http://schemas.microsoft.com/office/drawing/2014/main" val="20000"/>
                    </a:ext>
                  </a:extLst>
                </a:gridCol>
              </a:tblGrid>
              <a:tr h="370840">
                <a:tc>
                  <a:txBody>
                    <a:bodyPr/>
                    <a:lstStyle>
                      <a:lvl1pPr marL="0" algn="l" defTabSz="914400" rtl="0" eaLnBrk="1" latinLnBrk="0" hangingPunct="1">
                        <a:defRPr sz="1800" b="1" kern="1200">
                          <a:solidFill>
                            <a:schemeClr val="bg1"/>
                          </a:solidFill>
                          <a:latin typeface="Lucida Grande"/>
                        </a:defRPr>
                      </a:lvl1pPr>
                      <a:lvl2pPr marL="457200" algn="l" defTabSz="914400" rtl="0" eaLnBrk="1" latinLnBrk="0" hangingPunct="1">
                        <a:defRPr sz="1800" b="1" kern="1200">
                          <a:solidFill>
                            <a:schemeClr val="bg1"/>
                          </a:solidFill>
                          <a:latin typeface="Lucida Grande"/>
                        </a:defRPr>
                      </a:lvl2pPr>
                      <a:lvl3pPr marL="914400" algn="l" defTabSz="914400" rtl="0" eaLnBrk="1" latinLnBrk="0" hangingPunct="1">
                        <a:defRPr sz="1800" b="1" kern="1200">
                          <a:solidFill>
                            <a:schemeClr val="bg1"/>
                          </a:solidFill>
                          <a:latin typeface="Lucida Grande"/>
                        </a:defRPr>
                      </a:lvl3pPr>
                      <a:lvl4pPr marL="1371600" algn="l" defTabSz="914400" rtl="0" eaLnBrk="1" latinLnBrk="0" hangingPunct="1">
                        <a:defRPr sz="1800" b="1" kern="1200">
                          <a:solidFill>
                            <a:schemeClr val="bg1"/>
                          </a:solidFill>
                          <a:latin typeface="Lucida Grande"/>
                        </a:defRPr>
                      </a:lvl4pPr>
                      <a:lvl5pPr marL="1828800" algn="l" defTabSz="914400" rtl="0" eaLnBrk="1" latinLnBrk="0" hangingPunct="1">
                        <a:defRPr sz="1800" b="1" kern="1200">
                          <a:solidFill>
                            <a:schemeClr val="bg1"/>
                          </a:solidFill>
                          <a:latin typeface="Lucida Grande"/>
                        </a:defRPr>
                      </a:lvl5pPr>
                      <a:lvl6pPr marL="2286000" algn="l" defTabSz="914400" rtl="0" eaLnBrk="1" latinLnBrk="0" hangingPunct="1">
                        <a:defRPr sz="1800" b="1" kern="1200">
                          <a:solidFill>
                            <a:schemeClr val="bg1"/>
                          </a:solidFill>
                          <a:latin typeface="Lucida Grande"/>
                        </a:defRPr>
                      </a:lvl6pPr>
                      <a:lvl7pPr marL="2743200" algn="l" defTabSz="914400" rtl="0" eaLnBrk="1" latinLnBrk="0" hangingPunct="1">
                        <a:defRPr sz="1800" b="1" kern="1200">
                          <a:solidFill>
                            <a:schemeClr val="bg1"/>
                          </a:solidFill>
                          <a:latin typeface="Lucida Grande"/>
                        </a:defRPr>
                      </a:lvl7pPr>
                      <a:lvl8pPr marL="3200400" algn="l" defTabSz="914400" rtl="0" eaLnBrk="1" latinLnBrk="0" hangingPunct="1">
                        <a:defRPr sz="1800" b="1" kern="1200">
                          <a:solidFill>
                            <a:schemeClr val="bg1"/>
                          </a:solidFill>
                          <a:latin typeface="Lucida Grande"/>
                        </a:defRPr>
                      </a:lvl8pPr>
                      <a:lvl9pPr marL="3657600" algn="l" defTabSz="914400" rtl="0" eaLnBrk="1" latinLnBrk="0" hangingPunct="1">
                        <a:defRPr sz="1800" b="1" kern="1200">
                          <a:solidFill>
                            <a:schemeClr val="bg1"/>
                          </a:solidFill>
                          <a:latin typeface="Lucida Grande"/>
                        </a:defRPr>
                      </a:lvl9pPr>
                    </a:lstStyle>
                    <a:p>
                      <a:pPr algn="ctr"/>
                      <a:r>
                        <a:rPr lang="ro-RO" dirty="0">
                          <a:solidFill>
                            <a:srgbClr val="FFFFFF"/>
                          </a:solidFill>
                        </a:rPr>
                        <a:t>Jeton</a:t>
                      </a:r>
                      <a:endParaRPr lang="en-US" dirty="0">
                        <a:solidFill>
                          <a:srgbClr val="FFFFFF"/>
                        </a:solidFill>
                      </a:endParaRPr>
                    </a:p>
                  </a:txBody>
                  <a:tcPr>
                    <a:lnL w="9525" cap="flat" cmpd="sng" algn="ctr">
                      <a:solidFill>
                        <a:srgbClr val="AEB9E0">
                          <a:shade val="95000"/>
                          <a:satMod val="105000"/>
                        </a:srgbClr>
                      </a:solidFill>
                      <a:prstDash val="solid"/>
                    </a:lnL>
                    <a:lnR w="9525" cap="flat" cmpd="sng" algn="ctr">
                      <a:solidFill>
                        <a:srgbClr val="AEB9E0">
                          <a:shade val="95000"/>
                          <a:satMod val="105000"/>
                        </a:srgbClr>
                      </a:solidFill>
                      <a:prstDash val="solid"/>
                    </a:lnR>
                    <a:lnT w="9525" cap="flat" cmpd="sng" algn="ctr">
                      <a:solidFill>
                        <a:srgbClr val="AEB9E0">
                          <a:shade val="95000"/>
                          <a:satMod val="105000"/>
                        </a:srgbClr>
                      </a:solidFill>
                      <a:prstDash val="solid"/>
                    </a:lnT>
                    <a:lnB w="9525" cap="flat" cmpd="sng" algn="ctr">
                      <a:solidFill>
                        <a:srgbClr val="AEB9E0">
                          <a:shade val="95000"/>
                          <a:satMod val="105000"/>
                        </a:srgbClr>
                      </a:solidFill>
                      <a:prstDash val="solid"/>
                    </a:lnB>
                    <a:lnTlToBr w="12700" cmpd="sng">
                      <a:noFill/>
                      <a:prstDash val="solid"/>
                    </a:lnTlToBr>
                    <a:lnBlToTr w="12700" cmpd="sng">
                      <a:noFill/>
                      <a:prstDash val="solid"/>
                    </a:lnBlToTr>
                    <a:solidFill>
                      <a:srgbClr val="AEB9E0"/>
                    </a:solid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Lucida Grande"/>
                        </a:defRPr>
                      </a:lvl1pPr>
                      <a:lvl2pPr marL="457200" algn="l" defTabSz="914400" rtl="0" eaLnBrk="1" latinLnBrk="0" hangingPunct="1">
                        <a:defRPr sz="1800" kern="1200">
                          <a:solidFill>
                            <a:schemeClr val="tx1"/>
                          </a:solidFill>
                          <a:latin typeface="Lucida Grande"/>
                        </a:defRPr>
                      </a:lvl2pPr>
                      <a:lvl3pPr marL="914400" algn="l" defTabSz="914400" rtl="0" eaLnBrk="1" latinLnBrk="0" hangingPunct="1">
                        <a:defRPr sz="1800" kern="1200">
                          <a:solidFill>
                            <a:schemeClr val="tx1"/>
                          </a:solidFill>
                          <a:latin typeface="Lucida Grande"/>
                        </a:defRPr>
                      </a:lvl3pPr>
                      <a:lvl4pPr marL="1371600" algn="l" defTabSz="914400" rtl="0" eaLnBrk="1" latinLnBrk="0" hangingPunct="1">
                        <a:defRPr sz="1800" kern="1200">
                          <a:solidFill>
                            <a:schemeClr val="tx1"/>
                          </a:solidFill>
                          <a:latin typeface="Lucida Grande"/>
                        </a:defRPr>
                      </a:lvl4pPr>
                      <a:lvl5pPr marL="1828800" algn="l" defTabSz="914400" rtl="0" eaLnBrk="1" latinLnBrk="0" hangingPunct="1">
                        <a:defRPr sz="1800" kern="1200">
                          <a:solidFill>
                            <a:schemeClr val="tx1"/>
                          </a:solidFill>
                          <a:latin typeface="Lucida Grande"/>
                        </a:defRPr>
                      </a:lvl5pPr>
                      <a:lvl6pPr marL="2286000" algn="l" defTabSz="914400" rtl="0" eaLnBrk="1" latinLnBrk="0" hangingPunct="1">
                        <a:defRPr sz="1800" kern="1200">
                          <a:solidFill>
                            <a:schemeClr val="tx1"/>
                          </a:solidFill>
                          <a:latin typeface="Lucida Grande"/>
                        </a:defRPr>
                      </a:lvl6pPr>
                      <a:lvl7pPr marL="2743200" algn="l" defTabSz="914400" rtl="0" eaLnBrk="1" latinLnBrk="0" hangingPunct="1">
                        <a:defRPr sz="1800" kern="1200">
                          <a:solidFill>
                            <a:schemeClr val="tx1"/>
                          </a:solidFill>
                          <a:latin typeface="Lucida Grande"/>
                        </a:defRPr>
                      </a:lvl7pPr>
                      <a:lvl8pPr marL="3200400" algn="l" defTabSz="914400" rtl="0" eaLnBrk="1" latinLnBrk="0" hangingPunct="1">
                        <a:defRPr sz="1800" kern="1200">
                          <a:solidFill>
                            <a:schemeClr val="tx1"/>
                          </a:solidFill>
                          <a:latin typeface="Lucida Grande"/>
                        </a:defRPr>
                      </a:lvl8pPr>
                      <a:lvl9pPr marL="3657600" algn="l" defTabSz="914400" rtl="0" eaLnBrk="1" latinLnBrk="0" hangingPunct="1">
                        <a:defRPr sz="1800" kern="1200">
                          <a:solidFill>
                            <a:schemeClr val="tx1"/>
                          </a:solidFill>
                          <a:latin typeface="Lucida Grande"/>
                        </a:defRPr>
                      </a:lvl9pPr>
                    </a:lstStyle>
                    <a:p>
                      <a:pPr algn="ctr"/>
                      <a:endParaRPr lang="en-US" dirty="0"/>
                    </a:p>
                  </a:txBody>
                  <a:tcPr>
                    <a:lnL w="9525" cap="flat" cmpd="sng" algn="ctr">
                      <a:solidFill>
                        <a:srgbClr val="AEB9E0">
                          <a:shade val="95000"/>
                          <a:satMod val="105000"/>
                        </a:srgbClr>
                      </a:solidFill>
                      <a:prstDash val="solid"/>
                    </a:lnL>
                    <a:lnR w="9525" cap="flat" cmpd="sng" algn="ctr">
                      <a:solidFill>
                        <a:srgbClr val="AEB9E0">
                          <a:shade val="95000"/>
                          <a:satMod val="105000"/>
                        </a:srgbClr>
                      </a:solidFill>
                      <a:prstDash val="solid"/>
                    </a:lnR>
                    <a:lnT w="9525" cap="flat" cmpd="sng" algn="ctr">
                      <a:solidFill>
                        <a:srgbClr val="AEB9E0">
                          <a:shade val="95000"/>
                          <a:satMod val="105000"/>
                        </a:srgbClr>
                      </a:solidFill>
                      <a:prstDash val="solid"/>
                    </a:lnT>
                    <a:lnB w="9525" cap="flat" cmpd="sng" algn="ctr">
                      <a:solidFill>
                        <a:srgbClr val="AEB9E0">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60" name="TextBox 59">
            <a:extLst>
              <a:ext uri="{FF2B5EF4-FFF2-40B4-BE49-F238E27FC236}">
                <a16:creationId xmlns:a16="http://schemas.microsoft.com/office/drawing/2014/main" id="{1B3E77AD-D6CE-4A8C-8613-8846AAF09EE6}"/>
              </a:ext>
            </a:extLst>
          </p:cNvPr>
          <p:cNvSpPr txBox="1"/>
          <p:nvPr/>
        </p:nvSpPr>
        <p:spPr>
          <a:xfrm>
            <a:off x="6588225" y="2970818"/>
            <a:ext cx="1584176" cy="461665"/>
          </a:xfrm>
          <a:prstGeom prst="rect">
            <a:avLst/>
          </a:prstGeom>
          <a:noFill/>
        </p:spPr>
        <p:txBody>
          <a:bodyPr wrap="square" rtlCol="0">
            <a:spAutoFit/>
          </a:bodyPr>
          <a:lstStyle/>
          <a:p>
            <a:pPr algn="ctr"/>
            <a:r>
              <a:rPr lang="ro-RO" sz="2400" dirty="0">
                <a:solidFill>
                  <a:srgbClr val="000000"/>
                </a:solidFill>
                <a:latin typeface="Times" charset="0"/>
                <a:ea typeface="+mn-ea"/>
              </a:rPr>
              <a:t>STOP</a:t>
            </a:r>
            <a:endParaRPr lang="en-US" sz="2400" dirty="0">
              <a:solidFill>
                <a:srgbClr val="000000"/>
              </a:solidFill>
              <a:latin typeface="Times" charset="0"/>
              <a:ea typeface="+mn-ea"/>
            </a:endParaRPr>
          </a:p>
        </p:txBody>
      </p:sp>
      <p:sp>
        <p:nvSpPr>
          <p:cNvPr id="61" name="TextBox 60">
            <a:extLst>
              <a:ext uri="{FF2B5EF4-FFF2-40B4-BE49-F238E27FC236}">
                <a16:creationId xmlns:a16="http://schemas.microsoft.com/office/drawing/2014/main" id="{B36C1D1D-F25D-4DE2-9A19-BE8B54A9827A}"/>
              </a:ext>
            </a:extLst>
          </p:cNvPr>
          <p:cNvSpPr txBox="1"/>
          <p:nvPr/>
        </p:nvSpPr>
        <p:spPr>
          <a:xfrm>
            <a:off x="1992763" y="5734771"/>
            <a:ext cx="1584176" cy="461665"/>
          </a:xfrm>
          <a:prstGeom prst="rect">
            <a:avLst/>
          </a:prstGeom>
          <a:noFill/>
        </p:spPr>
        <p:txBody>
          <a:bodyPr wrap="square" rtlCol="0">
            <a:spAutoFit/>
          </a:bodyPr>
          <a:lstStyle/>
          <a:p>
            <a:pPr algn="ctr"/>
            <a:r>
              <a:rPr lang="ro-RO" sz="2400" dirty="0">
                <a:solidFill>
                  <a:srgbClr val="000000"/>
                </a:solidFill>
                <a:latin typeface="Times" charset="0"/>
                <a:ea typeface="+mn-ea"/>
              </a:rPr>
              <a:t>nc = 5</a:t>
            </a:r>
            <a:endParaRPr lang="en-US" sz="2400" dirty="0">
              <a:solidFill>
                <a:srgbClr val="000000"/>
              </a:solidFill>
              <a:latin typeface="Times" charset="0"/>
              <a:ea typeface="+mn-ea"/>
            </a:endParaRPr>
          </a:p>
        </p:txBody>
      </p:sp>
      <p:sp>
        <p:nvSpPr>
          <p:cNvPr id="62" name="TextBox 61">
            <a:extLst>
              <a:ext uri="{FF2B5EF4-FFF2-40B4-BE49-F238E27FC236}">
                <a16:creationId xmlns:a16="http://schemas.microsoft.com/office/drawing/2014/main" id="{A92E2AFB-00D7-4B15-8659-0D0E16572EBE}"/>
              </a:ext>
            </a:extLst>
          </p:cNvPr>
          <p:cNvSpPr txBox="1"/>
          <p:nvPr/>
        </p:nvSpPr>
        <p:spPr>
          <a:xfrm>
            <a:off x="6588226" y="1957225"/>
            <a:ext cx="1584176" cy="461665"/>
          </a:xfrm>
          <a:prstGeom prst="rect">
            <a:avLst/>
          </a:prstGeom>
          <a:noFill/>
        </p:spPr>
        <p:txBody>
          <a:bodyPr wrap="square" rtlCol="0">
            <a:spAutoFit/>
          </a:bodyPr>
          <a:lstStyle/>
          <a:p>
            <a:pPr algn="ctr"/>
            <a:r>
              <a:rPr lang="ro-RO" sz="2400" dirty="0">
                <a:solidFill>
                  <a:srgbClr val="000000"/>
                </a:solidFill>
                <a:latin typeface="Times" charset="0"/>
                <a:ea typeface="+mn-ea"/>
              </a:rPr>
              <a:t>0</a:t>
            </a:r>
            <a:endParaRPr lang="en-US" sz="2400" dirty="0">
              <a:solidFill>
                <a:srgbClr val="000000"/>
              </a:solidFill>
              <a:latin typeface="Times" charset="0"/>
              <a:ea typeface="+mn-ea"/>
            </a:endParaRPr>
          </a:p>
        </p:txBody>
      </p:sp>
      <p:sp>
        <p:nvSpPr>
          <p:cNvPr id="63" name="TextBox 62">
            <a:extLst>
              <a:ext uri="{FF2B5EF4-FFF2-40B4-BE49-F238E27FC236}">
                <a16:creationId xmlns:a16="http://schemas.microsoft.com/office/drawing/2014/main" id="{3B7A269A-2740-43CF-9820-48EA9D7B1999}"/>
              </a:ext>
            </a:extLst>
          </p:cNvPr>
          <p:cNvSpPr txBox="1"/>
          <p:nvPr/>
        </p:nvSpPr>
        <p:spPr>
          <a:xfrm>
            <a:off x="6588225" y="1957225"/>
            <a:ext cx="1584176" cy="461665"/>
          </a:xfrm>
          <a:prstGeom prst="rect">
            <a:avLst/>
          </a:prstGeom>
          <a:noFill/>
        </p:spPr>
        <p:txBody>
          <a:bodyPr wrap="square" rtlCol="0">
            <a:spAutoFit/>
          </a:bodyPr>
          <a:lstStyle/>
          <a:p>
            <a:pPr algn="ctr"/>
            <a:r>
              <a:rPr lang="ro-RO" sz="2400" dirty="0">
                <a:solidFill>
                  <a:srgbClr val="000000"/>
                </a:solidFill>
                <a:latin typeface="Times" charset="0"/>
                <a:ea typeface="+mn-ea"/>
              </a:rPr>
              <a:t>1</a:t>
            </a:r>
            <a:endParaRPr lang="en-US" sz="2400" dirty="0">
              <a:solidFill>
                <a:srgbClr val="000000"/>
              </a:solidFill>
              <a:latin typeface="Times" charset="0"/>
              <a:ea typeface="+mn-ea"/>
            </a:endParaRPr>
          </a:p>
        </p:txBody>
      </p:sp>
      <p:sp>
        <p:nvSpPr>
          <p:cNvPr id="64" name="TextBox 63">
            <a:extLst>
              <a:ext uri="{FF2B5EF4-FFF2-40B4-BE49-F238E27FC236}">
                <a16:creationId xmlns:a16="http://schemas.microsoft.com/office/drawing/2014/main" id="{69F7F0AB-2F21-44AB-B7F3-3B2EBA693EBD}"/>
              </a:ext>
            </a:extLst>
          </p:cNvPr>
          <p:cNvSpPr txBox="1"/>
          <p:nvPr/>
        </p:nvSpPr>
        <p:spPr>
          <a:xfrm>
            <a:off x="1170431" y="1645029"/>
            <a:ext cx="304892" cy="461665"/>
          </a:xfrm>
          <a:prstGeom prst="rect">
            <a:avLst/>
          </a:prstGeom>
          <a:noFill/>
        </p:spPr>
        <p:txBody>
          <a:bodyPr wrap="none" rtlCol="0">
            <a:spAutoFit/>
          </a:bodyPr>
          <a:lstStyle/>
          <a:p>
            <a:r>
              <a:rPr lang="ro-RO" sz="2400" dirty="0">
                <a:solidFill>
                  <a:srgbClr val="0070C0"/>
                </a:solidFill>
                <a:latin typeface="Times" charset="0"/>
                <a:ea typeface="+mn-ea"/>
              </a:rPr>
              <a:t>J</a:t>
            </a:r>
            <a:endParaRPr lang="en-US" sz="2400" dirty="0">
              <a:solidFill>
                <a:srgbClr val="0070C0"/>
              </a:solidFill>
              <a:latin typeface="Times" charset="0"/>
              <a:ea typeface="+mn-ea"/>
            </a:endParaRPr>
          </a:p>
        </p:txBody>
      </p:sp>
      <p:sp>
        <p:nvSpPr>
          <p:cNvPr id="65" name="TextBox 64">
            <a:extLst>
              <a:ext uri="{FF2B5EF4-FFF2-40B4-BE49-F238E27FC236}">
                <a16:creationId xmlns:a16="http://schemas.microsoft.com/office/drawing/2014/main" id="{497E1630-0C9C-46F3-85D5-BFBD38E6A089}"/>
              </a:ext>
            </a:extLst>
          </p:cNvPr>
          <p:cNvSpPr txBox="1"/>
          <p:nvPr/>
        </p:nvSpPr>
        <p:spPr>
          <a:xfrm>
            <a:off x="4313852" y="1640110"/>
            <a:ext cx="304892" cy="461665"/>
          </a:xfrm>
          <a:prstGeom prst="rect">
            <a:avLst/>
          </a:prstGeom>
          <a:noFill/>
        </p:spPr>
        <p:txBody>
          <a:bodyPr wrap="none" rtlCol="0">
            <a:spAutoFit/>
          </a:bodyPr>
          <a:lstStyle/>
          <a:p>
            <a:r>
              <a:rPr lang="ro-RO" sz="2400" dirty="0">
                <a:solidFill>
                  <a:srgbClr val="0070C0"/>
                </a:solidFill>
                <a:latin typeface="Times" charset="0"/>
                <a:ea typeface="+mn-ea"/>
              </a:rPr>
              <a:t>J</a:t>
            </a:r>
            <a:endParaRPr lang="en-US" sz="2400" dirty="0">
              <a:solidFill>
                <a:srgbClr val="0070C0"/>
              </a:solidFill>
              <a:latin typeface="Times" charset="0"/>
              <a:ea typeface="+mn-ea"/>
            </a:endParaRPr>
          </a:p>
        </p:txBody>
      </p:sp>
      <p:sp>
        <p:nvSpPr>
          <p:cNvPr id="66" name="TextBox 65">
            <a:extLst>
              <a:ext uri="{FF2B5EF4-FFF2-40B4-BE49-F238E27FC236}">
                <a16:creationId xmlns:a16="http://schemas.microsoft.com/office/drawing/2014/main" id="{EB921689-BFDF-4CA1-BFC0-1835477E1DE4}"/>
              </a:ext>
            </a:extLst>
          </p:cNvPr>
          <p:cNvSpPr txBox="1"/>
          <p:nvPr/>
        </p:nvSpPr>
        <p:spPr>
          <a:xfrm>
            <a:off x="4653785" y="3884261"/>
            <a:ext cx="304892" cy="461665"/>
          </a:xfrm>
          <a:prstGeom prst="rect">
            <a:avLst/>
          </a:prstGeom>
          <a:noFill/>
        </p:spPr>
        <p:txBody>
          <a:bodyPr wrap="none" rtlCol="0">
            <a:spAutoFit/>
          </a:bodyPr>
          <a:lstStyle/>
          <a:p>
            <a:r>
              <a:rPr lang="ro-RO" sz="2400" dirty="0">
                <a:solidFill>
                  <a:srgbClr val="0070C0"/>
                </a:solidFill>
                <a:latin typeface="Times" charset="0"/>
                <a:ea typeface="+mn-ea"/>
              </a:rPr>
              <a:t>J</a:t>
            </a:r>
            <a:endParaRPr lang="en-US" sz="2400" dirty="0">
              <a:solidFill>
                <a:srgbClr val="0070C0"/>
              </a:solidFill>
              <a:latin typeface="Times" charset="0"/>
              <a:ea typeface="+mn-ea"/>
            </a:endParaRPr>
          </a:p>
        </p:txBody>
      </p:sp>
      <p:sp>
        <p:nvSpPr>
          <p:cNvPr id="67" name="TextBox 66">
            <a:extLst>
              <a:ext uri="{FF2B5EF4-FFF2-40B4-BE49-F238E27FC236}">
                <a16:creationId xmlns:a16="http://schemas.microsoft.com/office/drawing/2014/main" id="{BB766FA5-734B-417D-9AF9-CE1A41D80A34}"/>
              </a:ext>
            </a:extLst>
          </p:cNvPr>
          <p:cNvSpPr txBox="1"/>
          <p:nvPr/>
        </p:nvSpPr>
        <p:spPr>
          <a:xfrm>
            <a:off x="2535135" y="5273106"/>
            <a:ext cx="304892" cy="461665"/>
          </a:xfrm>
          <a:prstGeom prst="rect">
            <a:avLst/>
          </a:prstGeom>
          <a:noFill/>
        </p:spPr>
        <p:txBody>
          <a:bodyPr wrap="none" rtlCol="0">
            <a:spAutoFit/>
          </a:bodyPr>
          <a:lstStyle/>
          <a:p>
            <a:r>
              <a:rPr lang="ro-RO" sz="2400" dirty="0">
                <a:solidFill>
                  <a:srgbClr val="0070C0"/>
                </a:solidFill>
                <a:latin typeface="Times" charset="0"/>
                <a:ea typeface="+mn-ea"/>
              </a:rPr>
              <a:t>J</a:t>
            </a:r>
            <a:endParaRPr lang="en-US" sz="2400" dirty="0">
              <a:solidFill>
                <a:srgbClr val="0070C0"/>
              </a:solidFill>
              <a:latin typeface="Times" charset="0"/>
              <a:ea typeface="+mn-ea"/>
            </a:endParaRPr>
          </a:p>
        </p:txBody>
      </p:sp>
      <p:sp>
        <p:nvSpPr>
          <p:cNvPr id="68" name="TextBox 67">
            <a:extLst>
              <a:ext uri="{FF2B5EF4-FFF2-40B4-BE49-F238E27FC236}">
                <a16:creationId xmlns:a16="http://schemas.microsoft.com/office/drawing/2014/main" id="{82F8AD3F-C9C2-4788-A373-C567ACBD666F}"/>
              </a:ext>
            </a:extLst>
          </p:cNvPr>
          <p:cNvSpPr txBox="1"/>
          <p:nvPr/>
        </p:nvSpPr>
        <p:spPr>
          <a:xfrm>
            <a:off x="835105" y="3884260"/>
            <a:ext cx="304892" cy="461665"/>
          </a:xfrm>
          <a:prstGeom prst="rect">
            <a:avLst/>
          </a:prstGeom>
          <a:noFill/>
        </p:spPr>
        <p:txBody>
          <a:bodyPr wrap="none" rtlCol="0">
            <a:spAutoFit/>
          </a:bodyPr>
          <a:lstStyle/>
          <a:p>
            <a:r>
              <a:rPr lang="ro-RO" sz="2400" dirty="0">
                <a:solidFill>
                  <a:srgbClr val="0070C0"/>
                </a:solidFill>
                <a:latin typeface="Times" charset="0"/>
                <a:ea typeface="+mn-ea"/>
              </a:rPr>
              <a:t>J</a:t>
            </a:r>
            <a:endParaRPr lang="en-US" sz="2400" dirty="0">
              <a:solidFill>
                <a:srgbClr val="0070C0"/>
              </a:solidFill>
              <a:latin typeface="Times" charset="0"/>
              <a:ea typeface="+mn-ea"/>
            </a:endParaRPr>
          </a:p>
        </p:txBody>
      </p:sp>
      <p:sp>
        <p:nvSpPr>
          <p:cNvPr id="69" name="TextBox 68">
            <a:extLst>
              <a:ext uri="{FF2B5EF4-FFF2-40B4-BE49-F238E27FC236}">
                <a16:creationId xmlns:a16="http://schemas.microsoft.com/office/drawing/2014/main" id="{E690E350-CBC6-449C-AF1E-5DF095CE06FF}"/>
              </a:ext>
            </a:extLst>
          </p:cNvPr>
          <p:cNvSpPr txBox="1"/>
          <p:nvPr/>
        </p:nvSpPr>
        <p:spPr>
          <a:xfrm>
            <a:off x="6588225" y="1957224"/>
            <a:ext cx="1584176" cy="461665"/>
          </a:xfrm>
          <a:prstGeom prst="rect">
            <a:avLst/>
          </a:prstGeom>
          <a:noFill/>
        </p:spPr>
        <p:txBody>
          <a:bodyPr wrap="square" rtlCol="0">
            <a:spAutoFit/>
          </a:bodyPr>
          <a:lstStyle/>
          <a:p>
            <a:pPr algn="ctr"/>
            <a:r>
              <a:rPr lang="ro-RO" sz="2400" dirty="0">
                <a:solidFill>
                  <a:srgbClr val="000000"/>
                </a:solidFill>
                <a:latin typeface="Times" charset="0"/>
                <a:ea typeface="+mn-ea"/>
              </a:rPr>
              <a:t>2</a:t>
            </a:r>
            <a:endParaRPr lang="en-US" sz="2400" dirty="0">
              <a:solidFill>
                <a:srgbClr val="000000"/>
              </a:solidFill>
              <a:latin typeface="Times" charset="0"/>
              <a:ea typeface="+mn-ea"/>
            </a:endParaRPr>
          </a:p>
        </p:txBody>
      </p:sp>
      <p:sp>
        <p:nvSpPr>
          <p:cNvPr id="70" name="TextBox 69">
            <a:extLst>
              <a:ext uri="{FF2B5EF4-FFF2-40B4-BE49-F238E27FC236}">
                <a16:creationId xmlns:a16="http://schemas.microsoft.com/office/drawing/2014/main" id="{901EE7C6-3328-47CB-A563-87BA32B598AD}"/>
              </a:ext>
            </a:extLst>
          </p:cNvPr>
          <p:cNvSpPr txBox="1"/>
          <p:nvPr/>
        </p:nvSpPr>
        <p:spPr>
          <a:xfrm>
            <a:off x="6588225" y="1929425"/>
            <a:ext cx="1584176" cy="461665"/>
          </a:xfrm>
          <a:prstGeom prst="rect">
            <a:avLst/>
          </a:prstGeom>
          <a:noFill/>
        </p:spPr>
        <p:txBody>
          <a:bodyPr wrap="square" rtlCol="0">
            <a:spAutoFit/>
          </a:bodyPr>
          <a:lstStyle/>
          <a:p>
            <a:pPr algn="ctr"/>
            <a:r>
              <a:rPr lang="ro-RO" sz="2400" dirty="0">
                <a:solidFill>
                  <a:srgbClr val="000000"/>
                </a:solidFill>
                <a:latin typeface="Times" charset="0"/>
                <a:ea typeface="+mn-ea"/>
              </a:rPr>
              <a:t>3</a:t>
            </a:r>
            <a:endParaRPr lang="en-US" sz="2400" dirty="0">
              <a:solidFill>
                <a:srgbClr val="000000"/>
              </a:solidFill>
              <a:latin typeface="Times" charset="0"/>
              <a:ea typeface="+mn-ea"/>
            </a:endParaRPr>
          </a:p>
        </p:txBody>
      </p:sp>
      <p:sp>
        <p:nvSpPr>
          <p:cNvPr id="71" name="TextBox 70">
            <a:extLst>
              <a:ext uri="{FF2B5EF4-FFF2-40B4-BE49-F238E27FC236}">
                <a16:creationId xmlns:a16="http://schemas.microsoft.com/office/drawing/2014/main" id="{A3C26A7A-2847-496F-898E-464009464D5E}"/>
              </a:ext>
            </a:extLst>
          </p:cNvPr>
          <p:cNvSpPr txBox="1"/>
          <p:nvPr/>
        </p:nvSpPr>
        <p:spPr>
          <a:xfrm>
            <a:off x="6588225" y="1929424"/>
            <a:ext cx="1584176" cy="461665"/>
          </a:xfrm>
          <a:prstGeom prst="rect">
            <a:avLst/>
          </a:prstGeom>
          <a:noFill/>
        </p:spPr>
        <p:txBody>
          <a:bodyPr wrap="square" rtlCol="0">
            <a:spAutoFit/>
          </a:bodyPr>
          <a:lstStyle/>
          <a:p>
            <a:pPr algn="ctr"/>
            <a:r>
              <a:rPr lang="ro-RO" sz="2400" dirty="0">
                <a:solidFill>
                  <a:srgbClr val="000000"/>
                </a:solidFill>
                <a:latin typeface="Times" charset="0"/>
                <a:ea typeface="+mn-ea"/>
              </a:rPr>
              <a:t>4</a:t>
            </a:r>
            <a:endParaRPr lang="en-US" sz="2400" dirty="0">
              <a:solidFill>
                <a:srgbClr val="000000"/>
              </a:solidFill>
              <a:latin typeface="Times" charset="0"/>
              <a:ea typeface="+mn-ea"/>
            </a:endParaRPr>
          </a:p>
        </p:txBody>
      </p:sp>
      <p:sp>
        <p:nvSpPr>
          <p:cNvPr id="72" name="TextBox 71">
            <a:extLst>
              <a:ext uri="{FF2B5EF4-FFF2-40B4-BE49-F238E27FC236}">
                <a16:creationId xmlns:a16="http://schemas.microsoft.com/office/drawing/2014/main" id="{B0B5CECA-92EA-414D-A2CC-F22B68776C0C}"/>
              </a:ext>
            </a:extLst>
          </p:cNvPr>
          <p:cNvSpPr txBox="1"/>
          <p:nvPr/>
        </p:nvSpPr>
        <p:spPr>
          <a:xfrm>
            <a:off x="6588226" y="1929423"/>
            <a:ext cx="1584176" cy="461665"/>
          </a:xfrm>
          <a:prstGeom prst="rect">
            <a:avLst/>
          </a:prstGeom>
          <a:noFill/>
        </p:spPr>
        <p:txBody>
          <a:bodyPr wrap="square" rtlCol="0">
            <a:spAutoFit/>
          </a:bodyPr>
          <a:lstStyle/>
          <a:p>
            <a:pPr algn="ctr"/>
            <a:r>
              <a:rPr lang="en-US" sz="2400" dirty="0">
                <a:solidFill>
                  <a:srgbClr val="000000"/>
                </a:solidFill>
                <a:latin typeface="Times" charset="0"/>
                <a:ea typeface="+mn-ea"/>
              </a:rPr>
              <a:t>5</a:t>
            </a:r>
          </a:p>
        </p:txBody>
      </p:sp>
      <p:sp>
        <p:nvSpPr>
          <p:cNvPr id="73" name="TextBox 72">
            <a:extLst>
              <a:ext uri="{FF2B5EF4-FFF2-40B4-BE49-F238E27FC236}">
                <a16:creationId xmlns:a16="http://schemas.microsoft.com/office/drawing/2014/main" id="{4AB3A5D2-2DCF-4EAD-976A-B7973A37FFAB}"/>
              </a:ext>
            </a:extLst>
          </p:cNvPr>
          <p:cNvSpPr txBox="1"/>
          <p:nvPr/>
        </p:nvSpPr>
        <p:spPr>
          <a:xfrm>
            <a:off x="4293541" y="1640109"/>
            <a:ext cx="407484" cy="461665"/>
          </a:xfrm>
          <a:prstGeom prst="rect">
            <a:avLst/>
          </a:prstGeom>
          <a:noFill/>
        </p:spPr>
        <p:txBody>
          <a:bodyPr wrap="none" rtlCol="0">
            <a:spAutoFit/>
          </a:bodyPr>
          <a:lstStyle/>
          <a:p>
            <a:r>
              <a:rPr lang="en-US" sz="2400" dirty="0">
                <a:solidFill>
                  <a:srgbClr val="F06157"/>
                </a:solidFill>
                <a:latin typeface="Times" charset="0"/>
                <a:ea typeface="+mn-ea"/>
              </a:rPr>
              <a:t>D</a:t>
            </a:r>
          </a:p>
        </p:txBody>
      </p:sp>
      <p:sp>
        <p:nvSpPr>
          <p:cNvPr id="74" name="TextBox 73">
            <a:extLst>
              <a:ext uri="{FF2B5EF4-FFF2-40B4-BE49-F238E27FC236}">
                <a16:creationId xmlns:a16="http://schemas.microsoft.com/office/drawing/2014/main" id="{74745C17-5553-4BBD-9097-A69186D82FF6}"/>
              </a:ext>
            </a:extLst>
          </p:cNvPr>
          <p:cNvSpPr txBox="1"/>
          <p:nvPr/>
        </p:nvSpPr>
        <p:spPr>
          <a:xfrm>
            <a:off x="732513" y="3884259"/>
            <a:ext cx="407484" cy="461665"/>
          </a:xfrm>
          <a:prstGeom prst="rect">
            <a:avLst/>
          </a:prstGeom>
          <a:noFill/>
        </p:spPr>
        <p:txBody>
          <a:bodyPr wrap="none" rtlCol="0">
            <a:spAutoFit/>
          </a:bodyPr>
          <a:lstStyle/>
          <a:p>
            <a:r>
              <a:rPr lang="en-US" sz="2400" dirty="0">
                <a:solidFill>
                  <a:srgbClr val="F06157"/>
                </a:solidFill>
                <a:latin typeface="Times" charset="0"/>
                <a:ea typeface="+mn-ea"/>
              </a:rPr>
              <a:t>D</a:t>
            </a:r>
          </a:p>
        </p:txBody>
      </p:sp>
    </p:spTree>
    <p:extLst>
      <p:ext uri="{BB962C8B-B14F-4D97-AF65-F5344CB8AC3E}">
        <p14:creationId xmlns:p14="http://schemas.microsoft.com/office/powerpoint/2010/main" val="4330052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mph" presetSubtype="0" nodeType="clickEffect">
                                  <p:stCondLst>
                                    <p:cond delay="0"/>
                                  </p:stCondLst>
                                  <p:childTnLst>
                                    <p:set>
                                      <p:cBhvr rctx="PPT">
                                        <p:cTn id="6" dur="indefinite"/>
                                        <p:tgtEl>
                                          <p:spTgt spid="50"/>
                                        </p:tgtEl>
                                        <p:attrNameLst>
                                          <p:attrName>style.opacity</p:attrName>
                                        </p:attrNameLst>
                                      </p:cBhvr>
                                      <p:to>
                                        <p:strVal val="0.25"/>
                                      </p:to>
                                    </p:set>
                                    <p:animEffect filter="image" prLst="opacity: 0.25">
                                      <p:cBhvr rctx="IE">
                                        <p:cTn id="7" dur="indefinite"/>
                                        <p:tgtEl>
                                          <p:spTgt spid="50"/>
                                        </p:tgtEl>
                                      </p:cBhvr>
                                    </p:animEffect>
                                  </p:childTnLst>
                                </p:cTn>
                              </p:par>
                              <p:par>
                                <p:cTn id="8" presetID="9" presetClass="emph" presetSubtype="0" nodeType="withEffect">
                                  <p:stCondLst>
                                    <p:cond delay="0"/>
                                  </p:stCondLst>
                                  <p:childTnLst>
                                    <p:set>
                                      <p:cBhvr rctx="PPT">
                                        <p:cTn id="9" dur="indefinite"/>
                                        <p:tgtEl>
                                          <p:spTgt spid="52"/>
                                        </p:tgtEl>
                                        <p:attrNameLst>
                                          <p:attrName>style.opacity</p:attrName>
                                        </p:attrNameLst>
                                      </p:cBhvr>
                                      <p:to>
                                        <p:strVal val="0.25"/>
                                      </p:to>
                                    </p:set>
                                    <p:animEffect filter="image" prLst="opacity: 0.25">
                                      <p:cBhvr rctx="IE">
                                        <p:cTn id="10" dur="indefinite"/>
                                        <p:tgtEl>
                                          <p:spTgt spid="52"/>
                                        </p:tgtEl>
                                      </p:cBhvr>
                                    </p:animEffect>
                                  </p:childTnLst>
                                </p:cTn>
                              </p:par>
                              <p:par>
                                <p:cTn id="11" presetID="9" presetClass="emph" presetSubtype="0" nodeType="withEffect">
                                  <p:stCondLst>
                                    <p:cond delay="0"/>
                                  </p:stCondLst>
                                  <p:childTnLst>
                                    <p:set>
                                      <p:cBhvr rctx="PPT">
                                        <p:cTn id="12" dur="indefinite"/>
                                        <p:tgtEl>
                                          <p:spTgt spid="51"/>
                                        </p:tgtEl>
                                        <p:attrNameLst>
                                          <p:attrName>style.opacity</p:attrName>
                                        </p:attrNameLst>
                                      </p:cBhvr>
                                      <p:to>
                                        <p:strVal val="0.25"/>
                                      </p:to>
                                    </p:set>
                                    <p:animEffect filter="image" prLst="opacity: 0.25">
                                      <p:cBhvr rctx="IE">
                                        <p:cTn id="13" dur="indefinite"/>
                                        <p:tgtEl>
                                          <p:spTgt spid="51"/>
                                        </p:tgtEl>
                                      </p:cBhvr>
                                    </p:animEffect>
                                  </p:childTnLst>
                                </p:cTn>
                              </p:par>
                              <p:par>
                                <p:cTn id="14" presetID="1" presetClass="entr" presetSubtype="0" fill="hold" grpId="0" nodeType="withEffect">
                                  <p:stCondLst>
                                    <p:cond delay="0"/>
                                  </p:stCondLst>
                                  <p:childTnLst>
                                    <p:set>
                                      <p:cBhvr>
                                        <p:cTn id="15" dur="1" fill="hold">
                                          <p:stCondLst>
                                            <p:cond delay="0"/>
                                          </p:stCondLst>
                                        </p:cTn>
                                        <p:tgtEl>
                                          <p:spTgt spid="6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mph" presetSubtype="2" fill="hold" nodeType="clickEffect">
                                  <p:stCondLst>
                                    <p:cond delay="0"/>
                                  </p:stCondLst>
                                  <p:childTnLst>
                                    <p:animClr clrSpc="rgb" dir="cw">
                                      <p:cBhvr>
                                        <p:cTn id="19" dur="100" fill="hold"/>
                                        <p:tgtEl>
                                          <p:spTgt spid="41"/>
                                        </p:tgtEl>
                                        <p:attrNameLst>
                                          <p:attrName>fillcolor</p:attrName>
                                        </p:attrNameLst>
                                      </p:cBhvr>
                                      <p:to>
                                        <a:srgbClr val="0070C0"/>
                                      </p:to>
                                    </p:animClr>
                                    <p:set>
                                      <p:cBhvr>
                                        <p:cTn id="20" dur="100" fill="hold"/>
                                        <p:tgtEl>
                                          <p:spTgt spid="41"/>
                                        </p:tgtEl>
                                        <p:attrNameLst>
                                          <p:attrName>fill.type</p:attrName>
                                        </p:attrNameLst>
                                      </p:cBhvr>
                                      <p:to>
                                        <p:strVal val="solid"/>
                                      </p:to>
                                    </p:set>
                                    <p:set>
                                      <p:cBhvr>
                                        <p:cTn id="21" dur="100" fill="hold"/>
                                        <p:tgtEl>
                                          <p:spTgt spid="41"/>
                                        </p:tgtEl>
                                        <p:attrNameLst>
                                          <p:attrName>fill.on</p:attrName>
                                        </p:attrNameLst>
                                      </p:cBhvr>
                                      <p:to>
                                        <p:strVal val="true"/>
                                      </p:to>
                                    </p:set>
                                  </p:childTnLst>
                                </p:cTn>
                              </p:par>
                              <p:par>
                                <p:cTn id="22" presetID="1" presetClass="entr" presetSubtype="0" fill="hold" nodeType="withEffect">
                                  <p:stCondLst>
                                    <p:cond delay="0"/>
                                  </p:stCondLst>
                                  <p:childTnLst>
                                    <p:set>
                                      <p:cBhvr>
                                        <p:cTn id="23" dur="1" fill="hold">
                                          <p:stCondLst>
                                            <p:cond delay="0"/>
                                          </p:stCondLst>
                                        </p:cTn>
                                        <p:tgtEl>
                                          <p:spTgt spid="59"/>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62"/>
                                        </p:tgtEl>
                                        <p:attrNameLst>
                                          <p:attrName>style.visibility</p:attrName>
                                        </p:attrNameLst>
                                      </p:cBhvr>
                                      <p:to>
                                        <p:strVal val="visible"/>
                                      </p:to>
                                    </p:set>
                                  </p:childTnLst>
                                </p:cTn>
                              </p:par>
                              <p:par>
                                <p:cTn id="26" presetID="1" presetClass="entr" presetSubtype="0" fill="hold" grpId="0" nodeType="withEffect">
                                  <p:stCondLst>
                                    <p:cond delay="0"/>
                                  </p:stCondLst>
                                  <p:childTnLst>
                                    <p:set>
                                      <p:cBhvr>
                                        <p:cTn id="27" dur="1" fill="hold">
                                          <p:stCondLst>
                                            <p:cond delay="0"/>
                                          </p:stCondLst>
                                        </p:cTn>
                                        <p:tgtEl>
                                          <p:spTgt spid="6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53"/>
                                        </p:tgtEl>
                                        <p:attrNameLst>
                                          <p:attrName>style.visibility</p:attrName>
                                        </p:attrNameLst>
                                      </p:cBhvr>
                                      <p:to>
                                        <p:strVal val="visible"/>
                                      </p:to>
                                    </p:set>
                                  </p:childTnLst>
                                </p:cTn>
                              </p:par>
                              <p:par>
                                <p:cTn id="32" presetID="1" presetClass="exit" presetSubtype="0" fill="hold" grpId="1" nodeType="withEffect">
                                  <p:stCondLst>
                                    <p:cond delay="0"/>
                                  </p:stCondLst>
                                  <p:childTnLst>
                                    <p:set>
                                      <p:cBhvr>
                                        <p:cTn id="33" dur="1" fill="hold">
                                          <p:stCondLst>
                                            <p:cond delay="0"/>
                                          </p:stCondLst>
                                        </p:cTn>
                                        <p:tgtEl>
                                          <p:spTgt spid="64"/>
                                        </p:tgtEl>
                                        <p:attrNameLst>
                                          <p:attrName>style.visibility</p:attrName>
                                        </p:attrNameLst>
                                      </p:cBhvr>
                                      <p:to>
                                        <p:strVal val="hidden"/>
                                      </p:to>
                                    </p:set>
                                  </p:childTnLst>
                                </p:cTn>
                              </p:par>
                            </p:childTnLst>
                          </p:cTn>
                        </p:par>
                      </p:childTnLst>
                    </p:cTn>
                  </p:par>
                  <p:par>
                    <p:cTn id="34" fill="hold">
                      <p:stCondLst>
                        <p:cond delay="indefinite"/>
                      </p:stCondLst>
                      <p:childTnLst>
                        <p:par>
                          <p:cTn id="35" fill="hold">
                            <p:stCondLst>
                              <p:cond delay="0"/>
                            </p:stCondLst>
                            <p:childTnLst>
                              <p:par>
                                <p:cTn id="36" presetID="1" presetClass="exit" presetSubtype="0" fill="hold" nodeType="clickEffect">
                                  <p:stCondLst>
                                    <p:cond delay="0"/>
                                  </p:stCondLst>
                                  <p:childTnLst>
                                    <p:set>
                                      <p:cBhvr>
                                        <p:cTn id="37" dur="1" fill="hold">
                                          <p:stCondLst>
                                            <p:cond delay="0"/>
                                          </p:stCondLst>
                                        </p:cTn>
                                        <p:tgtEl>
                                          <p:spTgt spid="53"/>
                                        </p:tgtEl>
                                        <p:attrNameLst>
                                          <p:attrName>style.visibility</p:attrName>
                                        </p:attrNameLst>
                                      </p:cBhvr>
                                      <p:to>
                                        <p:strVal val="hidden"/>
                                      </p:to>
                                    </p:set>
                                  </p:childTnLst>
                                </p:cTn>
                              </p:par>
                              <p:par>
                                <p:cTn id="38" presetID="1" presetClass="emph" presetSubtype="2" fill="hold" nodeType="withEffect">
                                  <p:stCondLst>
                                    <p:cond delay="0"/>
                                  </p:stCondLst>
                                  <p:childTnLst>
                                    <p:animClr clrSpc="rgb" dir="cw">
                                      <p:cBhvr>
                                        <p:cTn id="39" dur="100" fill="hold"/>
                                        <p:tgtEl>
                                          <p:spTgt spid="42"/>
                                        </p:tgtEl>
                                        <p:attrNameLst>
                                          <p:attrName>fillcolor</p:attrName>
                                        </p:attrNameLst>
                                      </p:cBhvr>
                                      <p:to>
                                        <a:srgbClr val="0070C0"/>
                                      </p:to>
                                    </p:animClr>
                                    <p:set>
                                      <p:cBhvr>
                                        <p:cTn id="40" dur="100" fill="hold"/>
                                        <p:tgtEl>
                                          <p:spTgt spid="42"/>
                                        </p:tgtEl>
                                        <p:attrNameLst>
                                          <p:attrName>fill.type</p:attrName>
                                        </p:attrNameLst>
                                      </p:cBhvr>
                                      <p:to>
                                        <p:strVal val="solid"/>
                                      </p:to>
                                    </p:set>
                                    <p:set>
                                      <p:cBhvr>
                                        <p:cTn id="41" dur="100" fill="hold"/>
                                        <p:tgtEl>
                                          <p:spTgt spid="42"/>
                                        </p:tgtEl>
                                        <p:attrNameLst>
                                          <p:attrName>fill.on</p:attrName>
                                        </p:attrNameLst>
                                      </p:cBhvr>
                                      <p:to>
                                        <p:strVal val="true"/>
                                      </p:to>
                                    </p:set>
                                  </p:childTnLst>
                                </p:cTn>
                              </p:par>
                              <p:par>
                                <p:cTn id="42" presetID="1" presetClass="entr" presetSubtype="0" fill="hold" grpId="0" nodeType="withEffect">
                                  <p:stCondLst>
                                    <p:cond delay="0"/>
                                  </p:stCondLst>
                                  <p:childTnLst>
                                    <p:set>
                                      <p:cBhvr>
                                        <p:cTn id="43" dur="1" fill="hold">
                                          <p:stCondLst>
                                            <p:cond delay="0"/>
                                          </p:stCondLst>
                                        </p:cTn>
                                        <p:tgtEl>
                                          <p:spTgt spid="6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54"/>
                                        </p:tgtEl>
                                        <p:attrNameLst>
                                          <p:attrName>style.visibility</p:attrName>
                                        </p:attrNameLst>
                                      </p:cBhvr>
                                      <p:to>
                                        <p:strVal val="visible"/>
                                      </p:to>
                                    </p:set>
                                  </p:childTnLst>
                                </p:cTn>
                              </p:par>
                              <p:par>
                                <p:cTn id="48" presetID="1" presetClass="exit" presetSubtype="0" fill="hold" grpId="1" nodeType="withEffect">
                                  <p:stCondLst>
                                    <p:cond delay="0"/>
                                  </p:stCondLst>
                                  <p:childTnLst>
                                    <p:set>
                                      <p:cBhvr>
                                        <p:cTn id="49" dur="1" fill="hold">
                                          <p:stCondLst>
                                            <p:cond delay="0"/>
                                          </p:stCondLst>
                                        </p:cTn>
                                        <p:tgtEl>
                                          <p:spTgt spid="65"/>
                                        </p:tgtEl>
                                        <p:attrNameLst>
                                          <p:attrName>style.visibility</p:attrName>
                                        </p:attrNameLst>
                                      </p:cBhvr>
                                      <p:to>
                                        <p:strVal val="hidden"/>
                                      </p:to>
                                    </p:set>
                                  </p:childTnLst>
                                </p:cTn>
                              </p:par>
                            </p:childTnLst>
                          </p:cTn>
                        </p:par>
                      </p:childTnLst>
                    </p:cTn>
                  </p:par>
                  <p:par>
                    <p:cTn id="50" fill="hold">
                      <p:stCondLst>
                        <p:cond delay="indefinite"/>
                      </p:stCondLst>
                      <p:childTnLst>
                        <p:par>
                          <p:cTn id="51" fill="hold">
                            <p:stCondLst>
                              <p:cond delay="0"/>
                            </p:stCondLst>
                            <p:childTnLst>
                              <p:par>
                                <p:cTn id="52" presetID="1" presetClass="exit" presetSubtype="0" fill="hold" nodeType="clickEffect">
                                  <p:stCondLst>
                                    <p:cond delay="0"/>
                                  </p:stCondLst>
                                  <p:childTnLst>
                                    <p:set>
                                      <p:cBhvr>
                                        <p:cTn id="53" dur="1" fill="hold">
                                          <p:stCondLst>
                                            <p:cond delay="0"/>
                                          </p:stCondLst>
                                        </p:cTn>
                                        <p:tgtEl>
                                          <p:spTgt spid="54"/>
                                        </p:tgtEl>
                                        <p:attrNameLst>
                                          <p:attrName>style.visibility</p:attrName>
                                        </p:attrNameLst>
                                      </p:cBhvr>
                                      <p:to>
                                        <p:strVal val="hidden"/>
                                      </p:to>
                                    </p:set>
                                  </p:childTnLst>
                                </p:cTn>
                              </p:par>
                              <p:par>
                                <p:cTn id="54" presetID="1" presetClass="entr" presetSubtype="0" fill="hold" grpId="0" nodeType="withEffect">
                                  <p:stCondLst>
                                    <p:cond delay="0"/>
                                  </p:stCondLst>
                                  <p:childTnLst>
                                    <p:set>
                                      <p:cBhvr>
                                        <p:cTn id="55" dur="1" fill="hold">
                                          <p:stCondLst>
                                            <p:cond delay="0"/>
                                          </p:stCondLst>
                                        </p:cTn>
                                        <p:tgtEl>
                                          <p:spTgt spid="66"/>
                                        </p:tgtEl>
                                        <p:attrNameLst>
                                          <p:attrName>style.visibility</p:attrName>
                                        </p:attrNameLst>
                                      </p:cBhvr>
                                      <p:to>
                                        <p:strVal val="visible"/>
                                      </p:to>
                                    </p:set>
                                  </p:childTnLst>
                                </p:cTn>
                              </p:par>
                              <p:par>
                                <p:cTn id="56" presetID="1" presetClass="emph" presetSubtype="2" fill="hold" nodeType="withEffect">
                                  <p:stCondLst>
                                    <p:cond delay="0"/>
                                  </p:stCondLst>
                                  <p:childTnLst>
                                    <p:animClr clrSpc="rgb" dir="cw">
                                      <p:cBhvr>
                                        <p:cTn id="57" dur="100" fill="hold"/>
                                        <p:tgtEl>
                                          <p:spTgt spid="40"/>
                                        </p:tgtEl>
                                        <p:attrNameLst>
                                          <p:attrName>fillcolor</p:attrName>
                                        </p:attrNameLst>
                                      </p:cBhvr>
                                      <p:to>
                                        <a:srgbClr val="0070C0"/>
                                      </p:to>
                                    </p:animClr>
                                    <p:set>
                                      <p:cBhvr>
                                        <p:cTn id="58" dur="100" fill="hold"/>
                                        <p:tgtEl>
                                          <p:spTgt spid="40"/>
                                        </p:tgtEl>
                                        <p:attrNameLst>
                                          <p:attrName>fill.type</p:attrName>
                                        </p:attrNameLst>
                                      </p:cBhvr>
                                      <p:to>
                                        <p:strVal val="solid"/>
                                      </p:to>
                                    </p:set>
                                    <p:set>
                                      <p:cBhvr>
                                        <p:cTn id="59" dur="100" fill="hold"/>
                                        <p:tgtEl>
                                          <p:spTgt spid="40"/>
                                        </p:tgtEl>
                                        <p:attrNameLst>
                                          <p:attrName>fill.on</p:attrName>
                                        </p:attrNameLst>
                                      </p:cBhvr>
                                      <p:to>
                                        <p:strVal val="true"/>
                                      </p:to>
                                    </p:set>
                                  </p:childTnLst>
                                </p:cTn>
                              </p:par>
                              <p:par>
                                <p:cTn id="60" presetID="1" presetClass="entr" presetSubtype="0" fill="hold" grpId="0" nodeType="withEffect">
                                  <p:stCondLst>
                                    <p:cond delay="0"/>
                                  </p:stCondLst>
                                  <p:childTnLst>
                                    <p:set>
                                      <p:cBhvr>
                                        <p:cTn id="61" dur="1" fill="hold">
                                          <p:stCondLst>
                                            <p:cond delay="0"/>
                                          </p:stCondLst>
                                        </p:cTn>
                                        <p:tgtEl>
                                          <p:spTgt spid="74"/>
                                        </p:tgtEl>
                                        <p:attrNameLst>
                                          <p:attrName>style.visibility</p:attrName>
                                        </p:attrNameLst>
                                      </p:cBhvr>
                                      <p:to>
                                        <p:strVal val="visible"/>
                                      </p:to>
                                    </p:set>
                                  </p:childTnLst>
                                </p:cTn>
                              </p:par>
                            </p:childTnLst>
                          </p:cTn>
                        </p:par>
                      </p:childTnLst>
                    </p:cTn>
                  </p:par>
                  <p:par>
                    <p:cTn id="62" fill="hold">
                      <p:stCondLst>
                        <p:cond delay="indefinite"/>
                      </p:stCondLst>
                      <p:childTnLst>
                        <p:par>
                          <p:cTn id="63" fill="hold">
                            <p:stCondLst>
                              <p:cond delay="0"/>
                            </p:stCondLst>
                            <p:childTnLst>
                              <p:par>
                                <p:cTn id="64" presetID="1" presetClass="entr" presetSubtype="0" fill="hold" nodeType="clickEffect">
                                  <p:stCondLst>
                                    <p:cond delay="0"/>
                                  </p:stCondLst>
                                  <p:childTnLst>
                                    <p:set>
                                      <p:cBhvr>
                                        <p:cTn id="65" dur="1" fill="hold">
                                          <p:stCondLst>
                                            <p:cond delay="0"/>
                                          </p:stCondLst>
                                        </p:cTn>
                                        <p:tgtEl>
                                          <p:spTgt spid="58"/>
                                        </p:tgtEl>
                                        <p:attrNameLst>
                                          <p:attrName>style.visibility</p:attrName>
                                        </p:attrNameLst>
                                      </p:cBhvr>
                                      <p:to>
                                        <p:strVal val="visible"/>
                                      </p:to>
                                    </p:set>
                                  </p:childTnLst>
                                </p:cTn>
                              </p:par>
                              <p:par>
                                <p:cTn id="66" presetID="1" presetClass="exit" presetSubtype="0" fill="hold" grpId="1" nodeType="withEffect">
                                  <p:stCondLst>
                                    <p:cond delay="0"/>
                                  </p:stCondLst>
                                  <p:childTnLst>
                                    <p:set>
                                      <p:cBhvr>
                                        <p:cTn id="67" dur="1" fill="hold">
                                          <p:stCondLst>
                                            <p:cond delay="0"/>
                                          </p:stCondLst>
                                        </p:cTn>
                                        <p:tgtEl>
                                          <p:spTgt spid="74"/>
                                        </p:tgtEl>
                                        <p:attrNameLst>
                                          <p:attrName>style.visibility</p:attrName>
                                        </p:attrNameLst>
                                      </p:cBhvr>
                                      <p:to>
                                        <p:strVal val="hidden"/>
                                      </p:to>
                                    </p:set>
                                  </p:childTnLst>
                                </p:cTn>
                              </p:par>
                            </p:childTnLst>
                          </p:cTn>
                        </p:par>
                      </p:childTnLst>
                    </p:cTn>
                  </p:par>
                  <p:par>
                    <p:cTn id="68" fill="hold">
                      <p:stCondLst>
                        <p:cond delay="indefinite"/>
                      </p:stCondLst>
                      <p:childTnLst>
                        <p:par>
                          <p:cTn id="69" fill="hold">
                            <p:stCondLst>
                              <p:cond delay="0"/>
                            </p:stCondLst>
                            <p:childTnLst>
                              <p:par>
                                <p:cTn id="70" presetID="1" presetClass="emph" presetSubtype="2" fill="hold" nodeType="clickEffect">
                                  <p:stCondLst>
                                    <p:cond delay="0"/>
                                  </p:stCondLst>
                                  <p:childTnLst>
                                    <p:animClr clrSpc="rgb" dir="cw">
                                      <p:cBhvr>
                                        <p:cTn id="71" dur="100" fill="hold"/>
                                        <p:tgtEl>
                                          <p:spTgt spid="42"/>
                                        </p:tgtEl>
                                        <p:attrNameLst>
                                          <p:attrName>fillcolor</p:attrName>
                                        </p:attrNameLst>
                                      </p:cBhvr>
                                      <p:to>
                                        <a:srgbClr val="F06157"/>
                                      </p:to>
                                    </p:animClr>
                                    <p:set>
                                      <p:cBhvr>
                                        <p:cTn id="72" dur="100" fill="hold"/>
                                        <p:tgtEl>
                                          <p:spTgt spid="42"/>
                                        </p:tgtEl>
                                        <p:attrNameLst>
                                          <p:attrName>fill.type</p:attrName>
                                        </p:attrNameLst>
                                      </p:cBhvr>
                                      <p:to>
                                        <p:strVal val="solid"/>
                                      </p:to>
                                    </p:set>
                                    <p:set>
                                      <p:cBhvr>
                                        <p:cTn id="73" dur="100" fill="hold"/>
                                        <p:tgtEl>
                                          <p:spTgt spid="42"/>
                                        </p:tgtEl>
                                        <p:attrNameLst>
                                          <p:attrName>fill.on</p:attrName>
                                        </p:attrNameLst>
                                      </p:cBhvr>
                                      <p:to>
                                        <p:strVal val="true"/>
                                      </p:to>
                                    </p:set>
                                  </p:childTnLst>
                                </p:cTn>
                              </p:par>
                              <p:par>
                                <p:cTn id="74" presetID="1" presetClass="exit" presetSubtype="0" fill="hold" nodeType="withEffect">
                                  <p:stCondLst>
                                    <p:cond delay="0"/>
                                  </p:stCondLst>
                                  <p:childTnLst>
                                    <p:set>
                                      <p:cBhvr>
                                        <p:cTn id="75" dur="1" fill="hold">
                                          <p:stCondLst>
                                            <p:cond delay="0"/>
                                          </p:stCondLst>
                                        </p:cTn>
                                        <p:tgtEl>
                                          <p:spTgt spid="58"/>
                                        </p:tgtEl>
                                        <p:attrNameLst>
                                          <p:attrName>style.visibility</p:attrName>
                                        </p:attrNameLst>
                                      </p:cBhvr>
                                      <p:to>
                                        <p:strVal val="hidden"/>
                                      </p:to>
                                    </p:set>
                                  </p:childTnLst>
                                </p:cTn>
                              </p:par>
                              <p:par>
                                <p:cTn id="76" presetID="1" presetClass="entr" presetSubtype="0" fill="hold" grpId="0" nodeType="withEffect">
                                  <p:stCondLst>
                                    <p:cond delay="0"/>
                                  </p:stCondLst>
                                  <p:childTnLst>
                                    <p:set>
                                      <p:cBhvr>
                                        <p:cTn id="77" dur="1" fill="hold">
                                          <p:stCondLst>
                                            <p:cond delay="0"/>
                                          </p:stCondLst>
                                        </p:cTn>
                                        <p:tgtEl>
                                          <p:spTgt spid="73"/>
                                        </p:tgtEl>
                                        <p:attrNameLst>
                                          <p:attrName>style.visibility</p:attrName>
                                        </p:attrNameLst>
                                      </p:cBhvr>
                                      <p:to>
                                        <p:strVal val="visible"/>
                                      </p:to>
                                    </p:set>
                                  </p:childTnLst>
                                </p:cTn>
                              </p:par>
                              <p:par>
                                <p:cTn id="78" presetID="1" presetClass="entr" presetSubtype="0" fill="hold" nodeType="withEffect">
                                  <p:stCondLst>
                                    <p:cond delay="0"/>
                                  </p:stCondLst>
                                  <p:childTnLst>
                                    <p:set>
                                      <p:cBhvr>
                                        <p:cTn id="79" dur="1" fill="hold">
                                          <p:stCondLst>
                                            <p:cond delay="0"/>
                                          </p:stCondLst>
                                        </p:cTn>
                                        <p:tgtEl>
                                          <p:spTgt spid="55"/>
                                        </p:tgtEl>
                                        <p:attrNameLst>
                                          <p:attrName>style.visibility</p:attrName>
                                        </p:attrNameLst>
                                      </p:cBhvr>
                                      <p:to>
                                        <p:strVal val="visible"/>
                                      </p:to>
                                    </p:set>
                                  </p:childTnLst>
                                </p:cTn>
                              </p:par>
                              <p:par>
                                <p:cTn id="80" presetID="1" presetClass="exit" presetSubtype="0" fill="hold" nodeType="withEffect">
                                  <p:stCondLst>
                                    <p:cond delay="0"/>
                                  </p:stCondLst>
                                  <p:childTnLst>
                                    <p:set>
                                      <p:cBhvr>
                                        <p:cTn id="81" dur="1" fill="hold">
                                          <p:stCondLst>
                                            <p:cond delay="0"/>
                                          </p:stCondLst>
                                        </p:cTn>
                                        <p:tgtEl>
                                          <p:spTgt spid="55"/>
                                        </p:tgtEl>
                                        <p:attrNameLst>
                                          <p:attrName>style.visibility</p:attrName>
                                        </p:attrNameLst>
                                      </p:cBhvr>
                                      <p:to>
                                        <p:strVal val="hidden"/>
                                      </p:to>
                                    </p:set>
                                  </p:childTnLst>
                                </p:cTn>
                              </p:par>
                            </p:childTnLst>
                          </p:cTn>
                        </p:par>
                      </p:childTnLst>
                    </p:cTn>
                  </p:par>
                  <p:par>
                    <p:cTn id="82" fill="hold">
                      <p:stCondLst>
                        <p:cond delay="indefinite"/>
                      </p:stCondLst>
                      <p:childTnLst>
                        <p:par>
                          <p:cTn id="83" fill="hold">
                            <p:stCondLst>
                              <p:cond delay="0"/>
                            </p:stCondLst>
                            <p:childTnLst>
                              <p:par>
                                <p:cTn id="84" presetID="1" presetClass="entr" presetSubtype="0" fill="hold" nodeType="clickEffect">
                                  <p:stCondLst>
                                    <p:cond delay="0"/>
                                  </p:stCondLst>
                                  <p:childTnLst>
                                    <p:set>
                                      <p:cBhvr>
                                        <p:cTn id="85" dur="1" fill="hold">
                                          <p:stCondLst>
                                            <p:cond delay="0"/>
                                          </p:stCondLst>
                                        </p:cTn>
                                        <p:tgtEl>
                                          <p:spTgt spid="55"/>
                                        </p:tgtEl>
                                        <p:attrNameLst>
                                          <p:attrName>style.visibility</p:attrName>
                                        </p:attrNameLst>
                                      </p:cBhvr>
                                      <p:to>
                                        <p:strVal val="visible"/>
                                      </p:to>
                                    </p:set>
                                  </p:childTnLst>
                                </p:cTn>
                              </p:par>
                              <p:par>
                                <p:cTn id="86" presetID="1" presetClass="exit" presetSubtype="0" fill="hold" grpId="1" nodeType="withEffect">
                                  <p:stCondLst>
                                    <p:cond delay="0"/>
                                  </p:stCondLst>
                                  <p:childTnLst>
                                    <p:set>
                                      <p:cBhvr>
                                        <p:cTn id="87" dur="1" fill="hold">
                                          <p:stCondLst>
                                            <p:cond delay="0"/>
                                          </p:stCondLst>
                                        </p:cTn>
                                        <p:tgtEl>
                                          <p:spTgt spid="66"/>
                                        </p:tgtEl>
                                        <p:attrNameLst>
                                          <p:attrName>style.visibility</p:attrName>
                                        </p:attrNameLst>
                                      </p:cBhvr>
                                      <p:to>
                                        <p:strVal val="hidden"/>
                                      </p:to>
                                    </p:set>
                                  </p:childTnLst>
                                </p:cTn>
                              </p:par>
                              <p:par>
                                <p:cTn id="88" presetID="1" presetClass="exit" presetSubtype="0" fill="hold" grpId="1" nodeType="withEffect">
                                  <p:stCondLst>
                                    <p:cond delay="0"/>
                                  </p:stCondLst>
                                  <p:childTnLst>
                                    <p:set>
                                      <p:cBhvr>
                                        <p:cTn id="89" dur="1" fill="hold">
                                          <p:stCondLst>
                                            <p:cond delay="0"/>
                                          </p:stCondLst>
                                        </p:cTn>
                                        <p:tgtEl>
                                          <p:spTgt spid="73"/>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1" presetClass="entr" presetSubtype="0" fill="hold" grpId="0" nodeType="clickEffect">
                                  <p:stCondLst>
                                    <p:cond delay="0"/>
                                  </p:stCondLst>
                                  <p:childTnLst>
                                    <p:set>
                                      <p:cBhvr>
                                        <p:cTn id="93" dur="1" fill="hold">
                                          <p:stCondLst>
                                            <p:cond delay="0"/>
                                          </p:stCondLst>
                                        </p:cTn>
                                        <p:tgtEl>
                                          <p:spTgt spid="67"/>
                                        </p:tgtEl>
                                        <p:attrNameLst>
                                          <p:attrName>style.visibility</p:attrName>
                                        </p:attrNameLst>
                                      </p:cBhvr>
                                      <p:to>
                                        <p:strVal val="visible"/>
                                      </p:to>
                                    </p:set>
                                  </p:childTnLst>
                                </p:cTn>
                              </p:par>
                              <p:par>
                                <p:cTn id="94" presetID="1" presetClass="emph" presetSubtype="2" fill="hold" nodeType="withEffect">
                                  <p:stCondLst>
                                    <p:cond delay="0"/>
                                  </p:stCondLst>
                                  <p:childTnLst>
                                    <p:animClr clrSpc="rgb" dir="cw">
                                      <p:cBhvr>
                                        <p:cTn id="95" dur="100" fill="hold"/>
                                        <p:tgtEl>
                                          <p:spTgt spid="43"/>
                                        </p:tgtEl>
                                        <p:attrNameLst>
                                          <p:attrName>fillcolor</p:attrName>
                                        </p:attrNameLst>
                                      </p:cBhvr>
                                      <p:to>
                                        <a:srgbClr val="0070C0"/>
                                      </p:to>
                                    </p:animClr>
                                    <p:set>
                                      <p:cBhvr>
                                        <p:cTn id="96" dur="100" fill="hold"/>
                                        <p:tgtEl>
                                          <p:spTgt spid="43"/>
                                        </p:tgtEl>
                                        <p:attrNameLst>
                                          <p:attrName>fill.type</p:attrName>
                                        </p:attrNameLst>
                                      </p:cBhvr>
                                      <p:to>
                                        <p:strVal val="solid"/>
                                      </p:to>
                                    </p:set>
                                    <p:set>
                                      <p:cBhvr>
                                        <p:cTn id="97" dur="100" fill="hold"/>
                                        <p:tgtEl>
                                          <p:spTgt spid="43"/>
                                        </p:tgtEl>
                                        <p:attrNameLst>
                                          <p:attrName>fill.on</p:attrName>
                                        </p:attrNameLst>
                                      </p:cBhvr>
                                      <p:to>
                                        <p:strVal val="true"/>
                                      </p:to>
                                    </p:set>
                                  </p:childTnLst>
                                </p:cTn>
                              </p:par>
                              <p:par>
                                <p:cTn id="98" presetID="1" presetClass="exit" presetSubtype="0" fill="hold" nodeType="withEffect">
                                  <p:stCondLst>
                                    <p:cond delay="0"/>
                                  </p:stCondLst>
                                  <p:childTnLst>
                                    <p:set>
                                      <p:cBhvr>
                                        <p:cTn id="99" dur="1" fill="hold">
                                          <p:stCondLst>
                                            <p:cond delay="0"/>
                                          </p:stCondLst>
                                        </p:cTn>
                                        <p:tgtEl>
                                          <p:spTgt spid="55"/>
                                        </p:tgtEl>
                                        <p:attrNameLst>
                                          <p:attrName>style.visibility</p:attrName>
                                        </p:attrNameLst>
                                      </p:cBhvr>
                                      <p:to>
                                        <p:strVal val="hidden"/>
                                      </p:to>
                                    </p:set>
                                  </p:childTnLst>
                                </p:cTn>
                              </p:par>
                            </p:childTnLst>
                          </p:cTn>
                        </p:par>
                      </p:childTnLst>
                    </p:cTn>
                  </p:par>
                  <p:par>
                    <p:cTn id="100" fill="hold">
                      <p:stCondLst>
                        <p:cond delay="indefinite"/>
                      </p:stCondLst>
                      <p:childTnLst>
                        <p:par>
                          <p:cTn id="101" fill="hold">
                            <p:stCondLst>
                              <p:cond delay="0"/>
                            </p:stCondLst>
                            <p:childTnLst>
                              <p:par>
                                <p:cTn id="102" presetID="1" presetClass="entr" presetSubtype="0" fill="hold" nodeType="clickEffect">
                                  <p:stCondLst>
                                    <p:cond delay="0"/>
                                  </p:stCondLst>
                                  <p:childTnLst>
                                    <p:set>
                                      <p:cBhvr>
                                        <p:cTn id="103" dur="1" fill="hold">
                                          <p:stCondLst>
                                            <p:cond delay="0"/>
                                          </p:stCondLst>
                                        </p:cTn>
                                        <p:tgtEl>
                                          <p:spTgt spid="56"/>
                                        </p:tgtEl>
                                        <p:attrNameLst>
                                          <p:attrName>style.visibility</p:attrName>
                                        </p:attrNameLst>
                                      </p:cBhvr>
                                      <p:to>
                                        <p:strVal val="visible"/>
                                      </p:to>
                                    </p:set>
                                  </p:childTnLst>
                                </p:cTn>
                              </p:par>
                              <p:par>
                                <p:cTn id="104" presetID="1" presetClass="exit" presetSubtype="0" fill="hold" grpId="1" nodeType="withEffect">
                                  <p:stCondLst>
                                    <p:cond delay="0"/>
                                  </p:stCondLst>
                                  <p:childTnLst>
                                    <p:set>
                                      <p:cBhvr>
                                        <p:cTn id="105" dur="1" fill="hold">
                                          <p:stCondLst>
                                            <p:cond delay="0"/>
                                          </p:stCondLst>
                                        </p:cTn>
                                        <p:tgtEl>
                                          <p:spTgt spid="67"/>
                                        </p:tgtEl>
                                        <p:attrNameLst>
                                          <p:attrName>style.visibility</p:attrName>
                                        </p:attrNameLst>
                                      </p:cBhvr>
                                      <p:to>
                                        <p:strVal val="hidden"/>
                                      </p:to>
                                    </p:set>
                                  </p:childTnLst>
                                </p:cTn>
                              </p:par>
                            </p:childTnLst>
                          </p:cTn>
                        </p:par>
                      </p:childTnLst>
                    </p:cTn>
                  </p:par>
                  <p:par>
                    <p:cTn id="106" fill="hold">
                      <p:stCondLst>
                        <p:cond delay="indefinite"/>
                      </p:stCondLst>
                      <p:childTnLst>
                        <p:par>
                          <p:cTn id="107" fill="hold">
                            <p:stCondLst>
                              <p:cond delay="0"/>
                            </p:stCondLst>
                            <p:childTnLst>
                              <p:par>
                                <p:cTn id="108" presetID="1" presetClass="exit" presetSubtype="0" fill="hold" nodeType="clickEffect">
                                  <p:stCondLst>
                                    <p:cond delay="0"/>
                                  </p:stCondLst>
                                  <p:childTnLst>
                                    <p:set>
                                      <p:cBhvr>
                                        <p:cTn id="109" dur="1" fill="hold">
                                          <p:stCondLst>
                                            <p:cond delay="0"/>
                                          </p:stCondLst>
                                        </p:cTn>
                                        <p:tgtEl>
                                          <p:spTgt spid="56"/>
                                        </p:tgtEl>
                                        <p:attrNameLst>
                                          <p:attrName>style.visibility</p:attrName>
                                        </p:attrNameLst>
                                      </p:cBhvr>
                                      <p:to>
                                        <p:strVal val="hidden"/>
                                      </p:to>
                                    </p:set>
                                  </p:childTnLst>
                                </p:cTn>
                              </p:par>
                              <p:par>
                                <p:cTn id="110" presetID="1" presetClass="entr" presetSubtype="0" fill="hold" grpId="0" nodeType="withEffect">
                                  <p:stCondLst>
                                    <p:cond delay="0"/>
                                  </p:stCondLst>
                                  <p:childTnLst>
                                    <p:set>
                                      <p:cBhvr>
                                        <p:cTn id="111" dur="1" fill="hold">
                                          <p:stCondLst>
                                            <p:cond delay="0"/>
                                          </p:stCondLst>
                                        </p:cTn>
                                        <p:tgtEl>
                                          <p:spTgt spid="68"/>
                                        </p:tgtEl>
                                        <p:attrNameLst>
                                          <p:attrName>style.visibility</p:attrName>
                                        </p:attrNameLst>
                                      </p:cBhvr>
                                      <p:to>
                                        <p:strVal val="visible"/>
                                      </p:to>
                                    </p:set>
                                  </p:childTnLst>
                                </p:cTn>
                              </p:par>
                              <p:par>
                                <p:cTn id="112" presetID="1" presetClass="emph" presetSubtype="2" fill="hold" nodeType="withEffect">
                                  <p:stCondLst>
                                    <p:cond delay="0"/>
                                  </p:stCondLst>
                                  <p:childTnLst>
                                    <p:animClr clrSpc="rgb" dir="cw">
                                      <p:cBhvr>
                                        <p:cTn id="113" dur="100" fill="hold"/>
                                        <p:tgtEl>
                                          <p:spTgt spid="44"/>
                                        </p:tgtEl>
                                        <p:attrNameLst>
                                          <p:attrName>fillcolor</p:attrName>
                                        </p:attrNameLst>
                                      </p:cBhvr>
                                      <p:to>
                                        <a:srgbClr val="0070C0"/>
                                      </p:to>
                                    </p:animClr>
                                    <p:set>
                                      <p:cBhvr>
                                        <p:cTn id="114" dur="100" fill="hold"/>
                                        <p:tgtEl>
                                          <p:spTgt spid="44"/>
                                        </p:tgtEl>
                                        <p:attrNameLst>
                                          <p:attrName>fill.type</p:attrName>
                                        </p:attrNameLst>
                                      </p:cBhvr>
                                      <p:to>
                                        <p:strVal val="solid"/>
                                      </p:to>
                                    </p:set>
                                    <p:set>
                                      <p:cBhvr>
                                        <p:cTn id="115" dur="100" fill="hold"/>
                                        <p:tgtEl>
                                          <p:spTgt spid="44"/>
                                        </p:tgtEl>
                                        <p:attrNameLst>
                                          <p:attrName>fill.on</p:attrName>
                                        </p:attrNameLst>
                                      </p:cBhvr>
                                      <p:to>
                                        <p:strVal val="true"/>
                                      </p:to>
                                    </p:set>
                                  </p:childTnLst>
                                </p:cTn>
                              </p:par>
                            </p:childTnLst>
                          </p:cTn>
                        </p:par>
                      </p:childTnLst>
                    </p:cTn>
                  </p:par>
                  <p:par>
                    <p:cTn id="116" fill="hold">
                      <p:stCondLst>
                        <p:cond delay="indefinite"/>
                      </p:stCondLst>
                      <p:childTnLst>
                        <p:par>
                          <p:cTn id="117" fill="hold">
                            <p:stCondLst>
                              <p:cond delay="0"/>
                            </p:stCondLst>
                            <p:childTnLst>
                              <p:par>
                                <p:cTn id="118" presetID="1" presetClass="entr" presetSubtype="0" fill="hold" nodeType="clickEffect">
                                  <p:stCondLst>
                                    <p:cond delay="0"/>
                                  </p:stCondLst>
                                  <p:childTnLst>
                                    <p:set>
                                      <p:cBhvr>
                                        <p:cTn id="119" dur="1" fill="hold">
                                          <p:stCondLst>
                                            <p:cond delay="0"/>
                                          </p:stCondLst>
                                        </p:cTn>
                                        <p:tgtEl>
                                          <p:spTgt spid="57"/>
                                        </p:tgtEl>
                                        <p:attrNameLst>
                                          <p:attrName>style.visibility</p:attrName>
                                        </p:attrNameLst>
                                      </p:cBhvr>
                                      <p:to>
                                        <p:strVal val="visible"/>
                                      </p:to>
                                    </p:set>
                                  </p:childTnLst>
                                </p:cTn>
                              </p:par>
                              <p:par>
                                <p:cTn id="120" presetID="1" presetClass="exit" presetSubtype="0" fill="hold" grpId="1" nodeType="withEffect">
                                  <p:stCondLst>
                                    <p:cond delay="0"/>
                                  </p:stCondLst>
                                  <p:childTnLst>
                                    <p:set>
                                      <p:cBhvr>
                                        <p:cTn id="121" dur="1" fill="hold">
                                          <p:stCondLst>
                                            <p:cond delay="0"/>
                                          </p:stCondLst>
                                        </p:cTn>
                                        <p:tgtEl>
                                          <p:spTgt spid="68"/>
                                        </p:tgtEl>
                                        <p:attrNameLst>
                                          <p:attrName>style.visibility</p:attrName>
                                        </p:attrNameLst>
                                      </p:cBhvr>
                                      <p:to>
                                        <p:strVal val="hidden"/>
                                      </p:to>
                                    </p:set>
                                  </p:childTnLst>
                                </p:cTn>
                              </p:par>
                            </p:childTnLst>
                          </p:cTn>
                        </p:par>
                      </p:childTnLst>
                    </p:cTn>
                  </p:par>
                  <p:par>
                    <p:cTn id="122" fill="hold">
                      <p:stCondLst>
                        <p:cond delay="indefinite"/>
                      </p:stCondLst>
                      <p:childTnLst>
                        <p:par>
                          <p:cTn id="123" fill="hold">
                            <p:stCondLst>
                              <p:cond delay="0"/>
                            </p:stCondLst>
                            <p:childTnLst>
                              <p:par>
                                <p:cTn id="124" presetID="1" presetClass="exit" presetSubtype="0" fill="hold" nodeType="clickEffect">
                                  <p:stCondLst>
                                    <p:cond delay="0"/>
                                  </p:stCondLst>
                                  <p:childTnLst>
                                    <p:set>
                                      <p:cBhvr>
                                        <p:cTn id="125" dur="1" fill="hold">
                                          <p:stCondLst>
                                            <p:cond delay="0"/>
                                          </p:stCondLst>
                                        </p:cTn>
                                        <p:tgtEl>
                                          <p:spTgt spid="57"/>
                                        </p:tgtEl>
                                        <p:attrNameLst>
                                          <p:attrName>style.visibility</p:attrName>
                                        </p:attrNameLst>
                                      </p:cBhvr>
                                      <p:to>
                                        <p:strVal val="hidden"/>
                                      </p:to>
                                    </p:set>
                                  </p:childTnLst>
                                </p:cTn>
                              </p:par>
                              <p:par>
                                <p:cTn id="126" presetID="1" presetClass="entr" presetSubtype="0" fill="hold" grpId="2" nodeType="withEffect">
                                  <p:stCondLst>
                                    <p:cond delay="0"/>
                                  </p:stCondLst>
                                  <p:childTnLst>
                                    <p:set>
                                      <p:cBhvr>
                                        <p:cTn id="127" dur="1" fill="hold">
                                          <p:stCondLst>
                                            <p:cond delay="0"/>
                                          </p:stCondLst>
                                        </p:cTn>
                                        <p:tgtEl>
                                          <p:spTgt spid="64"/>
                                        </p:tgtEl>
                                        <p:attrNameLst>
                                          <p:attrName>style.visibility</p:attrName>
                                        </p:attrNameLst>
                                      </p:cBhvr>
                                      <p:to>
                                        <p:strVal val="visible"/>
                                      </p:to>
                                    </p:set>
                                  </p:childTnLst>
                                </p:cTn>
                              </p:par>
                              <p:par>
                                <p:cTn id="128" presetID="1" presetClass="entr" presetSubtype="0" fill="hold" grpId="2" nodeType="withEffect">
                                  <p:stCondLst>
                                    <p:cond delay="0"/>
                                  </p:stCondLst>
                                  <p:childTnLst>
                                    <p:set>
                                      <p:cBhvr>
                                        <p:cTn id="129" dur="1" fill="hold">
                                          <p:stCondLst>
                                            <p:cond delay="0"/>
                                          </p:stCondLst>
                                        </p:cTn>
                                        <p:tgtEl>
                                          <p:spTgt spid="63"/>
                                        </p:tgtEl>
                                        <p:attrNameLst>
                                          <p:attrName>style.visibility</p:attrName>
                                        </p:attrNameLst>
                                      </p:cBhvr>
                                      <p:to>
                                        <p:strVal val="visible"/>
                                      </p:to>
                                    </p:set>
                                  </p:childTnLst>
                                </p:cTn>
                              </p:par>
                              <p:par>
                                <p:cTn id="130" presetID="1" presetClass="exit" presetSubtype="0" fill="hold" grpId="2" nodeType="withEffect">
                                  <p:stCondLst>
                                    <p:cond delay="0"/>
                                  </p:stCondLst>
                                  <p:childTnLst>
                                    <p:set>
                                      <p:cBhvr>
                                        <p:cTn id="131" dur="1" fill="hold">
                                          <p:stCondLst>
                                            <p:cond delay="0"/>
                                          </p:stCondLst>
                                        </p:cTn>
                                        <p:tgtEl>
                                          <p:spTgt spid="62"/>
                                        </p:tgtEl>
                                        <p:attrNameLst>
                                          <p:attrName>style.visibility</p:attrName>
                                        </p:attrNameLst>
                                      </p:cBhvr>
                                      <p:to>
                                        <p:strVal val="hidden"/>
                                      </p:to>
                                    </p:set>
                                  </p:childTnLst>
                                </p:cTn>
                              </p:par>
                            </p:childTnLst>
                          </p:cTn>
                        </p:par>
                      </p:childTnLst>
                    </p:cTn>
                  </p:par>
                  <p:par>
                    <p:cTn id="132" fill="hold">
                      <p:stCondLst>
                        <p:cond delay="indefinite"/>
                      </p:stCondLst>
                      <p:childTnLst>
                        <p:par>
                          <p:cTn id="133" fill="hold">
                            <p:stCondLst>
                              <p:cond delay="0"/>
                            </p:stCondLst>
                            <p:childTnLst>
                              <p:par>
                                <p:cTn id="134" presetID="1" presetClass="entr" presetSubtype="0" fill="hold" nodeType="clickEffect">
                                  <p:stCondLst>
                                    <p:cond delay="0"/>
                                  </p:stCondLst>
                                  <p:childTnLst>
                                    <p:set>
                                      <p:cBhvr>
                                        <p:cTn id="135" dur="1" fill="hold">
                                          <p:stCondLst>
                                            <p:cond delay="0"/>
                                          </p:stCondLst>
                                        </p:cTn>
                                        <p:tgtEl>
                                          <p:spTgt spid="53"/>
                                        </p:tgtEl>
                                        <p:attrNameLst>
                                          <p:attrName>style.visibility</p:attrName>
                                        </p:attrNameLst>
                                      </p:cBhvr>
                                      <p:to>
                                        <p:strVal val="visible"/>
                                      </p:to>
                                    </p:set>
                                  </p:childTnLst>
                                </p:cTn>
                              </p:par>
                              <p:par>
                                <p:cTn id="136" presetID="1" presetClass="exit" presetSubtype="0" fill="hold" grpId="3" nodeType="withEffect">
                                  <p:stCondLst>
                                    <p:cond delay="0"/>
                                  </p:stCondLst>
                                  <p:childTnLst>
                                    <p:set>
                                      <p:cBhvr>
                                        <p:cTn id="137" dur="1" fill="hold">
                                          <p:stCondLst>
                                            <p:cond delay="0"/>
                                          </p:stCondLst>
                                        </p:cTn>
                                        <p:tgtEl>
                                          <p:spTgt spid="64"/>
                                        </p:tgtEl>
                                        <p:attrNameLst>
                                          <p:attrName>style.visibility</p:attrName>
                                        </p:attrNameLst>
                                      </p:cBhvr>
                                      <p:to>
                                        <p:strVal val="hidden"/>
                                      </p:to>
                                    </p:set>
                                  </p:childTnLst>
                                </p:cTn>
                              </p:par>
                            </p:childTnLst>
                          </p:cTn>
                        </p:par>
                      </p:childTnLst>
                    </p:cTn>
                  </p:par>
                  <p:par>
                    <p:cTn id="138" fill="hold">
                      <p:stCondLst>
                        <p:cond delay="indefinite"/>
                      </p:stCondLst>
                      <p:childTnLst>
                        <p:par>
                          <p:cTn id="139" fill="hold">
                            <p:stCondLst>
                              <p:cond delay="0"/>
                            </p:stCondLst>
                            <p:childTnLst>
                              <p:par>
                                <p:cTn id="140" presetID="1" presetClass="exit" presetSubtype="0" fill="hold" nodeType="clickEffect">
                                  <p:stCondLst>
                                    <p:cond delay="0"/>
                                  </p:stCondLst>
                                  <p:childTnLst>
                                    <p:set>
                                      <p:cBhvr>
                                        <p:cTn id="141" dur="1" fill="hold">
                                          <p:stCondLst>
                                            <p:cond delay="0"/>
                                          </p:stCondLst>
                                        </p:cTn>
                                        <p:tgtEl>
                                          <p:spTgt spid="53"/>
                                        </p:tgtEl>
                                        <p:attrNameLst>
                                          <p:attrName>style.visibility</p:attrName>
                                        </p:attrNameLst>
                                      </p:cBhvr>
                                      <p:to>
                                        <p:strVal val="hidden"/>
                                      </p:to>
                                    </p:set>
                                  </p:childTnLst>
                                </p:cTn>
                              </p:par>
                              <p:par>
                                <p:cTn id="142" presetID="1" presetClass="entr" presetSubtype="0" fill="hold" grpId="3" nodeType="withEffect">
                                  <p:stCondLst>
                                    <p:cond delay="0"/>
                                  </p:stCondLst>
                                  <p:childTnLst>
                                    <p:set>
                                      <p:cBhvr>
                                        <p:cTn id="143" dur="1" fill="hold">
                                          <p:stCondLst>
                                            <p:cond delay="0"/>
                                          </p:stCondLst>
                                        </p:cTn>
                                        <p:tgtEl>
                                          <p:spTgt spid="62"/>
                                        </p:tgtEl>
                                        <p:attrNameLst>
                                          <p:attrName>style.visibility</p:attrName>
                                        </p:attrNameLst>
                                      </p:cBhvr>
                                      <p:to>
                                        <p:strVal val="visible"/>
                                      </p:to>
                                    </p:set>
                                  </p:childTnLst>
                                </p:cTn>
                              </p:par>
                              <p:par>
                                <p:cTn id="144" presetID="1" presetClass="exit" presetSubtype="0" fill="hold" grpId="3" nodeType="withEffect">
                                  <p:stCondLst>
                                    <p:cond delay="0"/>
                                  </p:stCondLst>
                                  <p:childTnLst>
                                    <p:set>
                                      <p:cBhvr>
                                        <p:cTn id="145" dur="1" fill="hold">
                                          <p:stCondLst>
                                            <p:cond delay="0"/>
                                          </p:stCondLst>
                                        </p:cTn>
                                        <p:tgtEl>
                                          <p:spTgt spid="63"/>
                                        </p:tgtEl>
                                        <p:attrNameLst>
                                          <p:attrName>style.visibility</p:attrName>
                                        </p:attrNameLst>
                                      </p:cBhvr>
                                      <p:to>
                                        <p:strVal val="hidden"/>
                                      </p:to>
                                    </p:set>
                                  </p:childTnLst>
                                </p:cTn>
                              </p:par>
                              <p:par>
                                <p:cTn id="146" presetID="1" presetClass="entr" presetSubtype="0" fill="hold" grpId="2" nodeType="withEffect">
                                  <p:stCondLst>
                                    <p:cond delay="0"/>
                                  </p:stCondLst>
                                  <p:childTnLst>
                                    <p:set>
                                      <p:cBhvr>
                                        <p:cTn id="147" dur="1" fill="hold">
                                          <p:stCondLst>
                                            <p:cond delay="0"/>
                                          </p:stCondLst>
                                        </p:cTn>
                                        <p:tgtEl>
                                          <p:spTgt spid="65"/>
                                        </p:tgtEl>
                                        <p:attrNameLst>
                                          <p:attrName>style.visibility</p:attrName>
                                        </p:attrNameLst>
                                      </p:cBhvr>
                                      <p:to>
                                        <p:strVal val="visible"/>
                                      </p:to>
                                    </p:set>
                                  </p:childTnLst>
                                </p:cTn>
                              </p:par>
                              <p:par>
                                <p:cTn id="148" presetID="1" presetClass="emph" presetSubtype="2" fill="hold" nodeType="withEffect">
                                  <p:stCondLst>
                                    <p:cond delay="0"/>
                                  </p:stCondLst>
                                  <p:childTnLst>
                                    <p:animClr clrSpc="rgb" dir="cw">
                                      <p:cBhvr>
                                        <p:cTn id="149" dur="100" fill="hold"/>
                                        <p:tgtEl>
                                          <p:spTgt spid="42"/>
                                        </p:tgtEl>
                                        <p:attrNameLst>
                                          <p:attrName>fillcolor</p:attrName>
                                        </p:attrNameLst>
                                      </p:cBhvr>
                                      <p:to>
                                        <a:srgbClr val="0070C0"/>
                                      </p:to>
                                    </p:animClr>
                                    <p:set>
                                      <p:cBhvr>
                                        <p:cTn id="150" dur="100" fill="hold"/>
                                        <p:tgtEl>
                                          <p:spTgt spid="42"/>
                                        </p:tgtEl>
                                        <p:attrNameLst>
                                          <p:attrName>fill.type</p:attrName>
                                        </p:attrNameLst>
                                      </p:cBhvr>
                                      <p:to>
                                        <p:strVal val="solid"/>
                                      </p:to>
                                    </p:set>
                                    <p:set>
                                      <p:cBhvr>
                                        <p:cTn id="151" dur="100" fill="hold"/>
                                        <p:tgtEl>
                                          <p:spTgt spid="42"/>
                                        </p:tgtEl>
                                        <p:attrNameLst>
                                          <p:attrName>fill.on</p:attrName>
                                        </p:attrNameLst>
                                      </p:cBhvr>
                                      <p:to>
                                        <p:strVal val="true"/>
                                      </p:to>
                                    </p:set>
                                  </p:childTnLst>
                                </p:cTn>
                              </p:par>
                            </p:childTnLst>
                          </p:cTn>
                        </p:par>
                      </p:childTnLst>
                    </p:cTn>
                  </p:par>
                  <p:par>
                    <p:cTn id="152" fill="hold">
                      <p:stCondLst>
                        <p:cond delay="indefinite"/>
                      </p:stCondLst>
                      <p:childTnLst>
                        <p:par>
                          <p:cTn id="153" fill="hold">
                            <p:stCondLst>
                              <p:cond delay="0"/>
                            </p:stCondLst>
                            <p:childTnLst>
                              <p:par>
                                <p:cTn id="154" presetID="1" presetClass="entr" presetSubtype="0" fill="hold" nodeType="clickEffect">
                                  <p:stCondLst>
                                    <p:cond delay="0"/>
                                  </p:stCondLst>
                                  <p:childTnLst>
                                    <p:set>
                                      <p:cBhvr>
                                        <p:cTn id="155" dur="1" fill="hold">
                                          <p:stCondLst>
                                            <p:cond delay="0"/>
                                          </p:stCondLst>
                                        </p:cTn>
                                        <p:tgtEl>
                                          <p:spTgt spid="54"/>
                                        </p:tgtEl>
                                        <p:attrNameLst>
                                          <p:attrName>style.visibility</p:attrName>
                                        </p:attrNameLst>
                                      </p:cBhvr>
                                      <p:to>
                                        <p:strVal val="visible"/>
                                      </p:to>
                                    </p:set>
                                  </p:childTnLst>
                                </p:cTn>
                              </p:par>
                              <p:par>
                                <p:cTn id="156" presetID="1" presetClass="exit" presetSubtype="0" fill="hold" grpId="3" nodeType="withEffect">
                                  <p:stCondLst>
                                    <p:cond delay="0"/>
                                  </p:stCondLst>
                                  <p:childTnLst>
                                    <p:set>
                                      <p:cBhvr>
                                        <p:cTn id="157" dur="1" fill="hold">
                                          <p:stCondLst>
                                            <p:cond delay="0"/>
                                          </p:stCondLst>
                                        </p:cTn>
                                        <p:tgtEl>
                                          <p:spTgt spid="65"/>
                                        </p:tgtEl>
                                        <p:attrNameLst>
                                          <p:attrName>style.visibility</p:attrName>
                                        </p:attrNameLst>
                                      </p:cBhvr>
                                      <p:to>
                                        <p:strVal val="hidden"/>
                                      </p:to>
                                    </p:set>
                                  </p:childTnLst>
                                </p:cTn>
                              </p:par>
                            </p:childTnLst>
                          </p:cTn>
                        </p:par>
                      </p:childTnLst>
                    </p:cTn>
                  </p:par>
                  <p:par>
                    <p:cTn id="158" fill="hold">
                      <p:stCondLst>
                        <p:cond delay="indefinite"/>
                      </p:stCondLst>
                      <p:childTnLst>
                        <p:par>
                          <p:cTn id="159" fill="hold">
                            <p:stCondLst>
                              <p:cond delay="0"/>
                            </p:stCondLst>
                            <p:childTnLst>
                              <p:par>
                                <p:cTn id="160" presetID="1" presetClass="exit" presetSubtype="0" fill="hold" grpId="1" nodeType="clickEffect">
                                  <p:stCondLst>
                                    <p:cond delay="0"/>
                                  </p:stCondLst>
                                  <p:childTnLst>
                                    <p:set>
                                      <p:cBhvr>
                                        <p:cTn id="161" dur="1" fill="hold">
                                          <p:stCondLst>
                                            <p:cond delay="0"/>
                                          </p:stCondLst>
                                        </p:cTn>
                                        <p:tgtEl>
                                          <p:spTgt spid="62"/>
                                        </p:tgtEl>
                                        <p:attrNameLst>
                                          <p:attrName>style.visibility</p:attrName>
                                        </p:attrNameLst>
                                      </p:cBhvr>
                                      <p:to>
                                        <p:strVal val="hidden"/>
                                      </p:to>
                                    </p:set>
                                  </p:childTnLst>
                                </p:cTn>
                              </p:par>
                              <p:par>
                                <p:cTn id="162" presetID="1" presetClass="entr" presetSubtype="0" fill="hold" grpId="0" nodeType="withEffect">
                                  <p:stCondLst>
                                    <p:cond delay="0"/>
                                  </p:stCondLst>
                                  <p:childTnLst>
                                    <p:set>
                                      <p:cBhvr>
                                        <p:cTn id="163" dur="1" fill="hold">
                                          <p:stCondLst>
                                            <p:cond delay="0"/>
                                          </p:stCondLst>
                                        </p:cTn>
                                        <p:tgtEl>
                                          <p:spTgt spid="63"/>
                                        </p:tgtEl>
                                        <p:attrNameLst>
                                          <p:attrName>style.visibility</p:attrName>
                                        </p:attrNameLst>
                                      </p:cBhvr>
                                      <p:to>
                                        <p:strVal val="visible"/>
                                      </p:to>
                                    </p:set>
                                  </p:childTnLst>
                                </p:cTn>
                              </p:par>
                              <p:par>
                                <p:cTn id="164" presetID="1" presetClass="entr" presetSubtype="0" fill="hold" grpId="2" nodeType="withEffect">
                                  <p:stCondLst>
                                    <p:cond delay="0"/>
                                  </p:stCondLst>
                                  <p:childTnLst>
                                    <p:set>
                                      <p:cBhvr>
                                        <p:cTn id="165" dur="1" fill="hold">
                                          <p:stCondLst>
                                            <p:cond delay="0"/>
                                          </p:stCondLst>
                                        </p:cTn>
                                        <p:tgtEl>
                                          <p:spTgt spid="66"/>
                                        </p:tgtEl>
                                        <p:attrNameLst>
                                          <p:attrName>style.visibility</p:attrName>
                                        </p:attrNameLst>
                                      </p:cBhvr>
                                      <p:to>
                                        <p:strVal val="visible"/>
                                      </p:to>
                                    </p:set>
                                  </p:childTnLst>
                                </p:cTn>
                              </p:par>
                              <p:par>
                                <p:cTn id="166" presetID="1" presetClass="exit" presetSubtype="0" fill="hold" nodeType="withEffect">
                                  <p:stCondLst>
                                    <p:cond delay="0"/>
                                  </p:stCondLst>
                                  <p:childTnLst>
                                    <p:set>
                                      <p:cBhvr>
                                        <p:cTn id="167" dur="1" fill="hold">
                                          <p:stCondLst>
                                            <p:cond delay="0"/>
                                          </p:stCondLst>
                                        </p:cTn>
                                        <p:tgtEl>
                                          <p:spTgt spid="54"/>
                                        </p:tgtEl>
                                        <p:attrNameLst>
                                          <p:attrName>style.visibility</p:attrName>
                                        </p:attrNameLst>
                                      </p:cBhvr>
                                      <p:to>
                                        <p:strVal val="hidden"/>
                                      </p:to>
                                    </p:set>
                                  </p:childTnLst>
                                </p:cTn>
                              </p:par>
                            </p:childTnLst>
                          </p:cTn>
                        </p:par>
                      </p:childTnLst>
                    </p:cTn>
                  </p:par>
                  <p:par>
                    <p:cTn id="168" fill="hold">
                      <p:stCondLst>
                        <p:cond delay="indefinite"/>
                      </p:stCondLst>
                      <p:childTnLst>
                        <p:par>
                          <p:cTn id="169" fill="hold">
                            <p:stCondLst>
                              <p:cond delay="0"/>
                            </p:stCondLst>
                            <p:childTnLst>
                              <p:par>
                                <p:cTn id="170" presetID="1" presetClass="entr" presetSubtype="0" fill="hold" nodeType="clickEffect">
                                  <p:stCondLst>
                                    <p:cond delay="0"/>
                                  </p:stCondLst>
                                  <p:childTnLst>
                                    <p:set>
                                      <p:cBhvr>
                                        <p:cTn id="171" dur="1" fill="hold">
                                          <p:stCondLst>
                                            <p:cond delay="0"/>
                                          </p:stCondLst>
                                        </p:cTn>
                                        <p:tgtEl>
                                          <p:spTgt spid="55"/>
                                        </p:tgtEl>
                                        <p:attrNameLst>
                                          <p:attrName>style.visibility</p:attrName>
                                        </p:attrNameLst>
                                      </p:cBhvr>
                                      <p:to>
                                        <p:strVal val="visible"/>
                                      </p:to>
                                    </p:set>
                                  </p:childTnLst>
                                </p:cTn>
                              </p:par>
                              <p:par>
                                <p:cTn id="172" presetID="1" presetClass="exit" presetSubtype="0" fill="hold" grpId="3" nodeType="withEffect">
                                  <p:stCondLst>
                                    <p:cond delay="0"/>
                                  </p:stCondLst>
                                  <p:childTnLst>
                                    <p:set>
                                      <p:cBhvr>
                                        <p:cTn id="173" dur="1" fill="hold">
                                          <p:stCondLst>
                                            <p:cond delay="0"/>
                                          </p:stCondLst>
                                        </p:cTn>
                                        <p:tgtEl>
                                          <p:spTgt spid="66"/>
                                        </p:tgtEl>
                                        <p:attrNameLst>
                                          <p:attrName>style.visibility</p:attrName>
                                        </p:attrNameLst>
                                      </p:cBhvr>
                                      <p:to>
                                        <p:strVal val="hidden"/>
                                      </p:to>
                                    </p:set>
                                  </p:childTnLst>
                                </p:cTn>
                              </p:par>
                            </p:childTnLst>
                          </p:cTn>
                        </p:par>
                      </p:childTnLst>
                    </p:cTn>
                  </p:par>
                  <p:par>
                    <p:cTn id="174" fill="hold">
                      <p:stCondLst>
                        <p:cond delay="indefinite"/>
                      </p:stCondLst>
                      <p:childTnLst>
                        <p:par>
                          <p:cTn id="175" fill="hold">
                            <p:stCondLst>
                              <p:cond delay="0"/>
                            </p:stCondLst>
                            <p:childTnLst>
                              <p:par>
                                <p:cTn id="176" presetID="1" presetClass="exit" presetSubtype="0" fill="hold" grpId="1" nodeType="clickEffect">
                                  <p:stCondLst>
                                    <p:cond delay="0"/>
                                  </p:stCondLst>
                                  <p:childTnLst>
                                    <p:set>
                                      <p:cBhvr>
                                        <p:cTn id="177" dur="1" fill="hold">
                                          <p:stCondLst>
                                            <p:cond delay="0"/>
                                          </p:stCondLst>
                                        </p:cTn>
                                        <p:tgtEl>
                                          <p:spTgt spid="63"/>
                                        </p:tgtEl>
                                        <p:attrNameLst>
                                          <p:attrName>style.visibility</p:attrName>
                                        </p:attrNameLst>
                                      </p:cBhvr>
                                      <p:to>
                                        <p:strVal val="hidden"/>
                                      </p:to>
                                    </p:set>
                                  </p:childTnLst>
                                </p:cTn>
                              </p:par>
                              <p:par>
                                <p:cTn id="178" presetID="1" presetClass="entr" presetSubtype="0" fill="hold" grpId="2" nodeType="withEffect">
                                  <p:stCondLst>
                                    <p:cond delay="0"/>
                                  </p:stCondLst>
                                  <p:childTnLst>
                                    <p:set>
                                      <p:cBhvr>
                                        <p:cTn id="179" dur="1" fill="hold">
                                          <p:stCondLst>
                                            <p:cond delay="0"/>
                                          </p:stCondLst>
                                        </p:cTn>
                                        <p:tgtEl>
                                          <p:spTgt spid="67"/>
                                        </p:tgtEl>
                                        <p:attrNameLst>
                                          <p:attrName>style.visibility</p:attrName>
                                        </p:attrNameLst>
                                      </p:cBhvr>
                                      <p:to>
                                        <p:strVal val="visible"/>
                                      </p:to>
                                    </p:set>
                                  </p:childTnLst>
                                </p:cTn>
                              </p:par>
                              <p:par>
                                <p:cTn id="180" presetID="1" presetClass="entr" presetSubtype="0" fill="hold" grpId="0" nodeType="withEffect">
                                  <p:stCondLst>
                                    <p:cond delay="0"/>
                                  </p:stCondLst>
                                  <p:childTnLst>
                                    <p:set>
                                      <p:cBhvr>
                                        <p:cTn id="181" dur="1" fill="hold">
                                          <p:stCondLst>
                                            <p:cond delay="0"/>
                                          </p:stCondLst>
                                        </p:cTn>
                                        <p:tgtEl>
                                          <p:spTgt spid="69"/>
                                        </p:tgtEl>
                                        <p:attrNameLst>
                                          <p:attrName>style.visibility</p:attrName>
                                        </p:attrNameLst>
                                      </p:cBhvr>
                                      <p:to>
                                        <p:strVal val="visible"/>
                                      </p:to>
                                    </p:set>
                                  </p:childTnLst>
                                </p:cTn>
                              </p:par>
                            </p:childTnLst>
                          </p:cTn>
                        </p:par>
                      </p:childTnLst>
                    </p:cTn>
                  </p:par>
                  <p:par>
                    <p:cTn id="182" fill="hold">
                      <p:stCondLst>
                        <p:cond delay="indefinite"/>
                      </p:stCondLst>
                      <p:childTnLst>
                        <p:par>
                          <p:cTn id="183" fill="hold">
                            <p:stCondLst>
                              <p:cond delay="0"/>
                            </p:stCondLst>
                            <p:childTnLst>
                              <p:par>
                                <p:cTn id="184" presetID="1" presetClass="entr" presetSubtype="0" fill="hold" nodeType="clickEffect">
                                  <p:stCondLst>
                                    <p:cond delay="0"/>
                                  </p:stCondLst>
                                  <p:childTnLst>
                                    <p:set>
                                      <p:cBhvr>
                                        <p:cTn id="185" dur="1" fill="hold">
                                          <p:stCondLst>
                                            <p:cond delay="0"/>
                                          </p:stCondLst>
                                        </p:cTn>
                                        <p:tgtEl>
                                          <p:spTgt spid="56"/>
                                        </p:tgtEl>
                                        <p:attrNameLst>
                                          <p:attrName>style.visibility</p:attrName>
                                        </p:attrNameLst>
                                      </p:cBhvr>
                                      <p:to>
                                        <p:strVal val="visible"/>
                                      </p:to>
                                    </p:set>
                                  </p:childTnLst>
                                </p:cTn>
                              </p:par>
                              <p:par>
                                <p:cTn id="186" presetID="1" presetClass="exit" presetSubtype="0" fill="hold" grpId="3" nodeType="withEffect">
                                  <p:stCondLst>
                                    <p:cond delay="0"/>
                                  </p:stCondLst>
                                  <p:childTnLst>
                                    <p:set>
                                      <p:cBhvr>
                                        <p:cTn id="187" dur="1" fill="hold">
                                          <p:stCondLst>
                                            <p:cond delay="0"/>
                                          </p:stCondLst>
                                        </p:cTn>
                                        <p:tgtEl>
                                          <p:spTgt spid="67"/>
                                        </p:tgtEl>
                                        <p:attrNameLst>
                                          <p:attrName>style.visibility</p:attrName>
                                        </p:attrNameLst>
                                      </p:cBhvr>
                                      <p:to>
                                        <p:strVal val="hidden"/>
                                      </p:to>
                                    </p:set>
                                  </p:childTnLst>
                                </p:cTn>
                              </p:par>
                              <p:par>
                                <p:cTn id="188" presetID="1" presetClass="exit" presetSubtype="0" fill="hold" nodeType="withEffect">
                                  <p:stCondLst>
                                    <p:cond delay="0"/>
                                  </p:stCondLst>
                                  <p:childTnLst>
                                    <p:set>
                                      <p:cBhvr>
                                        <p:cTn id="189" dur="1" fill="hold">
                                          <p:stCondLst>
                                            <p:cond delay="0"/>
                                          </p:stCondLst>
                                        </p:cTn>
                                        <p:tgtEl>
                                          <p:spTgt spid="55"/>
                                        </p:tgtEl>
                                        <p:attrNameLst>
                                          <p:attrName>style.visibility</p:attrName>
                                        </p:attrNameLst>
                                      </p:cBhvr>
                                      <p:to>
                                        <p:strVal val="hidden"/>
                                      </p:to>
                                    </p:set>
                                  </p:childTnLst>
                                </p:cTn>
                              </p:par>
                            </p:childTnLst>
                          </p:cTn>
                        </p:par>
                      </p:childTnLst>
                    </p:cTn>
                  </p:par>
                  <p:par>
                    <p:cTn id="190" fill="hold">
                      <p:stCondLst>
                        <p:cond delay="indefinite"/>
                      </p:stCondLst>
                      <p:childTnLst>
                        <p:par>
                          <p:cTn id="191" fill="hold">
                            <p:stCondLst>
                              <p:cond delay="0"/>
                            </p:stCondLst>
                            <p:childTnLst>
                              <p:par>
                                <p:cTn id="192" presetID="1" presetClass="entr" presetSubtype="0" fill="hold" grpId="2" nodeType="clickEffect">
                                  <p:stCondLst>
                                    <p:cond delay="0"/>
                                  </p:stCondLst>
                                  <p:childTnLst>
                                    <p:set>
                                      <p:cBhvr>
                                        <p:cTn id="193" dur="1" fill="hold">
                                          <p:stCondLst>
                                            <p:cond delay="0"/>
                                          </p:stCondLst>
                                        </p:cTn>
                                        <p:tgtEl>
                                          <p:spTgt spid="68"/>
                                        </p:tgtEl>
                                        <p:attrNameLst>
                                          <p:attrName>style.visibility</p:attrName>
                                        </p:attrNameLst>
                                      </p:cBhvr>
                                      <p:to>
                                        <p:strVal val="visible"/>
                                      </p:to>
                                    </p:set>
                                  </p:childTnLst>
                                </p:cTn>
                              </p:par>
                              <p:par>
                                <p:cTn id="194" presetID="1" presetClass="exit" presetSubtype="0" fill="hold" grpId="1" nodeType="withEffect">
                                  <p:stCondLst>
                                    <p:cond delay="0"/>
                                  </p:stCondLst>
                                  <p:childTnLst>
                                    <p:set>
                                      <p:cBhvr>
                                        <p:cTn id="195" dur="1" fill="hold">
                                          <p:stCondLst>
                                            <p:cond delay="0"/>
                                          </p:stCondLst>
                                        </p:cTn>
                                        <p:tgtEl>
                                          <p:spTgt spid="69"/>
                                        </p:tgtEl>
                                        <p:attrNameLst>
                                          <p:attrName>style.visibility</p:attrName>
                                        </p:attrNameLst>
                                      </p:cBhvr>
                                      <p:to>
                                        <p:strVal val="hidden"/>
                                      </p:to>
                                    </p:set>
                                  </p:childTnLst>
                                </p:cTn>
                              </p:par>
                              <p:par>
                                <p:cTn id="196" presetID="1" presetClass="entr" presetSubtype="0" fill="hold" grpId="1" nodeType="withEffect">
                                  <p:stCondLst>
                                    <p:cond delay="0"/>
                                  </p:stCondLst>
                                  <p:childTnLst>
                                    <p:set>
                                      <p:cBhvr>
                                        <p:cTn id="197" dur="1" fill="hold">
                                          <p:stCondLst>
                                            <p:cond delay="0"/>
                                          </p:stCondLst>
                                        </p:cTn>
                                        <p:tgtEl>
                                          <p:spTgt spid="70"/>
                                        </p:tgtEl>
                                        <p:attrNameLst>
                                          <p:attrName>style.visibility</p:attrName>
                                        </p:attrNameLst>
                                      </p:cBhvr>
                                      <p:to>
                                        <p:strVal val="visible"/>
                                      </p:to>
                                    </p:set>
                                  </p:childTnLst>
                                </p:cTn>
                              </p:par>
                            </p:childTnLst>
                          </p:cTn>
                        </p:par>
                      </p:childTnLst>
                    </p:cTn>
                  </p:par>
                  <p:par>
                    <p:cTn id="198" fill="hold">
                      <p:stCondLst>
                        <p:cond delay="indefinite"/>
                      </p:stCondLst>
                      <p:childTnLst>
                        <p:par>
                          <p:cTn id="199" fill="hold">
                            <p:stCondLst>
                              <p:cond delay="0"/>
                            </p:stCondLst>
                            <p:childTnLst>
                              <p:par>
                                <p:cTn id="200" presetID="1" presetClass="exit" presetSubtype="0" fill="hold" nodeType="clickEffect">
                                  <p:stCondLst>
                                    <p:cond delay="0"/>
                                  </p:stCondLst>
                                  <p:childTnLst>
                                    <p:set>
                                      <p:cBhvr>
                                        <p:cTn id="201" dur="1" fill="hold">
                                          <p:stCondLst>
                                            <p:cond delay="0"/>
                                          </p:stCondLst>
                                        </p:cTn>
                                        <p:tgtEl>
                                          <p:spTgt spid="56"/>
                                        </p:tgtEl>
                                        <p:attrNameLst>
                                          <p:attrName>style.visibility</p:attrName>
                                        </p:attrNameLst>
                                      </p:cBhvr>
                                      <p:to>
                                        <p:strVal val="hidden"/>
                                      </p:to>
                                    </p:set>
                                  </p:childTnLst>
                                </p:cTn>
                              </p:par>
                              <p:par>
                                <p:cTn id="202" presetID="1" presetClass="entr" presetSubtype="0" fill="hold" nodeType="withEffect">
                                  <p:stCondLst>
                                    <p:cond delay="0"/>
                                  </p:stCondLst>
                                  <p:childTnLst>
                                    <p:set>
                                      <p:cBhvr>
                                        <p:cTn id="203" dur="1" fill="hold">
                                          <p:stCondLst>
                                            <p:cond delay="0"/>
                                          </p:stCondLst>
                                        </p:cTn>
                                        <p:tgtEl>
                                          <p:spTgt spid="57"/>
                                        </p:tgtEl>
                                        <p:attrNameLst>
                                          <p:attrName>style.visibility</p:attrName>
                                        </p:attrNameLst>
                                      </p:cBhvr>
                                      <p:to>
                                        <p:strVal val="visible"/>
                                      </p:to>
                                    </p:set>
                                  </p:childTnLst>
                                </p:cTn>
                              </p:par>
                              <p:par>
                                <p:cTn id="204" presetID="1" presetClass="exit" presetSubtype="0" fill="hold" grpId="3" nodeType="withEffect">
                                  <p:stCondLst>
                                    <p:cond delay="0"/>
                                  </p:stCondLst>
                                  <p:childTnLst>
                                    <p:set>
                                      <p:cBhvr>
                                        <p:cTn id="205" dur="1" fill="hold">
                                          <p:stCondLst>
                                            <p:cond delay="0"/>
                                          </p:stCondLst>
                                        </p:cTn>
                                        <p:tgtEl>
                                          <p:spTgt spid="68"/>
                                        </p:tgtEl>
                                        <p:attrNameLst>
                                          <p:attrName>style.visibility</p:attrName>
                                        </p:attrNameLst>
                                      </p:cBhvr>
                                      <p:to>
                                        <p:strVal val="hidden"/>
                                      </p:to>
                                    </p:set>
                                  </p:childTnLst>
                                </p:cTn>
                              </p:par>
                            </p:childTnLst>
                          </p:cTn>
                        </p:par>
                      </p:childTnLst>
                    </p:cTn>
                  </p:par>
                  <p:par>
                    <p:cTn id="206" fill="hold">
                      <p:stCondLst>
                        <p:cond delay="indefinite"/>
                      </p:stCondLst>
                      <p:childTnLst>
                        <p:par>
                          <p:cTn id="207" fill="hold">
                            <p:stCondLst>
                              <p:cond delay="0"/>
                            </p:stCondLst>
                            <p:childTnLst>
                              <p:par>
                                <p:cTn id="208" presetID="1" presetClass="exit" presetSubtype="0" fill="hold" nodeType="clickEffect">
                                  <p:stCondLst>
                                    <p:cond delay="0"/>
                                  </p:stCondLst>
                                  <p:childTnLst>
                                    <p:set>
                                      <p:cBhvr>
                                        <p:cTn id="209" dur="1" fill="hold">
                                          <p:stCondLst>
                                            <p:cond delay="0"/>
                                          </p:stCondLst>
                                        </p:cTn>
                                        <p:tgtEl>
                                          <p:spTgt spid="57"/>
                                        </p:tgtEl>
                                        <p:attrNameLst>
                                          <p:attrName>style.visibility</p:attrName>
                                        </p:attrNameLst>
                                      </p:cBhvr>
                                      <p:to>
                                        <p:strVal val="hidden"/>
                                      </p:to>
                                    </p:set>
                                  </p:childTnLst>
                                </p:cTn>
                              </p:par>
                              <p:par>
                                <p:cTn id="210" presetID="1" presetClass="entr" presetSubtype="0" fill="hold" grpId="4" nodeType="withEffect">
                                  <p:stCondLst>
                                    <p:cond delay="0"/>
                                  </p:stCondLst>
                                  <p:childTnLst>
                                    <p:set>
                                      <p:cBhvr>
                                        <p:cTn id="211" dur="1" fill="hold">
                                          <p:stCondLst>
                                            <p:cond delay="0"/>
                                          </p:stCondLst>
                                        </p:cTn>
                                        <p:tgtEl>
                                          <p:spTgt spid="64"/>
                                        </p:tgtEl>
                                        <p:attrNameLst>
                                          <p:attrName>style.visibility</p:attrName>
                                        </p:attrNameLst>
                                      </p:cBhvr>
                                      <p:to>
                                        <p:strVal val="visible"/>
                                      </p:to>
                                    </p:set>
                                  </p:childTnLst>
                                </p:cTn>
                              </p:par>
                              <p:par>
                                <p:cTn id="212" presetID="1" presetClass="exit" presetSubtype="0" fill="hold" grpId="0" nodeType="withEffect">
                                  <p:stCondLst>
                                    <p:cond delay="0"/>
                                  </p:stCondLst>
                                  <p:childTnLst>
                                    <p:set>
                                      <p:cBhvr>
                                        <p:cTn id="213" dur="1" fill="hold">
                                          <p:stCondLst>
                                            <p:cond delay="0"/>
                                          </p:stCondLst>
                                        </p:cTn>
                                        <p:tgtEl>
                                          <p:spTgt spid="70"/>
                                        </p:tgtEl>
                                        <p:attrNameLst>
                                          <p:attrName>style.visibility</p:attrName>
                                        </p:attrNameLst>
                                      </p:cBhvr>
                                      <p:to>
                                        <p:strVal val="hidden"/>
                                      </p:to>
                                    </p:set>
                                  </p:childTnLst>
                                </p:cTn>
                              </p:par>
                              <p:par>
                                <p:cTn id="214" presetID="1" presetClass="entr" presetSubtype="0" fill="hold" grpId="1" nodeType="withEffect">
                                  <p:stCondLst>
                                    <p:cond delay="0"/>
                                  </p:stCondLst>
                                  <p:childTnLst>
                                    <p:set>
                                      <p:cBhvr>
                                        <p:cTn id="215" dur="1" fill="hold">
                                          <p:stCondLst>
                                            <p:cond delay="0"/>
                                          </p:stCondLst>
                                        </p:cTn>
                                        <p:tgtEl>
                                          <p:spTgt spid="71"/>
                                        </p:tgtEl>
                                        <p:attrNameLst>
                                          <p:attrName>style.visibility</p:attrName>
                                        </p:attrNameLst>
                                      </p:cBhvr>
                                      <p:to>
                                        <p:strVal val="visible"/>
                                      </p:to>
                                    </p:set>
                                  </p:childTnLst>
                                </p:cTn>
                              </p:par>
                            </p:childTnLst>
                          </p:cTn>
                        </p:par>
                      </p:childTnLst>
                    </p:cTn>
                  </p:par>
                  <p:par>
                    <p:cTn id="216" fill="hold">
                      <p:stCondLst>
                        <p:cond delay="indefinite"/>
                      </p:stCondLst>
                      <p:childTnLst>
                        <p:par>
                          <p:cTn id="217" fill="hold">
                            <p:stCondLst>
                              <p:cond delay="0"/>
                            </p:stCondLst>
                            <p:childTnLst>
                              <p:par>
                                <p:cTn id="218" presetID="1" presetClass="entr" presetSubtype="0" fill="hold" nodeType="clickEffect">
                                  <p:stCondLst>
                                    <p:cond delay="0"/>
                                  </p:stCondLst>
                                  <p:childTnLst>
                                    <p:set>
                                      <p:cBhvr>
                                        <p:cTn id="219" dur="1" fill="hold">
                                          <p:stCondLst>
                                            <p:cond delay="0"/>
                                          </p:stCondLst>
                                        </p:cTn>
                                        <p:tgtEl>
                                          <p:spTgt spid="53"/>
                                        </p:tgtEl>
                                        <p:attrNameLst>
                                          <p:attrName>style.visibility</p:attrName>
                                        </p:attrNameLst>
                                      </p:cBhvr>
                                      <p:to>
                                        <p:strVal val="visible"/>
                                      </p:to>
                                    </p:set>
                                  </p:childTnLst>
                                </p:cTn>
                              </p:par>
                              <p:par>
                                <p:cTn id="220" presetID="1" presetClass="exit" presetSubtype="0" fill="hold" grpId="5" nodeType="withEffect">
                                  <p:stCondLst>
                                    <p:cond delay="0"/>
                                  </p:stCondLst>
                                  <p:childTnLst>
                                    <p:set>
                                      <p:cBhvr>
                                        <p:cTn id="221" dur="1" fill="hold">
                                          <p:stCondLst>
                                            <p:cond delay="0"/>
                                          </p:stCondLst>
                                        </p:cTn>
                                        <p:tgtEl>
                                          <p:spTgt spid="64"/>
                                        </p:tgtEl>
                                        <p:attrNameLst>
                                          <p:attrName>style.visibility</p:attrName>
                                        </p:attrNameLst>
                                      </p:cBhvr>
                                      <p:to>
                                        <p:strVal val="hidden"/>
                                      </p:to>
                                    </p:set>
                                  </p:childTnLst>
                                </p:cTn>
                              </p:par>
                            </p:childTnLst>
                          </p:cTn>
                        </p:par>
                      </p:childTnLst>
                    </p:cTn>
                  </p:par>
                  <p:par>
                    <p:cTn id="222" fill="hold">
                      <p:stCondLst>
                        <p:cond delay="indefinite"/>
                      </p:stCondLst>
                      <p:childTnLst>
                        <p:par>
                          <p:cTn id="223" fill="hold">
                            <p:stCondLst>
                              <p:cond delay="0"/>
                            </p:stCondLst>
                            <p:childTnLst>
                              <p:par>
                                <p:cTn id="224" presetID="1" presetClass="exit" presetSubtype="0" fill="hold" nodeType="clickEffect">
                                  <p:stCondLst>
                                    <p:cond delay="0"/>
                                  </p:stCondLst>
                                  <p:childTnLst>
                                    <p:set>
                                      <p:cBhvr>
                                        <p:cTn id="225" dur="1" fill="hold">
                                          <p:stCondLst>
                                            <p:cond delay="0"/>
                                          </p:stCondLst>
                                        </p:cTn>
                                        <p:tgtEl>
                                          <p:spTgt spid="53"/>
                                        </p:tgtEl>
                                        <p:attrNameLst>
                                          <p:attrName>style.visibility</p:attrName>
                                        </p:attrNameLst>
                                      </p:cBhvr>
                                      <p:to>
                                        <p:strVal val="hidden"/>
                                      </p:to>
                                    </p:set>
                                  </p:childTnLst>
                                </p:cTn>
                              </p:par>
                              <p:par>
                                <p:cTn id="226" presetID="1" presetClass="exit" presetSubtype="0" fill="hold" grpId="0" nodeType="withEffect">
                                  <p:stCondLst>
                                    <p:cond delay="0"/>
                                  </p:stCondLst>
                                  <p:childTnLst>
                                    <p:set>
                                      <p:cBhvr>
                                        <p:cTn id="227" dur="1" fill="hold">
                                          <p:stCondLst>
                                            <p:cond delay="0"/>
                                          </p:stCondLst>
                                        </p:cTn>
                                        <p:tgtEl>
                                          <p:spTgt spid="71"/>
                                        </p:tgtEl>
                                        <p:attrNameLst>
                                          <p:attrName>style.visibility</p:attrName>
                                        </p:attrNameLst>
                                      </p:cBhvr>
                                      <p:to>
                                        <p:strVal val="hidden"/>
                                      </p:to>
                                    </p:set>
                                  </p:childTnLst>
                                </p:cTn>
                              </p:par>
                              <p:par>
                                <p:cTn id="228" presetID="1" presetClass="entr" presetSubtype="0" fill="hold" grpId="4" nodeType="withEffect">
                                  <p:stCondLst>
                                    <p:cond delay="0"/>
                                  </p:stCondLst>
                                  <p:childTnLst>
                                    <p:set>
                                      <p:cBhvr>
                                        <p:cTn id="229" dur="1" fill="hold">
                                          <p:stCondLst>
                                            <p:cond delay="0"/>
                                          </p:stCondLst>
                                        </p:cTn>
                                        <p:tgtEl>
                                          <p:spTgt spid="65"/>
                                        </p:tgtEl>
                                        <p:attrNameLst>
                                          <p:attrName>style.visibility</p:attrName>
                                        </p:attrNameLst>
                                      </p:cBhvr>
                                      <p:to>
                                        <p:strVal val="visible"/>
                                      </p:to>
                                    </p:set>
                                  </p:childTnLst>
                                </p:cTn>
                              </p:par>
                              <p:par>
                                <p:cTn id="230" presetID="1" presetClass="entr" presetSubtype="0" fill="hold" grpId="0" nodeType="withEffect">
                                  <p:stCondLst>
                                    <p:cond delay="0"/>
                                  </p:stCondLst>
                                  <p:childTnLst>
                                    <p:set>
                                      <p:cBhvr>
                                        <p:cTn id="231" dur="1" fill="hold">
                                          <p:stCondLst>
                                            <p:cond delay="0"/>
                                          </p:stCondLst>
                                        </p:cTn>
                                        <p:tgtEl>
                                          <p:spTgt spid="60"/>
                                        </p:tgtEl>
                                        <p:attrNameLst>
                                          <p:attrName>style.visibility</p:attrName>
                                        </p:attrNameLst>
                                      </p:cBhvr>
                                      <p:to>
                                        <p:strVal val="visible"/>
                                      </p:to>
                                    </p:set>
                                  </p:childTnLst>
                                </p:cTn>
                              </p:par>
                              <p:par>
                                <p:cTn id="232" presetID="1" presetClass="entr" presetSubtype="0" fill="hold" grpId="0" nodeType="withEffect">
                                  <p:stCondLst>
                                    <p:cond delay="0"/>
                                  </p:stCondLst>
                                  <p:childTnLst>
                                    <p:set>
                                      <p:cBhvr>
                                        <p:cTn id="233"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P spid="61" grpId="0"/>
      <p:bldP spid="62" grpId="0"/>
      <p:bldP spid="62" grpId="1"/>
      <p:bldP spid="62" grpId="2"/>
      <p:bldP spid="62" grpId="3"/>
      <p:bldP spid="63" grpId="0"/>
      <p:bldP spid="63" grpId="1"/>
      <p:bldP spid="63" grpId="2"/>
      <p:bldP spid="63" grpId="3"/>
      <p:bldP spid="64" grpId="0"/>
      <p:bldP spid="64" grpId="1"/>
      <p:bldP spid="64" grpId="2"/>
      <p:bldP spid="64" grpId="3"/>
      <p:bldP spid="64" grpId="4"/>
      <p:bldP spid="64" grpId="5"/>
      <p:bldP spid="65" grpId="0"/>
      <p:bldP spid="65" grpId="1"/>
      <p:bldP spid="65" grpId="2"/>
      <p:bldP spid="65" grpId="3"/>
      <p:bldP spid="65" grpId="4"/>
      <p:bldP spid="66" grpId="0"/>
      <p:bldP spid="66" grpId="1"/>
      <p:bldP spid="66" grpId="2"/>
      <p:bldP spid="66" grpId="3"/>
      <p:bldP spid="67" grpId="0"/>
      <p:bldP spid="67" grpId="1"/>
      <p:bldP spid="67" grpId="2"/>
      <p:bldP spid="67" grpId="3"/>
      <p:bldP spid="68" grpId="0"/>
      <p:bldP spid="68" grpId="1"/>
      <p:bldP spid="68" grpId="2"/>
      <p:bldP spid="68" grpId="3"/>
      <p:bldP spid="69" grpId="0"/>
      <p:bldP spid="69" grpId="1"/>
      <p:bldP spid="70" grpId="0"/>
      <p:bldP spid="70" grpId="1"/>
      <p:bldP spid="71" grpId="0"/>
      <p:bldP spid="71" grpId="1"/>
      <p:bldP spid="72" grpId="0"/>
      <p:bldP spid="73" grpId="0"/>
      <p:bldP spid="73" grpId="1"/>
      <p:bldP spid="74" grpId="0"/>
      <p:bldP spid="74" grpId="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9902E-6288-0E4D-B809-0F10D76F8B62}"/>
              </a:ext>
            </a:extLst>
          </p:cNvPr>
          <p:cNvSpPr>
            <a:spLocks noGrp="1"/>
          </p:cNvSpPr>
          <p:nvPr>
            <p:ph type="title"/>
          </p:nvPr>
        </p:nvSpPr>
        <p:spPr>
          <a:xfrm>
            <a:off x="314325" y="1935945"/>
            <a:ext cx="8515350" cy="458788"/>
          </a:xfrm>
        </p:spPr>
        <p:txBody>
          <a:bodyPr/>
          <a:lstStyle/>
          <a:p>
            <a:r>
              <a:rPr lang="ro-RO" dirty="0"/>
              <a:t>Terminare (topologii arbore)</a:t>
            </a:r>
            <a:br>
              <a:rPr lang="ro-RO" dirty="0"/>
            </a:br>
            <a:br>
              <a:rPr lang="ro-RO" dirty="0"/>
            </a:br>
            <a:r>
              <a:rPr lang="ro-RO" dirty="0"/>
              <a:t>- Tehnica </a:t>
            </a:r>
            <a:r>
              <a:rPr lang="ro-RO" dirty="0" err="1"/>
              <a:t>confirmarii</a:t>
            </a:r>
            <a:r>
              <a:rPr lang="ro-RO" dirty="0"/>
              <a:t> mesajelor - </a:t>
            </a:r>
          </a:p>
        </p:txBody>
      </p:sp>
    </p:spTree>
    <p:extLst>
      <p:ext uri="{BB962C8B-B14F-4D97-AF65-F5344CB8AC3E}">
        <p14:creationId xmlns:p14="http://schemas.microsoft.com/office/powerpoint/2010/main" val="191692390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C8606C-1991-4EFA-80CB-C612095AEF86}"/>
              </a:ext>
            </a:extLst>
          </p:cNvPr>
          <p:cNvSpPr>
            <a:spLocks noGrp="1"/>
          </p:cNvSpPr>
          <p:nvPr>
            <p:ph type="title"/>
          </p:nvPr>
        </p:nvSpPr>
        <p:spPr/>
        <p:txBody>
          <a:bodyPr/>
          <a:lstStyle/>
          <a:p>
            <a:r>
              <a:rPr lang="en-US" dirty="0" err="1"/>
              <a:t>Terminarea</a:t>
            </a:r>
            <a:r>
              <a:rPr lang="en-US" dirty="0"/>
              <a:t> in </a:t>
            </a:r>
            <a:r>
              <a:rPr lang="en-US" dirty="0" err="1"/>
              <a:t>topologii</a:t>
            </a:r>
            <a:r>
              <a:rPr lang="en-US" dirty="0"/>
              <a:t> arbore</a:t>
            </a:r>
          </a:p>
        </p:txBody>
      </p:sp>
      <p:sp>
        <p:nvSpPr>
          <p:cNvPr id="42" name="Rectangle 3">
            <a:extLst>
              <a:ext uri="{FF2B5EF4-FFF2-40B4-BE49-F238E27FC236}">
                <a16:creationId xmlns:a16="http://schemas.microsoft.com/office/drawing/2014/main" id="{5411FA56-2A26-40EB-8564-AB9992913F05}"/>
              </a:ext>
            </a:extLst>
          </p:cNvPr>
          <p:cNvSpPr txBox="1">
            <a:spLocks noChangeArrowheads="1"/>
          </p:cNvSpPr>
          <p:nvPr/>
        </p:nvSpPr>
        <p:spPr bwMode="auto">
          <a:xfrm>
            <a:off x="190500" y="1435100"/>
            <a:ext cx="8763000" cy="243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Font typeface="Times"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Wingdings" pitchFamily="2" charset="2"/>
              <a:buChar char="w"/>
              <a:defRPr sz="2800">
                <a:solidFill>
                  <a:schemeClr val="tx1"/>
                </a:solidFill>
                <a:latin typeface="+mn-lt"/>
              </a:defRPr>
            </a:lvl2pPr>
            <a:lvl3pPr marL="1085850" indent="-228600" algn="l" rtl="0" eaLnBrk="0" fontAlgn="base" hangingPunct="0">
              <a:spcBef>
                <a:spcPct val="20000"/>
              </a:spcBef>
              <a:spcAft>
                <a:spcPct val="0"/>
              </a:spcAft>
              <a:buClr>
                <a:schemeClr val="accent1"/>
              </a:buClr>
              <a:buFont typeface="Wingdings" pitchFamily="2" charset="2"/>
              <a:buChar char="§"/>
              <a:defRPr sz="2400">
                <a:solidFill>
                  <a:schemeClr val="tx1"/>
                </a:solidFill>
                <a:latin typeface="+mn-lt"/>
              </a:defRPr>
            </a:lvl3pPr>
            <a:lvl4pPr marL="1428750" indent="-228600" algn="l" rtl="0" eaLnBrk="0" fontAlgn="base" hangingPunct="0">
              <a:spcBef>
                <a:spcPct val="20000"/>
              </a:spcBef>
              <a:spcAft>
                <a:spcPct val="0"/>
              </a:spcAft>
              <a:buClr>
                <a:schemeClr val="accent2"/>
              </a:buClr>
              <a:buFont typeface="Times" charset="0"/>
              <a:buChar char="•"/>
              <a:defRPr sz="2000">
                <a:solidFill>
                  <a:schemeClr val="tx1"/>
                </a:solidFill>
                <a:latin typeface="+mn-lt"/>
              </a:defRPr>
            </a:lvl4pPr>
            <a:lvl5pPr marL="1771650" indent="-228600" algn="l" rtl="0" eaLnBrk="0" fontAlgn="base" hangingPunct="0">
              <a:spcBef>
                <a:spcPct val="20000"/>
              </a:spcBef>
              <a:spcAft>
                <a:spcPct val="0"/>
              </a:spcAft>
              <a:buClr>
                <a:schemeClr val="tx2"/>
              </a:buClr>
              <a:buFont typeface="Wingdings" pitchFamily="2" charset="2"/>
              <a:buChar char="§"/>
              <a:defRPr sz="2000">
                <a:solidFill>
                  <a:schemeClr val="tx1"/>
                </a:solidFill>
                <a:latin typeface="+mn-lt"/>
              </a:defRPr>
            </a:lvl5pPr>
            <a:lvl6pPr marL="22288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6pPr>
            <a:lvl7pPr marL="26860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7pPr>
            <a:lvl8pPr marL="31432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8pPr>
            <a:lvl9pPr marL="36004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9pPr>
          </a:lstStyle>
          <a:p>
            <a:pPr eaLnBrk="1" hangingPunct="1">
              <a:spcBef>
                <a:spcPct val="0"/>
              </a:spcBef>
              <a:spcAft>
                <a:spcPts val="1200"/>
              </a:spcAft>
            </a:pPr>
            <a:r>
              <a:rPr lang="en-US" sz="2200" kern="0" dirty="0" err="1">
                <a:latin typeface="Arial" pitchFamily="34" charset="0"/>
                <a:cs typeface="Arial" pitchFamily="34" charset="0"/>
              </a:rPr>
              <a:t>Când</a:t>
            </a:r>
            <a:r>
              <a:rPr lang="en-US" sz="2200" kern="0" dirty="0">
                <a:latin typeface="Arial" pitchFamily="34" charset="0"/>
                <a:cs typeface="Arial" pitchFamily="34" charset="0"/>
              </a:rPr>
              <a:t> un </a:t>
            </a:r>
            <a:r>
              <a:rPr lang="en-US" sz="2200" kern="0" dirty="0" err="1">
                <a:latin typeface="Arial" pitchFamily="34" charset="0"/>
                <a:cs typeface="Arial" pitchFamily="34" charset="0"/>
              </a:rPr>
              <a:t>proces</a:t>
            </a:r>
            <a:r>
              <a:rPr lang="en-US" sz="2200" kern="0" dirty="0">
                <a:latin typeface="Arial" pitchFamily="34" charset="0"/>
                <a:cs typeface="Arial" pitchFamily="34" charset="0"/>
              </a:rPr>
              <a:t> </a:t>
            </a:r>
            <a:r>
              <a:rPr lang="en-US" sz="2200" kern="0" dirty="0" err="1">
                <a:latin typeface="Arial" pitchFamily="34" charset="0"/>
                <a:cs typeface="Arial" pitchFamily="34" charset="0"/>
              </a:rPr>
              <a:t>frunză</a:t>
            </a:r>
            <a:r>
              <a:rPr lang="en-US" sz="2200" kern="0" dirty="0">
                <a:latin typeface="Arial" pitchFamily="34" charset="0"/>
                <a:cs typeface="Arial" pitchFamily="34" charset="0"/>
              </a:rPr>
              <a:t> se </a:t>
            </a:r>
            <a:r>
              <a:rPr lang="en-US" sz="2200" kern="0" dirty="0" err="1">
                <a:latin typeface="Arial" pitchFamily="34" charset="0"/>
                <a:cs typeface="Arial" pitchFamily="34" charset="0"/>
              </a:rPr>
              <a:t>termină</a:t>
            </a:r>
            <a:r>
              <a:rPr lang="en-US" sz="2200" kern="0" dirty="0">
                <a:latin typeface="Arial" pitchFamily="34" charset="0"/>
                <a:cs typeface="Arial" pitchFamily="34" charset="0"/>
              </a:rPr>
              <a:t>, el </a:t>
            </a:r>
            <a:r>
              <a:rPr lang="en-US" sz="2200" kern="0" dirty="0" err="1">
                <a:latin typeface="Arial" pitchFamily="34" charset="0"/>
                <a:cs typeface="Arial" pitchFamily="34" charset="0"/>
              </a:rPr>
              <a:t>anunţă</a:t>
            </a:r>
            <a:r>
              <a:rPr lang="en-US" sz="2200" kern="0" dirty="0">
                <a:latin typeface="Arial" pitchFamily="34" charset="0"/>
                <a:cs typeface="Arial" pitchFamily="34" charset="0"/>
              </a:rPr>
              <a:t> </a:t>
            </a:r>
            <a:r>
              <a:rPr lang="en-US" sz="2200" kern="0" dirty="0" err="1">
                <a:latin typeface="Arial" pitchFamily="34" charset="0"/>
                <a:cs typeface="Arial" pitchFamily="34" charset="0"/>
              </a:rPr>
              <a:t>părintele</a:t>
            </a:r>
            <a:r>
              <a:rPr lang="en-US" sz="2200" kern="0" dirty="0">
                <a:latin typeface="Arial" pitchFamily="34" charset="0"/>
                <a:cs typeface="Arial" pitchFamily="34" charset="0"/>
              </a:rPr>
              <a:t> </a:t>
            </a:r>
            <a:r>
              <a:rPr lang="en-US" sz="2200" kern="0" dirty="0" err="1">
                <a:latin typeface="Arial" pitchFamily="34" charset="0"/>
                <a:cs typeface="Arial" pitchFamily="34" charset="0"/>
              </a:rPr>
              <a:t>său</a:t>
            </a:r>
            <a:r>
              <a:rPr lang="en-US" sz="2200" kern="0" dirty="0">
                <a:latin typeface="Arial" pitchFamily="34" charset="0"/>
                <a:cs typeface="Arial" pitchFamily="34" charset="0"/>
              </a:rPr>
              <a:t>. </a:t>
            </a:r>
          </a:p>
          <a:p>
            <a:pPr eaLnBrk="1" hangingPunct="1">
              <a:spcBef>
                <a:spcPct val="0"/>
              </a:spcBef>
              <a:spcAft>
                <a:spcPts val="1200"/>
              </a:spcAft>
            </a:pPr>
            <a:r>
              <a:rPr lang="en-US" sz="2200" kern="0" dirty="0" err="1">
                <a:latin typeface="Arial" pitchFamily="34" charset="0"/>
                <a:cs typeface="Arial" pitchFamily="34" charset="0"/>
              </a:rPr>
              <a:t>Când</a:t>
            </a:r>
            <a:r>
              <a:rPr lang="en-US" sz="2200" kern="0" dirty="0">
                <a:latin typeface="Arial" pitchFamily="34" charset="0"/>
                <a:cs typeface="Arial" pitchFamily="34" charset="0"/>
              </a:rPr>
              <a:t> un nod </a:t>
            </a:r>
            <a:r>
              <a:rPr lang="en-US" sz="2200" kern="0" dirty="0" err="1">
                <a:latin typeface="Arial" pitchFamily="34" charset="0"/>
                <a:cs typeface="Arial" pitchFamily="34" charset="0"/>
              </a:rPr>
              <a:t>oarecare</a:t>
            </a:r>
            <a:r>
              <a:rPr lang="en-US" sz="2200" kern="0" dirty="0">
                <a:latin typeface="Arial" pitchFamily="34" charset="0"/>
                <a:cs typeface="Arial" pitchFamily="34" charset="0"/>
              </a:rPr>
              <a:t> al </a:t>
            </a:r>
            <a:r>
              <a:rPr lang="en-US" sz="2200" kern="0" dirty="0" err="1">
                <a:latin typeface="Arial" pitchFamily="34" charset="0"/>
                <a:cs typeface="Arial" pitchFamily="34" charset="0"/>
              </a:rPr>
              <a:t>arborelui</a:t>
            </a:r>
            <a:r>
              <a:rPr lang="en-US" sz="2200" kern="0" dirty="0">
                <a:latin typeface="Arial" pitchFamily="34" charset="0"/>
                <a:cs typeface="Arial" pitchFamily="34" charset="0"/>
              </a:rPr>
              <a:t> se </a:t>
            </a:r>
            <a:r>
              <a:rPr lang="en-US" sz="2200" kern="0" dirty="0" err="1">
                <a:latin typeface="Arial" pitchFamily="34" charset="0"/>
                <a:cs typeface="Arial" pitchFamily="34" charset="0"/>
              </a:rPr>
              <a:t>termină</a:t>
            </a:r>
            <a:r>
              <a:rPr lang="en-US" sz="2200" kern="0" dirty="0">
                <a:latin typeface="Arial" pitchFamily="34" charset="0"/>
                <a:cs typeface="Arial" pitchFamily="34" charset="0"/>
              </a:rPr>
              <a:t>, el </a:t>
            </a:r>
            <a:r>
              <a:rPr lang="en-US" sz="2200" kern="0" dirty="0" err="1">
                <a:latin typeface="Arial" pitchFamily="34" charset="0"/>
                <a:cs typeface="Arial" pitchFamily="34" charset="0"/>
              </a:rPr>
              <a:t>aşteaptă</a:t>
            </a:r>
            <a:r>
              <a:rPr lang="en-US" sz="2200" kern="0" dirty="0">
                <a:latin typeface="Arial" pitchFamily="34" charset="0"/>
                <a:cs typeface="Arial" pitchFamily="34" charset="0"/>
              </a:rPr>
              <a:t>  </a:t>
            </a:r>
            <a:r>
              <a:rPr lang="en-US" sz="2200" kern="0" dirty="0" err="1">
                <a:latin typeface="Arial" pitchFamily="34" charset="0"/>
                <a:cs typeface="Arial" pitchFamily="34" charset="0"/>
              </a:rPr>
              <a:t>notificarea</a:t>
            </a:r>
            <a:r>
              <a:rPr lang="en-US" sz="2200" kern="0" dirty="0">
                <a:latin typeface="Arial" pitchFamily="34" charset="0"/>
                <a:cs typeface="Arial" pitchFamily="34" charset="0"/>
              </a:rPr>
              <a:t> </a:t>
            </a:r>
            <a:r>
              <a:rPr lang="en-US" sz="2200" kern="0" dirty="0" err="1">
                <a:latin typeface="Arial" pitchFamily="34" charset="0"/>
                <a:cs typeface="Arial" pitchFamily="34" charset="0"/>
              </a:rPr>
              <a:t>terminării</a:t>
            </a:r>
            <a:r>
              <a:rPr lang="en-US" sz="2200" kern="0" dirty="0">
                <a:latin typeface="Arial" pitchFamily="34" charset="0"/>
                <a:cs typeface="Arial" pitchFamily="34" charset="0"/>
              </a:rPr>
              <a:t> de la </a:t>
            </a:r>
            <a:r>
              <a:rPr lang="en-US" sz="2200" kern="0" dirty="0" err="1">
                <a:latin typeface="Arial" pitchFamily="34" charset="0"/>
                <a:cs typeface="Arial" pitchFamily="34" charset="0"/>
              </a:rPr>
              <a:t>toţi</a:t>
            </a:r>
            <a:r>
              <a:rPr lang="en-US" sz="2200" kern="0" dirty="0">
                <a:latin typeface="Arial" pitchFamily="34" charset="0"/>
                <a:cs typeface="Arial" pitchFamily="34" charset="0"/>
              </a:rPr>
              <a:t> </a:t>
            </a:r>
            <a:r>
              <a:rPr lang="en-US" sz="2200" kern="0" dirty="0" err="1">
                <a:latin typeface="Arial" pitchFamily="34" charset="0"/>
                <a:cs typeface="Arial" pitchFamily="34" charset="0"/>
              </a:rPr>
              <a:t>fiii</a:t>
            </a:r>
            <a:r>
              <a:rPr lang="en-US" sz="2200" kern="0" dirty="0">
                <a:latin typeface="Arial" pitchFamily="34" charset="0"/>
                <a:cs typeface="Arial" pitchFamily="34" charset="0"/>
              </a:rPr>
              <a:t> </a:t>
            </a:r>
            <a:r>
              <a:rPr lang="en-US" sz="2200" kern="0" dirty="0" err="1">
                <a:latin typeface="Arial" pitchFamily="34" charset="0"/>
                <a:cs typeface="Arial" pitchFamily="34" charset="0"/>
              </a:rPr>
              <a:t>săi</a:t>
            </a:r>
            <a:r>
              <a:rPr lang="en-US" sz="2200" kern="0" dirty="0">
                <a:latin typeface="Arial" pitchFamily="34" charset="0"/>
                <a:cs typeface="Arial" pitchFamily="34" charset="0"/>
              </a:rPr>
              <a:t> </a:t>
            </a:r>
            <a:r>
              <a:rPr lang="en-US" sz="2200" kern="0" dirty="0" err="1">
                <a:latin typeface="Arial" pitchFamily="34" charset="0"/>
                <a:cs typeface="Arial" pitchFamily="34" charset="0"/>
              </a:rPr>
              <a:t>şi</a:t>
            </a:r>
            <a:r>
              <a:rPr lang="en-US" sz="2200" kern="0" dirty="0">
                <a:latin typeface="Arial" pitchFamily="34" charset="0"/>
                <a:cs typeface="Arial" pitchFamily="34" charset="0"/>
              </a:rPr>
              <a:t> </a:t>
            </a:r>
            <a:r>
              <a:rPr lang="en-US" sz="2200" kern="0" dirty="0" err="1">
                <a:latin typeface="Arial" pitchFamily="34" charset="0"/>
                <a:cs typeface="Arial" pitchFamily="34" charset="0"/>
              </a:rPr>
              <a:t>apoi</a:t>
            </a:r>
            <a:r>
              <a:rPr lang="en-US" sz="2200" kern="0" dirty="0">
                <a:latin typeface="Arial" pitchFamily="34" charset="0"/>
                <a:cs typeface="Arial" pitchFamily="34" charset="0"/>
              </a:rPr>
              <a:t> </a:t>
            </a:r>
            <a:r>
              <a:rPr lang="en-US" sz="2200" kern="0" dirty="0" err="1">
                <a:latin typeface="Arial" pitchFamily="34" charset="0"/>
                <a:cs typeface="Arial" pitchFamily="34" charset="0"/>
              </a:rPr>
              <a:t>îşi</a:t>
            </a:r>
            <a:r>
              <a:rPr lang="en-US" sz="2200" kern="0" dirty="0">
                <a:latin typeface="Arial" pitchFamily="34" charset="0"/>
                <a:cs typeface="Arial" pitchFamily="34" charset="0"/>
              </a:rPr>
              <a:t> </a:t>
            </a:r>
            <a:r>
              <a:rPr lang="en-US" sz="2200" kern="0" dirty="0" err="1">
                <a:latin typeface="Arial" pitchFamily="34" charset="0"/>
                <a:cs typeface="Arial" pitchFamily="34" charset="0"/>
              </a:rPr>
              <a:t>anunţă</a:t>
            </a:r>
            <a:r>
              <a:rPr lang="en-US" sz="2200" kern="0" dirty="0">
                <a:latin typeface="Arial" pitchFamily="34" charset="0"/>
                <a:cs typeface="Arial" pitchFamily="34" charset="0"/>
              </a:rPr>
              <a:t> </a:t>
            </a:r>
            <a:r>
              <a:rPr lang="en-US" sz="2200" kern="0" dirty="0" err="1">
                <a:latin typeface="Arial" pitchFamily="34" charset="0"/>
                <a:cs typeface="Arial" pitchFamily="34" charset="0"/>
              </a:rPr>
              <a:t>părintele</a:t>
            </a:r>
            <a:r>
              <a:rPr lang="en-US" sz="2200" kern="0" dirty="0">
                <a:latin typeface="Arial" pitchFamily="34" charset="0"/>
                <a:cs typeface="Arial" pitchFamily="34" charset="0"/>
              </a:rPr>
              <a:t>. </a:t>
            </a:r>
          </a:p>
          <a:p>
            <a:pPr eaLnBrk="1" hangingPunct="1">
              <a:spcBef>
                <a:spcPct val="0"/>
              </a:spcBef>
              <a:spcAft>
                <a:spcPts val="1200"/>
              </a:spcAft>
            </a:pPr>
            <a:r>
              <a:rPr lang="en-US" sz="2200" kern="0" dirty="0" err="1">
                <a:latin typeface="Arial" pitchFamily="34" charset="0"/>
                <a:cs typeface="Arial" pitchFamily="34" charset="0"/>
              </a:rPr>
              <a:t>Notificările</a:t>
            </a:r>
            <a:r>
              <a:rPr lang="en-US" sz="2200" kern="0" dirty="0">
                <a:latin typeface="Arial" pitchFamily="34" charset="0"/>
                <a:cs typeface="Arial" pitchFamily="34" charset="0"/>
              </a:rPr>
              <a:t> se </a:t>
            </a:r>
            <a:r>
              <a:rPr lang="en-US" sz="2200" kern="0" dirty="0" err="1">
                <a:latin typeface="Arial" pitchFamily="34" charset="0"/>
                <a:cs typeface="Arial" pitchFamily="34" charset="0"/>
              </a:rPr>
              <a:t>propagă</a:t>
            </a:r>
            <a:r>
              <a:rPr lang="en-US" sz="2200" kern="0" dirty="0">
                <a:latin typeface="Arial" pitchFamily="34" charset="0"/>
                <a:cs typeface="Arial" pitchFamily="34" charset="0"/>
              </a:rPr>
              <a:t> </a:t>
            </a:r>
            <a:r>
              <a:rPr lang="en-US" sz="2200" kern="0" dirty="0" err="1">
                <a:latin typeface="Arial" pitchFamily="34" charset="0"/>
                <a:cs typeface="Arial" pitchFamily="34" charset="0"/>
              </a:rPr>
              <a:t>astfel</a:t>
            </a:r>
            <a:r>
              <a:rPr lang="en-US" sz="2200" kern="0" dirty="0">
                <a:latin typeface="Arial" pitchFamily="34" charset="0"/>
                <a:cs typeface="Arial" pitchFamily="34" charset="0"/>
              </a:rPr>
              <a:t> </a:t>
            </a:r>
            <a:r>
              <a:rPr lang="en-US" sz="2200" kern="0" dirty="0" err="1">
                <a:latin typeface="Arial" pitchFamily="34" charset="0"/>
                <a:cs typeface="Arial" pitchFamily="34" charset="0"/>
              </a:rPr>
              <a:t>pînă</a:t>
            </a:r>
            <a:r>
              <a:rPr lang="en-US" sz="2200" kern="0" dirty="0">
                <a:latin typeface="Arial" pitchFamily="34" charset="0"/>
                <a:cs typeface="Arial" pitchFamily="34" charset="0"/>
              </a:rPr>
              <a:t> la </a:t>
            </a:r>
            <a:r>
              <a:rPr lang="en-US" sz="2200" kern="0" dirty="0" err="1">
                <a:latin typeface="Arial" pitchFamily="34" charset="0"/>
                <a:cs typeface="Arial" pitchFamily="34" charset="0"/>
              </a:rPr>
              <a:t>procesul</a:t>
            </a:r>
            <a:r>
              <a:rPr lang="en-US" sz="2200" kern="0" dirty="0">
                <a:latin typeface="Arial" pitchFamily="34" charset="0"/>
                <a:cs typeface="Arial" pitchFamily="34" charset="0"/>
              </a:rPr>
              <a:t> </a:t>
            </a:r>
            <a:r>
              <a:rPr lang="en-US" sz="2200" kern="0" dirty="0" err="1">
                <a:latin typeface="Arial" pitchFamily="34" charset="0"/>
                <a:cs typeface="Arial" pitchFamily="34" charset="0"/>
              </a:rPr>
              <a:t>sursa</a:t>
            </a:r>
            <a:r>
              <a:rPr lang="en-US" sz="2200" kern="0" dirty="0">
                <a:latin typeface="Arial" pitchFamily="34" charset="0"/>
                <a:cs typeface="Arial" pitchFamily="34" charset="0"/>
              </a:rPr>
              <a:t>, </a:t>
            </a:r>
            <a:r>
              <a:rPr lang="en-US" sz="2200" kern="0" dirty="0" err="1">
                <a:latin typeface="Arial" pitchFamily="34" charset="0"/>
                <a:cs typeface="Arial" pitchFamily="34" charset="0"/>
              </a:rPr>
              <a:t>aflat</a:t>
            </a:r>
            <a:r>
              <a:rPr lang="en-US" sz="2200" kern="0" dirty="0">
                <a:latin typeface="Arial" pitchFamily="34" charset="0"/>
                <a:cs typeface="Arial" pitchFamily="34" charset="0"/>
              </a:rPr>
              <a:t> </a:t>
            </a:r>
            <a:r>
              <a:rPr lang="en-US" sz="2200" kern="0" dirty="0" err="1">
                <a:latin typeface="Arial" pitchFamily="34" charset="0"/>
                <a:cs typeface="Arial" pitchFamily="34" charset="0"/>
              </a:rPr>
              <a:t>în</a:t>
            </a:r>
            <a:r>
              <a:rPr lang="en-US" sz="2200" kern="0" dirty="0">
                <a:latin typeface="Arial" pitchFamily="34" charset="0"/>
                <a:cs typeface="Arial" pitchFamily="34" charset="0"/>
              </a:rPr>
              <a:t> </a:t>
            </a:r>
            <a:r>
              <a:rPr lang="en-US" sz="2200" kern="0" dirty="0" err="1">
                <a:latin typeface="Arial" pitchFamily="34" charset="0"/>
                <a:cs typeface="Arial" pitchFamily="34" charset="0"/>
              </a:rPr>
              <a:t>rădăcina</a:t>
            </a:r>
            <a:r>
              <a:rPr lang="en-US" sz="2200" kern="0" dirty="0">
                <a:latin typeface="Arial" pitchFamily="34" charset="0"/>
                <a:cs typeface="Arial" pitchFamily="34" charset="0"/>
              </a:rPr>
              <a:t> </a:t>
            </a:r>
            <a:r>
              <a:rPr lang="en-US" sz="2200" kern="0" dirty="0" err="1">
                <a:latin typeface="Arial" pitchFamily="34" charset="0"/>
                <a:cs typeface="Arial" pitchFamily="34" charset="0"/>
              </a:rPr>
              <a:t>arborelui</a:t>
            </a:r>
            <a:r>
              <a:rPr lang="en-US" sz="2200" kern="0" dirty="0">
                <a:latin typeface="Arial" pitchFamily="34" charset="0"/>
                <a:cs typeface="Arial" pitchFamily="34" charset="0"/>
              </a:rPr>
              <a:t>. </a:t>
            </a:r>
          </a:p>
        </p:txBody>
      </p:sp>
      <p:sp>
        <p:nvSpPr>
          <p:cNvPr id="43" name="Oval 4">
            <a:extLst>
              <a:ext uri="{FF2B5EF4-FFF2-40B4-BE49-F238E27FC236}">
                <a16:creationId xmlns:a16="http://schemas.microsoft.com/office/drawing/2014/main" id="{ED78B867-A135-4B5F-A6A4-A3016F066D05}"/>
              </a:ext>
            </a:extLst>
          </p:cNvPr>
          <p:cNvSpPr>
            <a:spLocks noChangeArrowheads="1"/>
          </p:cNvSpPr>
          <p:nvPr/>
        </p:nvSpPr>
        <p:spPr bwMode="auto">
          <a:xfrm>
            <a:off x="3810000" y="3721100"/>
            <a:ext cx="609600" cy="609600"/>
          </a:xfrm>
          <a:prstGeom prst="ellipse">
            <a:avLst/>
          </a:prstGeom>
          <a:noFill/>
          <a:ln w="2857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Times New Roman" charset="0"/>
                <a:ea typeface="ＭＳ Ｐゴシック" charset="0"/>
              </a:rPr>
              <a:t>1</a:t>
            </a:r>
          </a:p>
        </p:txBody>
      </p:sp>
      <p:sp>
        <p:nvSpPr>
          <p:cNvPr id="44" name="Oval 5">
            <a:extLst>
              <a:ext uri="{FF2B5EF4-FFF2-40B4-BE49-F238E27FC236}">
                <a16:creationId xmlns:a16="http://schemas.microsoft.com/office/drawing/2014/main" id="{66323E13-A439-4460-8163-7EF684C1015D}"/>
              </a:ext>
            </a:extLst>
          </p:cNvPr>
          <p:cNvSpPr>
            <a:spLocks noChangeArrowheads="1"/>
          </p:cNvSpPr>
          <p:nvPr/>
        </p:nvSpPr>
        <p:spPr bwMode="auto">
          <a:xfrm>
            <a:off x="2819400" y="4559300"/>
            <a:ext cx="609600" cy="609600"/>
          </a:xfrm>
          <a:prstGeom prst="ellipse">
            <a:avLst/>
          </a:prstGeom>
          <a:noFill/>
          <a:ln w="2857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Times New Roman" charset="0"/>
                <a:ea typeface="ＭＳ Ｐゴシック" charset="0"/>
              </a:rPr>
              <a:t>2</a:t>
            </a:r>
          </a:p>
        </p:txBody>
      </p:sp>
      <p:sp>
        <p:nvSpPr>
          <p:cNvPr id="45" name="Oval 6">
            <a:extLst>
              <a:ext uri="{FF2B5EF4-FFF2-40B4-BE49-F238E27FC236}">
                <a16:creationId xmlns:a16="http://schemas.microsoft.com/office/drawing/2014/main" id="{CCA755E8-1C29-4714-82B5-D67DDC3BD84E}"/>
              </a:ext>
            </a:extLst>
          </p:cNvPr>
          <p:cNvSpPr>
            <a:spLocks noChangeArrowheads="1"/>
          </p:cNvSpPr>
          <p:nvPr/>
        </p:nvSpPr>
        <p:spPr bwMode="auto">
          <a:xfrm>
            <a:off x="5562600" y="4559300"/>
            <a:ext cx="609600" cy="609600"/>
          </a:xfrm>
          <a:prstGeom prst="ellipse">
            <a:avLst/>
          </a:prstGeom>
          <a:noFill/>
          <a:ln w="2857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Times New Roman" charset="0"/>
                <a:ea typeface="ＭＳ Ｐゴシック" charset="0"/>
              </a:rPr>
              <a:t>3</a:t>
            </a:r>
          </a:p>
        </p:txBody>
      </p:sp>
      <p:sp>
        <p:nvSpPr>
          <p:cNvPr id="46" name="Oval 7">
            <a:extLst>
              <a:ext uri="{FF2B5EF4-FFF2-40B4-BE49-F238E27FC236}">
                <a16:creationId xmlns:a16="http://schemas.microsoft.com/office/drawing/2014/main" id="{FA1BE7ED-2A56-4C92-9305-20E28C162DAB}"/>
              </a:ext>
            </a:extLst>
          </p:cNvPr>
          <p:cNvSpPr>
            <a:spLocks noChangeArrowheads="1"/>
          </p:cNvSpPr>
          <p:nvPr/>
        </p:nvSpPr>
        <p:spPr bwMode="auto">
          <a:xfrm>
            <a:off x="1524000" y="5626100"/>
            <a:ext cx="609600" cy="609600"/>
          </a:xfrm>
          <a:prstGeom prst="ellipse">
            <a:avLst/>
          </a:prstGeom>
          <a:noFill/>
          <a:ln w="2857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Times New Roman" charset="0"/>
                <a:ea typeface="ＭＳ Ｐゴシック" charset="0"/>
              </a:rPr>
              <a:t>4</a:t>
            </a:r>
          </a:p>
        </p:txBody>
      </p:sp>
      <p:sp>
        <p:nvSpPr>
          <p:cNvPr id="47" name="Oval 8">
            <a:extLst>
              <a:ext uri="{FF2B5EF4-FFF2-40B4-BE49-F238E27FC236}">
                <a16:creationId xmlns:a16="http://schemas.microsoft.com/office/drawing/2014/main" id="{08DB7314-34DC-4FF9-8478-E0272BFFB44C}"/>
              </a:ext>
            </a:extLst>
          </p:cNvPr>
          <p:cNvSpPr>
            <a:spLocks noChangeArrowheads="1"/>
          </p:cNvSpPr>
          <p:nvPr/>
        </p:nvSpPr>
        <p:spPr bwMode="auto">
          <a:xfrm>
            <a:off x="2819400" y="5626100"/>
            <a:ext cx="609600" cy="609600"/>
          </a:xfrm>
          <a:prstGeom prst="ellipse">
            <a:avLst/>
          </a:prstGeom>
          <a:noFill/>
          <a:ln w="2857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Times New Roman" charset="0"/>
                <a:ea typeface="ＭＳ Ｐゴシック" charset="0"/>
              </a:rPr>
              <a:t>5</a:t>
            </a:r>
          </a:p>
        </p:txBody>
      </p:sp>
      <p:sp>
        <p:nvSpPr>
          <p:cNvPr id="48" name="Oval 9">
            <a:extLst>
              <a:ext uri="{FF2B5EF4-FFF2-40B4-BE49-F238E27FC236}">
                <a16:creationId xmlns:a16="http://schemas.microsoft.com/office/drawing/2014/main" id="{016B3116-1369-468D-A0A2-67C253A40082}"/>
              </a:ext>
            </a:extLst>
          </p:cNvPr>
          <p:cNvSpPr>
            <a:spLocks noChangeArrowheads="1"/>
          </p:cNvSpPr>
          <p:nvPr/>
        </p:nvSpPr>
        <p:spPr bwMode="auto">
          <a:xfrm>
            <a:off x="3962400" y="5626100"/>
            <a:ext cx="609600" cy="609600"/>
          </a:xfrm>
          <a:prstGeom prst="ellipse">
            <a:avLst/>
          </a:prstGeom>
          <a:noFill/>
          <a:ln w="2857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Times New Roman" charset="0"/>
                <a:ea typeface="ＭＳ Ｐゴシック" charset="0"/>
              </a:rPr>
              <a:t>6</a:t>
            </a:r>
          </a:p>
        </p:txBody>
      </p:sp>
      <p:sp>
        <p:nvSpPr>
          <p:cNvPr id="49" name="Oval 10">
            <a:extLst>
              <a:ext uri="{FF2B5EF4-FFF2-40B4-BE49-F238E27FC236}">
                <a16:creationId xmlns:a16="http://schemas.microsoft.com/office/drawing/2014/main" id="{2A6279E9-7738-4AD1-A73E-5E7D470D2CD7}"/>
              </a:ext>
            </a:extLst>
          </p:cNvPr>
          <p:cNvSpPr>
            <a:spLocks noChangeArrowheads="1"/>
          </p:cNvSpPr>
          <p:nvPr/>
        </p:nvSpPr>
        <p:spPr bwMode="auto">
          <a:xfrm>
            <a:off x="5029200" y="5626100"/>
            <a:ext cx="609600" cy="609600"/>
          </a:xfrm>
          <a:prstGeom prst="ellipse">
            <a:avLst/>
          </a:prstGeom>
          <a:noFill/>
          <a:ln w="2857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Times New Roman" charset="0"/>
                <a:ea typeface="ＭＳ Ｐゴシック" charset="0"/>
              </a:rPr>
              <a:t>7</a:t>
            </a:r>
          </a:p>
        </p:txBody>
      </p:sp>
      <p:sp>
        <p:nvSpPr>
          <p:cNvPr id="50" name="Oval 11">
            <a:extLst>
              <a:ext uri="{FF2B5EF4-FFF2-40B4-BE49-F238E27FC236}">
                <a16:creationId xmlns:a16="http://schemas.microsoft.com/office/drawing/2014/main" id="{59EE2BEB-E5E0-4DD9-AF91-C04B9D332D30}"/>
              </a:ext>
            </a:extLst>
          </p:cNvPr>
          <p:cNvSpPr>
            <a:spLocks noChangeArrowheads="1"/>
          </p:cNvSpPr>
          <p:nvPr/>
        </p:nvSpPr>
        <p:spPr bwMode="auto">
          <a:xfrm>
            <a:off x="6477000" y="5549900"/>
            <a:ext cx="609600" cy="609600"/>
          </a:xfrm>
          <a:prstGeom prst="ellipse">
            <a:avLst/>
          </a:prstGeom>
          <a:noFill/>
          <a:ln w="2857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Times New Roman" charset="0"/>
                <a:ea typeface="ＭＳ Ｐゴシック" charset="0"/>
              </a:rPr>
              <a:t>8</a:t>
            </a:r>
          </a:p>
        </p:txBody>
      </p:sp>
      <p:sp>
        <p:nvSpPr>
          <p:cNvPr id="51" name="Line 12">
            <a:extLst>
              <a:ext uri="{FF2B5EF4-FFF2-40B4-BE49-F238E27FC236}">
                <a16:creationId xmlns:a16="http://schemas.microsoft.com/office/drawing/2014/main" id="{B5E69E3F-4343-445B-9172-ECE054F26395}"/>
              </a:ext>
            </a:extLst>
          </p:cNvPr>
          <p:cNvSpPr>
            <a:spLocks noChangeShapeType="1"/>
          </p:cNvSpPr>
          <p:nvPr/>
        </p:nvSpPr>
        <p:spPr bwMode="auto">
          <a:xfrm flipH="1">
            <a:off x="3352800" y="4254500"/>
            <a:ext cx="533400" cy="3810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52" name="Line 13">
            <a:extLst>
              <a:ext uri="{FF2B5EF4-FFF2-40B4-BE49-F238E27FC236}">
                <a16:creationId xmlns:a16="http://schemas.microsoft.com/office/drawing/2014/main" id="{C2A898B4-4BB7-41DB-89D1-C91CC4CD9EDB}"/>
              </a:ext>
            </a:extLst>
          </p:cNvPr>
          <p:cNvSpPr>
            <a:spLocks noChangeShapeType="1"/>
          </p:cNvSpPr>
          <p:nvPr/>
        </p:nvSpPr>
        <p:spPr bwMode="auto">
          <a:xfrm flipH="1">
            <a:off x="1981200" y="5016500"/>
            <a:ext cx="914400" cy="6858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53" name="Line 14">
            <a:extLst>
              <a:ext uri="{FF2B5EF4-FFF2-40B4-BE49-F238E27FC236}">
                <a16:creationId xmlns:a16="http://schemas.microsoft.com/office/drawing/2014/main" id="{317998E0-6C44-4D61-9145-93B09D33B1A7}"/>
              </a:ext>
            </a:extLst>
          </p:cNvPr>
          <p:cNvSpPr>
            <a:spLocks noChangeShapeType="1"/>
          </p:cNvSpPr>
          <p:nvPr/>
        </p:nvSpPr>
        <p:spPr bwMode="auto">
          <a:xfrm>
            <a:off x="3124200" y="5168900"/>
            <a:ext cx="0" cy="4572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54" name="Line 16">
            <a:extLst>
              <a:ext uri="{FF2B5EF4-FFF2-40B4-BE49-F238E27FC236}">
                <a16:creationId xmlns:a16="http://schemas.microsoft.com/office/drawing/2014/main" id="{EF15E129-482E-4B75-A705-DE3E36AEE7D8}"/>
              </a:ext>
            </a:extLst>
          </p:cNvPr>
          <p:cNvSpPr>
            <a:spLocks noChangeShapeType="1"/>
          </p:cNvSpPr>
          <p:nvPr/>
        </p:nvSpPr>
        <p:spPr bwMode="auto">
          <a:xfrm>
            <a:off x="4419600" y="4102100"/>
            <a:ext cx="1219200" cy="5334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55" name="Line 17">
            <a:extLst>
              <a:ext uri="{FF2B5EF4-FFF2-40B4-BE49-F238E27FC236}">
                <a16:creationId xmlns:a16="http://schemas.microsoft.com/office/drawing/2014/main" id="{42B003E9-20D1-48BD-B1D2-F11AACFA5736}"/>
              </a:ext>
            </a:extLst>
          </p:cNvPr>
          <p:cNvSpPr>
            <a:spLocks noChangeShapeType="1"/>
          </p:cNvSpPr>
          <p:nvPr/>
        </p:nvSpPr>
        <p:spPr bwMode="auto">
          <a:xfrm flipH="1">
            <a:off x="5486400" y="5168900"/>
            <a:ext cx="228600" cy="4572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56" name="Line 18">
            <a:extLst>
              <a:ext uri="{FF2B5EF4-FFF2-40B4-BE49-F238E27FC236}">
                <a16:creationId xmlns:a16="http://schemas.microsoft.com/office/drawing/2014/main" id="{1CEBDD4F-0BB0-4B38-83A5-8C020240DB69}"/>
              </a:ext>
            </a:extLst>
          </p:cNvPr>
          <p:cNvSpPr>
            <a:spLocks noChangeShapeType="1"/>
          </p:cNvSpPr>
          <p:nvPr/>
        </p:nvSpPr>
        <p:spPr bwMode="auto">
          <a:xfrm>
            <a:off x="6096000" y="5092700"/>
            <a:ext cx="533400" cy="5334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57" name="Line 19">
            <a:extLst>
              <a:ext uri="{FF2B5EF4-FFF2-40B4-BE49-F238E27FC236}">
                <a16:creationId xmlns:a16="http://schemas.microsoft.com/office/drawing/2014/main" id="{5E6DC063-B7C3-4E6B-A77C-7DBE39917163}"/>
              </a:ext>
            </a:extLst>
          </p:cNvPr>
          <p:cNvSpPr>
            <a:spLocks noChangeShapeType="1"/>
          </p:cNvSpPr>
          <p:nvPr/>
        </p:nvSpPr>
        <p:spPr bwMode="auto">
          <a:xfrm flipH="1">
            <a:off x="3581400" y="4178300"/>
            <a:ext cx="228600" cy="152400"/>
          </a:xfrm>
          <a:prstGeom prst="line">
            <a:avLst/>
          </a:prstGeom>
          <a:noFill/>
          <a:ln w="38100">
            <a:solidFill>
              <a:srgbClr val="F06157"/>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58" name="Line 20">
            <a:extLst>
              <a:ext uri="{FF2B5EF4-FFF2-40B4-BE49-F238E27FC236}">
                <a16:creationId xmlns:a16="http://schemas.microsoft.com/office/drawing/2014/main" id="{8A1EA01A-6BD1-4F47-A713-94B73B986A00}"/>
              </a:ext>
            </a:extLst>
          </p:cNvPr>
          <p:cNvSpPr>
            <a:spLocks noChangeShapeType="1"/>
          </p:cNvSpPr>
          <p:nvPr/>
        </p:nvSpPr>
        <p:spPr bwMode="auto">
          <a:xfrm flipH="1">
            <a:off x="3276600" y="4330700"/>
            <a:ext cx="228600" cy="152400"/>
          </a:xfrm>
          <a:prstGeom prst="line">
            <a:avLst/>
          </a:prstGeom>
          <a:noFill/>
          <a:ln w="38100">
            <a:solidFill>
              <a:srgbClr val="F06157"/>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59" name="Line 22">
            <a:extLst>
              <a:ext uri="{FF2B5EF4-FFF2-40B4-BE49-F238E27FC236}">
                <a16:creationId xmlns:a16="http://schemas.microsoft.com/office/drawing/2014/main" id="{3A53939E-C46D-440A-ABFC-C5D75277529D}"/>
              </a:ext>
            </a:extLst>
          </p:cNvPr>
          <p:cNvSpPr>
            <a:spLocks noChangeShapeType="1"/>
          </p:cNvSpPr>
          <p:nvPr/>
        </p:nvSpPr>
        <p:spPr bwMode="auto">
          <a:xfrm flipH="1">
            <a:off x="2133600" y="5245100"/>
            <a:ext cx="228600" cy="152400"/>
          </a:xfrm>
          <a:prstGeom prst="line">
            <a:avLst/>
          </a:prstGeom>
          <a:noFill/>
          <a:ln w="38100">
            <a:solidFill>
              <a:srgbClr val="F06157"/>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60" name="Line 23">
            <a:extLst>
              <a:ext uri="{FF2B5EF4-FFF2-40B4-BE49-F238E27FC236}">
                <a16:creationId xmlns:a16="http://schemas.microsoft.com/office/drawing/2014/main" id="{57CB99D8-EE7C-4708-9CE1-37AF8F4393C5}"/>
              </a:ext>
            </a:extLst>
          </p:cNvPr>
          <p:cNvSpPr>
            <a:spLocks noChangeShapeType="1"/>
          </p:cNvSpPr>
          <p:nvPr/>
        </p:nvSpPr>
        <p:spPr bwMode="auto">
          <a:xfrm>
            <a:off x="4495800" y="4254500"/>
            <a:ext cx="228600" cy="76200"/>
          </a:xfrm>
          <a:prstGeom prst="line">
            <a:avLst/>
          </a:prstGeom>
          <a:noFill/>
          <a:ln w="38100">
            <a:solidFill>
              <a:srgbClr val="F06157"/>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61" name="Line 24">
            <a:extLst>
              <a:ext uri="{FF2B5EF4-FFF2-40B4-BE49-F238E27FC236}">
                <a16:creationId xmlns:a16="http://schemas.microsoft.com/office/drawing/2014/main" id="{67E0F2C4-B2D2-441D-8700-BB8D773D7A55}"/>
              </a:ext>
            </a:extLst>
          </p:cNvPr>
          <p:cNvSpPr>
            <a:spLocks noChangeShapeType="1"/>
          </p:cNvSpPr>
          <p:nvPr/>
        </p:nvSpPr>
        <p:spPr bwMode="auto">
          <a:xfrm>
            <a:off x="4800600" y="4406900"/>
            <a:ext cx="228600" cy="76200"/>
          </a:xfrm>
          <a:prstGeom prst="line">
            <a:avLst/>
          </a:prstGeom>
          <a:noFill/>
          <a:ln w="38100">
            <a:solidFill>
              <a:srgbClr val="F06157"/>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62" name="Line 26">
            <a:extLst>
              <a:ext uri="{FF2B5EF4-FFF2-40B4-BE49-F238E27FC236}">
                <a16:creationId xmlns:a16="http://schemas.microsoft.com/office/drawing/2014/main" id="{19E0CE07-D301-4E3D-AB00-90BDFF236EC5}"/>
              </a:ext>
            </a:extLst>
          </p:cNvPr>
          <p:cNvSpPr>
            <a:spLocks noChangeShapeType="1"/>
          </p:cNvSpPr>
          <p:nvPr/>
        </p:nvSpPr>
        <p:spPr bwMode="auto">
          <a:xfrm>
            <a:off x="3048000" y="5245100"/>
            <a:ext cx="0" cy="228600"/>
          </a:xfrm>
          <a:prstGeom prst="line">
            <a:avLst/>
          </a:prstGeom>
          <a:noFill/>
          <a:ln w="38100">
            <a:solidFill>
              <a:srgbClr val="F06157"/>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63" name="Line 27">
            <a:extLst>
              <a:ext uri="{FF2B5EF4-FFF2-40B4-BE49-F238E27FC236}">
                <a16:creationId xmlns:a16="http://schemas.microsoft.com/office/drawing/2014/main" id="{DFDB994E-341F-41AD-B474-FC1541FE8B49}"/>
              </a:ext>
            </a:extLst>
          </p:cNvPr>
          <p:cNvSpPr>
            <a:spLocks noChangeShapeType="1"/>
          </p:cNvSpPr>
          <p:nvPr/>
        </p:nvSpPr>
        <p:spPr bwMode="auto">
          <a:xfrm flipH="1">
            <a:off x="5410200" y="5245100"/>
            <a:ext cx="152400" cy="228600"/>
          </a:xfrm>
          <a:prstGeom prst="line">
            <a:avLst/>
          </a:prstGeom>
          <a:noFill/>
          <a:ln w="38100">
            <a:solidFill>
              <a:srgbClr val="F06157"/>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64" name="Line 28">
            <a:extLst>
              <a:ext uri="{FF2B5EF4-FFF2-40B4-BE49-F238E27FC236}">
                <a16:creationId xmlns:a16="http://schemas.microsoft.com/office/drawing/2014/main" id="{21B1296D-984B-48D9-9B21-334BC4966237}"/>
              </a:ext>
            </a:extLst>
          </p:cNvPr>
          <p:cNvSpPr>
            <a:spLocks noChangeShapeType="1"/>
          </p:cNvSpPr>
          <p:nvPr/>
        </p:nvSpPr>
        <p:spPr bwMode="auto">
          <a:xfrm>
            <a:off x="6096000" y="5245100"/>
            <a:ext cx="152400" cy="152400"/>
          </a:xfrm>
          <a:prstGeom prst="line">
            <a:avLst/>
          </a:prstGeom>
          <a:noFill/>
          <a:ln w="38100">
            <a:solidFill>
              <a:srgbClr val="F06157"/>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65" name="Line 29">
            <a:extLst>
              <a:ext uri="{FF2B5EF4-FFF2-40B4-BE49-F238E27FC236}">
                <a16:creationId xmlns:a16="http://schemas.microsoft.com/office/drawing/2014/main" id="{D1F94E8C-F869-4E42-8433-9E27755AC439}"/>
              </a:ext>
            </a:extLst>
          </p:cNvPr>
          <p:cNvSpPr>
            <a:spLocks noChangeShapeType="1"/>
          </p:cNvSpPr>
          <p:nvPr/>
        </p:nvSpPr>
        <p:spPr bwMode="auto">
          <a:xfrm>
            <a:off x="4114800" y="4330700"/>
            <a:ext cx="76200" cy="12954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66" name="Line 33">
            <a:extLst>
              <a:ext uri="{FF2B5EF4-FFF2-40B4-BE49-F238E27FC236}">
                <a16:creationId xmlns:a16="http://schemas.microsoft.com/office/drawing/2014/main" id="{ED7BC4E1-6073-4666-872E-A6951CA4346C}"/>
              </a:ext>
            </a:extLst>
          </p:cNvPr>
          <p:cNvSpPr>
            <a:spLocks noChangeShapeType="1"/>
          </p:cNvSpPr>
          <p:nvPr/>
        </p:nvSpPr>
        <p:spPr bwMode="auto">
          <a:xfrm>
            <a:off x="4038600" y="4711700"/>
            <a:ext cx="0" cy="228600"/>
          </a:xfrm>
          <a:prstGeom prst="line">
            <a:avLst/>
          </a:prstGeom>
          <a:noFill/>
          <a:ln w="38100">
            <a:solidFill>
              <a:srgbClr val="F06157"/>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67" name="Line 34">
            <a:extLst>
              <a:ext uri="{FF2B5EF4-FFF2-40B4-BE49-F238E27FC236}">
                <a16:creationId xmlns:a16="http://schemas.microsoft.com/office/drawing/2014/main" id="{1EC7ED84-2384-4969-94BB-3604E51D7055}"/>
              </a:ext>
            </a:extLst>
          </p:cNvPr>
          <p:cNvSpPr>
            <a:spLocks noChangeShapeType="1"/>
          </p:cNvSpPr>
          <p:nvPr/>
        </p:nvSpPr>
        <p:spPr bwMode="auto">
          <a:xfrm flipV="1">
            <a:off x="2209800" y="5549900"/>
            <a:ext cx="228600" cy="152400"/>
          </a:xfrm>
          <a:prstGeom prst="line">
            <a:avLst/>
          </a:prstGeom>
          <a:noFill/>
          <a:ln w="38100">
            <a:solidFill>
              <a:srgbClr val="D6009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GB" sz="2400">
              <a:solidFill>
                <a:srgbClr val="000000"/>
              </a:solidFill>
              <a:latin typeface="Times New Roman" charset="0"/>
              <a:ea typeface="ＭＳ Ｐゴシック" charset="0"/>
            </a:endParaRPr>
          </a:p>
        </p:txBody>
      </p:sp>
      <p:sp>
        <p:nvSpPr>
          <p:cNvPr id="68" name="Line 36">
            <a:extLst>
              <a:ext uri="{FF2B5EF4-FFF2-40B4-BE49-F238E27FC236}">
                <a16:creationId xmlns:a16="http://schemas.microsoft.com/office/drawing/2014/main" id="{40A0B3F4-2CCC-4F11-8383-761997863326}"/>
              </a:ext>
            </a:extLst>
          </p:cNvPr>
          <p:cNvSpPr>
            <a:spLocks noChangeShapeType="1"/>
          </p:cNvSpPr>
          <p:nvPr/>
        </p:nvSpPr>
        <p:spPr bwMode="auto">
          <a:xfrm flipV="1">
            <a:off x="3200400" y="5245100"/>
            <a:ext cx="0" cy="228600"/>
          </a:xfrm>
          <a:prstGeom prst="line">
            <a:avLst/>
          </a:prstGeom>
          <a:noFill/>
          <a:ln w="38100">
            <a:solidFill>
              <a:srgbClr val="D6009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GB" sz="2400">
              <a:solidFill>
                <a:srgbClr val="000000"/>
              </a:solidFill>
              <a:latin typeface="Times New Roman" charset="0"/>
              <a:ea typeface="ＭＳ Ｐゴシック" charset="0"/>
            </a:endParaRPr>
          </a:p>
        </p:txBody>
      </p:sp>
      <p:sp>
        <p:nvSpPr>
          <p:cNvPr id="69" name="Line 39">
            <a:extLst>
              <a:ext uri="{FF2B5EF4-FFF2-40B4-BE49-F238E27FC236}">
                <a16:creationId xmlns:a16="http://schemas.microsoft.com/office/drawing/2014/main" id="{10EBB408-94E1-4AD0-84E5-B83356A8FC26}"/>
              </a:ext>
            </a:extLst>
          </p:cNvPr>
          <p:cNvSpPr>
            <a:spLocks noChangeShapeType="1"/>
          </p:cNvSpPr>
          <p:nvPr/>
        </p:nvSpPr>
        <p:spPr bwMode="auto">
          <a:xfrm flipV="1">
            <a:off x="3733800" y="4330700"/>
            <a:ext cx="228600" cy="152400"/>
          </a:xfrm>
          <a:prstGeom prst="line">
            <a:avLst/>
          </a:prstGeom>
          <a:noFill/>
          <a:ln w="38100">
            <a:solidFill>
              <a:srgbClr val="D6009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GB" sz="2400">
              <a:solidFill>
                <a:srgbClr val="000000"/>
              </a:solidFill>
              <a:latin typeface="Times New Roman" charset="0"/>
              <a:ea typeface="ＭＳ Ｐゴシック" charset="0"/>
            </a:endParaRPr>
          </a:p>
        </p:txBody>
      </p:sp>
      <p:sp>
        <p:nvSpPr>
          <p:cNvPr id="70" name="Line 40">
            <a:extLst>
              <a:ext uri="{FF2B5EF4-FFF2-40B4-BE49-F238E27FC236}">
                <a16:creationId xmlns:a16="http://schemas.microsoft.com/office/drawing/2014/main" id="{FEA6AC52-AA8C-4B0C-B827-75EFE1FF4135}"/>
              </a:ext>
            </a:extLst>
          </p:cNvPr>
          <p:cNvSpPr>
            <a:spLocks noChangeShapeType="1"/>
          </p:cNvSpPr>
          <p:nvPr/>
        </p:nvSpPr>
        <p:spPr bwMode="auto">
          <a:xfrm flipH="1" flipV="1">
            <a:off x="4267200" y="4711700"/>
            <a:ext cx="0" cy="228600"/>
          </a:xfrm>
          <a:prstGeom prst="line">
            <a:avLst/>
          </a:prstGeom>
          <a:noFill/>
          <a:ln w="38100">
            <a:solidFill>
              <a:srgbClr val="D6009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GB" sz="2400">
              <a:solidFill>
                <a:srgbClr val="000000"/>
              </a:solidFill>
              <a:latin typeface="Times New Roman" charset="0"/>
              <a:ea typeface="ＭＳ Ｐゴシック" charset="0"/>
            </a:endParaRPr>
          </a:p>
        </p:txBody>
      </p:sp>
      <p:sp>
        <p:nvSpPr>
          <p:cNvPr id="71" name="Line 41">
            <a:extLst>
              <a:ext uri="{FF2B5EF4-FFF2-40B4-BE49-F238E27FC236}">
                <a16:creationId xmlns:a16="http://schemas.microsoft.com/office/drawing/2014/main" id="{43C2DE44-654A-4C8C-AB97-14FFD79FC90F}"/>
              </a:ext>
            </a:extLst>
          </p:cNvPr>
          <p:cNvSpPr>
            <a:spLocks noChangeShapeType="1"/>
          </p:cNvSpPr>
          <p:nvPr/>
        </p:nvSpPr>
        <p:spPr bwMode="auto">
          <a:xfrm flipH="1" flipV="1">
            <a:off x="4648200" y="4102100"/>
            <a:ext cx="228600" cy="76200"/>
          </a:xfrm>
          <a:prstGeom prst="line">
            <a:avLst/>
          </a:prstGeom>
          <a:noFill/>
          <a:ln w="38100">
            <a:solidFill>
              <a:srgbClr val="D6009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GB" sz="2400" dirty="0">
              <a:solidFill>
                <a:srgbClr val="000000"/>
              </a:solidFill>
              <a:latin typeface="Times New Roman" charset="0"/>
              <a:ea typeface="ＭＳ Ｐゴシック" charset="0"/>
            </a:endParaRPr>
          </a:p>
        </p:txBody>
      </p:sp>
      <p:sp>
        <p:nvSpPr>
          <p:cNvPr id="72" name="Line 44">
            <a:extLst>
              <a:ext uri="{FF2B5EF4-FFF2-40B4-BE49-F238E27FC236}">
                <a16:creationId xmlns:a16="http://schemas.microsoft.com/office/drawing/2014/main" id="{27CB6E31-06F4-4C79-B86F-DDDC6B26176A}"/>
              </a:ext>
            </a:extLst>
          </p:cNvPr>
          <p:cNvSpPr>
            <a:spLocks noChangeShapeType="1"/>
          </p:cNvSpPr>
          <p:nvPr/>
        </p:nvSpPr>
        <p:spPr bwMode="auto">
          <a:xfrm flipH="1" flipV="1">
            <a:off x="6248400" y="5092700"/>
            <a:ext cx="152400" cy="152400"/>
          </a:xfrm>
          <a:prstGeom prst="line">
            <a:avLst/>
          </a:prstGeom>
          <a:noFill/>
          <a:ln w="38100">
            <a:solidFill>
              <a:srgbClr val="D6009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GB" sz="2400">
              <a:solidFill>
                <a:srgbClr val="000000"/>
              </a:solidFill>
              <a:latin typeface="Times New Roman" charset="0"/>
              <a:ea typeface="ＭＳ Ｐゴシック" charset="0"/>
            </a:endParaRPr>
          </a:p>
        </p:txBody>
      </p:sp>
      <p:sp>
        <p:nvSpPr>
          <p:cNvPr id="73" name="Line 45">
            <a:extLst>
              <a:ext uri="{FF2B5EF4-FFF2-40B4-BE49-F238E27FC236}">
                <a16:creationId xmlns:a16="http://schemas.microsoft.com/office/drawing/2014/main" id="{16AD0C34-07A7-4D85-80E8-B2593FC4333A}"/>
              </a:ext>
            </a:extLst>
          </p:cNvPr>
          <p:cNvSpPr>
            <a:spLocks noChangeShapeType="1"/>
          </p:cNvSpPr>
          <p:nvPr/>
        </p:nvSpPr>
        <p:spPr bwMode="auto">
          <a:xfrm flipV="1">
            <a:off x="5638800" y="5321300"/>
            <a:ext cx="76200" cy="228600"/>
          </a:xfrm>
          <a:prstGeom prst="line">
            <a:avLst/>
          </a:prstGeom>
          <a:noFill/>
          <a:ln w="38100">
            <a:solidFill>
              <a:srgbClr val="D6009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GB" sz="2400">
              <a:solidFill>
                <a:srgbClr val="000000"/>
              </a:solidFill>
              <a:latin typeface="Times New Roman" charset="0"/>
              <a:ea typeface="ＭＳ Ｐゴシック" charset="0"/>
            </a:endParaRPr>
          </a:p>
        </p:txBody>
      </p:sp>
      <p:sp>
        <p:nvSpPr>
          <p:cNvPr id="74" name="Line 47">
            <a:extLst>
              <a:ext uri="{FF2B5EF4-FFF2-40B4-BE49-F238E27FC236}">
                <a16:creationId xmlns:a16="http://schemas.microsoft.com/office/drawing/2014/main" id="{473A7A5E-EC30-4A92-95AA-EB976581CA64}"/>
              </a:ext>
            </a:extLst>
          </p:cNvPr>
          <p:cNvSpPr>
            <a:spLocks noChangeShapeType="1"/>
          </p:cNvSpPr>
          <p:nvPr/>
        </p:nvSpPr>
        <p:spPr bwMode="auto">
          <a:xfrm>
            <a:off x="6705600" y="3568700"/>
            <a:ext cx="304800" cy="0"/>
          </a:xfrm>
          <a:prstGeom prst="line">
            <a:avLst/>
          </a:prstGeom>
          <a:noFill/>
          <a:ln w="38100">
            <a:solidFill>
              <a:srgbClr val="F06157"/>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75" name="Line 48">
            <a:extLst>
              <a:ext uri="{FF2B5EF4-FFF2-40B4-BE49-F238E27FC236}">
                <a16:creationId xmlns:a16="http://schemas.microsoft.com/office/drawing/2014/main" id="{7E7E0790-C97A-4D0F-A2E3-AF3DEABFC8FC}"/>
              </a:ext>
            </a:extLst>
          </p:cNvPr>
          <p:cNvSpPr>
            <a:spLocks noChangeShapeType="1"/>
          </p:cNvSpPr>
          <p:nvPr/>
        </p:nvSpPr>
        <p:spPr bwMode="auto">
          <a:xfrm>
            <a:off x="6705600" y="3949700"/>
            <a:ext cx="304800" cy="0"/>
          </a:xfrm>
          <a:prstGeom prst="line">
            <a:avLst/>
          </a:prstGeom>
          <a:noFill/>
          <a:ln w="38100">
            <a:solidFill>
              <a:srgbClr val="D6009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GB" sz="2400">
              <a:solidFill>
                <a:srgbClr val="000000"/>
              </a:solidFill>
              <a:latin typeface="Times New Roman" charset="0"/>
              <a:ea typeface="ＭＳ Ｐゴシック" charset="0"/>
            </a:endParaRPr>
          </a:p>
        </p:txBody>
      </p:sp>
      <p:sp>
        <p:nvSpPr>
          <p:cNvPr id="76" name="Text Box 49">
            <a:extLst>
              <a:ext uri="{FF2B5EF4-FFF2-40B4-BE49-F238E27FC236}">
                <a16:creationId xmlns:a16="http://schemas.microsoft.com/office/drawing/2014/main" id="{A5AC495E-77C5-4222-98E9-3D205DD6A4F1}"/>
              </a:ext>
            </a:extLst>
          </p:cNvPr>
          <p:cNvSpPr txBox="1">
            <a:spLocks noChangeArrowheads="1"/>
          </p:cNvSpPr>
          <p:nvPr/>
        </p:nvSpPr>
        <p:spPr bwMode="auto">
          <a:xfrm>
            <a:off x="7086600" y="3263900"/>
            <a:ext cx="129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2400" dirty="0" err="1">
                <a:solidFill>
                  <a:srgbClr val="000000"/>
                </a:solidFill>
                <a:latin typeface="Times New Roman" charset="0"/>
                <a:ea typeface="ＭＳ Ｐゴシック" charset="0"/>
              </a:rPr>
              <a:t>mesaj</a:t>
            </a:r>
            <a:endParaRPr lang="en-US" sz="2400" dirty="0">
              <a:solidFill>
                <a:srgbClr val="000000"/>
              </a:solidFill>
              <a:latin typeface="Times New Roman" charset="0"/>
              <a:ea typeface="ＭＳ Ｐゴシック" charset="0"/>
            </a:endParaRPr>
          </a:p>
        </p:txBody>
      </p:sp>
      <p:sp>
        <p:nvSpPr>
          <p:cNvPr id="77" name="Text Box 50">
            <a:extLst>
              <a:ext uri="{FF2B5EF4-FFF2-40B4-BE49-F238E27FC236}">
                <a16:creationId xmlns:a16="http://schemas.microsoft.com/office/drawing/2014/main" id="{8DC6F7B1-67AD-4167-9BE4-48965193B170}"/>
              </a:ext>
            </a:extLst>
          </p:cNvPr>
          <p:cNvSpPr txBox="1">
            <a:spLocks noChangeArrowheads="1"/>
          </p:cNvSpPr>
          <p:nvPr/>
        </p:nvSpPr>
        <p:spPr bwMode="auto">
          <a:xfrm>
            <a:off x="7086600" y="3721100"/>
            <a:ext cx="1371600" cy="461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2400" dirty="0" err="1">
                <a:solidFill>
                  <a:srgbClr val="000000"/>
                </a:solidFill>
                <a:latin typeface="Times New Roman" charset="0"/>
                <a:ea typeface="ＭＳ Ｐゴシック" charset="0"/>
              </a:rPr>
              <a:t>notificare</a:t>
            </a:r>
            <a:endParaRPr lang="en-US" sz="2400" dirty="0">
              <a:solidFill>
                <a:srgbClr val="000000"/>
              </a:solidFill>
              <a:latin typeface="Times New Roman" charset="0"/>
              <a:ea typeface="ＭＳ Ｐゴシック" charset="0"/>
            </a:endParaRPr>
          </a:p>
        </p:txBody>
      </p:sp>
      <p:sp>
        <p:nvSpPr>
          <p:cNvPr id="78" name="Line 48">
            <a:extLst>
              <a:ext uri="{FF2B5EF4-FFF2-40B4-BE49-F238E27FC236}">
                <a16:creationId xmlns:a16="http://schemas.microsoft.com/office/drawing/2014/main" id="{393F11E2-CBD1-4D6A-8A9B-BF41838A32F8}"/>
              </a:ext>
            </a:extLst>
          </p:cNvPr>
          <p:cNvSpPr>
            <a:spLocks noChangeShapeType="1"/>
          </p:cNvSpPr>
          <p:nvPr/>
        </p:nvSpPr>
        <p:spPr bwMode="auto">
          <a:xfrm flipH="1" flipV="1">
            <a:off x="4953000" y="4178300"/>
            <a:ext cx="304800" cy="152400"/>
          </a:xfrm>
          <a:prstGeom prst="line">
            <a:avLst/>
          </a:prstGeom>
          <a:noFill/>
          <a:ln w="38100">
            <a:solidFill>
              <a:srgbClr val="D6009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GB" sz="2400">
              <a:solidFill>
                <a:srgbClr val="000000"/>
              </a:solidFill>
              <a:latin typeface="Times New Roman" charset="0"/>
              <a:ea typeface="ＭＳ Ｐゴシック" charset="0"/>
            </a:endParaRPr>
          </a:p>
        </p:txBody>
      </p:sp>
      <p:sp>
        <p:nvSpPr>
          <p:cNvPr id="79" name="Line 48">
            <a:extLst>
              <a:ext uri="{FF2B5EF4-FFF2-40B4-BE49-F238E27FC236}">
                <a16:creationId xmlns:a16="http://schemas.microsoft.com/office/drawing/2014/main" id="{7CFECE1E-A7A4-481C-B010-E4C0C43EE015}"/>
              </a:ext>
            </a:extLst>
          </p:cNvPr>
          <p:cNvSpPr>
            <a:spLocks noChangeShapeType="1"/>
          </p:cNvSpPr>
          <p:nvPr/>
        </p:nvSpPr>
        <p:spPr bwMode="auto">
          <a:xfrm flipV="1">
            <a:off x="3429000" y="4559300"/>
            <a:ext cx="228600" cy="152400"/>
          </a:xfrm>
          <a:prstGeom prst="line">
            <a:avLst/>
          </a:prstGeom>
          <a:noFill/>
          <a:ln w="38100">
            <a:solidFill>
              <a:srgbClr val="D6009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GB" sz="2400">
              <a:solidFill>
                <a:srgbClr val="000000"/>
              </a:solidFill>
              <a:latin typeface="Times New Roman" charset="0"/>
              <a:ea typeface="ＭＳ Ｐゴシック" charset="0"/>
            </a:endParaRPr>
          </a:p>
        </p:txBody>
      </p:sp>
    </p:spTree>
    <p:extLst>
      <p:ext uri="{BB962C8B-B14F-4D97-AF65-F5344CB8AC3E}">
        <p14:creationId xmlns:p14="http://schemas.microsoft.com/office/powerpoint/2010/main" val="2868159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58"/>
                                        </p:tgtEl>
                                        <p:attrNameLst>
                                          <p:attrName>style.visibility</p:attrName>
                                        </p:attrNameLst>
                                      </p:cBhvr>
                                      <p:to>
                                        <p:strVal val="visible"/>
                                      </p:to>
                                    </p:set>
                                    <p:animEffect transition="in" filter="wipe(down)">
                                      <p:cBhvr>
                                        <p:cTn id="7" dur="500"/>
                                        <p:tgtEl>
                                          <p:spTgt spid="58"/>
                                        </p:tgtEl>
                                      </p:cBhvr>
                                    </p:animEffect>
                                  </p:childTnLst>
                                </p:cTn>
                              </p:par>
                              <p:par>
                                <p:cTn id="8" presetID="22" presetClass="entr" presetSubtype="4" fill="hold" nodeType="withEffect">
                                  <p:stCondLst>
                                    <p:cond delay="0"/>
                                  </p:stCondLst>
                                  <p:childTnLst>
                                    <p:set>
                                      <p:cBhvr>
                                        <p:cTn id="9" dur="1" fill="hold">
                                          <p:stCondLst>
                                            <p:cond delay="0"/>
                                          </p:stCondLst>
                                        </p:cTn>
                                        <p:tgtEl>
                                          <p:spTgt spid="61"/>
                                        </p:tgtEl>
                                        <p:attrNameLst>
                                          <p:attrName>style.visibility</p:attrName>
                                        </p:attrNameLst>
                                      </p:cBhvr>
                                      <p:to>
                                        <p:strVal val="visible"/>
                                      </p:to>
                                    </p:set>
                                    <p:animEffect transition="in" filter="wipe(down)">
                                      <p:cBhvr>
                                        <p:cTn id="10" dur="500"/>
                                        <p:tgtEl>
                                          <p:spTgt spid="61"/>
                                        </p:tgtEl>
                                      </p:cBhvr>
                                    </p:animEffect>
                                  </p:childTnLst>
                                </p:cTn>
                              </p:par>
                              <p:par>
                                <p:cTn id="11" presetID="22" presetClass="entr" presetSubtype="4" fill="hold" nodeType="with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wipe(down)">
                                      <p:cBhvr>
                                        <p:cTn id="13" dur="500"/>
                                        <p:tgtEl>
                                          <p:spTgt spid="6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57"/>
                                        </p:tgtEl>
                                        <p:attrNameLst>
                                          <p:attrName>style.visibility</p:attrName>
                                        </p:attrNameLst>
                                      </p:cBhvr>
                                      <p:to>
                                        <p:strVal val="visible"/>
                                      </p:to>
                                    </p:set>
                                    <p:animEffect transition="in" filter="wipe(down)">
                                      <p:cBhvr>
                                        <p:cTn id="18" dur="500"/>
                                        <p:tgtEl>
                                          <p:spTgt spid="57"/>
                                        </p:tgtEl>
                                      </p:cBhvr>
                                    </p:animEffect>
                                  </p:childTnLst>
                                </p:cTn>
                              </p:par>
                              <p:par>
                                <p:cTn id="19" presetID="22" presetClass="entr" presetSubtype="4" fill="hold" nodeType="withEffect">
                                  <p:stCondLst>
                                    <p:cond delay="0"/>
                                  </p:stCondLst>
                                  <p:childTnLst>
                                    <p:set>
                                      <p:cBhvr>
                                        <p:cTn id="20" dur="1" fill="hold">
                                          <p:stCondLst>
                                            <p:cond delay="0"/>
                                          </p:stCondLst>
                                        </p:cTn>
                                        <p:tgtEl>
                                          <p:spTgt spid="60"/>
                                        </p:tgtEl>
                                        <p:attrNameLst>
                                          <p:attrName>style.visibility</p:attrName>
                                        </p:attrNameLst>
                                      </p:cBhvr>
                                      <p:to>
                                        <p:strVal val="visible"/>
                                      </p:to>
                                    </p:set>
                                    <p:animEffect transition="in" filter="wipe(down)">
                                      <p:cBhvr>
                                        <p:cTn id="21" dur="500"/>
                                        <p:tgtEl>
                                          <p:spTgt spid="60"/>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59"/>
                                        </p:tgtEl>
                                        <p:attrNameLst>
                                          <p:attrName>style.visibility</p:attrName>
                                        </p:attrNameLst>
                                      </p:cBhvr>
                                      <p:to>
                                        <p:strVal val="visible"/>
                                      </p:to>
                                    </p:set>
                                    <p:animEffect transition="in" filter="wipe(down)">
                                      <p:cBhvr>
                                        <p:cTn id="26" dur="500"/>
                                        <p:tgtEl>
                                          <p:spTgt spid="59"/>
                                        </p:tgtEl>
                                      </p:cBhvr>
                                    </p:animEffect>
                                  </p:childTnLst>
                                </p:cTn>
                              </p:par>
                              <p:par>
                                <p:cTn id="27" presetID="22" presetClass="entr" presetSubtype="4" fill="hold" nodeType="withEffect">
                                  <p:stCondLst>
                                    <p:cond delay="0"/>
                                  </p:stCondLst>
                                  <p:childTnLst>
                                    <p:set>
                                      <p:cBhvr>
                                        <p:cTn id="28" dur="1" fill="hold">
                                          <p:stCondLst>
                                            <p:cond delay="0"/>
                                          </p:stCondLst>
                                        </p:cTn>
                                        <p:tgtEl>
                                          <p:spTgt spid="62"/>
                                        </p:tgtEl>
                                        <p:attrNameLst>
                                          <p:attrName>style.visibility</p:attrName>
                                        </p:attrNameLst>
                                      </p:cBhvr>
                                      <p:to>
                                        <p:strVal val="visible"/>
                                      </p:to>
                                    </p:set>
                                    <p:animEffect transition="in" filter="wipe(down)">
                                      <p:cBhvr>
                                        <p:cTn id="29" dur="500"/>
                                        <p:tgtEl>
                                          <p:spTgt spid="62"/>
                                        </p:tgtEl>
                                      </p:cBhvr>
                                    </p:animEffect>
                                  </p:childTnLst>
                                </p:cTn>
                              </p:par>
                              <p:par>
                                <p:cTn id="30" presetID="22" presetClass="entr" presetSubtype="4" fill="hold" nodeType="withEffect">
                                  <p:stCondLst>
                                    <p:cond delay="0"/>
                                  </p:stCondLst>
                                  <p:childTnLst>
                                    <p:set>
                                      <p:cBhvr>
                                        <p:cTn id="31" dur="1" fill="hold">
                                          <p:stCondLst>
                                            <p:cond delay="0"/>
                                          </p:stCondLst>
                                        </p:cTn>
                                        <p:tgtEl>
                                          <p:spTgt spid="63"/>
                                        </p:tgtEl>
                                        <p:attrNameLst>
                                          <p:attrName>style.visibility</p:attrName>
                                        </p:attrNameLst>
                                      </p:cBhvr>
                                      <p:to>
                                        <p:strVal val="visible"/>
                                      </p:to>
                                    </p:set>
                                    <p:animEffect transition="in" filter="wipe(down)">
                                      <p:cBhvr>
                                        <p:cTn id="32" dur="500"/>
                                        <p:tgtEl>
                                          <p:spTgt spid="63"/>
                                        </p:tgtEl>
                                      </p:cBhvr>
                                    </p:animEffect>
                                  </p:childTnLst>
                                </p:cTn>
                              </p:par>
                              <p:par>
                                <p:cTn id="33" presetID="22" presetClass="entr" presetSubtype="4" fill="hold" nodeType="withEffect">
                                  <p:stCondLst>
                                    <p:cond delay="0"/>
                                  </p:stCondLst>
                                  <p:childTnLst>
                                    <p:set>
                                      <p:cBhvr>
                                        <p:cTn id="34" dur="1" fill="hold">
                                          <p:stCondLst>
                                            <p:cond delay="0"/>
                                          </p:stCondLst>
                                        </p:cTn>
                                        <p:tgtEl>
                                          <p:spTgt spid="64"/>
                                        </p:tgtEl>
                                        <p:attrNameLst>
                                          <p:attrName>style.visibility</p:attrName>
                                        </p:attrNameLst>
                                      </p:cBhvr>
                                      <p:to>
                                        <p:strVal val="visible"/>
                                      </p:to>
                                    </p:set>
                                    <p:animEffect transition="in" filter="wipe(down)">
                                      <p:cBhvr>
                                        <p:cTn id="35" dur="500"/>
                                        <p:tgtEl>
                                          <p:spTgt spid="64"/>
                                        </p:tgtEl>
                                      </p:cBhvr>
                                    </p:animEffect>
                                  </p:childTnLst>
                                </p:cTn>
                              </p:par>
                            </p:childTnLst>
                          </p:cTn>
                        </p:par>
                      </p:childTnLst>
                    </p:cTn>
                  </p:par>
                  <p:par>
                    <p:cTn id="36" fill="hold">
                      <p:stCondLst>
                        <p:cond delay="indefinite"/>
                      </p:stCondLst>
                      <p:childTnLst>
                        <p:par>
                          <p:cTn id="37" fill="hold">
                            <p:stCondLst>
                              <p:cond delay="0"/>
                            </p:stCondLst>
                            <p:childTnLst>
                              <p:par>
                                <p:cTn id="38" presetID="22" presetClass="entr" presetSubtype="4" fill="hold" nodeType="clickEffect">
                                  <p:stCondLst>
                                    <p:cond delay="0"/>
                                  </p:stCondLst>
                                  <p:childTnLst>
                                    <p:set>
                                      <p:cBhvr>
                                        <p:cTn id="39" dur="1" fill="hold">
                                          <p:stCondLst>
                                            <p:cond delay="0"/>
                                          </p:stCondLst>
                                        </p:cTn>
                                        <p:tgtEl>
                                          <p:spTgt spid="70"/>
                                        </p:tgtEl>
                                        <p:attrNameLst>
                                          <p:attrName>style.visibility</p:attrName>
                                        </p:attrNameLst>
                                      </p:cBhvr>
                                      <p:to>
                                        <p:strVal val="visible"/>
                                      </p:to>
                                    </p:set>
                                    <p:animEffect transition="in" filter="wipe(down)">
                                      <p:cBhvr>
                                        <p:cTn id="40" dur="500"/>
                                        <p:tgtEl>
                                          <p:spTgt spid="70"/>
                                        </p:tgtEl>
                                      </p:cBhvr>
                                    </p:animEffect>
                                  </p:childTnLst>
                                </p:cTn>
                              </p:par>
                              <p:par>
                                <p:cTn id="41" presetID="22" presetClass="entr" presetSubtype="4" fill="hold" nodeType="withEffect">
                                  <p:stCondLst>
                                    <p:cond delay="0"/>
                                  </p:stCondLst>
                                  <p:childTnLst>
                                    <p:set>
                                      <p:cBhvr>
                                        <p:cTn id="42" dur="1" fill="hold">
                                          <p:stCondLst>
                                            <p:cond delay="0"/>
                                          </p:stCondLst>
                                        </p:cTn>
                                        <p:tgtEl>
                                          <p:spTgt spid="68"/>
                                        </p:tgtEl>
                                        <p:attrNameLst>
                                          <p:attrName>style.visibility</p:attrName>
                                        </p:attrNameLst>
                                      </p:cBhvr>
                                      <p:to>
                                        <p:strVal val="visible"/>
                                      </p:to>
                                    </p:set>
                                    <p:animEffect transition="in" filter="wipe(down)">
                                      <p:cBhvr>
                                        <p:cTn id="43" dur="500"/>
                                        <p:tgtEl>
                                          <p:spTgt spid="68"/>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nodeType="clickEffect">
                                  <p:stCondLst>
                                    <p:cond delay="0"/>
                                  </p:stCondLst>
                                  <p:childTnLst>
                                    <p:set>
                                      <p:cBhvr>
                                        <p:cTn id="47" dur="1" fill="hold">
                                          <p:stCondLst>
                                            <p:cond delay="0"/>
                                          </p:stCondLst>
                                        </p:cTn>
                                        <p:tgtEl>
                                          <p:spTgt spid="67"/>
                                        </p:tgtEl>
                                        <p:attrNameLst>
                                          <p:attrName>style.visibility</p:attrName>
                                        </p:attrNameLst>
                                      </p:cBhvr>
                                      <p:to>
                                        <p:strVal val="visible"/>
                                      </p:to>
                                    </p:set>
                                    <p:animEffect transition="in" filter="wipe(down)">
                                      <p:cBhvr>
                                        <p:cTn id="48" dur="500"/>
                                        <p:tgtEl>
                                          <p:spTgt spid="67"/>
                                        </p:tgtEl>
                                      </p:cBhvr>
                                    </p:animEffect>
                                  </p:childTnLst>
                                </p:cTn>
                              </p:par>
                              <p:par>
                                <p:cTn id="49" presetID="22" presetClass="entr" presetSubtype="4" fill="hold" nodeType="withEffect">
                                  <p:stCondLst>
                                    <p:cond delay="0"/>
                                  </p:stCondLst>
                                  <p:childTnLst>
                                    <p:set>
                                      <p:cBhvr>
                                        <p:cTn id="50" dur="1" fill="hold">
                                          <p:stCondLst>
                                            <p:cond delay="0"/>
                                          </p:stCondLst>
                                        </p:cTn>
                                        <p:tgtEl>
                                          <p:spTgt spid="73"/>
                                        </p:tgtEl>
                                        <p:attrNameLst>
                                          <p:attrName>style.visibility</p:attrName>
                                        </p:attrNameLst>
                                      </p:cBhvr>
                                      <p:to>
                                        <p:strVal val="visible"/>
                                      </p:to>
                                    </p:set>
                                    <p:animEffect transition="in" filter="wipe(down)">
                                      <p:cBhvr>
                                        <p:cTn id="51" dur="500"/>
                                        <p:tgtEl>
                                          <p:spTgt spid="73"/>
                                        </p:tgtEl>
                                      </p:cBhvr>
                                    </p:animEffect>
                                  </p:childTnLst>
                                </p:cTn>
                              </p:par>
                              <p:par>
                                <p:cTn id="52" presetID="22" presetClass="entr" presetSubtype="4" fill="hold" nodeType="withEffect">
                                  <p:stCondLst>
                                    <p:cond delay="0"/>
                                  </p:stCondLst>
                                  <p:childTnLst>
                                    <p:set>
                                      <p:cBhvr>
                                        <p:cTn id="53" dur="1" fill="hold">
                                          <p:stCondLst>
                                            <p:cond delay="0"/>
                                          </p:stCondLst>
                                        </p:cTn>
                                        <p:tgtEl>
                                          <p:spTgt spid="72"/>
                                        </p:tgtEl>
                                        <p:attrNameLst>
                                          <p:attrName>style.visibility</p:attrName>
                                        </p:attrNameLst>
                                      </p:cBhvr>
                                      <p:to>
                                        <p:strVal val="visible"/>
                                      </p:to>
                                    </p:set>
                                    <p:animEffect transition="in" filter="wipe(down)">
                                      <p:cBhvr>
                                        <p:cTn id="54" dur="500"/>
                                        <p:tgtEl>
                                          <p:spTgt spid="72"/>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69"/>
                                        </p:tgtEl>
                                        <p:attrNameLst>
                                          <p:attrName>style.visibility</p:attrName>
                                        </p:attrNameLst>
                                      </p:cBhvr>
                                      <p:to>
                                        <p:strVal val="visible"/>
                                      </p:to>
                                    </p:set>
                                    <p:animEffect transition="in" filter="wipe(down)">
                                      <p:cBhvr>
                                        <p:cTn id="59" dur="500"/>
                                        <p:tgtEl>
                                          <p:spTgt spid="69"/>
                                        </p:tgtEl>
                                      </p:cBhvr>
                                    </p:animEffect>
                                  </p:childTnLst>
                                </p:cTn>
                              </p:par>
                              <p:par>
                                <p:cTn id="60" presetID="22" presetClass="entr" presetSubtype="4" fill="hold" nodeType="withEffect">
                                  <p:stCondLst>
                                    <p:cond delay="0"/>
                                  </p:stCondLst>
                                  <p:childTnLst>
                                    <p:set>
                                      <p:cBhvr>
                                        <p:cTn id="61" dur="1" fill="hold">
                                          <p:stCondLst>
                                            <p:cond delay="0"/>
                                          </p:stCondLst>
                                        </p:cTn>
                                        <p:tgtEl>
                                          <p:spTgt spid="71"/>
                                        </p:tgtEl>
                                        <p:attrNameLst>
                                          <p:attrName>style.visibility</p:attrName>
                                        </p:attrNameLst>
                                      </p:cBhvr>
                                      <p:to>
                                        <p:strVal val="visible"/>
                                      </p:to>
                                    </p:set>
                                    <p:animEffect transition="in" filter="wipe(down)">
                                      <p:cBhvr>
                                        <p:cTn id="62" dur="500"/>
                                        <p:tgtEl>
                                          <p:spTgt spid="71"/>
                                        </p:tgtEl>
                                      </p:cBhvr>
                                    </p:animEffec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78"/>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F2DC7-CCD6-4694-91F2-5D12903D6CE9}"/>
              </a:ext>
            </a:extLst>
          </p:cNvPr>
          <p:cNvSpPr>
            <a:spLocks noGrp="1"/>
          </p:cNvSpPr>
          <p:nvPr>
            <p:ph type="title"/>
          </p:nvPr>
        </p:nvSpPr>
        <p:spPr>
          <a:xfrm>
            <a:off x="314325" y="497010"/>
            <a:ext cx="8515350" cy="458788"/>
          </a:xfrm>
        </p:spPr>
        <p:txBody>
          <a:bodyPr/>
          <a:lstStyle/>
          <a:p>
            <a:r>
              <a:rPr lang="en-US" dirty="0" err="1"/>
              <a:t>Confirmarea</a:t>
            </a:r>
            <a:r>
              <a:rPr lang="en-US" dirty="0"/>
              <a:t> </a:t>
            </a:r>
            <a:r>
              <a:rPr lang="en-US" dirty="0" err="1"/>
              <a:t>mesajelor</a:t>
            </a:r>
            <a:r>
              <a:rPr lang="ro-RO" dirty="0"/>
              <a:t> (1)</a:t>
            </a:r>
            <a:r>
              <a:rPr lang="en-US" dirty="0"/>
              <a:t> </a:t>
            </a:r>
          </a:p>
        </p:txBody>
      </p:sp>
      <p:sp>
        <p:nvSpPr>
          <p:cNvPr id="6" name="Rectangle 3">
            <a:extLst>
              <a:ext uri="{FF2B5EF4-FFF2-40B4-BE49-F238E27FC236}">
                <a16:creationId xmlns:a16="http://schemas.microsoft.com/office/drawing/2014/main" id="{E255D5E5-3185-46C2-9F6D-7DA91EECB14B}"/>
              </a:ext>
            </a:extLst>
          </p:cNvPr>
          <p:cNvSpPr txBox="1">
            <a:spLocks noChangeArrowheads="1"/>
          </p:cNvSpPr>
          <p:nvPr/>
        </p:nvSpPr>
        <p:spPr bwMode="auto">
          <a:xfrm>
            <a:off x="0" y="1203798"/>
            <a:ext cx="9144000" cy="5157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Font typeface="Times"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Wingdings" pitchFamily="2" charset="2"/>
              <a:buChar char="w"/>
              <a:defRPr sz="2800">
                <a:solidFill>
                  <a:schemeClr val="tx1"/>
                </a:solidFill>
                <a:latin typeface="+mn-lt"/>
              </a:defRPr>
            </a:lvl2pPr>
            <a:lvl3pPr marL="1085850" indent="-228600" algn="l" rtl="0" eaLnBrk="0" fontAlgn="base" hangingPunct="0">
              <a:spcBef>
                <a:spcPct val="20000"/>
              </a:spcBef>
              <a:spcAft>
                <a:spcPct val="0"/>
              </a:spcAft>
              <a:buClr>
                <a:schemeClr val="accent1"/>
              </a:buClr>
              <a:buFont typeface="Wingdings" pitchFamily="2" charset="2"/>
              <a:buChar char="§"/>
              <a:defRPr sz="2400">
                <a:solidFill>
                  <a:schemeClr val="tx1"/>
                </a:solidFill>
                <a:latin typeface="+mn-lt"/>
              </a:defRPr>
            </a:lvl3pPr>
            <a:lvl4pPr marL="1428750" indent="-228600" algn="l" rtl="0" eaLnBrk="0" fontAlgn="base" hangingPunct="0">
              <a:spcBef>
                <a:spcPct val="20000"/>
              </a:spcBef>
              <a:spcAft>
                <a:spcPct val="0"/>
              </a:spcAft>
              <a:buClr>
                <a:schemeClr val="accent2"/>
              </a:buClr>
              <a:buFont typeface="Times" charset="0"/>
              <a:buChar char="•"/>
              <a:defRPr sz="2000">
                <a:solidFill>
                  <a:schemeClr val="tx1"/>
                </a:solidFill>
                <a:latin typeface="+mn-lt"/>
              </a:defRPr>
            </a:lvl4pPr>
            <a:lvl5pPr marL="1771650" indent="-228600" algn="l" rtl="0" eaLnBrk="0" fontAlgn="base" hangingPunct="0">
              <a:spcBef>
                <a:spcPct val="20000"/>
              </a:spcBef>
              <a:spcAft>
                <a:spcPct val="0"/>
              </a:spcAft>
              <a:buClr>
                <a:schemeClr val="tx2"/>
              </a:buClr>
              <a:buFont typeface="Wingdings" pitchFamily="2" charset="2"/>
              <a:buChar char="§"/>
              <a:defRPr sz="2000">
                <a:solidFill>
                  <a:schemeClr val="tx1"/>
                </a:solidFill>
                <a:latin typeface="+mn-lt"/>
              </a:defRPr>
            </a:lvl5pPr>
            <a:lvl6pPr marL="22288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6pPr>
            <a:lvl7pPr marL="26860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7pPr>
            <a:lvl8pPr marL="31432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8pPr>
            <a:lvl9pPr marL="36004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3568C7"/>
              </a:buClr>
              <a:buSzTx/>
              <a:buFont typeface="Times" charset="0"/>
              <a:buChar char="•"/>
              <a:tabLst/>
              <a:defRPr/>
            </a:pPr>
            <a:r>
              <a:rPr kumimoji="0" lang="en-US" sz="2000" b="0" i="0" u="none" strike="noStrike" kern="0" cap="none" spc="0" normalizeH="0" baseline="0" noProof="0" dirty="0" err="1">
                <a:ln>
                  <a:noFill/>
                </a:ln>
                <a:solidFill>
                  <a:srgbClr val="000000"/>
                </a:solidFill>
                <a:effectLst/>
                <a:uLnTx/>
                <a:uFillTx/>
              </a:rPr>
              <a:t>Funcția</a:t>
            </a:r>
            <a:r>
              <a:rPr kumimoji="0" lang="en-US" sz="2000" b="0" i="0" u="none" strike="noStrike" kern="0" cap="none" spc="0" normalizeH="0" baseline="0" noProof="0" dirty="0">
                <a:ln>
                  <a:noFill/>
                </a:ln>
                <a:solidFill>
                  <a:srgbClr val="000000"/>
                </a:solidFill>
                <a:effectLst/>
                <a:uLnTx/>
                <a:uFillTx/>
              </a:rPr>
              <a:t> de </a:t>
            </a:r>
            <a:r>
              <a:rPr kumimoji="0" lang="en-US" sz="2000" b="0" i="0" u="none" strike="noStrike" kern="0" cap="none" spc="0" normalizeH="0" baseline="0" noProof="0" dirty="0" err="1">
                <a:ln>
                  <a:noFill/>
                </a:ln>
                <a:solidFill>
                  <a:srgbClr val="000000"/>
                </a:solidFill>
                <a:effectLst/>
                <a:uLnTx/>
                <a:uFillTx/>
              </a:rPr>
              <a:t>determinare</a:t>
            </a:r>
            <a:r>
              <a:rPr kumimoji="0" lang="en-US" sz="2000" b="0" i="0" u="none" strike="noStrike" kern="0" cap="none" spc="0" normalizeH="0" baseline="0" noProof="0" dirty="0">
                <a:ln>
                  <a:noFill/>
                </a:ln>
                <a:solidFill>
                  <a:srgbClr val="000000"/>
                </a:solidFill>
                <a:effectLst/>
                <a:uLnTx/>
                <a:uFillTx/>
              </a:rPr>
              <a:t> a </a:t>
            </a:r>
            <a:r>
              <a:rPr kumimoji="0" lang="en-US" sz="2000" b="0" i="0" u="none" strike="noStrike" kern="0" cap="none" spc="0" normalizeH="0" baseline="0" noProof="0" dirty="0" err="1">
                <a:ln>
                  <a:noFill/>
                </a:ln>
                <a:solidFill>
                  <a:srgbClr val="000000"/>
                </a:solidFill>
                <a:effectLst/>
                <a:uLnTx/>
                <a:uFillTx/>
              </a:rPr>
              <a:t>stării</a:t>
            </a:r>
            <a:r>
              <a:rPr kumimoji="0" lang="en-US" sz="2000" b="0" i="0" u="none" strike="noStrike" kern="0" cap="none" spc="0" normalizeH="0" baseline="0" noProof="0" dirty="0">
                <a:ln>
                  <a:noFill/>
                </a:ln>
                <a:solidFill>
                  <a:srgbClr val="000000"/>
                </a:solidFill>
                <a:effectLst/>
                <a:uLnTx/>
                <a:uFillTx/>
              </a:rPr>
              <a:t> </a:t>
            </a:r>
            <a:r>
              <a:rPr kumimoji="0" lang="en-US" sz="2000" b="0" i="0" u="none" strike="noStrike" kern="0" cap="none" spc="0" normalizeH="0" baseline="0" noProof="0" dirty="0" err="1">
                <a:ln>
                  <a:noFill/>
                </a:ln>
                <a:solidFill>
                  <a:srgbClr val="000000"/>
                </a:solidFill>
                <a:effectLst/>
                <a:uLnTx/>
                <a:uFillTx/>
              </a:rPr>
              <a:t>canalelor</a:t>
            </a:r>
            <a:r>
              <a:rPr kumimoji="0" lang="en-US" sz="2000" b="0" i="0" u="none" strike="noStrike" kern="0" cap="none" spc="0" normalizeH="0" baseline="0" noProof="0" dirty="0">
                <a:ln>
                  <a:noFill/>
                </a:ln>
                <a:solidFill>
                  <a:srgbClr val="000000"/>
                </a:solidFill>
                <a:effectLst/>
                <a:uLnTx/>
                <a:uFillTx/>
              </a:rPr>
              <a:t> se </a:t>
            </a:r>
            <a:r>
              <a:rPr kumimoji="0" lang="en-US" sz="2000" b="0" i="0" u="none" strike="noStrike" kern="0" cap="none" spc="0" normalizeH="0" baseline="0" noProof="0" dirty="0" err="1">
                <a:ln>
                  <a:noFill/>
                </a:ln>
                <a:solidFill>
                  <a:srgbClr val="000000"/>
                </a:solidFill>
                <a:effectLst/>
                <a:uLnTx/>
                <a:uFillTx/>
              </a:rPr>
              <a:t>poate</a:t>
            </a:r>
            <a:r>
              <a:rPr kumimoji="0" lang="en-US" sz="2000" b="0" i="0" u="none" strike="noStrike" kern="0" cap="none" spc="0" normalizeH="0" baseline="0" noProof="0" dirty="0">
                <a:ln>
                  <a:noFill/>
                </a:ln>
                <a:solidFill>
                  <a:srgbClr val="000000"/>
                </a:solidFill>
                <a:effectLst/>
                <a:uLnTx/>
                <a:uFillTx/>
              </a:rPr>
              <a:t> </a:t>
            </a:r>
            <a:r>
              <a:rPr kumimoji="0" lang="en-US" sz="2000" b="0" i="0" u="none" strike="noStrike" kern="0" cap="none" spc="0" normalizeH="0" baseline="0" noProof="0" dirty="0" err="1">
                <a:ln>
                  <a:noFill/>
                </a:ln>
                <a:solidFill>
                  <a:srgbClr val="000000"/>
                </a:solidFill>
                <a:effectLst/>
                <a:uLnTx/>
                <a:uFillTx/>
              </a:rPr>
              <a:t>împărți</a:t>
            </a:r>
            <a:r>
              <a:rPr kumimoji="0" lang="en-US" sz="2000" b="0" i="0" u="none" strike="noStrike" kern="0" cap="none" spc="0" normalizeH="0" baseline="0" noProof="0" dirty="0">
                <a:ln>
                  <a:noFill/>
                </a:ln>
                <a:solidFill>
                  <a:srgbClr val="000000"/>
                </a:solidFill>
                <a:effectLst/>
                <a:uLnTx/>
                <a:uFillTx/>
              </a:rPr>
              <a:t> </a:t>
            </a:r>
            <a:r>
              <a:rPr kumimoji="0" lang="en-US" sz="2000" b="0" i="0" u="none" strike="noStrike" kern="0" cap="none" spc="0" normalizeH="0" baseline="0" noProof="0" dirty="0" err="1">
                <a:ln>
                  <a:noFill/>
                </a:ln>
                <a:solidFill>
                  <a:srgbClr val="000000"/>
                </a:solidFill>
                <a:effectLst/>
                <a:uLnTx/>
                <a:uFillTx/>
              </a:rPr>
              <a:t>între</a:t>
            </a:r>
            <a:r>
              <a:rPr kumimoji="0" lang="en-US" sz="2000" b="0" i="0" u="none" strike="noStrike" kern="0" cap="none" spc="0" normalizeH="0" baseline="0" noProof="0" dirty="0">
                <a:ln>
                  <a:noFill/>
                </a:ln>
                <a:solidFill>
                  <a:srgbClr val="000000"/>
                </a:solidFill>
                <a:effectLst/>
                <a:uLnTx/>
                <a:uFillTx/>
              </a:rPr>
              <a:t> </a:t>
            </a:r>
            <a:r>
              <a:rPr kumimoji="0" lang="en-US" sz="2000" b="0" i="0" u="none" strike="noStrike" kern="0" cap="none" spc="0" normalizeH="0" baseline="0" noProof="0" dirty="0" err="1">
                <a:ln>
                  <a:noFill/>
                </a:ln>
                <a:solidFill>
                  <a:srgbClr val="000000"/>
                </a:solidFill>
                <a:effectLst/>
                <a:uLnTx/>
                <a:uFillTx/>
              </a:rPr>
              <a:t>procesele</a:t>
            </a:r>
            <a:r>
              <a:rPr kumimoji="0" lang="en-US" sz="2000" b="0" i="0" u="none" strike="noStrike" kern="0" cap="none" spc="0" normalizeH="0" baseline="0" noProof="0" dirty="0">
                <a:ln>
                  <a:noFill/>
                </a:ln>
                <a:solidFill>
                  <a:srgbClr val="000000"/>
                </a:solidFill>
                <a:effectLst/>
                <a:uLnTx/>
                <a:uFillTx/>
              </a:rPr>
              <a:t> </a:t>
            </a:r>
            <a:r>
              <a:rPr kumimoji="0" lang="en-US" sz="2000" b="0" i="0" u="none" strike="noStrike" kern="0" cap="none" spc="0" normalizeH="0" baseline="0" noProof="0" dirty="0" err="1">
                <a:ln>
                  <a:noFill/>
                </a:ln>
                <a:solidFill>
                  <a:srgbClr val="000000"/>
                </a:solidFill>
                <a:effectLst/>
                <a:uLnTx/>
                <a:uFillTx/>
              </a:rPr>
              <a:t>programului</a:t>
            </a:r>
            <a:r>
              <a:rPr kumimoji="0" lang="en-US" sz="2000" b="0" i="0" u="none" strike="noStrike" kern="0" cap="none" spc="0" normalizeH="0" baseline="0" noProof="0" dirty="0">
                <a:ln>
                  <a:noFill/>
                </a:ln>
                <a:solidFill>
                  <a:srgbClr val="000000"/>
                </a:solidFill>
                <a:effectLst/>
                <a:uLnTx/>
                <a:uFillTx/>
              </a:rPr>
              <a:t>: </a:t>
            </a:r>
            <a:r>
              <a:rPr kumimoji="0" lang="en-US" sz="2000" b="0" i="0" u="none" strike="noStrike" kern="0" cap="none" spc="0" normalizeH="0" baseline="0" noProof="0" dirty="0" err="1">
                <a:ln>
                  <a:noFill/>
                </a:ln>
                <a:solidFill>
                  <a:srgbClr val="000000"/>
                </a:solidFill>
                <a:effectLst/>
                <a:uLnTx/>
                <a:uFillTx/>
              </a:rPr>
              <a:t>fiecare</a:t>
            </a:r>
            <a:r>
              <a:rPr kumimoji="0" lang="en-US" sz="2000" b="0" i="0" u="none" strike="noStrike" kern="0" cap="none" spc="0" normalizeH="0" baseline="0" noProof="0" dirty="0">
                <a:ln>
                  <a:noFill/>
                </a:ln>
                <a:solidFill>
                  <a:srgbClr val="000000"/>
                </a:solidFill>
                <a:effectLst/>
                <a:uLnTx/>
                <a:uFillTx/>
              </a:rPr>
              <a:t> </a:t>
            </a:r>
            <a:r>
              <a:rPr kumimoji="0" lang="en-US" sz="2000" b="0" i="0" u="none" strike="noStrike" kern="0" cap="none" spc="0" normalizeH="0" baseline="0" noProof="0" dirty="0" err="1">
                <a:ln>
                  <a:noFill/>
                </a:ln>
                <a:solidFill>
                  <a:srgbClr val="000000"/>
                </a:solidFill>
                <a:effectLst/>
                <a:uLnTx/>
                <a:uFillTx/>
              </a:rPr>
              <a:t>proces</a:t>
            </a:r>
            <a:r>
              <a:rPr kumimoji="0" lang="en-US" sz="2000" b="0" i="0" u="none" strike="noStrike" kern="0" cap="none" spc="0" normalizeH="0" baseline="0" noProof="0" dirty="0">
                <a:ln>
                  <a:noFill/>
                </a:ln>
                <a:solidFill>
                  <a:srgbClr val="000000"/>
                </a:solidFill>
                <a:effectLst/>
                <a:uLnTx/>
                <a:uFillTx/>
              </a:rPr>
              <a:t> </a:t>
            </a:r>
            <a:r>
              <a:rPr kumimoji="0" lang="en-US" sz="2000" b="0" i="0" u="none" strike="noStrike" kern="0" cap="none" spc="0" normalizeH="0" baseline="0" noProof="0" dirty="0" err="1">
                <a:ln>
                  <a:noFill/>
                </a:ln>
                <a:solidFill>
                  <a:srgbClr val="000000"/>
                </a:solidFill>
                <a:effectLst/>
                <a:uLnTx/>
                <a:uFillTx/>
              </a:rPr>
              <a:t>verifică</a:t>
            </a:r>
            <a:r>
              <a:rPr kumimoji="0" lang="en-US" sz="2000" b="0" i="0" u="none" strike="noStrike" kern="0" cap="none" spc="0" normalizeH="0" baseline="0" noProof="0" dirty="0">
                <a:ln>
                  <a:noFill/>
                </a:ln>
                <a:solidFill>
                  <a:srgbClr val="000000"/>
                </a:solidFill>
                <a:effectLst/>
                <a:uLnTx/>
                <a:uFillTx/>
              </a:rPr>
              <a:t> </a:t>
            </a:r>
            <a:r>
              <a:rPr kumimoji="0" lang="en-US" sz="2000" b="0" i="0" u="none" strike="noStrike" kern="0" cap="none" spc="0" normalizeH="0" baseline="0" noProof="0" dirty="0" err="1">
                <a:ln>
                  <a:noFill/>
                </a:ln>
                <a:solidFill>
                  <a:srgbClr val="000000"/>
                </a:solidFill>
                <a:effectLst/>
                <a:uLnTx/>
                <a:uFillTx/>
              </a:rPr>
              <a:t>canale</a:t>
            </a:r>
            <a:r>
              <a:rPr kumimoji="0" lang="ro-RO" sz="2000" b="0" i="0" u="none" strike="noStrike" kern="0" cap="none" spc="0" normalizeH="0" baseline="0" noProof="0" dirty="0">
                <a:ln>
                  <a:noFill/>
                </a:ln>
                <a:solidFill>
                  <a:srgbClr val="000000"/>
                </a:solidFill>
                <a:effectLst/>
                <a:uLnTx/>
                <a:uFillTx/>
              </a:rPr>
              <a:t>le</a:t>
            </a:r>
            <a:r>
              <a:rPr kumimoji="0" lang="en-US" sz="2000" b="0" i="0" u="none" strike="noStrike" kern="0" cap="none" spc="0" normalizeH="0" baseline="0" noProof="0" dirty="0">
                <a:ln>
                  <a:noFill/>
                </a:ln>
                <a:solidFill>
                  <a:srgbClr val="000000"/>
                </a:solidFill>
                <a:effectLst/>
                <a:uLnTx/>
                <a:uFillTx/>
              </a:rPr>
              <a:t> pe care a </a:t>
            </a:r>
            <a:r>
              <a:rPr kumimoji="0" lang="ro-RO" sz="2000" b="0" i="0" u="none" strike="noStrike" kern="0" cap="none" spc="0" normalizeH="0" baseline="0" noProof="0" dirty="0">
                <a:ln>
                  <a:noFill/>
                </a:ln>
                <a:solidFill>
                  <a:srgbClr val="000000"/>
                </a:solidFill>
                <a:effectLst/>
                <a:uLnTx/>
                <a:uFillTx/>
              </a:rPr>
              <a:t>trimis </a:t>
            </a:r>
            <a:r>
              <a:rPr kumimoji="0" lang="en-US" sz="2000" b="0" i="0" u="none" strike="noStrike" kern="0" cap="none" spc="0" normalizeH="0" baseline="0" noProof="0" dirty="0" err="1">
                <a:ln>
                  <a:noFill/>
                </a:ln>
                <a:solidFill>
                  <a:srgbClr val="1822CD"/>
                </a:solidFill>
                <a:effectLst/>
                <a:uLnTx/>
                <a:uFillTx/>
              </a:rPr>
              <a:t>mesaje</a:t>
            </a:r>
            <a:r>
              <a:rPr kumimoji="0" lang="ro-RO" sz="2000" b="0" i="0" u="none" strike="noStrike" kern="0" cap="none" spc="0" normalizeH="0" baseline="0" noProof="0" dirty="0">
                <a:ln>
                  <a:noFill/>
                </a:ln>
                <a:solidFill>
                  <a:srgbClr val="1822CD"/>
                </a:solidFill>
                <a:effectLst/>
                <a:uLnTx/>
                <a:uFillTx/>
              </a:rPr>
              <a:t> de date</a:t>
            </a:r>
            <a:r>
              <a:rPr kumimoji="0" lang="en-US" sz="2000" b="0" i="0" u="none" strike="noStrike" kern="0" cap="none" spc="0" normalizeH="0" baseline="0" noProof="0" dirty="0">
                <a:ln>
                  <a:noFill/>
                </a:ln>
                <a:solidFill>
                  <a:srgbClr val="000000"/>
                </a:solidFill>
                <a:effectLst/>
                <a:uLnTx/>
                <a:uFillTx/>
              </a:rPr>
              <a:t> </a:t>
            </a:r>
            <a:r>
              <a:rPr kumimoji="0" lang="en-US" sz="2000" b="0" i="0" u="none" strike="noStrike" kern="0" cap="none" spc="0" normalizeH="0" baseline="0" noProof="0" dirty="0" err="1">
                <a:ln>
                  <a:noFill/>
                </a:ln>
                <a:solidFill>
                  <a:srgbClr val="000000"/>
                </a:solidFill>
                <a:effectLst/>
                <a:uLnTx/>
                <a:uFillTx/>
              </a:rPr>
              <a:t>altor</a:t>
            </a:r>
            <a:r>
              <a:rPr kumimoji="0" lang="en-US" sz="2000" b="0" i="0" u="none" strike="noStrike" kern="0" cap="none" spc="0" normalizeH="0" baseline="0" noProof="0" dirty="0">
                <a:ln>
                  <a:noFill/>
                </a:ln>
                <a:solidFill>
                  <a:srgbClr val="000000"/>
                </a:solidFill>
                <a:effectLst/>
                <a:uLnTx/>
                <a:uFillTx/>
              </a:rPr>
              <a:t> </a:t>
            </a:r>
            <a:r>
              <a:rPr kumimoji="0" lang="en-US" sz="2000" b="0" i="0" u="none" strike="noStrike" kern="0" cap="none" spc="0" normalizeH="0" baseline="0" noProof="0" dirty="0" err="1">
                <a:ln>
                  <a:noFill/>
                </a:ln>
                <a:solidFill>
                  <a:srgbClr val="000000"/>
                </a:solidFill>
                <a:effectLst/>
                <a:uLnTx/>
                <a:uFillTx/>
              </a:rPr>
              <a:t>procese</a:t>
            </a:r>
            <a:r>
              <a:rPr kumimoji="0" lang="ro-RO" sz="2000" b="0" i="0" u="none" strike="noStrike" kern="0" cap="none" spc="0" normalizeH="0" baseline="0" noProof="0" dirty="0">
                <a:ln>
                  <a:noFill/>
                </a:ln>
                <a:solidFill>
                  <a:srgbClr val="000000"/>
                </a:solidFill>
                <a:effectLst/>
                <a:uLnTx/>
                <a:uFillTx/>
              </a:rPr>
              <a:t> (</a:t>
            </a:r>
            <a:r>
              <a:rPr kumimoji="0" lang="en-US" sz="2000" b="0" i="0" u="none" strike="noStrike" kern="0" cap="none" spc="0" normalizeH="0" baseline="0" noProof="0" dirty="0">
                <a:ln>
                  <a:noFill/>
                </a:ln>
                <a:solidFill>
                  <a:srgbClr val="000000"/>
                </a:solidFill>
                <a:effectLst/>
                <a:uLnTx/>
                <a:uFillTx/>
              </a:rPr>
              <a:t> </a:t>
            </a:r>
            <a:r>
              <a:rPr kumimoji="0" lang="en-US" sz="2000" b="0" i="0" u="none" strike="noStrike" kern="0" cap="none" spc="0" normalizeH="0" baseline="0" noProof="0" dirty="0" err="1">
                <a:ln>
                  <a:noFill/>
                </a:ln>
                <a:solidFill>
                  <a:srgbClr val="000000"/>
                </a:solidFill>
                <a:effectLst/>
                <a:uLnTx/>
                <a:uFillTx/>
              </a:rPr>
              <a:t>canalele</a:t>
            </a:r>
            <a:r>
              <a:rPr kumimoji="0" lang="en-US" sz="2000" b="0" i="0" u="none" strike="noStrike" kern="0" cap="none" spc="0" normalizeH="0" baseline="0" noProof="0" dirty="0">
                <a:ln>
                  <a:noFill/>
                </a:ln>
                <a:solidFill>
                  <a:srgbClr val="000000"/>
                </a:solidFill>
                <a:effectLst/>
                <a:uLnTx/>
                <a:uFillTx/>
              </a:rPr>
              <a:t> sale de </a:t>
            </a:r>
            <a:r>
              <a:rPr kumimoji="0" lang="en-US" sz="2000" b="0" i="0" u="none" strike="noStrike" kern="0" cap="none" spc="0" normalizeH="0" baseline="0" noProof="0" dirty="0" err="1">
                <a:ln>
                  <a:noFill/>
                </a:ln>
                <a:solidFill>
                  <a:srgbClr val="000000"/>
                </a:solidFill>
                <a:effectLst/>
                <a:uLnTx/>
                <a:uFillTx/>
              </a:rPr>
              <a:t>ieşire</a:t>
            </a:r>
            <a:r>
              <a:rPr kumimoji="0" lang="ro-RO" sz="2000" b="0" i="0" u="none" strike="noStrike" kern="0" cap="none" spc="0" normalizeH="0" baseline="0" noProof="0" dirty="0">
                <a:ln>
                  <a:noFill/>
                </a:ln>
                <a:solidFill>
                  <a:srgbClr val="000000"/>
                </a:solidFill>
                <a:effectLst/>
                <a:uLnTx/>
                <a:uFillTx/>
              </a:rPr>
              <a:t> ).</a:t>
            </a:r>
          </a:p>
          <a:p>
            <a:pPr marL="342900" marR="0" lvl="0" indent="-342900" algn="l" defTabSz="914400" rtl="0" eaLnBrk="1" fontAlgn="base" latinLnBrk="0" hangingPunct="1">
              <a:lnSpc>
                <a:spcPct val="100000"/>
              </a:lnSpc>
              <a:spcBef>
                <a:spcPct val="20000"/>
              </a:spcBef>
              <a:spcAft>
                <a:spcPct val="0"/>
              </a:spcAft>
              <a:buClr>
                <a:srgbClr val="3568C7"/>
              </a:buClr>
              <a:buSzTx/>
              <a:buFont typeface="Times" charset="0"/>
              <a:buChar char="•"/>
              <a:tabLst/>
              <a:defRPr/>
            </a:pPr>
            <a:endParaRPr kumimoji="0" lang="ro-RO" sz="2000" b="0" i="0" u="none" strike="noStrike" kern="0" cap="none" spc="0" normalizeH="0" baseline="0" noProof="0" dirty="0">
              <a:ln>
                <a:noFill/>
              </a:ln>
              <a:solidFill>
                <a:srgbClr val="000000"/>
              </a:solidFill>
              <a:effectLst/>
              <a:uLnTx/>
              <a:uFillTx/>
            </a:endParaRPr>
          </a:p>
          <a:p>
            <a:pPr marL="342900" marR="0" lvl="0" indent="-342900" algn="l" defTabSz="914400" rtl="0" eaLnBrk="1" fontAlgn="base" latinLnBrk="0" hangingPunct="1">
              <a:lnSpc>
                <a:spcPct val="100000"/>
              </a:lnSpc>
              <a:spcBef>
                <a:spcPct val="20000"/>
              </a:spcBef>
              <a:spcAft>
                <a:spcPct val="0"/>
              </a:spcAft>
              <a:buClr>
                <a:srgbClr val="3568C7"/>
              </a:buClr>
              <a:buSzTx/>
              <a:buFont typeface="Times" charset="0"/>
              <a:buChar char="•"/>
              <a:tabLst/>
              <a:defRPr/>
            </a:pPr>
            <a:r>
              <a:rPr kumimoji="0" lang="ro-RO" sz="2000" b="0" i="0" u="none" strike="noStrike" kern="0" cap="none" spc="0" normalizeH="0" baseline="0" noProof="0" dirty="0">
                <a:ln>
                  <a:noFill/>
                </a:ln>
                <a:solidFill>
                  <a:srgbClr val="000000"/>
                </a:solidFill>
                <a:effectLst/>
                <a:uLnTx/>
                <a:uFillTx/>
              </a:rPr>
              <a:t>Pe un canal </a:t>
            </a:r>
          </a:p>
          <a:p>
            <a:pPr marL="742950" marR="0" lvl="1" indent="-285750" algn="l" defTabSz="914400" rtl="0" eaLnBrk="1" fontAlgn="base" latinLnBrk="0" hangingPunct="1">
              <a:lnSpc>
                <a:spcPct val="100000"/>
              </a:lnSpc>
              <a:spcBef>
                <a:spcPct val="20000"/>
              </a:spcBef>
              <a:spcAft>
                <a:spcPct val="0"/>
              </a:spcAft>
              <a:buClr>
                <a:srgbClr val="F06157"/>
              </a:buClr>
              <a:buSzTx/>
              <a:buFont typeface="Wingdings" pitchFamily="2" charset="2"/>
              <a:buChar char="w"/>
              <a:tabLst/>
              <a:defRPr/>
            </a:pPr>
            <a:r>
              <a:rPr kumimoji="0" lang="ro-RO" sz="1800" b="0" i="0" u="none" strike="noStrike" kern="0" cap="none" spc="0" normalizeH="0" baseline="0" noProof="0" dirty="0">
                <a:ln>
                  <a:noFill/>
                </a:ln>
                <a:solidFill>
                  <a:srgbClr val="000000"/>
                </a:solidFill>
                <a:effectLst/>
                <a:uLnTx/>
                <a:uFillTx/>
              </a:rPr>
              <a:t>se trimit</a:t>
            </a:r>
            <a:r>
              <a:rPr kumimoji="0" lang="ro-RO" sz="1800" b="0" i="0" u="none" strike="noStrike" kern="0" cap="none" spc="0" normalizeH="0" baseline="0" noProof="0" dirty="0">
                <a:ln>
                  <a:noFill/>
                </a:ln>
                <a:solidFill>
                  <a:srgbClr val="1822CD"/>
                </a:solidFill>
                <a:effectLst/>
                <a:uLnTx/>
                <a:uFillTx/>
              </a:rPr>
              <a:t> </a:t>
            </a:r>
            <a:r>
              <a:rPr kumimoji="0" lang="ro-RO" sz="1800" b="1" i="0" u="none" strike="noStrike" kern="0" cap="none" spc="0" normalizeH="0" baseline="0" noProof="0" dirty="0">
                <a:ln>
                  <a:noFill/>
                </a:ln>
                <a:solidFill>
                  <a:srgbClr val="1822CD"/>
                </a:solidFill>
                <a:effectLst/>
                <a:uLnTx/>
                <a:uFillTx/>
              </a:rPr>
              <a:t>mesaje de date</a:t>
            </a:r>
            <a:r>
              <a:rPr kumimoji="0" lang="ro-RO" sz="1800" b="0" i="0" u="none" strike="noStrike" kern="0" cap="none" spc="0" normalizeH="0" baseline="0" noProof="0" dirty="0">
                <a:ln>
                  <a:noFill/>
                </a:ln>
                <a:solidFill>
                  <a:srgbClr val="000000"/>
                </a:solidFill>
                <a:effectLst/>
                <a:uLnTx/>
                <a:uFillTx/>
              </a:rPr>
              <a:t> și se primesc</a:t>
            </a:r>
            <a:r>
              <a:rPr kumimoji="0" lang="ro-RO" sz="1800" b="0" i="0" u="none" strike="noStrike" kern="0" cap="none" spc="0" normalizeH="0" baseline="0" noProof="0" dirty="0">
                <a:ln>
                  <a:noFill/>
                </a:ln>
                <a:solidFill>
                  <a:srgbClr val="FF0000"/>
                </a:solidFill>
                <a:effectLst/>
                <a:uLnTx/>
                <a:uFillTx/>
              </a:rPr>
              <a:t> </a:t>
            </a:r>
            <a:r>
              <a:rPr kumimoji="0" lang="ro-RO" sz="1800" b="1" i="0" u="none" strike="noStrike" kern="0" cap="none" spc="0" normalizeH="0" baseline="0" noProof="0" dirty="0">
                <a:ln>
                  <a:noFill/>
                </a:ln>
                <a:solidFill>
                  <a:srgbClr val="FF0000"/>
                </a:solidFill>
                <a:effectLst/>
                <a:uLnTx/>
                <a:uFillTx/>
              </a:rPr>
              <a:t>semnale de confirmare</a:t>
            </a:r>
            <a:r>
              <a:rPr kumimoji="0" lang="ro-RO" sz="1800" b="0" i="0" u="none" strike="noStrike" kern="0" cap="none" spc="0" normalizeH="0" baseline="0" noProof="0" dirty="0">
                <a:ln>
                  <a:noFill/>
                </a:ln>
                <a:solidFill>
                  <a:srgbClr val="000000"/>
                </a:solidFill>
                <a:effectLst/>
                <a:uLnTx/>
                <a:uFillTx/>
              </a:rPr>
              <a:t> </a:t>
            </a:r>
            <a:r>
              <a:rPr kumimoji="0" lang="ro-RO" sz="1800" b="0" i="1" u="none" strike="noStrike" kern="0" cap="none" spc="0" normalizeH="0" baseline="0" noProof="0" dirty="0">
                <a:ln>
                  <a:noFill/>
                </a:ln>
                <a:solidFill>
                  <a:srgbClr val="000000">
                    <a:lumMod val="50000"/>
                    <a:lumOff val="50000"/>
                  </a:srgbClr>
                </a:solidFill>
                <a:effectLst/>
                <a:uLnTx/>
                <a:uFillTx/>
              </a:rPr>
              <a:t>sau</a:t>
            </a:r>
          </a:p>
          <a:p>
            <a:pPr marL="742950" marR="0" lvl="1" indent="-285750" algn="l" defTabSz="914400" rtl="0" eaLnBrk="1" fontAlgn="base" latinLnBrk="0" hangingPunct="1">
              <a:lnSpc>
                <a:spcPct val="100000"/>
              </a:lnSpc>
              <a:spcBef>
                <a:spcPct val="20000"/>
              </a:spcBef>
              <a:spcAft>
                <a:spcPct val="0"/>
              </a:spcAft>
              <a:buClr>
                <a:srgbClr val="F06157"/>
              </a:buClr>
              <a:buSzTx/>
              <a:buFont typeface="Wingdings" pitchFamily="2" charset="2"/>
              <a:buChar char="w"/>
              <a:tabLst/>
              <a:defRPr/>
            </a:pPr>
            <a:r>
              <a:rPr kumimoji="0" lang="ro-RO" sz="1800" b="0" i="0" u="none" strike="noStrike" kern="0" cap="none" spc="0" normalizeH="0" baseline="0" noProof="0" dirty="0">
                <a:ln>
                  <a:noFill/>
                </a:ln>
                <a:solidFill>
                  <a:srgbClr val="000000"/>
                </a:solidFill>
                <a:effectLst/>
                <a:uLnTx/>
                <a:uFillTx/>
              </a:rPr>
              <a:t>se primesc</a:t>
            </a:r>
            <a:r>
              <a:rPr kumimoji="0" lang="ro-RO" sz="1800" b="0" i="0" u="none" strike="noStrike" kern="0" cap="none" spc="0" normalizeH="0" baseline="0" noProof="0" dirty="0">
                <a:ln>
                  <a:noFill/>
                </a:ln>
                <a:solidFill>
                  <a:srgbClr val="1822CD"/>
                </a:solidFill>
                <a:effectLst/>
                <a:uLnTx/>
                <a:uFillTx/>
              </a:rPr>
              <a:t> </a:t>
            </a:r>
            <a:r>
              <a:rPr kumimoji="0" lang="ro-RO" sz="1800" b="1" i="0" u="none" strike="noStrike" kern="0" cap="none" spc="0" normalizeH="0" baseline="0" noProof="0" dirty="0">
                <a:ln>
                  <a:noFill/>
                </a:ln>
                <a:solidFill>
                  <a:srgbClr val="1822CD"/>
                </a:solidFill>
                <a:effectLst/>
                <a:uLnTx/>
                <a:uFillTx/>
              </a:rPr>
              <a:t>mesaje de date</a:t>
            </a:r>
            <a:r>
              <a:rPr kumimoji="0" lang="ro-RO" sz="1800" b="0" i="0" u="none" strike="noStrike" kern="0" cap="none" spc="0" normalizeH="0" baseline="0" noProof="0" dirty="0">
                <a:ln>
                  <a:noFill/>
                </a:ln>
                <a:solidFill>
                  <a:srgbClr val="000000"/>
                </a:solidFill>
                <a:effectLst/>
                <a:uLnTx/>
                <a:uFillTx/>
              </a:rPr>
              <a:t> și se trimit</a:t>
            </a:r>
            <a:r>
              <a:rPr kumimoji="0" lang="ro-RO" sz="1800" b="0" i="0" u="none" strike="noStrike" kern="0" cap="none" spc="0" normalizeH="0" baseline="0" noProof="0" dirty="0">
                <a:ln>
                  <a:noFill/>
                </a:ln>
                <a:solidFill>
                  <a:srgbClr val="FF0000"/>
                </a:solidFill>
                <a:effectLst/>
                <a:uLnTx/>
                <a:uFillTx/>
              </a:rPr>
              <a:t> </a:t>
            </a:r>
            <a:r>
              <a:rPr kumimoji="0" lang="ro-RO" sz="1800" b="1" i="0" u="none" strike="noStrike" kern="0" cap="none" spc="0" normalizeH="0" baseline="0" noProof="0" dirty="0">
                <a:ln>
                  <a:noFill/>
                </a:ln>
                <a:solidFill>
                  <a:srgbClr val="FF0000"/>
                </a:solidFill>
                <a:effectLst/>
                <a:uLnTx/>
                <a:uFillTx/>
              </a:rPr>
              <a:t>semnale de confirmare</a:t>
            </a:r>
          </a:p>
          <a:p>
            <a:pPr marL="742950" marR="0" lvl="1" indent="-285750" algn="l" defTabSz="914400" rtl="0" eaLnBrk="1" fontAlgn="base" latinLnBrk="0" hangingPunct="1">
              <a:lnSpc>
                <a:spcPct val="100000"/>
              </a:lnSpc>
              <a:spcBef>
                <a:spcPct val="20000"/>
              </a:spcBef>
              <a:spcAft>
                <a:spcPct val="0"/>
              </a:spcAft>
              <a:buClr>
                <a:srgbClr val="F06157"/>
              </a:buClr>
              <a:buSzTx/>
              <a:buFont typeface="Wingdings" pitchFamily="2" charset="2"/>
              <a:buChar char="w"/>
              <a:tabLst/>
              <a:defRPr/>
            </a:pPr>
            <a:endParaRPr kumimoji="0" lang="en-US" sz="2000" b="0" i="0" u="none" strike="noStrike" kern="0" cap="none" spc="0" normalizeH="0" baseline="0" noProof="0" dirty="0">
              <a:ln>
                <a:noFill/>
              </a:ln>
              <a:solidFill>
                <a:srgbClr val="000000"/>
              </a:solidFill>
              <a:effectLst/>
              <a:uLnTx/>
              <a:uFillTx/>
            </a:endParaRPr>
          </a:p>
          <a:p>
            <a:pPr marL="342900" marR="0" lvl="0" indent="-342900" algn="l" defTabSz="914400" rtl="0" eaLnBrk="1" fontAlgn="base" latinLnBrk="0" hangingPunct="1">
              <a:lnSpc>
                <a:spcPct val="100000"/>
              </a:lnSpc>
              <a:spcBef>
                <a:spcPct val="20000"/>
              </a:spcBef>
              <a:spcAft>
                <a:spcPct val="0"/>
              </a:spcAft>
              <a:buClr>
                <a:srgbClr val="3568C7"/>
              </a:buClr>
              <a:buSzTx/>
              <a:buFont typeface="Times" charset="0"/>
              <a:buChar char="•"/>
              <a:tabLst/>
              <a:defRPr/>
            </a:pPr>
            <a:r>
              <a:rPr kumimoji="0" lang="en-US" sz="2000" b="1" i="0" u="none" strike="noStrike" kern="0" cap="none" spc="0" normalizeH="0" baseline="0" noProof="0" dirty="0" err="1">
                <a:ln>
                  <a:noFill/>
                </a:ln>
                <a:solidFill>
                  <a:srgbClr val="000000"/>
                </a:solidFill>
                <a:effectLst/>
                <a:uLnTx/>
                <a:uFillTx/>
              </a:rPr>
              <a:t>Confirmarea</a:t>
            </a:r>
            <a:r>
              <a:rPr kumimoji="0" lang="en-US" sz="2000" b="1" i="0" u="none" strike="noStrike" kern="0" cap="none" spc="0" normalizeH="0" baseline="0" noProof="0" dirty="0">
                <a:ln>
                  <a:noFill/>
                </a:ln>
                <a:solidFill>
                  <a:srgbClr val="000000"/>
                </a:solidFill>
                <a:effectLst/>
                <a:uLnTx/>
                <a:uFillTx/>
              </a:rPr>
              <a:t> </a:t>
            </a:r>
            <a:r>
              <a:rPr kumimoji="0" lang="en-US" sz="2000" b="1" i="0" u="none" strike="noStrike" kern="0" cap="none" spc="0" normalizeH="0" baseline="0" noProof="0" dirty="0" err="1">
                <a:ln>
                  <a:noFill/>
                </a:ln>
                <a:solidFill>
                  <a:srgbClr val="000000"/>
                </a:solidFill>
                <a:effectLst/>
                <a:uLnTx/>
                <a:uFillTx/>
              </a:rPr>
              <a:t>mesajelor</a:t>
            </a:r>
            <a:r>
              <a:rPr kumimoji="0" lang="en-US" sz="2000" b="0" i="0" u="none" strike="noStrike" kern="0" cap="none" spc="0" normalizeH="0" baseline="0" noProof="0" dirty="0">
                <a:ln>
                  <a:noFill/>
                </a:ln>
                <a:solidFill>
                  <a:srgbClr val="000000"/>
                </a:solidFill>
                <a:effectLst/>
                <a:uLnTx/>
                <a:uFillTx/>
              </a:rPr>
              <a:t>: </a:t>
            </a:r>
            <a:r>
              <a:rPr kumimoji="0" lang="en-US" sz="2000" b="0" i="0" u="none" strike="noStrike" kern="0" cap="none" spc="0" normalizeH="0" baseline="0" noProof="0" dirty="0" err="1">
                <a:ln>
                  <a:noFill/>
                </a:ln>
                <a:solidFill>
                  <a:srgbClr val="000000"/>
                </a:solidFill>
                <a:effectLst/>
                <a:uLnTx/>
                <a:uFillTx/>
              </a:rPr>
              <a:t>dacă</a:t>
            </a:r>
            <a:r>
              <a:rPr kumimoji="0" lang="en-US" sz="2000" b="0" i="0" u="none" strike="noStrike" kern="0" cap="none" spc="0" normalizeH="0" baseline="0" noProof="0" dirty="0">
                <a:ln>
                  <a:noFill/>
                </a:ln>
                <a:solidFill>
                  <a:srgbClr val="000000"/>
                </a:solidFill>
                <a:effectLst/>
                <a:uLnTx/>
                <a:uFillTx/>
              </a:rPr>
              <a:t> </a:t>
            </a:r>
            <a:r>
              <a:rPr kumimoji="0" lang="en-US" sz="2000" b="0" i="0" u="none" strike="noStrike" kern="0" cap="none" spc="0" normalizeH="0" baseline="0" noProof="0" dirty="0" err="1">
                <a:ln>
                  <a:noFill/>
                </a:ln>
                <a:solidFill>
                  <a:srgbClr val="000000"/>
                </a:solidFill>
                <a:effectLst/>
                <a:uLnTx/>
                <a:uFillTx/>
              </a:rPr>
              <a:t>pentru</a:t>
            </a:r>
            <a:r>
              <a:rPr kumimoji="0" lang="en-US" sz="2000" b="0" i="0" u="none" strike="noStrike" kern="0" cap="none" spc="0" normalizeH="0" baseline="0" noProof="0" dirty="0">
                <a:ln>
                  <a:noFill/>
                </a:ln>
                <a:solidFill>
                  <a:srgbClr val="000000"/>
                </a:solidFill>
                <a:effectLst/>
                <a:uLnTx/>
                <a:uFillTx/>
              </a:rPr>
              <a:t> </a:t>
            </a:r>
            <a:r>
              <a:rPr kumimoji="0" lang="en-US" sz="2000" b="0" i="0" u="none" strike="noStrike" kern="0" cap="none" spc="0" normalizeH="0" baseline="0" noProof="0" dirty="0" err="1">
                <a:ln>
                  <a:noFill/>
                </a:ln>
                <a:solidFill>
                  <a:srgbClr val="000000"/>
                </a:solidFill>
                <a:effectLst/>
                <a:uLnTx/>
                <a:uFillTx/>
              </a:rPr>
              <a:t>fiecare</a:t>
            </a:r>
            <a:r>
              <a:rPr kumimoji="0" lang="en-US" sz="2000" b="0" i="0" u="none" strike="noStrike" kern="0" cap="none" spc="0" normalizeH="0" baseline="0" noProof="0" dirty="0">
                <a:ln>
                  <a:noFill/>
                </a:ln>
                <a:solidFill>
                  <a:srgbClr val="000000"/>
                </a:solidFill>
                <a:effectLst/>
                <a:uLnTx/>
                <a:uFillTx/>
              </a:rPr>
              <a:t> </a:t>
            </a:r>
            <a:r>
              <a:rPr kumimoji="0" lang="en-US" sz="2000" b="0" i="0" u="none" strike="noStrike" kern="0" cap="none" spc="0" normalizeH="0" baseline="0" noProof="0" dirty="0" err="1">
                <a:ln>
                  <a:noFill/>
                </a:ln>
                <a:solidFill>
                  <a:srgbClr val="1822CD"/>
                </a:solidFill>
                <a:effectLst/>
                <a:uLnTx/>
                <a:uFillTx/>
              </a:rPr>
              <a:t>mesaj</a:t>
            </a:r>
            <a:r>
              <a:rPr kumimoji="0" lang="ro-RO" sz="2000" b="0" i="0" u="none" strike="noStrike" kern="0" cap="none" spc="0" normalizeH="0" baseline="0" noProof="0" dirty="0">
                <a:ln>
                  <a:noFill/>
                </a:ln>
                <a:solidFill>
                  <a:srgbClr val="1822CD"/>
                </a:solidFill>
                <a:effectLst/>
                <a:uLnTx/>
                <a:uFillTx/>
              </a:rPr>
              <a:t> de date</a:t>
            </a:r>
            <a:r>
              <a:rPr kumimoji="0" lang="en-US" sz="2000" b="0" i="0" u="none" strike="noStrike" kern="0" cap="none" spc="0" normalizeH="0" baseline="0" noProof="0" dirty="0">
                <a:ln>
                  <a:noFill/>
                </a:ln>
                <a:solidFill>
                  <a:srgbClr val="000000"/>
                </a:solidFill>
                <a:effectLst/>
                <a:uLnTx/>
                <a:uFillTx/>
              </a:rPr>
              <a:t> </a:t>
            </a:r>
            <a:r>
              <a:rPr kumimoji="0" lang="en-US" sz="2000" b="0" i="0" u="none" strike="noStrike" kern="0" cap="none" spc="0" normalizeH="0" baseline="0" noProof="0" dirty="0" err="1">
                <a:ln>
                  <a:noFill/>
                </a:ln>
                <a:solidFill>
                  <a:srgbClr val="000000"/>
                </a:solidFill>
                <a:effectLst/>
                <a:uLnTx/>
                <a:uFillTx/>
              </a:rPr>
              <a:t>transmis</a:t>
            </a:r>
            <a:r>
              <a:rPr kumimoji="0" lang="en-US" sz="2000" b="0" i="0" u="none" strike="noStrike" kern="0" cap="none" spc="0" normalizeH="0" baseline="0" noProof="0" dirty="0">
                <a:ln>
                  <a:noFill/>
                </a:ln>
                <a:solidFill>
                  <a:srgbClr val="000000"/>
                </a:solidFill>
                <a:effectLst/>
                <a:uLnTx/>
                <a:uFillTx/>
              </a:rPr>
              <a:t> pe un canal </a:t>
            </a:r>
            <a:r>
              <a:rPr kumimoji="0" lang="en-US" sz="2000" b="0" i="0" u="none" strike="noStrike" kern="0" cap="none" spc="0" normalizeH="0" baseline="0" noProof="0" dirty="0" err="1">
                <a:ln>
                  <a:noFill/>
                </a:ln>
                <a:solidFill>
                  <a:srgbClr val="000000"/>
                </a:solidFill>
                <a:effectLst/>
                <a:uLnTx/>
                <a:uFillTx/>
              </a:rPr>
              <a:t>procesul</a:t>
            </a:r>
            <a:r>
              <a:rPr kumimoji="0" lang="en-US" sz="2000" b="0" i="0" u="none" strike="noStrike" kern="0" cap="none" spc="0" normalizeH="0" baseline="0" noProof="0" dirty="0">
                <a:ln>
                  <a:noFill/>
                </a:ln>
                <a:solidFill>
                  <a:srgbClr val="000000"/>
                </a:solidFill>
                <a:effectLst/>
                <a:uLnTx/>
                <a:uFillTx/>
              </a:rPr>
              <a:t> </a:t>
            </a:r>
            <a:r>
              <a:rPr kumimoji="0" lang="en-US" sz="2000" b="0" i="0" u="none" strike="noStrike" kern="0" cap="none" spc="0" normalizeH="0" baseline="0" noProof="0" dirty="0" err="1">
                <a:ln>
                  <a:noFill/>
                </a:ln>
                <a:solidFill>
                  <a:srgbClr val="000000"/>
                </a:solidFill>
                <a:effectLst/>
                <a:uLnTx/>
                <a:uFillTx/>
              </a:rPr>
              <a:t>primeşte</a:t>
            </a:r>
            <a:r>
              <a:rPr kumimoji="0" lang="en-US" sz="2000" b="0" i="0" u="none" strike="noStrike" kern="0" cap="none" spc="0" normalizeH="0" baseline="0" noProof="0" dirty="0">
                <a:ln>
                  <a:noFill/>
                </a:ln>
                <a:solidFill>
                  <a:srgbClr val="000000"/>
                </a:solidFill>
                <a:effectLst/>
                <a:uLnTx/>
                <a:uFillTx/>
              </a:rPr>
              <a:t> de la receptor un </a:t>
            </a:r>
            <a:r>
              <a:rPr kumimoji="0" lang="en-US" sz="2000" b="0" i="0" u="none" strike="noStrike" kern="0" cap="none" spc="0" normalizeH="0" baseline="0" noProof="0" dirty="0" err="1">
                <a:ln>
                  <a:noFill/>
                </a:ln>
                <a:solidFill>
                  <a:srgbClr val="FF0000"/>
                </a:solidFill>
                <a:effectLst/>
                <a:uLnTx/>
                <a:uFillTx/>
              </a:rPr>
              <a:t>semnal</a:t>
            </a:r>
            <a:r>
              <a:rPr kumimoji="0" lang="en-US" sz="2000" b="0" i="0" u="none" strike="noStrike" kern="0" cap="none" spc="0" normalizeH="0" baseline="0" noProof="0" dirty="0">
                <a:ln>
                  <a:noFill/>
                </a:ln>
                <a:solidFill>
                  <a:srgbClr val="FF0000"/>
                </a:solidFill>
                <a:effectLst/>
                <a:uLnTx/>
                <a:uFillTx/>
              </a:rPr>
              <a:t> de </a:t>
            </a:r>
            <a:r>
              <a:rPr kumimoji="0" lang="en-US" sz="2000" b="0" i="0" u="none" strike="noStrike" kern="0" cap="none" spc="0" normalizeH="0" baseline="0" noProof="0" dirty="0" err="1">
                <a:ln>
                  <a:noFill/>
                </a:ln>
                <a:solidFill>
                  <a:srgbClr val="FF0000"/>
                </a:solidFill>
                <a:effectLst/>
                <a:uLnTx/>
                <a:uFillTx/>
              </a:rPr>
              <a:t>confirmare</a:t>
            </a:r>
            <a:r>
              <a:rPr kumimoji="0" lang="en-US" sz="2000" b="0" i="0" u="none" strike="noStrike" kern="0" cap="none" spc="0" normalizeH="0" baseline="0" noProof="0" dirty="0">
                <a:ln>
                  <a:noFill/>
                </a:ln>
                <a:solidFill>
                  <a:srgbClr val="000000"/>
                </a:solidFill>
                <a:effectLst/>
                <a:uLnTx/>
                <a:uFillTx/>
              </a:rPr>
              <a:t>, </a:t>
            </a:r>
            <a:r>
              <a:rPr kumimoji="0" lang="en-US" sz="2000" b="0" i="0" u="none" strike="noStrike" kern="0" cap="none" spc="0" normalizeH="0" baseline="0" noProof="0" dirty="0" err="1">
                <a:ln>
                  <a:noFill/>
                </a:ln>
                <a:solidFill>
                  <a:srgbClr val="000000"/>
                </a:solidFill>
                <a:effectLst/>
                <a:uLnTx/>
                <a:uFillTx/>
              </a:rPr>
              <a:t>atunci</a:t>
            </a:r>
            <a:r>
              <a:rPr kumimoji="0" lang="en-US" sz="2000" b="0" i="0" u="none" strike="noStrike" kern="0" cap="none" spc="0" normalizeH="0" baseline="0" noProof="0" dirty="0">
                <a:ln>
                  <a:noFill/>
                </a:ln>
                <a:solidFill>
                  <a:srgbClr val="000000"/>
                </a:solidFill>
                <a:effectLst/>
                <a:uLnTx/>
                <a:uFillTx/>
              </a:rPr>
              <a:t> </a:t>
            </a:r>
            <a:r>
              <a:rPr kumimoji="0" lang="en-US" sz="2000" b="0" i="0" u="none" strike="noStrike" kern="0" cap="none" spc="0" normalizeH="0" baseline="0" noProof="0" dirty="0" err="1">
                <a:ln>
                  <a:noFill/>
                </a:ln>
                <a:solidFill>
                  <a:srgbClr val="000000"/>
                </a:solidFill>
                <a:effectLst/>
                <a:uLnTx/>
                <a:uFillTx/>
              </a:rPr>
              <a:t>canalul</a:t>
            </a:r>
            <a:r>
              <a:rPr kumimoji="0" lang="en-US" sz="2000" b="0" i="0" u="none" strike="noStrike" kern="0" cap="none" spc="0" normalizeH="0" baseline="0" noProof="0" dirty="0">
                <a:ln>
                  <a:noFill/>
                </a:ln>
                <a:solidFill>
                  <a:srgbClr val="000000"/>
                </a:solidFill>
                <a:effectLst/>
                <a:uLnTx/>
                <a:uFillTx/>
              </a:rPr>
              <a:t> </a:t>
            </a:r>
            <a:r>
              <a:rPr kumimoji="0" lang="en-US" sz="2000" b="0" i="0" u="none" strike="noStrike" kern="0" cap="none" spc="0" normalizeH="0" baseline="0" noProof="0" dirty="0" err="1">
                <a:ln>
                  <a:noFill/>
                </a:ln>
                <a:solidFill>
                  <a:srgbClr val="000000"/>
                </a:solidFill>
                <a:effectLst/>
                <a:uLnTx/>
                <a:uFillTx/>
              </a:rPr>
              <a:t>respectiv</a:t>
            </a:r>
            <a:r>
              <a:rPr kumimoji="0" lang="en-US" sz="2000" b="0" i="0" u="none" strike="noStrike" kern="0" cap="none" spc="0" normalizeH="0" baseline="0" noProof="0" dirty="0">
                <a:ln>
                  <a:noFill/>
                </a:ln>
                <a:solidFill>
                  <a:srgbClr val="000000"/>
                </a:solidFill>
                <a:effectLst/>
                <a:uLnTx/>
                <a:uFillTx/>
              </a:rPr>
              <a:t> </a:t>
            </a:r>
            <a:r>
              <a:rPr kumimoji="0" lang="en-US" sz="2000" b="0" i="0" u="none" strike="noStrike" kern="0" cap="none" spc="0" normalizeH="0" baseline="0" noProof="0" dirty="0" err="1">
                <a:ln>
                  <a:noFill/>
                </a:ln>
                <a:solidFill>
                  <a:srgbClr val="000000"/>
                </a:solidFill>
                <a:effectLst/>
                <a:uLnTx/>
                <a:uFillTx/>
              </a:rPr>
              <a:t>este</a:t>
            </a:r>
            <a:r>
              <a:rPr kumimoji="0" lang="en-US" sz="2000" b="0" i="0" u="none" strike="noStrike" kern="0" cap="none" spc="0" normalizeH="0" baseline="0" noProof="0" dirty="0">
                <a:ln>
                  <a:noFill/>
                </a:ln>
                <a:solidFill>
                  <a:srgbClr val="000000"/>
                </a:solidFill>
                <a:effectLst/>
                <a:uLnTx/>
                <a:uFillTx/>
              </a:rPr>
              <a:t> </a:t>
            </a:r>
            <a:r>
              <a:rPr kumimoji="0" lang="en-US" sz="2000" b="0" i="0" u="none" strike="noStrike" kern="0" cap="none" spc="0" normalizeH="0" baseline="0" noProof="0" dirty="0" err="1">
                <a:ln>
                  <a:noFill/>
                </a:ln>
                <a:solidFill>
                  <a:srgbClr val="000000"/>
                </a:solidFill>
                <a:effectLst/>
                <a:uLnTx/>
                <a:uFillTx/>
              </a:rPr>
              <a:t>gol</a:t>
            </a:r>
            <a:r>
              <a:rPr kumimoji="0" lang="en-US" sz="2000" b="0" i="0" u="none" strike="noStrike" kern="0" cap="none" spc="0" normalizeH="0" baseline="0" noProof="0" dirty="0">
                <a:ln>
                  <a:noFill/>
                </a:ln>
                <a:solidFill>
                  <a:srgbClr val="000000"/>
                </a:solidFill>
                <a:effectLst/>
                <a:uLnTx/>
                <a:uFillTx/>
              </a:rPr>
              <a:t>. </a:t>
            </a:r>
            <a:endParaRPr kumimoji="0" lang="ro-RO" sz="2000" b="0" i="0" u="none" strike="noStrike" kern="0" cap="none" spc="0" normalizeH="0" baseline="0" noProof="0" dirty="0">
              <a:ln>
                <a:noFill/>
              </a:ln>
              <a:solidFill>
                <a:srgbClr val="000000"/>
              </a:solidFill>
              <a:effectLst/>
              <a:uLnTx/>
              <a:uFillTx/>
            </a:endParaRPr>
          </a:p>
          <a:p>
            <a:pPr marL="342900" marR="0" lvl="0" indent="-342900" algn="l" defTabSz="914400" rtl="0" eaLnBrk="1" fontAlgn="base" latinLnBrk="0" hangingPunct="1">
              <a:lnSpc>
                <a:spcPct val="100000"/>
              </a:lnSpc>
              <a:spcBef>
                <a:spcPct val="20000"/>
              </a:spcBef>
              <a:spcAft>
                <a:spcPct val="0"/>
              </a:spcAft>
              <a:buClr>
                <a:srgbClr val="3568C7"/>
              </a:buClr>
              <a:buSzTx/>
              <a:buFont typeface="Times" charset="0"/>
              <a:buChar char="•"/>
              <a:tabLst/>
              <a:defRPr/>
            </a:pPr>
            <a:endParaRPr kumimoji="0" lang="en-US" sz="2000" b="0" i="0" u="none" strike="noStrike" kern="0" cap="none" spc="0" normalizeH="0" baseline="0" noProof="0" dirty="0">
              <a:ln>
                <a:noFill/>
              </a:ln>
              <a:solidFill>
                <a:srgbClr val="000000"/>
              </a:solidFill>
              <a:effectLst/>
              <a:uLnTx/>
              <a:uFillTx/>
            </a:endParaRPr>
          </a:p>
          <a:p>
            <a:pPr marL="342900" marR="0" lvl="0" indent="-342900" algn="l" defTabSz="914400" rtl="0" eaLnBrk="1" fontAlgn="base" latinLnBrk="0" hangingPunct="1">
              <a:lnSpc>
                <a:spcPct val="100000"/>
              </a:lnSpc>
              <a:spcBef>
                <a:spcPct val="20000"/>
              </a:spcBef>
              <a:spcAft>
                <a:spcPct val="0"/>
              </a:spcAft>
              <a:buClr>
                <a:srgbClr val="3568C7"/>
              </a:buClr>
              <a:buSzTx/>
              <a:buFont typeface="Times" charset="0"/>
              <a:buChar char="•"/>
              <a:tabLst/>
              <a:defRPr/>
            </a:pPr>
            <a:r>
              <a:rPr kumimoji="0" lang="en-US" sz="2000" b="0" i="0" u="none" strike="noStrike" kern="0" cap="none" spc="0" normalizeH="0" baseline="0" noProof="0" dirty="0" err="1">
                <a:ln>
                  <a:noFill/>
                </a:ln>
                <a:solidFill>
                  <a:srgbClr val="000000"/>
                </a:solidFill>
                <a:effectLst/>
                <a:uLnTx/>
                <a:uFillTx/>
              </a:rPr>
              <a:t>Presupun</a:t>
            </a:r>
            <a:r>
              <a:rPr kumimoji="0" lang="ro-RO" sz="2000" b="0" i="0" u="none" strike="noStrike" kern="0" cap="none" spc="0" normalizeH="0" baseline="0" noProof="0" dirty="0">
                <a:ln>
                  <a:noFill/>
                </a:ln>
                <a:solidFill>
                  <a:srgbClr val="000000"/>
                </a:solidFill>
                <a:effectLst/>
                <a:uLnTx/>
                <a:uFillTx/>
              </a:rPr>
              <a:t>e</a:t>
            </a:r>
            <a:r>
              <a:rPr kumimoji="0" lang="en-US" sz="2000" b="0" i="0" u="none" strike="noStrike" kern="0" cap="none" spc="0" normalizeH="0" baseline="0" noProof="0" dirty="0">
                <a:ln>
                  <a:noFill/>
                </a:ln>
                <a:solidFill>
                  <a:srgbClr val="000000"/>
                </a:solidFill>
                <a:effectLst/>
                <a:uLnTx/>
                <a:uFillTx/>
              </a:rPr>
              <a:t> </a:t>
            </a:r>
            <a:r>
              <a:rPr kumimoji="0" lang="en-US" sz="2000" b="0" i="0" u="none" strike="noStrike" kern="0" cap="none" spc="0" normalizeH="0" baseline="0" noProof="0" dirty="0" err="1">
                <a:ln>
                  <a:noFill/>
                </a:ln>
                <a:solidFill>
                  <a:srgbClr val="000000"/>
                </a:solidFill>
                <a:effectLst/>
                <a:uLnTx/>
                <a:uFillTx/>
              </a:rPr>
              <a:t>existența</a:t>
            </a:r>
            <a:r>
              <a:rPr kumimoji="0" lang="en-US" sz="2000" b="0" i="0" u="none" strike="noStrike" kern="0" cap="none" spc="0" normalizeH="0" baseline="0" noProof="0" dirty="0">
                <a:ln>
                  <a:noFill/>
                </a:ln>
                <a:solidFill>
                  <a:srgbClr val="000000"/>
                </a:solidFill>
                <a:effectLst/>
                <a:uLnTx/>
                <a:uFillTx/>
              </a:rPr>
              <a:t> </a:t>
            </a:r>
            <a:r>
              <a:rPr kumimoji="0" lang="en-US" sz="2000" b="0" i="0" u="none" strike="noStrike" kern="0" cap="none" spc="0" normalizeH="0" baseline="0" noProof="0" dirty="0" err="1">
                <a:ln>
                  <a:noFill/>
                </a:ln>
                <a:solidFill>
                  <a:srgbClr val="000000"/>
                </a:solidFill>
                <a:effectLst/>
                <a:uLnTx/>
                <a:uFillTx/>
              </a:rPr>
              <a:t>unui</a:t>
            </a:r>
            <a:r>
              <a:rPr kumimoji="0" lang="en-US" sz="2000" b="0" i="0" u="none" strike="noStrike" kern="0" cap="none" spc="0" normalizeH="0" baseline="0" noProof="0" dirty="0">
                <a:ln>
                  <a:noFill/>
                </a:ln>
                <a:solidFill>
                  <a:srgbClr val="000000"/>
                </a:solidFill>
                <a:effectLst/>
                <a:uLnTx/>
                <a:uFillTx/>
              </a:rPr>
              <a:t> </a:t>
            </a:r>
            <a:r>
              <a:rPr kumimoji="0" lang="en-US" sz="2000" b="0" i="0" u="none" strike="noStrike" kern="0" cap="none" spc="0" normalizeH="0" baseline="0" noProof="0" dirty="0" err="1">
                <a:ln>
                  <a:noFill/>
                </a:ln>
                <a:solidFill>
                  <a:srgbClr val="000000"/>
                </a:solidFill>
                <a:effectLst/>
                <a:uLnTx/>
                <a:uFillTx/>
              </a:rPr>
              <a:t>proces</a:t>
            </a:r>
            <a:r>
              <a:rPr kumimoji="0" lang="en-US" sz="2000" b="1" i="0" u="none" strike="noStrike" kern="0" cap="none" spc="0" normalizeH="0" baseline="0" noProof="0" dirty="0">
                <a:ln>
                  <a:noFill/>
                </a:ln>
                <a:solidFill>
                  <a:srgbClr val="000000"/>
                </a:solidFill>
                <a:effectLst/>
                <a:uLnTx/>
                <a:uFillTx/>
              </a:rPr>
              <a:t> </a:t>
            </a:r>
            <a:r>
              <a:rPr kumimoji="0" lang="en-US" sz="2000" b="1" i="0" u="none" strike="noStrike" kern="0" cap="none" spc="0" normalizeH="0" baseline="0" noProof="0" dirty="0" err="1">
                <a:ln>
                  <a:noFill/>
                </a:ln>
                <a:solidFill>
                  <a:srgbClr val="000000"/>
                </a:solidFill>
                <a:effectLst/>
                <a:uLnTx/>
                <a:uFillTx/>
              </a:rPr>
              <a:t>surs</a:t>
            </a:r>
            <a:r>
              <a:rPr kumimoji="0" lang="ro-RO" sz="2000" b="1" i="0" u="none" strike="noStrike" kern="0" cap="none" spc="0" normalizeH="0" baseline="0" noProof="0" dirty="0">
                <a:ln>
                  <a:noFill/>
                </a:ln>
                <a:solidFill>
                  <a:srgbClr val="000000"/>
                </a:solidFill>
                <a:effectLst/>
                <a:uLnTx/>
                <a:uFillTx/>
              </a:rPr>
              <a:t>ă</a:t>
            </a:r>
            <a:r>
              <a:rPr kumimoji="0" lang="ro-RO" sz="2000" b="0" i="0" u="none" strike="noStrike" kern="0" cap="none" spc="0" normalizeH="0" baseline="0" noProof="0" dirty="0">
                <a:ln>
                  <a:noFill/>
                </a:ln>
                <a:solidFill>
                  <a:srgbClr val="000000"/>
                </a:solidFill>
                <a:effectLst/>
                <a:uLnTx/>
                <a:uFillTx/>
              </a:rPr>
              <a:t>:</a:t>
            </a:r>
            <a:endParaRPr kumimoji="0" lang="en-US" sz="2000" b="0" i="0" u="none" strike="noStrike" kern="0" cap="none" spc="0" normalizeH="0" baseline="0" noProof="0" dirty="0">
              <a:ln>
                <a:noFill/>
              </a:ln>
              <a:solidFill>
                <a:srgbClr val="000000"/>
              </a:solidFill>
              <a:effectLst/>
              <a:uLnTx/>
              <a:uFillTx/>
            </a:endParaRPr>
          </a:p>
          <a:p>
            <a:pPr marL="742950" marR="0" lvl="1" indent="-285750" algn="l" defTabSz="914400" rtl="0" eaLnBrk="1" fontAlgn="base" latinLnBrk="0" hangingPunct="1">
              <a:lnSpc>
                <a:spcPct val="100000"/>
              </a:lnSpc>
              <a:spcBef>
                <a:spcPct val="20000"/>
              </a:spcBef>
              <a:spcAft>
                <a:spcPct val="0"/>
              </a:spcAft>
              <a:buClr>
                <a:srgbClr val="F06157"/>
              </a:buClr>
              <a:buSzTx/>
              <a:buFont typeface="Wingdings" pitchFamily="2" charset="2"/>
              <a:buChar char="w"/>
              <a:tabLst/>
              <a:defRPr/>
            </a:pPr>
            <a:r>
              <a:rPr kumimoji="0" lang="en-US" sz="2000" b="0" i="0" u="none" strike="noStrike" kern="0" cap="none" spc="0" normalizeH="0" baseline="0" noProof="0" dirty="0">
                <a:ln>
                  <a:noFill/>
                </a:ln>
                <a:solidFill>
                  <a:srgbClr val="000000"/>
                </a:solidFill>
                <a:effectLst/>
                <a:uLnTx/>
                <a:uFillTx/>
              </a:rPr>
              <a:t>care nu are </a:t>
            </a:r>
            <a:r>
              <a:rPr kumimoji="0" lang="en-US" sz="2000" b="0" i="0" u="none" strike="noStrike" kern="0" cap="none" spc="0" normalizeH="0" baseline="0" noProof="0" dirty="0" err="1">
                <a:ln>
                  <a:noFill/>
                </a:ln>
                <a:solidFill>
                  <a:srgbClr val="000000"/>
                </a:solidFill>
                <a:effectLst/>
                <a:uLnTx/>
                <a:uFillTx/>
              </a:rPr>
              <a:t>legături</a:t>
            </a:r>
            <a:r>
              <a:rPr kumimoji="0" lang="en-US" sz="2000" b="0" i="0" u="none" strike="noStrike" kern="0" cap="none" spc="0" normalizeH="0" baseline="0" noProof="0" dirty="0">
                <a:ln>
                  <a:noFill/>
                </a:ln>
                <a:solidFill>
                  <a:srgbClr val="000000"/>
                </a:solidFill>
                <a:effectLst/>
                <a:uLnTx/>
                <a:uFillTx/>
              </a:rPr>
              <a:t> de </a:t>
            </a:r>
            <a:r>
              <a:rPr kumimoji="0" lang="en-US" sz="2000" b="0" i="0" u="none" strike="noStrike" kern="0" cap="none" spc="0" normalizeH="0" baseline="0" noProof="0" dirty="0" err="1">
                <a:ln>
                  <a:noFill/>
                </a:ln>
                <a:solidFill>
                  <a:srgbClr val="000000"/>
                </a:solidFill>
                <a:effectLst/>
                <a:uLnTx/>
                <a:uFillTx/>
              </a:rPr>
              <a:t>intrare</a:t>
            </a:r>
            <a:r>
              <a:rPr kumimoji="0" lang="en-US" sz="2000" b="0" i="0" u="none" strike="noStrike" kern="0" cap="none" spc="0" normalizeH="0" baseline="0" noProof="0" dirty="0">
                <a:ln>
                  <a:noFill/>
                </a:ln>
                <a:solidFill>
                  <a:srgbClr val="000000"/>
                </a:solidFill>
                <a:effectLst/>
                <a:uLnTx/>
                <a:uFillTx/>
              </a:rPr>
              <a:t> </a:t>
            </a:r>
            <a:r>
              <a:rPr kumimoji="0" lang="en-US" sz="2000" b="0" i="1" u="none" strike="noStrike" kern="0" cap="none" spc="0" normalizeH="0" baseline="0" noProof="0" dirty="0" err="1">
                <a:ln>
                  <a:noFill/>
                </a:ln>
                <a:solidFill>
                  <a:srgbClr val="000000">
                    <a:lumMod val="50000"/>
                    <a:lumOff val="50000"/>
                  </a:srgbClr>
                </a:solidFill>
                <a:effectLst/>
                <a:uLnTx/>
                <a:uFillTx/>
              </a:rPr>
              <a:t>şi</a:t>
            </a:r>
            <a:r>
              <a:rPr kumimoji="0" lang="en-US" sz="2000" b="0" i="0" u="none" strike="noStrike" kern="0" cap="none" spc="0" normalizeH="0" baseline="0" noProof="0" dirty="0">
                <a:ln>
                  <a:noFill/>
                </a:ln>
                <a:solidFill>
                  <a:srgbClr val="000000"/>
                </a:solidFill>
                <a:effectLst/>
                <a:uLnTx/>
                <a:uFillTx/>
              </a:rPr>
              <a:t> </a:t>
            </a:r>
          </a:p>
          <a:p>
            <a:pPr marL="742950" marR="0" lvl="1" indent="-285750" algn="l" defTabSz="914400" rtl="0" eaLnBrk="1" fontAlgn="base" latinLnBrk="0" hangingPunct="1">
              <a:lnSpc>
                <a:spcPct val="100000"/>
              </a:lnSpc>
              <a:spcBef>
                <a:spcPct val="20000"/>
              </a:spcBef>
              <a:spcAft>
                <a:spcPct val="0"/>
              </a:spcAft>
              <a:buClr>
                <a:srgbClr val="F06157"/>
              </a:buClr>
              <a:buSzTx/>
              <a:buFont typeface="Wingdings" pitchFamily="2" charset="2"/>
              <a:buChar char="w"/>
              <a:tabLst/>
              <a:defRPr/>
            </a:pPr>
            <a:r>
              <a:rPr kumimoji="0" lang="en-US" sz="2000" b="0" i="0" u="none" strike="noStrike" kern="0" cap="none" spc="0" normalizeH="0" baseline="0" noProof="0" dirty="0" err="1">
                <a:ln>
                  <a:noFill/>
                </a:ln>
                <a:solidFill>
                  <a:srgbClr val="000000"/>
                </a:solidFill>
                <a:effectLst/>
                <a:uLnTx/>
                <a:uFillTx/>
              </a:rPr>
              <a:t>poate</a:t>
            </a:r>
            <a:r>
              <a:rPr kumimoji="0" lang="en-US" sz="2000" b="0" i="0" u="none" strike="noStrike" kern="0" cap="none" spc="0" normalizeH="0" baseline="0" noProof="0" dirty="0">
                <a:ln>
                  <a:noFill/>
                </a:ln>
                <a:solidFill>
                  <a:srgbClr val="000000"/>
                </a:solidFill>
                <a:effectLst/>
                <a:uLnTx/>
                <a:uFillTx/>
              </a:rPr>
              <a:t> </a:t>
            </a:r>
            <a:r>
              <a:rPr kumimoji="0" lang="en-US" sz="2000" b="0" i="0" u="none" strike="noStrike" kern="0" cap="none" spc="0" normalizeH="0" baseline="0" noProof="0" dirty="0" err="1">
                <a:ln>
                  <a:noFill/>
                </a:ln>
                <a:solidFill>
                  <a:srgbClr val="000000"/>
                </a:solidFill>
                <a:effectLst/>
                <a:uLnTx/>
                <a:uFillTx/>
              </a:rPr>
              <a:t>accesa</a:t>
            </a:r>
            <a:r>
              <a:rPr kumimoji="0" lang="en-US" sz="2000" b="0" i="0" u="none" strike="noStrike" kern="0" cap="none" spc="0" normalizeH="0" baseline="0" noProof="0" dirty="0">
                <a:ln>
                  <a:noFill/>
                </a:ln>
                <a:solidFill>
                  <a:srgbClr val="000000"/>
                </a:solidFill>
                <a:effectLst/>
                <a:uLnTx/>
                <a:uFillTx/>
              </a:rPr>
              <a:t> </a:t>
            </a:r>
            <a:r>
              <a:rPr kumimoji="0" lang="en-US" sz="2000" b="0" i="0" u="none" strike="noStrike" kern="0" cap="none" spc="0" normalizeH="0" baseline="0" noProof="0" dirty="0" err="1">
                <a:ln>
                  <a:noFill/>
                </a:ln>
                <a:solidFill>
                  <a:srgbClr val="000000"/>
                </a:solidFill>
                <a:effectLst/>
                <a:uLnTx/>
                <a:uFillTx/>
              </a:rPr>
              <a:t>orice</a:t>
            </a:r>
            <a:r>
              <a:rPr kumimoji="0" lang="en-US" sz="2000" b="0" i="0" u="none" strike="noStrike" kern="0" cap="none" spc="0" normalizeH="0" baseline="0" noProof="0" dirty="0">
                <a:ln>
                  <a:noFill/>
                </a:ln>
                <a:solidFill>
                  <a:srgbClr val="000000"/>
                </a:solidFill>
                <a:effectLst/>
                <a:uLnTx/>
                <a:uFillTx/>
              </a:rPr>
              <a:t> alt </a:t>
            </a:r>
            <a:r>
              <a:rPr kumimoji="0" lang="en-US" sz="2000" b="0" i="0" u="none" strike="noStrike" kern="0" cap="none" spc="0" normalizeH="0" baseline="0" noProof="0" dirty="0" err="1">
                <a:ln>
                  <a:noFill/>
                </a:ln>
                <a:solidFill>
                  <a:srgbClr val="000000"/>
                </a:solidFill>
                <a:effectLst/>
                <a:uLnTx/>
                <a:uFillTx/>
              </a:rPr>
              <a:t>proces</a:t>
            </a:r>
            <a:r>
              <a:rPr kumimoji="0" lang="en-US" sz="2000" b="0" i="0" u="none" strike="noStrike" kern="0" cap="none" spc="0" normalizeH="0" baseline="0" noProof="0" dirty="0">
                <a:ln>
                  <a:noFill/>
                </a:ln>
                <a:solidFill>
                  <a:srgbClr val="000000"/>
                </a:solidFill>
                <a:effectLst/>
                <a:uLnTx/>
                <a:uFillTx/>
              </a:rPr>
              <a:t> pe o </a:t>
            </a:r>
            <a:r>
              <a:rPr kumimoji="0" lang="en-US" sz="2000" b="0" i="0" u="none" strike="noStrike" kern="0" cap="none" spc="0" normalizeH="0" baseline="0" noProof="0" dirty="0" err="1">
                <a:ln>
                  <a:noFill/>
                </a:ln>
                <a:solidFill>
                  <a:srgbClr val="000000"/>
                </a:solidFill>
                <a:effectLst/>
                <a:uLnTx/>
                <a:uFillTx/>
              </a:rPr>
              <a:t>cale</a:t>
            </a:r>
            <a:r>
              <a:rPr kumimoji="0" lang="en-US" sz="2000" b="0" i="0" u="none" strike="noStrike" kern="0" cap="none" spc="0" normalizeH="0" baseline="0" noProof="0" dirty="0">
                <a:ln>
                  <a:noFill/>
                </a:ln>
                <a:solidFill>
                  <a:srgbClr val="000000"/>
                </a:solidFill>
                <a:effectLst/>
                <a:uLnTx/>
                <a:uFillTx/>
              </a:rPr>
              <a:t> </a:t>
            </a:r>
            <a:r>
              <a:rPr kumimoji="0" lang="en-US" sz="2000" b="0" i="0" u="none" strike="noStrike" kern="0" cap="none" spc="0" normalizeH="0" baseline="0" noProof="0" dirty="0" err="1">
                <a:ln>
                  <a:noFill/>
                </a:ln>
                <a:solidFill>
                  <a:srgbClr val="000000"/>
                </a:solidFill>
                <a:effectLst/>
                <a:uLnTx/>
                <a:uFillTx/>
              </a:rPr>
              <a:t>oarecare</a:t>
            </a:r>
            <a:r>
              <a:rPr kumimoji="0" lang="en-US" sz="2000" b="0" i="0" u="none" strike="noStrike" kern="0" cap="none" spc="0" normalizeH="0" baseline="0" noProof="0" dirty="0">
                <a:ln>
                  <a:noFill/>
                </a:ln>
                <a:solidFill>
                  <a:srgbClr val="000000"/>
                </a:solidFill>
                <a:effectLst/>
                <a:uLnTx/>
                <a:uFillTx/>
              </a:rPr>
              <a:t> din </a:t>
            </a:r>
            <a:r>
              <a:rPr kumimoji="0" lang="en-US" sz="2000" b="0" i="0" u="none" strike="noStrike" kern="0" cap="none" spc="0" normalizeH="0" baseline="0" noProof="0" dirty="0" err="1">
                <a:ln>
                  <a:noFill/>
                </a:ln>
                <a:solidFill>
                  <a:srgbClr val="000000"/>
                </a:solidFill>
                <a:effectLst/>
                <a:uLnTx/>
                <a:uFillTx/>
              </a:rPr>
              <a:t>graf</a:t>
            </a:r>
            <a:endParaRPr kumimoji="0" lang="en-US" sz="20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11563955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E5A482-D0F6-4C5F-BDC4-E0DFD5B5D4C4}"/>
              </a:ext>
            </a:extLst>
          </p:cNvPr>
          <p:cNvSpPr>
            <a:spLocks noGrp="1"/>
          </p:cNvSpPr>
          <p:nvPr>
            <p:ph type="title"/>
          </p:nvPr>
        </p:nvSpPr>
        <p:spPr/>
        <p:txBody>
          <a:bodyPr/>
          <a:lstStyle/>
          <a:p>
            <a:r>
              <a:rPr lang="en-US" dirty="0" err="1"/>
              <a:t>Confirmarea</a:t>
            </a:r>
            <a:r>
              <a:rPr lang="en-US" dirty="0"/>
              <a:t> </a:t>
            </a:r>
            <a:r>
              <a:rPr lang="en-US" dirty="0" err="1"/>
              <a:t>mesajelor</a:t>
            </a:r>
            <a:r>
              <a:rPr lang="ro-RO" dirty="0"/>
              <a:t> (2)</a:t>
            </a:r>
            <a:r>
              <a:rPr lang="en-US" dirty="0"/>
              <a:t> </a:t>
            </a:r>
          </a:p>
        </p:txBody>
      </p:sp>
      <p:sp>
        <p:nvSpPr>
          <p:cNvPr id="22" name="Content Placeholder 2">
            <a:extLst>
              <a:ext uri="{FF2B5EF4-FFF2-40B4-BE49-F238E27FC236}">
                <a16:creationId xmlns:a16="http://schemas.microsoft.com/office/drawing/2014/main" id="{25373828-9821-4DA4-A60A-2D5D7DDEBD08}"/>
              </a:ext>
            </a:extLst>
          </p:cNvPr>
          <p:cNvSpPr txBox="1">
            <a:spLocks/>
          </p:cNvSpPr>
          <p:nvPr/>
        </p:nvSpPr>
        <p:spPr bwMode="auto">
          <a:xfrm>
            <a:off x="157723" y="1522852"/>
            <a:ext cx="8229600" cy="4525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Font typeface="Times"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Wingdings" pitchFamily="2" charset="2"/>
              <a:buChar char="w"/>
              <a:defRPr sz="2800">
                <a:solidFill>
                  <a:schemeClr val="tx1"/>
                </a:solidFill>
                <a:latin typeface="+mn-lt"/>
              </a:defRPr>
            </a:lvl2pPr>
            <a:lvl3pPr marL="1085850" indent="-228600" algn="l" rtl="0" eaLnBrk="0" fontAlgn="base" hangingPunct="0">
              <a:spcBef>
                <a:spcPct val="20000"/>
              </a:spcBef>
              <a:spcAft>
                <a:spcPct val="0"/>
              </a:spcAft>
              <a:buClr>
                <a:schemeClr val="accent1"/>
              </a:buClr>
              <a:buFont typeface="Wingdings" pitchFamily="2" charset="2"/>
              <a:buChar char="§"/>
              <a:defRPr sz="2400">
                <a:solidFill>
                  <a:schemeClr val="tx1"/>
                </a:solidFill>
                <a:latin typeface="+mn-lt"/>
              </a:defRPr>
            </a:lvl3pPr>
            <a:lvl4pPr marL="1428750" indent="-228600" algn="l" rtl="0" eaLnBrk="0" fontAlgn="base" hangingPunct="0">
              <a:spcBef>
                <a:spcPct val="20000"/>
              </a:spcBef>
              <a:spcAft>
                <a:spcPct val="0"/>
              </a:spcAft>
              <a:buClr>
                <a:schemeClr val="accent2"/>
              </a:buClr>
              <a:buFont typeface="Times" charset="0"/>
              <a:buChar char="•"/>
              <a:defRPr sz="2000">
                <a:solidFill>
                  <a:schemeClr val="tx1"/>
                </a:solidFill>
                <a:latin typeface="+mn-lt"/>
              </a:defRPr>
            </a:lvl4pPr>
            <a:lvl5pPr marL="1771650" indent="-228600" algn="l" rtl="0" eaLnBrk="0" fontAlgn="base" hangingPunct="0">
              <a:spcBef>
                <a:spcPct val="20000"/>
              </a:spcBef>
              <a:spcAft>
                <a:spcPct val="0"/>
              </a:spcAft>
              <a:buClr>
                <a:schemeClr val="tx2"/>
              </a:buClr>
              <a:buFont typeface="Wingdings" pitchFamily="2" charset="2"/>
              <a:buChar char="§"/>
              <a:defRPr sz="2000">
                <a:solidFill>
                  <a:schemeClr val="tx1"/>
                </a:solidFill>
                <a:latin typeface="+mn-lt"/>
              </a:defRPr>
            </a:lvl5pPr>
            <a:lvl6pPr marL="22288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6pPr>
            <a:lvl7pPr marL="26860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7pPr>
            <a:lvl8pPr marL="31432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8pPr>
            <a:lvl9pPr marL="36004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3568C7"/>
              </a:buClr>
              <a:buSzTx/>
              <a:buFont typeface="Times" charset="0"/>
              <a:buChar char="•"/>
              <a:tabLst/>
              <a:defRPr/>
            </a:pPr>
            <a:r>
              <a:rPr kumimoji="0" lang="en-US" sz="2000" b="0" i="0" u="none" strike="noStrike" kern="0" cap="none" spc="0" normalizeH="0" baseline="0" noProof="0">
                <a:ln>
                  <a:noFill/>
                </a:ln>
                <a:solidFill>
                  <a:srgbClr val="000000"/>
                </a:solidFill>
                <a:effectLst/>
                <a:uLnTx/>
                <a:uFillTx/>
                <a:latin typeface="Lucida Grande"/>
                <a:ea typeface="+mn-ea"/>
                <a:cs typeface="+mn-cs"/>
              </a:rPr>
              <a:t>Exemplu: </a:t>
            </a:r>
          </a:p>
          <a:p>
            <a:pPr marL="742950" marR="0" lvl="1" indent="-285750" algn="l" defTabSz="914400" rtl="0" eaLnBrk="1" fontAlgn="base" latinLnBrk="0" hangingPunct="1">
              <a:lnSpc>
                <a:spcPct val="100000"/>
              </a:lnSpc>
              <a:spcBef>
                <a:spcPct val="20000"/>
              </a:spcBef>
              <a:spcAft>
                <a:spcPct val="0"/>
              </a:spcAft>
              <a:buClr>
                <a:srgbClr val="F06157"/>
              </a:buClr>
              <a:buSzTx/>
              <a:buFont typeface="Wingdings" pitchFamily="2" charset="2"/>
              <a:buChar char="w"/>
              <a:tabLst/>
              <a:defRPr/>
            </a:pPr>
            <a:r>
              <a:rPr kumimoji="0" lang="en-US" sz="2000" b="0" i="0" u="none" strike="noStrike" kern="0" cap="none" spc="0" normalizeH="0" baseline="0" noProof="0">
                <a:ln>
                  <a:noFill/>
                </a:ln>
                <a:solidFill>
                  <a:srgbClr val="000000"/>
                </a:solidFill>
                <a:effectLst/>
                <a:uLnTx/>
                <a:uFillTx/>
                <a:latin typeface="Lucida Grande"/>
              </a:rPr>
              <a:t>Procesul surs</a:t>
            </a:r>
            <a:r>
              <a:rPr kumimoji="0" lang="ro-RO" sz="2000" b="0" i="0" u="none" strike="noStrike" kern="0" cap="none" spc="0" normalizeH="0" baseline="0" noProof="0">
                <a:ln>
                  <a:noFill/>
                </a:ln>
                <a:solidFill>
                  <a:srgbClr val="000000"/>
                </a:solidFill>
                <a:effectLst/>
                <a:uLnTx/>
                <a:uFillTx/>
                <a:latin typeface="Lucida Grande"/>
              </a:rPr>
              <a:t>ă</a:t>
            </a:r>
            <a:r>
              <a:rPr kumimoji="0" lang="en-US" sz="2000" b="0" i="0" u="none" strike="noStrike" kern="0" cap="none" spc="0" normalizeH="0" baseline="0" noProof="0">
                <a:ln>
                  <a:noFill/>
                </a:ln>
                <a:solidFill>
                  <a:srgbClr val="000000"/>
                </a:solidFill>
                <a:effectLst/>
                <a:uLnTx/>
                <a:uFillTx/>
                <a:latin typeface="Lucida Grande"/>
              </a:rPr>
              <a:t>: 1 </a:t>
            </a:r>
          </a:p>
          <a:p>
            <a:pPr marL="742950" marR="0" lvl="1" indent="-285750" algn="l" defTabSz="914400" rtl="0" eaLnBrk="1" fontAlgn="base" latinLnBrk="0" hangingPunct="1">
              <a:lnSpc>
                <a:spcPct val="100000"/>
              </a:lnSpc>
              <a:spcBef>
                <a:spcPct val="20000"/>
              </a:spcBef>
              <a:spcAft>
                <a:spcPct val="0"/>
              </a:spcAft>
              <a:buClr>
                <a:srgbClr val="F06157"/>
              </a:buClr>
              <a:buSzTx/>
              <a:buFont typeface="Wingdings" pitchFamily="2" charset="2"/>
              <a:buChar char="w"/>
              <a:tabLst/>
              <a:defRPr/>
            </a:pPr>
            <a:r>
              <a:rPr kumimoji="0" lang="en-US" sz="2000" b="0" i="0" u="none" strike="noStrike" kern="0" cap="none" spc="0" normalizeH="0" baseline="0" noProof="0">
                <a:ln>
                  <a:noFill/>
                </a:ln>
                <a:solidFill>
                  <a:srgbClr val="000000"/>
                </a:solidFill>
                <a:effectLst/>
                <a:uLnTx/>
                <a:uFillTx/>
                <a:latin typeface="Lucida Grande"/>
              </a:rPr>
              <a:t>Arbore de acoperire</a:t>
            </a:r>
            <a:endParaRPr kumimoji="0" lang="en-US" sz="2000" b="0" i="0" u="none" strike="noStrike" kern="0" cap="none" spc="0" normalizeH="0" baseline="0" noProof="0" dirty="0">
              <a:ln>
                <a:noFill/>
              </a:ln>
              <a:solidFill>
                <a:srgbClr val="000000"/>
              </a:solidFill>
              <a:effectLst/>
              <a:uLnTx/>
              <a:uFillTx/>
              <a:latin typeface="Lucida Grande"/>
            </a:endParaRPr>
          </a:p>
        </p:txBody>
      </p:sp>
      <p:sp>
        <p:nvSpPr>
          <p:cNvPr id="23" name="Rectangle 22">
            <a:extLst>
              <a:ext uri="{FF2B5EF4-FFF2-40B4-BE49-F238E27FC236}">
                <a16:creationId xmlns:a16="http://schemas.microsoft.com/office/drawing/2014/main" id="{A2B3284F-5BF7-4E32-9557-8E6F129A6C7E}"/>
              </a:ext>
            </a:extLst>
          </p:cNvPr>
          <p:cNvSpPr/>
          <p:nvPr/>
        </p:nvSpPr>
        <p:spPr>
          <a:xfrm>
            <a:off x="1716647" y="2954628"/>
            <a:ext cx="914400" cy="533400"/>
          </a:xfrm>
          <a:prstGeom prst="rect">
            <a:avLst/>
          </a:prstGeom>
          <a:gradFill rotWithShape="1">
            <a:gsLst>
              <a:gs pos="0">
                <a:srgbClr val="3568C7">
                  <a:tint val="50000"/>
                  <a:satMod val="300000"/>
                </a:srgbClr>
              </a:gs>
              <a:gs pos="35000">
                <a:srgbClr val="3568C7">
                  <a:tint val="37000"/>
                  <a:satMod val="300000"/>
                </a:srgbClr>
              </a:gs>
              <a:gs pos="100000">
                <a:srgbClr val="3568C7">
                  <a:tint val="15000"/>
                  <a:satMod val="350000"/>
                </a:srgbClr>
              </a:gs>
            </a:gsLst>
            <a:lin ang="16200000" scaled="1"/>
          </a:gradFill>
          <a:ln w="9525" cap="flat" cmpd="sng" algn="ctr">
            <a:solidFill>
              <a:srgbClr val="3568C7">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Lucida Grande"/>
                <a:ea typeface="+mn-ea"/>
                <a:cs typeface="+mn-cs"/>
              </a:rPr>
              <a:t>1</a:t>
            </a:r>
          </a:p>
        </p:txBody>
      </p:sp>
      <p:sp>
        <p:nvSpPr>
          <p:cNvPr id="24" name="Rectangle 23">
            <a:extLst>
              <a:ext uri="{FF2B5EF4-FFF2-40B4-BE49-F238E27FC236}">
                <a16:creationId xmlns:a16="http://schemas.microsoft.com/office/drawing/2014/main" id="{361FB1A8-3115-409B-8457-AA2F271E1532}"/>
              </a:ext>
            </a:extLst>
          </p:cNvPr>
          <p:cNvSpPr/>
          <p:nvPr/>
        </p:nvSpPr>
        <p:spPr>
          <a:xfrm>
            <a:off x="4307447" y="2954628"/>
            <a:ext cx="914400" cy="533400"/>
          </a:xfrm>
          <a:prstGeom prst="rect">
            <a:avLst/>
          </a:prstGeom>
          <a:gradFill rotWithShape="1">
            <a:gsLst>
              <a:gs pos="0">
                <a:srgbClr val="3568C7">
                  <a:tint val="50000"/>
                  <a:satMod val="300000"/>
                </a:srgbClr>
              </a:gs>
              <a:gs pos="35000">
                <a:srgbClr val="3568C7">
                  <a:tint val="37000"/>
                  <a:satMod val="300000"/>
                </a:srgbClr>
              </a:gs>
              <a:gs pos="100000">
                <a:srgbClr val="3568C7">
                  <a:tint val="15000"/>
                  <a:satMod val="350000"/>
                </a:srgbClr>
              </a:gs>
            </a:gsLst>
            <a:lin ang="16200000" scaled="1"/>
          </a:gradFill>
          <a:ln w="9525" cap="flat" cmpd="sng" algn="ctr">
            <a:solidFill>
              <a:srgbClr val="3568C7">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Lucida Grande"/>
                <a:ea typeface="+mn-ea"/>
                <a:cs typeface="+mn-cs"/>
              </a:rPr>
              <a:t>2</a:t>
            </a:r>
          </a:p>
        </p:txBody>
      </p:sp>
      <p:sp>
        <p:nvSpPr>
          <p:cNvPr id="25" name="Rectangle 24">
            <a:extLst>
              <a:ext uri="{FF2B5EF4-FFF2-40B4-BE49-F238E27FC236}">
                <a16:creationId xmlns:a16="http://schemas.microsoft.com/office/drawing/2014/main" id="{0E9DE10B-C203-4294-B154-197F201EA417}"/>
              </a:ext>
            </a:extLst>
          </p:cNvPr>
          <p:cNvSpPr/>
          <p:nvPr/>
        </p:nvSpPr>
        <p:spPr>
          <a:xfrm>
            <a:off x="6822047" y="2954628"/>
            <a:ext cx="914400" cy="533400"/>
          </a:xfrm>
          <a:prstGeom prst="rect">
            <a:avLst/>
          </a:prstGeom>
          <a:gradFill rotWithShape="1">
            <a:gsLst>
              <a:gs pos="0">
                <a:srgbClr val="3568C7">
                  <a:tint val="50000"/>
                  <a:satMod val="300000"/>
                </a:srgbClr>
              </a:gs>
              <a:gs pos="35000">
                <a:srgbClr val="3568C7">
                  <a:tint val="37000"/>
                  <a:satMod val="300000"/>
                </a:srgbClr>
              </a:gs>
              <a:gs pos="100000">
                <a:srgbClr val="3568C7">
                  <a:tint val="15000"/>
                  <a:satMod val="350000"/>
                </a:srgbClr>
              </a:gs>
            </a:gsLst>
            <a:lin ang="16200000" scaled="1"/>
          </a:gradFill>
          <a:ln w="9525" cap="flat" cmpd="sng" algn="ctr">
            <a:solidFill>
              <a:srgbClr val="3568C7">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Lucida Grande"/>
                <a:ea typeface="+mn-ea"/>
                <a:cs typeface="+mn-cs"/>
              </a:rPr>
              <a:t>4</a:t>
            </a:r>
          </a:p>
        </p:txBody>
      </p:sp>
      <p:sp>
        <p:nvSpPr>
          <p:cNvPr id="26" name="Rectangle 25">
            <a:extLst>
              <a:ext uri="{FF2B5EF4-FFF2-40B4-BE49-F238E27FC236}">
                <a16:creationId xmlns:a16="http://schemas.microsoft.com/office/drawing/2014/main" id="{901EBB5C-8915-4F8F-BF16-B335160B9255}"/>
              </a:ext>
            </a:extLst>
          </p:cNvPr>
          <p:cNvSpPr/>
          <p:nvPr/>
        </p:nvSpPr>
        <p:spPr>
          <a:xfrm>
            <a:off x="4307447" y="5088228"/>
            <a:ext cx="914400" cy="533400"/>
          </a:xfrm>
          <a:prstGeom prst="rect">
            <a:avLst/>
          </a:prstGeom>
          <a:gradFill rotWithShape="1">
            <a:gsLst>
              <a:gs pos="0">
                <a:srgbClr val="3568C7">
                  <a:tint val="50000"/>
                  <a:satMod val="300000"/>
                </a:srgbClr>
              </a:gs>
              <a:gs pos="35000">
                <a:srgbClr val="3568C7">
                  <a:tint val="37000"/>
                  <a:satMod val="300000"/>
                </a:srgbClr>
              </a:gs>
              <a:gs pos="100000">
                <a:srgbClr val="3568C7">
                  <a:tint val="15000"/>
                  <a:satMod val="350000"/>
                </a:srgbClr>
              </a:gs>
            </a:gsLst>
            <a:lin ang="16200000" scaled="1"/>
          </a:gradFill>
          <a:ln w="9525" cap="flat" cmpd="sng" algn="ctr">
            <a:solidFill>
              <a:srgbClr val="3568C7">
                <a:shade val="95000"/>
                <a:satMod val="105000"/>
              </a:srgbClr>
            </a:solidFill>
            <a:prstDash val="solid"/>
          </a:ln>
          <a:effectLst>
            <a:outerShdw blurRad="40000" dist="20000" dir="5400000" rotWithShape="0">
              <a:srgbClr val="000000">
                <a:alpha val="38000"/>
              </a:srgbClr>
            </a:outerShdw>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Lucida Grande"/>
                <a:ea typeface="+mn-ea"/>
                <a:cs typeface="+mn-cs"/>
              </a:rPr>
              <a:t>3</a:t>
            </a:r>
          </a:p>
        </p:txBody>
      </p:sp>
      <p:cxnSp>
        <p:nvCxnSpPr>
          <p:cNvPr id="27" name="Straight Arrow Connector 26">
            <a:extLst>
              <a:ext uri="{FF2B5EF4-FFF2-40B4-BE49-F238E27FC236}">
                <a16:creationId xmlns:a16="http://schemas.microsoft.com/office/drawing/2014/main" id="{E384F790-BFA0-4ED7-B3F6-ED7208A3E00D}"/>
              </a:ext>
            </a:extLst>
          </p:cNvPr>
          <p:cNvCxnSpPr>
            <a:stCxn id="23" idx="3"/>
            <a:endCxn id="24" idx="1"/>
          </p:cNvCxnSpPr>
          <p:nvPr/>
        </p:nvCxnSpPr>
        <p:spPr>
          <a:xfrm>
            <a:off x="2631047" y="3221328"/>
            <a:ext cx="1676400" cy="1588"/>
          </a:xfrm>
          <a:prstGeom prst="straightConnector1">
            <a:avLst/>
          </a:prstGeom>
          <a:noFill/>
          <a:ln w="9525" cap="flat" cmpd="sng" algn="ctr">
            <a:solidFill>
              <a:srgbClr val="3568C7">
                <a:shade val="95000"/>
                <a:satMod val="105000"/>
              </a:srgbClr>
            </a:solidFill>
            <a:prstDash val="solid"/>
            <a:tailEnd type="arrow"/>
          </a:ln>
          <a:effectLst/>
        </p:spPr>
      </p:cxnSp>
      <p:cxnSp>
        <p:nvCxnSpPr>
          <p:cNvPr id="28" name="Elbow Connector 16">
            <a:extLst>
              <a:ext uri="{FF2B5EF4-FFF2-40B4-BE49-F238E27FC236}">
                <a16:creationId xmlns:a16="http://schemas.microsoft.com/office/drawing/2014/main" id="{C11D9403-FBCD-43D9-B049-D606A022E58D}"/>
              </a:ext>
            </a:extLst>
          </p:cNvPr>
          <p:cNvCxnSpPr>
            <a:stCxn id="23" idx="2"/>
            <a:endCxn id="26" idx="1"/>
          </p:cNvCxnSpPr>
          <p:nvPr/>
        </p:nvCxnSpPr>
        <p:spPr>
          <a:xfrm rot="16200000" flipH="1">
            <a:off x="2307197" y="3354678"/>
            <a:ext cx="1866900" cy="2133600"/>
          </a:xfrm>
          <a:prstGeom prst="bentConnector2">
            <a:avLst/>
          </a:prstGeom>
          <a:noFill/>
          <a:ln w="9525" cap="flat" cmpd="sng" algn="ctr">
            <a:solidFill>
              <a:srgbClr val="3568C7">
                <a:shade val="95000"/>
                <a:satMod val="105000"/>
              </a:srgbClr>
            </a:solidFill>
            <a:prstDash val="solid"/>
            <a:tailEnd type="arrow"/>
          </a:ln>
          <a:effectLst/>
        </p:spPr>
      </p:cxnSp>
      <p:cxnSp>
        <p:nvCxnSpPr>
          <p:cNvPr id="29" name="Straight Arrow Connector 28">
            <a:extLst>
              <a:ext uri="{FF2B5EF4-FFF2-40B4-BE49-F238E27FC236}">
                <a16:creationId xmlns:a16="http://schemas.microsoft.com/office/drawing/2014/main" id="{331FD83D-2740-45E4-A794-6DB76352306A}"/>
              </a:ext>
            </a:extLst>
          </p:cNvPr>
          <p:cNvCxnSpPr/>
          <p:nvPr/>
        </p:nvCxnSpPr>
        <p:spPr>
          <a:xfrm rot="5400000">
            <a:off x="3812941" y="4288922"/>
            <a:ext cx="1600200" cy="1588"/>
          </a:xfrm>
          <a:prstGeom prst="straightConnector1">
            <a:avLst/>
          </a:prstGeom>
          <a:noFill/>
          <a:ln w="9525" cap="flat" cmpd="sng" algn="ctr">
            <a:solidFill>
              <a:srgbClr val="3568C7">
                <a:shade val="95000"/>
                <a:satMod val="105000"/>
              </a:srgbClr>
            </a:solidFill>
            <a:prstDash val="solid"/>
            <a:tailEnd type="arrow"/>
          </a:ln>
          <a:effectLst/>
        </p:spPr>
      </p:cxnSp>
      <p:cxnSp>
        <p:nvCxnSpPr>
          <p:cNvPr id="30" name="Straight Arrow Connector 29">
            <a:extLst>
              <a:ext uri="{FF2B5EF4-FFF2-40B4-BE49-F238E27FC236}">
                <a16:creationId xmlns:a16="http://schemas.microsoft.com/office/drawing/2014/main" id="{0AB3868D-7783-4193-A04A-433B7DCDB1B6}"/>
              </a:ext>
            </a:extLst>
          </p:cNvPr>
          <p:cNvCxnSpPr/>
          <p:nvPr/>
        </p:nvCxnSpPr>
        <p:spPr>
          <a:xfrm rot="5400000" flipH="1" flipV="1">
            <a:off x="4116154" y="4288922"/>
            <a:ext cx="1600200" cy="1587"/>
          </a:xfrm>
          <a:prstGeom prst="straightConnector1">
            <a:avLst/>
          </a:prstGeom>
          <a:noFill/>
          <a:ln w="9525" cap="flat" cmpd="sng" algn="ctr">
            <a:solidFill>
              <a:srgbClr val="3568C7">
                <a:shade val="95000"/>
                <a:satMod val="105000"/>
              </a:srgbClr>
            </a:solidFill>
            <a:prstDash val="solid"/>
            <a:tailEnd type="arrow"/>
          </a:ln>
          <a:effectLst/>
        </p:spPr>
      </p:cxnSp>
      <p:cxnSp>
        <p:nvCxnSpPr>
          <p:cNvPr id="31" name="Straight Arrow Connector 30">
            <a:extLst>
              <a:ext uri="{FF2B5EF4-FFF2-40B4-BE49-F238E27FC236}">
                <a16:creationId xmlns:a16="http://schemas.microsoft.com/office/drawing/2014/main" id="{3F2CA667-E659-4CF8-8405-1D9B9CD50E96}"/>
              </a:ext>
            </a:extLst>
          </p:cNvPr>
          <p:cNvCxnSpPr>
            <a:stCxn id="24" idx="3"/>
            <a:endCxn id="25" idx="1"/>
          </p:cNvCxnSpPr>
          <p:nvPr/>
        </p:nvCxnSpPr>
        <p:spPr>
          <a:xfrm>
            <a:off x="5221847" y="3221328"/>
            <a:ext cx="1600200" cy="1588"/>
          </a:xfrm>
          <a:prstGeom prst="straightConnector1">
            <a:avLst/>
          </a:prstGeom>
          <a:noFill/>
          <a:ln w="25400" cap="flat" cmpd="sng" algn="ctr">
            <a:solidFill>
              <a:srgbClr val="3568C7"/>
            </a:solidFill>
            <a:prstDash val="solid"/>
            <a:tailEnd type="arrow"/>
          </a:ln>
          <a:effectLst>
            <a:outerShdw blurRad="40000" dist="20000" dir="5400000" rotWithShape="0">
              <a:srgbClr val="000000">
                <a:alpha val="38000"/>
              </a:srgbClr>
            </a:outerShdw>
          </a:effectLst>
        </p:spPr>
      </p:cxnSp>
      <p:cxnSp>
        <p:nvCxnSpPr>
          <p:cNvPr id="32" name="Elbow Connector 30">
            <a:extLst>
              <a:ext uri="{FF2B5EF4-FFF2-40B4-BE49-F238E27FC236}">
                <a16:creationId xmlns:a16="http://schemas.microsoft.com/office/drawing/2014/main" id="{668759FA-7E15-47A3-A8FC-3C47A69FC03D}"/>
              </a:ext>
            </a:extLst>
          </p:cNvPr>
          <p:cNvCxnSpPr>
            <a:stCxn id="25" idx="2"/>
            <a:endCxn id="26" idx="3"/>
          </p:cNvCxnSpPr>
          <p:nvPr/>
        </p:nvCxnSpPr>
        <p:spPr>
          <a:xfrm rot="5400000">
            <a:off x="5317097" y="3392778"/>
            <a:ext cx="1866900" cy="2057400"/>
          </a:xfrm>
          <a:prstGeom prst="bentConnector2">
            <a:avLst/>
          </a:prstGeom>
          <a:noFill/>
          <a:ln w="25400" cap="flat" cmpd="sng" algn="ctr">
            <a:solidFill>
              <a:srgbClr val="3568C7"/>
            </a:solidFill>
            <a:prstDash val="solid"/>
            <a:tailEnd type="arrow"/>
          </a:ln>
          <a:effectLst>
            <a:outerShdw blurRad="40000" dist="20000" dir="5400000" rotWithShape="0">
              <a:srgbClr val="000000">
                <a:alpha val="38000"/>
              </a:srgbClr>
            </a:outerShdw>
          </a:effectLst>
        </p:spPr>
      </p:cxnSp>
      <p:cxnSp>
        <p:nvCxnSpPr>
          <p:cNvPr id="33" name="Straight Arrow Connector 32">
            <a:extLst>
              <a:ext uri="{FF2B5EF4-FFF2-40B4-BE49-F238E27FC236}">
                <a16:creationId xmlns:a16="http://schemas.microsoft.com/office/drawing/2014/main" id="{F94AFD80-6205-47FE-AF52-157B7B21B325}"/>
              </a:ext>
            </a:extLst>
          </p:cNvPr>
          <p:cNvCxnSpPr>
            <a:stCxn id="23" idx="3"/>
          </p:cNvCxnSpPr>
          <p:nvPr/>
        </p:nvCxnSpPr>
        <p:spPr>
          <a:xfrm>
            <a:off x="2631047" y="3221328"/>
            <a:ext cx="1677988" cy="1588"/>
          </a:xfrm>
          <a:prstGeom prst="straightConnector1">
            <a:avLst/>
          </a:prstGeom>
          <a:noFill/>
          <a:ln w="25400" cap="flat" cmpd="sng" algn="ctr">
            <a:solidFill>
              <a:srgbClr val="3568C7"/>
            </a:solidFill>
            <a:prstDash val="solid"/>
            <a:tailEnd type="arrow"/>
          </a:ln>
          <a:effectLst>
            <a:outerShdw blurRad="40000" dist="20000" dir="5400000" rotWithShape="0">
              <a:srgbClr val="000000">
                <a:alpha val="38000"/>
              </a:srgbClr>
            </a:outerShdw>
          </a:effectLst>
        </p:spPr>
      </p:cxnSp>
      <p:cxnSp>
        <p:nvCxnSpPr>
          <p:cNvPr id="34" name="Elbow Connector 16">
            <a:extLst>
              <a:ext uri="{FF2B5EF4-FFF2-40B4-BE49-F238E27FC236}">
                <a16:creationId xmlns:a16="http://schemas.microsoft.com/office/drawing/2014/main" id="{D4198902-A5EA-46DA-BAF1-7787EDE92E77}"/>
              </a:ext>
            </a:extLst>
          </p:cNvPr>
          <p:cNvCxnSpPr>
            <a:stCxn id="23" idx="2"/>
          </p:cNvCxnSpPr>
          <p:nvPr/>
        </p:nvCxnSpPr>
        <p:spPr>
          <a:xfrm rot="16200000" flipH="1">
            <a:off x="2308785" y="3353089"/>
            <a:ext cx="1865312" cy="2135189"/>
          </a:xfrm>
          <a:prstGeom prst="bentConnector2">
            <a:avLst/>
          </a:prstGeom>
          <a:noFill/>
          <a:ln w="25400" cap="flat" cmpd="sng" algn="ctr">
            <a:solidFill>
              <a:srgbClr val="3568C7"/>
            </a:solidFill>
            <a:prstDash val="solid"/>
            <a:tailEnd type="arrow"/>
          </a:ln>
          <a:effectLst>
            <a:outerShdw blurRad="40000" dist="20000" dir="5400000" rotWithShape="0">
              <a:srgbClr val="000000">
                <a:alpha val="38000"/>
              </a:srgbClr>
            </a:outerShdw>
          </a:effectLst>
        </p:spPr>
      </p:cxnSp>
      <p:cxnSp>
        <p:nvCxnSpPr>
          <p:cNvPr id="35" name="Straight Arrow Connector 34">
            <a:extLst>
              <a:ext uri="{FF2B5EF4-FFF2-40B4-BE49-F238E27FC236}">
                <a16:creationId xmlns:a16="http://schemas.microsoft.com/office/drawing/2014/main" id="{9C079661-C11C-4E71-8F76-87E986802E04}"/>
              </a:ext>
            </a:extLst>
          </p:cNvPr>
          <p:cNvCxnSpPr/>
          <p:nvPr/>
        </p:nvCxnSpPr>
        <p:spPr>
          <a:xfrm rot="5400000">
            <a:off x="3814529" y="4287334"/>
            <a:ext cx="1600200" cy="1587"/>
          </a:xfrm>
          <a:prstGeom prst="straightConnector1">
            <a:avLst/>
          </a:prstGeom>
          <a:noFill/>
          <a:ln w="25400" cap="flat" cmpd="sng" algn="ctr">
            <a:solidFill>
              <a:srgbClr val="3568C7"/>
            </a:solidFill>
            <a:prstDash val="solid"/>
            <a:tailEnd type="arrow"/>
          </a:ln>
          <a:effectLst>
            <a:outerShdw blurRad="40000" dist="20000" dir="5400000" rotWithShape="0">
              <a:srgbClr val="000000">
                <a:alpha val="38000"/>
              </a:srgbClr>
            </a:outerShdw>
          </a:effectLst>
        </p:spPr>
      </p:cxnSp>
      <p:cxnSp>
        <p:nvCxnSpPr>
          <p:cNvPr id="36" name="Straight Arrow Connector 35">
            <a:extLst>
              <a:ext uri="{FF2B5EF4-FFF2-40B4-BE49-F238E27FC236}">
                <a16:creationId xmlns:a16="http://schemas.microsoft.com/office/drawing/2014/main" id="{F2286F32-3DAC-452B-9C94-AAF154FA6653}"/>
              </a:ext>
            </a:extLst>
          </p:cNvPr>
          <p:cNvCxnSpPr/>
          <p:nvPr/>
        </p:nvCxnSpPr>
        <p:spPr>
          <a:xfrm rot="5400000" flipH="1" flipV="1">
            <a:off x="4117741" y="4287334"/>
            <a:ext cx="1600200" cy="1588"/>
          </a:xfrm>
          <a:prstGeom prst="straightConnector1">
            <a:avLst/>
          </a:prstGeom>
          <a:noFill/>
          <a:ln w="25400" cap="flat" cmpd="sng" algn="ctr">
            <a:solidFill>
              <a:srgbClr val="3568C7"/>
            </a:solidFill>
            <a:prstDash val="solid"/>
            <a:tailEnd type="arrow"/>
          </a:ln>
          <a:effectLst>
            <a:outerShdw blurRad="40000" dist="20000" dir="5400000" rotWithShape="0">
              <a:srgbClr val="000000">
                <a:alpha val="38000"/>
              </a:srgbClr>
            </a:outerShdw>
          </a:effectLst>
        </p:spPr>
      </p:cxnSp>
      <p:cxnSp>
        <p:nvCxnSpPr>
          <p:cNvPr id="37" name="Straight Arrow Connector 36">
            <a:extLst>
              <a:ext uri="{FF2B5EF4-FFF2-40B4-BE49-F238E27FC236}">
                <a16:creationId xmlns:a16="http://schemas.microsoft.com/office/drawing/2014/main" id="{AF17ADAB-D011-4A90-BCA8-615FB0244840}"/>
              </a:ext>
            </a:extLst>
          </p:cNvPr>
          <p:cNvCxnSpPr/>
          <p:nvPr/>
        </p:nvCxnSpPr>
        <p:spPr>
          <a:xfrm>
            <a:off x="5228494" y="3219740"/>
            <a:ext cx="1600200" cy="1588"/>
          </a:xfrm>
          <a:prstGeom prst="straightConnector1">
            <a:avLst/>
          </a:prstGeom>
          <a:noFill/>
          <a:ln w="25400" cap="flat" cmpd="sng" algn="ctr">
            <a:solidFill>
              <a:srgbClr val="F06157"/>
            </a:solidFill>
            <a:prstDash val="solid"/>
            <a:tailEnd type="arrow"/>
          </a:ln>
          <a:effectLst>
            <a:outerShdw blurRad="40000" dist="20000" dir="5400000" rotWithShape="0">
              <a:srgbClr val="000000">
                <a:alpha val="38000"/>
              </a:srgbClr>
            </a:outerShdw>
          </a:effectLst>
        </p:spPr>
      </p:cxnSp>
      <p:cxnSp>
        <p:nvCxnSpPr>
          <p:cNvPr id="38" name="Straight Arrow Connector 37">
            <a:extLst>
              <a:ext uri="{FF2B5EF4-FFF2-40B4-BE49-F238E27FC236}">
                <a16:creationId xmlns:a16="http://schemas.microsoft.com/office/drawing/2014/main" id="{438C182D-D37D-49F9-8648-512D4AE59F08}"/>
              </a:ext>
            </a:extLst>
          </p:cNvPr>
          <p:cNvCxnSpPr/>
          <p:nvPr/>
        </p:nvCxnSpPr>
        <p:spPr>
          <a:xfrm>
            <a:off x="2629459" y="3226092"/>
            <a:ext cx="1677988" cy="1588"/>
          </a:xfrm>
          <a:prstGeom prst="straightConnector1">
            <a:avLst/>
          </a:prstGeom>
          <a:noFill/>
          <a:ln w="25400" cap="flat" cmpd="sng" algn="ctr">
            <a:solidFill>
              <a:srgbClr val="F06157"/>
            </a:solidFill>
            <a:prstDash val="solid"/>
            <a:tailEnd type="arrow"/>
          </a:ln>
          <a:effectLst>
            <a:outerShdw blurRad="40000" dist="20000" dir="5400000" rotWithShape="0">
              <a:srgbClr val="000000">
                <a:alpha val="38000"/>
              </a:srgbClr>
            </a:outerShdw>
          </a:effectLst>
        </p:spPr>
      </p:cxnSp>
      <p:cxnSp>
        <p:nvCxnSpPr>
          <p:cNvPr id="39" name="Straight Arrow Connector 38">
            <a:extLst>
              <a:ext uri="{FF2B5EF4-FFF2-40B4-BE49-F238E27FC236}">
                <a16:creationId xmlns:a16="http://schemas.microsoft.com/office/drawing/2014/main" id="{66D6F34D-52E6-4CF8-B695-23F36BAF50FA}"/>
              </a:ext>
            </a:extLst>
          </p:cNvPr>
          <p:cNvCxnSpPr/>
          <p:nvPr/>
        </p:nvCxnSpPr>
        <p:spPr>
          <a:xfrm rot="5400000">
            <a:off x="3812941" y="4290510"/>
            <a:ext cx="1600200" cy="1587"/>
          </a:xfrm>
          <a:prstGeom prst="straightConnector1">
            <a:avLst/>
          </a:prstGeom>
          <a:noFill/>
          <a:ln w="25400" cap="flat" cmpd="sng" algn="ctr">
            <a:solidFill>
              <a:srgbClr val="F06157"/>
            </a:solidFill>
            <a:prstDash val="solid"/>
            <a:tailEnd type="arrow"/>
          </a:ln>
          <a:effectLst>
            <a:outerShdw blurRad="40000" dist="20000" dir="5400000" rotWithShape="0">
              <a:srgbClr val="000000">
                <a:alpha val="38000"/>
              </a:srgbClr>
            </a:outerShdw>
          </a:effectLst>
        </p:spPr>
      </p:cxnSp>
    </p:spTree>
    <p:extLst>
      <p:ext uri="{BB962C8B-B14F-4D97-AF65-F5344CB8AC3E}">
        <p14:creationId xmlns:p14="http://schemas.microsoft.com/office/powerpoint/2010/main" val="10987877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539F2E-D466-9347-9864-DEE62902E6AE}"/>
              </a:ext>
            </a:extLst>
          </p:cNvPr>
          <p:cNvSpPr>
            <a:spLocks noGrp="1"/>
          </p:cNvSpPr>
          <p:nvPr>
            <p:ph type="title"/>
          </p:nvPr>
        </p:nvSpPr>
        <p:spPr>
          <a:xfrm>
            <a:off x="314325" y="2309432"/>
            <a:ext cx="8515350" cy="458788"/>
          </a:xfrm>
        </p:spPr>
        <p:txBody>
          <a:bodyPr/>
          <a:lstStyle/>
          <a:p>
            <a:r>
              <a:rPr lang="en-US" dirty="0" err="1"/>
              <a:t>Algoritmul</a:t>
            </a:r>
            <a:r>
              <a:rPr lang="en-US" dirty="0"/>
              <a:t> Dijkstra-Scholten </a:t>
            </a:r>
            <a:r>
              <a:rPr lang="ro-RO" dirty="0"/>
              <a:t>(1)</a:t>
            </a:r>
          </a:p>
        </p:txBody>
      </p:sp>
    </p:spTree>
    <p:extLst>
      <p:ext uri="{BB962C8B-B14F-4D97-AF65-F5344CB8AC3E}">
        <p14:creationId xmlns:p14="http://schemas.microsoft.com/office/powerpoint/2010/main" val="2166040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663574-0D6F-B94F-84B2-2A66F76AF7B4}"/>
              </a:ext>
            </a:extLst>
          </p:cNvPr>
          <p:cNvSpPr>
            <a:spLocks noGrp="1"/>
          </p:cNvSpPr>
          <p:nvPr>
            <p:ph type="title"/>
          </p:nvPr>
        </p:nvSpPr>
        <p:spPr/>
        <p:txBody>
          <a:bodyPr/>
          <a:lstStyle/>
          <a:p>
            <a:endParaRPr lang="ro-RO"/>
          </a:p>
        </p:txBody>
      </p:sp>
      <p:sp>
        <p:nvSpPr>
          <p:cNvPr id="3" name="Content Placeholder 2">
            <a:extLst>
              <a:ext uri="{FF2B5EF4-FFF2-40B4-BE49-F238E27FC236}">
                <a16:creationId xmlns:a16="http://schemas.microsoft.com/office/drawing/2014/main" id="{4F4519E2-53F9-D649-AEDA-1D42A6341CFF}"/>
              </a:ext>
            </a:extLst>
          </p:cNvPr>
          <p:cNvSpPr>
            <a:spLocks noGrp="1"/>
          </p:cNvSpPr>
          <p:nvPr>
            <p:ph idx="1"/>
          </p:nvPr>
        </p:nvSpPr>
        <p:spPr/>
        <p:txBody>
          <a:bodyPr/>
          <a:lstStyle/>
          <a:p>
            <a:endParaRPr lang="ro-RO"/>
          </a:p>
        </p:txBody>
      </p:sp>
      <p:pic>
        <p:nvPicPr>
          <p:cNvPr id="4" name="Picture 3">
            <a:extLst>
              <a:ext uri="{FF2B5EF4-FFF2-40B4-BE49-F238E27FC236}">
                <a16:creationId xmlns:a16="http://schemas.microsoft.com/office/drawing/2014/main" id="{46B294E3-ABCB-554F-966E-98993FB00B5A}"/>
              </a:ext>
            </a:extLst>
          </p:cNvPr>
          <p:cNvPicPr>
            <a:picLocks noChangeAspect="1"/>
          </p:cNvPicPr>
          <p:nvPr/>
        </p:nvPicPr>
        <p:blipFill>
          <a:blip r:embed="rId2"/>
          <a:stretch>
            <a:fillRect/>
          </a:stretch>
        </p:blipFill>
        <p:spPr>
          <a:xfrm>
            <a:off x="0" y="311150"/>
            <a:ext cx="6980846" cy="6235700"/>
          </a:xfrm>
          <a:prstGeom prst="rect">
            <a:avLst/>
          </a:prstGeom>
        </p:spPr>
      </p:pic>
      <p:sp>
        <p:nvSpPr>
          <p:cNvPr id="5" name="Rectangle 4">
            <a:extLst>
              <a:ext uri="{FF2B5EF4-FFF2-40B4-BE49-F238E27FC236}">
                <a16:creationId xmlns:a16="http://schemas.microsoft.com/office/drawing/2014/main" id="{539935A9-7F7F-FA4C-AF80-AEBAFBE2F50D}"/>
              </a:ext>
            </a:extLst>
          </p:cNvPr>
          <p:cNvSpPr/>
          <p:nvPr/>
        </p:nvSpPr>
        <p:spPr>
          <a:xfrm>
            <a:off x="6800072" y="4557106"/>
            <a:ext cx="2224665" cy="1200329"/>
          </a:xfrm>
          <a:prstGeom prst="rect">
            <a:avLst/>
          </a:prstGeom>
        </p:spPr>
        <p:txBody>
          <a:bodyPr wrap="square">
            <a:spAutoFit/>
          </a:bodyPr>
          <a:lstStyle/>
          <a:p>
            <a:r>
              <a:rPr lang="ro-RO" sz="1200" dirty="0" err="1">
                <a:solidFill>
                  <a:srgbClr val="222222"/>
                </a:solidFill>
              </a:rPr>
              <a:t>Dijkstra</a:t>
            </a:r>
            <a:r>
              <a:rPr lang="ro-RO" sz="1200" dirty="0">
                <a:solidFill>
                  <a:srgbClr val="222222"/>
                </a:solidFill>
              </a:rPr>
              <a:t>, </a:t>
            </a:r>
            <a:r>
              <a:rPr lang="ro-RO" sz="1200" dirty="0" err="1">
                <a:solidFill>
                  <a:srgbClr val="222222"/>
                </a:solidFill>
              </a:rPr>
              <a:t>Edsger</a:t>
            </a:r>
            <a:r>
              <a:rPr lang="ro-RO" sz="1200" dirty="0">
                <a:solidFill>
                  <a:srgbClr val="222222"/>
                </a:solidFill>
              </a:rPr>
              <a:t> W., </a:t>
            </a:r>
            <a:r>
              <a:rPr lang="ro-RO" sz="1200" dirty="0" err="1">
                <a:solidFill>
                  <a:srgbClr val="222222"/>
                </a:solidFill>
              </a:rPr>
              <a:t>and</a:t>
            </a:r>
            <a:r>
              <a:rPr lang="ro-RO" sz="1200" dirty="0">
                <a:solidFill>
                  <a:srgbClr val="222222"/>
                </a:solidFill>
              </a:rPr>
              <a:t> Carel S. </a:t>
            </a:r>
            <a:r>
              <a:rPr lang="ro-RO" sz="1200" dirty="0" err="1">
                <a:solidFill>
                  <a:srgbClr val="222222"/>
                </a:solidFill>
              </a:rPr>
              <a:t>Scholten</a:t>
            </a:r>
            <a:r>
              <a:rPr lang="ro-RO" sz="1200" dirty="0">
                <a:solidFill>
                  <a:srgbClr val="222222"/>
                </a:solidFill>
              </a:rPr>
              <a:t>. "</a:t>
            </a:r>
            <a:r>
              <a:rPr lang="ro-RO" sz="1200" dirty="0" err="1">
                <a:solidFill>
                  <a:srgbClr val="222222"/>
                </a:solidFill>
              </a:rPr>
              <a:t>Termination</a:t>
            </a:r>
            <a:r>
              <a:rPr lang="ro-RO" sz="1200" dirty="0">
                <a:solidFill>
                  <a:srgbClr val="222222"/>
                </a:solidFill>
              </a:rPr>
              <a:t> </a:t>
            </a:r>
            <a:r>
              <a:rPr lang="ro-RO" sz="1200" dirty="0" err="1">
                <a:solidFill>
                  <a:srgbClr val="222222"/>
                </a:solidFill>
              </a:rPr>
              <a:t>detection</a:t>
            </a:r>
            <a:r>
              <a:rPr lang="ro-RO" sz="1200" dirty="0">
                <a:solidFill>
                  <a:srgbClr val="222222"/>
                </a:solidFill>
              </a:rPr>
              <a:t> for </a:t>
            </a:r>
            <a:r>
              <a:rPr lang="ro-RO" sz="1200" dirty="0" err="1">
                <a:solidFill>
                  <a:srgbClr val="222222"/>
                </a:solidFill>
              </a:rPr>
              <a:t>diffusing</a:t>
            </a:r>
            <a:r>
              <a:rPr lang="ro-RO" sz="1200" dirty="0">
                <a:solidFill>
                  <a:srgbClr val="222222"/>
                </a:solidFill>
              </a:rPr>
              <a:t> </a:t>
            </a:r>
            <a:r>
              <a:rPr lang="ro-RO" sz="1200" dirty="0" err="1">
                <a:solidFill>
                  <a:srgbClr val="222222"/>
                </a:solidFill>
              </a:rPr>
              <a:t>computations</a:t>
            </a:r>
            <a:r>
              <a:rPr lang="ro-RO" sz="1200" dirty="0">
                <a:solidFill>
                  <a:srgbClr val="222222"/>
                </a:solidFill>
              </a:rPr>
              <a:t>." </a:t>
            </a:r>
            <a:r>
              <a:rPr lang="ro-RO" sz="1200" i="1" dirty="0">
                <a:solidFill>
                  <a:srgbClr val="222222"/>
                </a:solidFill>
              </a:rPr>
              <a:t>Information </a:t>
            </a:r>
            <a:r>
              <a:rPr lang="ro-RO" sz="1200" i="1" dirty="0" err="1">
                <a:solidFill>
                  <a:srgbClr val="222222"/>
                </a:solidFill>
              </a:rPr>
              <a:t>Processing</a:t>
            </a:r>
            <a:r>
              <a:rPr lang="ro-RO" sz="1200" i="1" dirty="0">
                <a:solidFill>
                  <a:srgbClr val="222222"/>
                </a:solidFill>
              </a:rPr>
              <a:t> </a:t>
            </a:r>
            <a:r>
              <a:rPr lang="ro-RO" sz="1200" i="1" dirty="0" err="1">
                <a:solidFill>
                  <a:srgbClr val="222222"/>
                </a:solidFill>
              </a:rPr>
              <a:t>Letters</a:t>
            </a:r>
            <a:r>
              <a:rPr lang="ro-RO" sz="1200" dirty="0">
                <a:solidFill>
                  <a:srgbClr val="222222"/>
                </a:solidFill>
              </a:rPr>
              <a:t> 11.1 (1980): 1-4.</a:t>
            </a:r>
            <a:endParaRPr lang="ro-RO" sz="1200" dirty="0"/>
          </a:p>
        </p:txBody>
      </p:sp>
      <p:pic>
        <p:nvPicPr>
          <p:cNvPr id="6" name="Picture 5">
            <a:extLst>
              <a:ext uri="{FF2B5EF4-FFF2-40B4-BE49-F238E27FC236}">
                <a16:creationId xmlns:a16="http://schemas.microsoft.com/office/drawing/2014/main" id="{35F2FBD3-1147-CA46-A6B5-B3FD719205FB}"/>
              </a:ext>
            </a:extLst>
          </p:cNvPr>
          <p:cNvPicPr>
            <a:picLocks noChangeAspect="1"/>
          </p:cNvPicPr>
          <p:nvPr/>
        </p:nvPicPr>
        <p:blipFill>
          <a:blip r:embed="rId3"/>
          <a:stretch>
            <a:fillRect/>
          </a:stretch>
        </p:blipFill>
        <p:spPr>
          <a:xfrm>
            <a:off x="6881815" y="1844867"/>
            <a:ext cx="1943097" cy="2590796"/>
          </a:xfrm>
          <a:prstGeom prst="rect">
            <a:avLst/>
          </a:prstGeom>
        </p:spPr>
      </p:pic>
    </p:spTree>
    <p:extLst>
      <p:ext uri="{BB962C8B-B14F-4D97-AF65-F5344CB8AC3E}">
        <p14:creationId xmlns:p14="http://schemas.microsoft.com/office/powerpoint/2010/main" val="3321568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E2237-FB53-4E52-B563-777EC8317E99}"/>
              </a:ext>
            </a:extLst>
          </p:cNvPr>
          <p:cNvSpPr>
            <a:spLocks noGrp="1"/>
          </p:cNvSpPr>
          <p:nvPr>
            <p:ph type="title"/>
          </p:nvPr>
        </p:nvSpPr>
        <p:spPr>
          <a:xfrm>
            <a:off x="314324" y="487388"/>
            <a:ext cx="8515350" cy="458788"/>
          </a:xfrm>
        </p:spPr>
        <p:txBody>
          <a:bodyPr/>
          <a:lstStyle/>
          <a:p>
            <a:r>
              <a:rPr lang="en-US" dirty="0" err="1"/>
              <a:t>Algoritmul</a:t>
            </a:r>
            <a:r>
              <a:rPr lang="en-US" dirty="0"/>
              <a:t> Dijkstra-Scholten </a:t>
            </a:r>
            <a:r>
              <a:rPr lang="ro-RO" dirty="0"/>
              <a:t>(1)</a:t>
            </a:r>
            <a:br>
              <a:rPr lang="en-US" dirty="0"/>
            </a:br>
            <a:endParaRPr lang="en-US" dirty="0"/>
          </a:p>
        </p:txBody>
      </p:sp>
      <p:sp>
        <p:nvSpPr>
          <p:cNvPr id="5" name="Rectangle 3">
            <a:extLst>
              <a:ext uri="{FF2B5EF4-FFF2-40B4-BE49-F238E27FC236}">
                <a16:creationId xmlns:a16="http://schemas.microsoft.com/office/drawing/2014/main" id="{105D8728-1784-4AE1-9D5A-660CF4B244DE}"/>
              </a:ext>
            </a:extLst>
          </p:cNvPr>
          <p:cNvSpPr txBox="1">
            <a:spLocks noChangeArrowheads="1"/>
          </p:cNvSpPr>
          <p:nvPr/>
        </p:nvSpPr>
        <p:spPr bwMode="auto">
          <a:xfrm>
            <a:off x="0" y="1141412"/>
            <a:ext cx="9143999" cy="52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Font typeface="Times"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Wingdings" pitchFamily="2" charset="2"/>
              <a:buChar char="w"/>
              <a:defRPr sz="2800">
                <a:solidFill>
                  <a:schemeClr val="tx1"/>
                </a:solidFill>
                <a:latin typeface="+mn-lt"/>
              </a:defRPr>
            </a:lvl2pPr>
            <a:lvl3pPr marL="1085850" indent="-228600" algn="l" rtl="0" eaLnBrk="0" fontAlgn="base" hangingPunct="0">
              <a:spcBef>
                <a:spcPct val="20000"/>
              </a:spcBef>
              <a:spcAft>
                <a:spcPct val="0"/>
              </a:spcAft>
              <a:buClr>
                <a:schemeClr val="accent1"/>
              </a:buClr>
              <a:buFont typeface="Wingdings" pitchFamily="2" charset="2"/>
              <a:buChar char="§"/>
              <a:defRPr sz="2400">
                <a:solidFill>
                  <a:schemeClr val="tx1"/>
                </a:solidFill>
                <a:latin typeface="+mn-lt"/>
              </a:defRPr>
            </a:lvl3pPr>
            <a:lvl4pPr marL="1428750" indent="-228600" algn="l" rtl="0" eaLnBrk="0" fontAlgn="base" hangingPunct="0">
              <a:spcBef>
                <a:spcPct val="20000"/>
              </a:spcBef>
              <a:spcAft>
                <a:spcPct val="0"/>
              </a:spcAft>
              <a:buClr>
                <a:schemeClr val="accent2"/>
              </a:buClr>
              <a:buFont typeface="Times" charset="0"/>
              <a:buChar char="•"/>
              <a:defRPr sz="2000">
                <a:solidFill>
                  <a:schemeClr val="tx1"/>
                </a:solidFill>
                <a:latin typeface="+mn-lt"/>
              </a:defRPr>
            </a:lvl4pPr>
            <a:lvl5pPr marL="1771650" indent="-228600" algn="l" rtl="0" eaLnBrk="0" fontAlgn="base" hangingPunct="0">
              <a:spcBef>
                <a:spcPct val="20000"/>
              </a:spcBef>
              <a:spcAft>
                <a:spcPct val="0"/>
              </a:spcAft>
              <a:buClr>
                <a:schemeClr val="tx2"/>
              </a:buClr>
              <a:buFont typeface="Wingdings" pitchFamily="2" charset="2"/>
              <a:buChar char="§"/>
              <a:defRPr sz="2000">
                <a:solidFill>
                  <a:schemeClr val="tx1"/>
                </a:solidFill>
                <a:latin typeface="+mn-lt"/>
              </a:defRPr>
            </a:lvl5pPr>
            <a:lvl6pPr marL="22288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6pPr>
            <a:lvl7pPr marL="26860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7pPr>
            <a:lvl8pPr marL="31432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8pPr>
            <a:lvl9pPr marL="36004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3568C7"/>
              </a:buClr>
              <a:buSzTx/>
              <a:buFont typeface="Times" charset="0"/>
              <a:buChar char="•"/>
              <a:tabLst/>
              <a:defRPr/>
            </a:pPr>
            <a:r>
              <a:rPr kumimoji="0" lang="ro-RO" sz="2400" b="0" i="0" u="none" strike="noStrike" kern="0" cap="none" spc="0" normalizeH="0" baseline="0" noProof="0" dirty="0">
                <a:ln>
                  <a:noFill/>
                </a:ln>
                <a:solidFill>
                  <a:srgbClr val="000000"/>
                </a:solidFill>
                <a:effectLst/>
                <a:uLnTx/>
                <a:uFillTx/>
              </a:rPr>
              <a:t>Bazat pe transmiterea unor </a:t>
            </a:r>
            <a:r>
              <a:rPr kumimoji="0" lang="ro-RO" sz="2400" b="0" i="0" u="none" strike="noStrike" kern="0" cap="none" spc="0" normalizeH="0" baseline="0" noProof="0" dirty="0">
                <a:ln>
                  <a:noFill/>
                </a:ln>
                <a:solidFill>
                  <a:srgbClr val="FF0000"/>
                </a:solidFill>
                <a:effectLst/>
                <a:uLnTx/>
                <a:uFillTx/>
              </a:rPr>
              <a:t>semnale de confirmare</a:t>
            </a:r>
          </a:p>
          <a:p>
            <a:pPr marL="342900" marR="0" lvl="0" indent="-342900" algn="l" defTabSz="914400" rtl="0" eaLnBrk="1" fontAlgn="base" latinLnBrk="0" hangingPunct="1">
              <a:lnSpc>
                <a:spcPct val="100000"/>
              </a:lnSpc>
              <a:spcBef>
                <a:spcPct val="20000"/>
              </a:spcBef>
              <a:spcAft>
                <a:spcPct val="0"/>
              </a:spcAft>
              <a:buClr>
                <a:srgbClr val="3568C7"/>
              </a:buClr>
              <a:buSzTx/>
              <a:buFont typeface="Times" charset="0"/>
              <a:buChar char="•"/>
              <a:tabLst/>
              <a:defRPr/>
            </a:pPr>
            <a:r>
              <a:rPr kumimoji="0" lang="ro-RO" sz="2400" b="0" i="0" u="none" strike="noStrike" kern="0" cap="none" spc="0" normalizeH="0" baseline="0" noProof="0" dirty="0">
                <a:ln>
                  <a:noFill/>
                </a:ln>
                <a:solidFill>
                  <a:srgbClr val="000000"/>
                </a:solidFill>
                <a:effectLst/>
                <a:uLnTx/>
                <a:uFillTx/>
              </a:rPr>
              <a:t>Cazul unei rețele cu topologie </a:t>
            </a:r>
            <a:r>
              <a:rPr kumimoji="0" lang="ro-RO" sz="2400" b="1" i="0" u="none" strike="noStrike" kern="0" cap="none" spc="0" normalizeH="0" baseline="0" noProof="0" dirty="0">
                <a:ln>
                  <a:noFill/>
                </a:ln>
                <a:solidFill>
                  <a:srgbClr val="000000"/>
                </a:solidFill>
                <a:effectLst/>
                <a:uLnTx/>
                <a:uFillTx/>
              </a:rPr>
              <a:t>arborescentă</a:t>
            </a:r>
            <a:r>
              <a:rPr kumimoji="0" lang="ro-RO" sz="2400" b="0" i="0" u="none" strike="noStrike" kern="0" cap="none" spc="0" normalizeH="0" baseline="0" noProof="0" dirty="0">
                <a:ln>
                  <a:noFill/>
                </a:ln>
                <a:solidFill>
                  <a:srgbClr val="000000"/>
                </a:solidFill>
                <a:effectLst/>
                <a:uLnTx/>
                <a:uFillTx/>
              </a:rPr>
              <a:t>:</a:t>
            </a:r>
          </a:p>
          <a:p>
            <a:pPr marL="742950" marR="0" lvl="1" indent="-285750" algn="l" defTabSz="914400" rtl="0" eaLnBrk="1" fontAlgn="base" latinLnBrk="0" hangingPunct="1">
              <a:lnSpc>
                <a:spcPct val="100000"/>
              </a:lnSpc>
              <a:spcBef>
                <a:spcPct val="20000"/>
              </a:spcBef>
              <a:spcAft>
                <a:spcPct val="0"/>
              </a:spcAft>
              <a:buClr>
                <a:srgbClr val="F06157"/>
              </a:buClr>
              <a:buSzTx/>
              <a:buFont typeface="Wingdings" pitchFamily="2" charset="2"/>
              <a:buChar char="w"/>
              <a:tabLst/>
              <a:defRPr/>
            </a:pPr>
            <a:r>
              <a:rPr kumimoji="0" lang="ro-RO" sz="2000" b="0" i="0" u="none" strike="noStrike" kern="0" cap="none" spc="0" normalizeH="0" baseline="0" noProof="0" dirty="0">
                <a:ln>
                  <a:noFill/>
                </a:ln>
                <a:solidFill>
                  <a:srgbClr val="000000"/>
                </a:solidFill>
                <a:effectLst/>
                <a:uLnTx/>
                <a:uFillTx/>
              </a:rPr>
              <a:t>Când un proces </a:t>
            </a:r>
            <a:r>
              <a:rPr kumimoji="0" lang="ro-RO" sz="2000" b="0" i="1" u="none" strike="noStrike" kern="0" cap="none" spc="0" normalizeH="0" baseline="0" noProof="0" dirty="0">
                <a:ln>
                  <a:noFill/>
                </a:ln>
                <a:solidFill>
                  <a:srgbClr val="000000"/>
                </a:solidFill>
                <a:effectLst/>
                <a:uLnTx/>
                <a:uFillTx/>
              </a:rPr>
              <a:t>frunză</a:t>
            </a:r>
            <a:r>
              <a:rPr kumimoji="0" lang="ro-RO" sz="2000" b="0" i="0" u="none" strike="noStrike" kern="0" cap="none" spc="0" normalizeH="0" baseline="0" noProof="0" dirty="0">
                <a:ln>
                  <a:noFill/>
                </a:ln>
                <a:solidFill>
                  <a:srgbClr val="000000"/>
                </a:solidFill>
                <a:effectLst/>
                <a:uLnTx/>
                <a:uFillTx/>
              </a:rPr>
              <a:t> se termină, el îl anunță pe </a:t>
            </a:r>
            <a:r>
              <a:rPr kumimoji="0" lang="ro-RO" sz="2000" b="0" i="1" u="none" strike="noStrike" kern="0" cap="none" spc="0" normalizeH="0" baseline="0" noProof="0" dirty="0">
                <a:ln>
                  <a:noFill/>
                </a:ln>
                <a:solidFill>
                  <a:srgbClr val="000000"/>
                </a:solidFill>
                <a:effectLst/>
                <a:uLnTx/>
                <a:uFillTx/>
              </a:rPr>
              <a:t>părintele</a:t>
            </a:r>
            <a:r>
              <a:rPr kumimoji="0" lang="ro-RO" sz="2000" b="0" i="0" u="none" strike="noStrike" kern="0" cap="none" spc="0" normalizeH="0" baseline="0" noProof="0" dirty="0">
                <a:ln>
                  <a:noFill/>
                </a:ln>
                <a:solidFill>
                  <a:srgbClr val="000000"/>
                </a:solidFill>
                <a:effectLst/>
                <a:uLnTx/>
                <a:uFillTx/>
              </a:rPr>
              <a:t> său.</a:t>
            </a:r>
          </a:p>
          <a:p>
            <a:pPr marL="742950" marR="0" lvl="1" indent="-285750" algn="l" defTabSz="914400" rtl="0" eaLnBrk="1" fontAlgn="base" latinLnBrk="0" hangingPunct="1">
              <a:lnSpc>
                <a:spcPct val="100000"/>
              </a:lnSpc>
              <a:spcBef>
                <a:spcPct val="20000"/>
              </a:spcBef>
              <a:spcAft>
                <a:spcPct val="0"/>
              </a:spcAft>
              <a:buClr>
                <a:srgbClr val="F06157"/>
              </a:buClr>
              <a:buSzTx/>
              <a:buFont typeface="Wingdings" pitchFamily="2" charset="2"/>
              <a:buChar char="w"/>
              <a:tabLst/>
              <a:defRPr/>
            </a:pPr>
            <a:r>
              <a:rPr kumimoji="0" lang="ro-RO" sz="2000" b="0" i="0" u="none" strike="noStrike" kern="0" cap="none" spc="0" normalizeH="0" baseline="0" noProof="0" dirty="0">
                <a:ln>
                  <a:noFill/>
                </a:ln>
                <a:solidFill>
                  <a:srgbClr val="000000"/>
                </a:solidFill>
                <a:effectLst/>
                <a:uLnTx/>
                <a:uFillTx/>
              </a:rPr>
              <a:t>Când un </a:t>
            </a:r>
            <a:r>
              <a:rPr kumimoji="0" lang="ro-RO" sz="2000" b="0" i="1" u="none" strike="noStrike" kern="0" cap="none" spc="0" normalizeH="0" baseline="0" noProof="0" dirty="0">
                <a:ln>
                  <a:noFill/>
                </a:ln>
                <a:solidFill>
                  <a:srgbClr val="000000"/>
                </a:solidFill>
                <a:effectLst/>
                <a:uLnTx/>
                <a:uFillTx/>
              </a:rPr>
              <a:t>nod</a:t>
            </a:r>
            <a:r>
              <a:rPr kumimoji="0" lang="ro-RO" sz="2000" b="0" i="0" u="none" strike="noStrike" kern="0" cap="none" spc="0" normalizeH="0" baseline="0" noProof="0" dirty="0">
                <a:ln>
                  <a:noFill/>
                </a:ln>
                <a:solidFill>
                  <a:srgbClr val="000000"/>
                </a:solidFill>
                <a:effectLst/>
                <a:uLnTx/>
                <a:uFillTx/>
              </a:rPr>
              <a:t> oarecare al arborelui termină, el </a:t>
            </a:r>
            <a:r>
              <a:rPr kumimoji="0" lang="ro-RO" sz="2000" b="0" i="0" u="none" strike="noStrike" kern="0" cap="none" spc="0" normalizeH="0" baseline="0" noProof="0" dirty="0" err="1">
                <a:ln>
                  <a:noFill/>
                </a:ln>
                <a:solidFill>
                  <a:srgbClr val="000000"/>
                </a:solidFill>
                <a:effectLst/>
                <a:uLnTx/>
                <a:uFillTx/>
              </a:rPr>
              <a:t>aşteaptă</a:t>
            </a:r>
            <a:r>
              <a:rPr kumimoji="0" lang="ro-RO" sz="2000" b="0" i="0" u="none" strike="noStrike" kern="0" cap="none" spc="0" normalizeH="0" baseline="0" noProof="0" dirty="0">
                <a:ln>
                  <a:noFill/>
                </a:ln>
                <a:solidFill>
                  <a:srgbClr val="000000"/>
                </a:solidFill>
                <a:effectLst/>
                <a:uLnTx/>
                <a:uFillTx/>
              </a:rPr>
              <a:t> notificarea terminării de la toți </a:t>
            </a:r>
            <a:r>
              <a:rPr kumimoji="0" lang="ro-RO" sz="2000" b="0" i="1" u="none" strike="noStrike" kern="0" cap="none" spc="0" normalizeH="0" baseline="0" noProof="0" dirty="0">
                <a:ln>
                  <a:noFill/>
                </a:ln>
                <a:solidFill>
                  <a:srgbClr val="000000"/>
                </a:solidFill>
                <a:effectLst/>
                <a:uLnTx/>
                <a:uFillTx/>
              </a:rPr>
              <a:t>fiii</a:t>
            </a:r>
            <a:r>
              <a:rPr kumimoji="0" lang="ro-RO" sz="2000" b="0" i="0" u="none" strike="noStrike" kern="0" cap="none" spc="0" normalizeH="0" baseline="0" noProof="0" dirty="0">
                <a:ln>
                  <a:noFill/>
                </a:ln>
                <a:solidFill>
                  <a:srgbClr val="000000"/>
                </a:solidFill>
                <a:effectLst/>
                <a:uLnTx/>
                <a:uFillTx/>
              </a:rPr>
              <a:t> săi și apoi își anunță </a:t>
            </a:r>
            <a:r>
              <a:rPr kumimoji="0" lang="ro-RO" sz="2000" b="0" i="1" u="none" strike="noStrike" kern="0" cap="none" spc="0" normalizeH="0" baseline="0" noProof="0" dirty="0">
                <a:ln>
                  <a:noFill/>
                </a:ln>
                <a:solidFill>
                  <a:srgbClr val="000000"/>
                </a:solidFill>
                <a:effectLst/>
                <a:uLnTx/>
                <a:uFillTx/>
              </a:rPr>
              <a:t>părintele</a:t>
            </a:r>
            <a:r>
              <a:rPr kumimoji="0" lang="ro-RO" sz="2000" b="0" i="0" u="none" strike="noStrike" kern="0" cap="none" spc="0" normalizeH="0" baseline="0" noProof="0" dirty="0">
                <a:ln>
                  <a:noFill/>
                </a:ln>
                <a:solidFill>
                  <a:srgbClr val="000000"/>
                </a:solidFill>
                <a:effectLst/>
                <a:uLnTx/>
                <a:uFillTx/>
              </a:rPr>
              <a:t>.</a:t>
            </a:r>
          </a:p>
          <a:p>
            <a:pPr marL="742950" marR="0" lvl="1" indent="-285750" algn="l" defTabSz="914400" rtl="0" eaLnBrk="1" fontAlgn="base" latinLnBrk="0" hangingPunct="1">
              <a:lnSpc>
                <a:spcPct val="100000"/>
              </a:lnSpc>
              <a:spcBef>
                <a:spcPct val="20000"/>
              </a:spcBef>
              <a:spcAft>
                <a:spcPct val="0"/>
              </a:spcAft>
              <a:buClr>
                <a:srgbClr val="F06157"/>
              </a:buClr>
              <a:buSzTx/>
              <a:buFont typeface="Wingdings" pitchFamily="2" charset="2"/>
              <a:buChar char="w"/>
              <a:tabLst/>
              <a:defRPr/>
            </a:pPr>
            <a:r>
              <a:rPr kumimoji="0" lang="ro-RO" sz="2000" b="0" i="0" u="none" strike="noStrike" kern="0" cap="none" spc="0" normalizeH="0" baseline="0" noProof="0" dirty="0">
                <a:ln>
                  <a:noFill/>
                </a:ln>
                <a:solidFill>
                  <a:srgbClr val="000000"/>
                </a:solidFill>
                <a:effectLst/>
                <a:uLnTx/>
                <a:uFillTx/>
              </a:rPr>
              <a:t>Notificările se propagă până la procesul sursă.</a:t>
            </a:r>
          </a:p>
          <a:p>
            <a:pPr marL="342900" marR="0" lvl="0" indent="-342900" algn="l" defTabSz="914400" rtl="0" eaLnBrk="1" fontAlgn="base" latinLnBrk="0" hangingPunct="1">
              <a:lnSpc>
                <a:spcPct val="100000"/>
              </a:lnSpc>
              <a:spcBef>
                <a:spcPct val="20000"/>
              </a:spcBef>
              <a:spcAft>
                <a:spcPct val="0"/>
              </a:spcAft>
              <a:buClr>
                <a:srgbClr val="3568C7"/>
              </a:buClr>
              <a:buSzTx/>
              <a:buFont typeface="Times" charset="0"/>
              <a:buChar char="•"/>
              <a:tabLst/>
              <a:defRPr/>
            </a:pPr>
            <a:r>
              <a:rPr kumimoji="0" lang="ro-RO" sz="2400" b="0" i="0" u="none" strike="noStrike" kern="0" cap="none" spc="0" normalizeH="0" baseline="0" noProof="0" dirty="0">
                <a:ln>
                  <a:noFill/>
                </a:ln>
                <a:solidFill>
                  <a:srgbClr val="000000"/>
                </a:solidFill>
                <a:effectLst/>
                <a:uLnTx/>
                <a:uFillTx/>
              </a:rPr>
              <a:t>Cazul unui </a:t>
            </a:r>
            <a:r>
              <a:rPr kumimoji="0" lang="ro-RO" sz="2400" b="1" i="0" u="none" strike="noStrike" kern="0" cap="none" spc="0" normalizeH="0" baseline="0" noProof="0" dirty="0">
                <a:ln>
                  <a:noFill/>
                </a:ln>
                <a:solidFill>
                  <a:srgbClr val="000000"/>
                </a:solidFill>
                <a:effectLst/>
                <a:uLnTx/>
                <a:uFillTx/>
              </a:rPr>
              <a:t>graf dirijat aciclic</a:t>
            </a:r>
            <a:r>
              <a:rPr kumimoji="0" lang="ro-RO" sz="2400" b="0" i="0" u="none" strike="noStrike" kern="0" cap="none" spc="0" normalizeH="0" baseline="0" noProof="0" dirty="0">
                <a:ln>
                  <a:noFill/>
                </a:ln>
                <a:solidFill>
                  <a:srgbClr val="000000"/>
                </a:solidFill>
                <a:effectLst/>
                <a:uLnTx/>
                <a:uFillTx/>
              </a:rPr>
              <a:t> de procese</a:t>
            </a:r>
          </a:p>
          <a:p>
            <a:pPr marL="742950" marR="0" lvl="1" indent="-285750" algn="l" defTabSz="914400" rtl="0" eaLnBrk="1" fontAlgn="base" latinLnBrk="0" hangingPunct="1">
              <a:lnSpc>
                <a:spcPct val="100000"/>
              </a:lnSpc>
              <a:spcBef>
                <a:spcPct val="20000"/>
              </a:spcBef>
              <a:spcAft>
                <a:spcPct val="0"/>
              </a:spcAft>
              <a:buClr>
                <a:srgbClr val="F06157"/>
              </a:buClr>
              <a:buSzTx/>
              <a:buFont typeface="Wingdings" pitchFamily="2" charset="2"/>
              <a:buChar char="w"/>
              <a:tabLst/>
              <a:defRPr/>
            </a:pPr>
            <a:r>
              <a:rPr kumimoji="0" lang="ro-RO" sz="2000" b="0" i="0" u="none" strike="noStrike" kern="0" cap="none" spc="0" normalizeH="0" baseline="0" noProof="0" dirty="0">
                <a:ln>
                  <a:noFill/>
                </a:ln>
                <a:solidFill>
                  <a:srgbClr val="000000"/>
                </a:solidFill>
                <a:effectLst/>
                <a:uLnTx/>
                <a:uFillTx/>
              </a:rPr>
              <a:t>Deficitul unei legături = diferența dintre numărul de </a:t>
            </a:r>
            <a:r>
              <a:rPr kumimoji="0" lang="ro-RO" sz="2000" b="0" i="0" u="none" strike="noStrike" kern="0" cap="none" spc="0" normalizeH="0" baseline="0" noProof="0" dirty="0">
                <a:ln>
                  <a:noFill/>
                </a:ln>
                <a:solidFill>
                  <a:srgbClr val="1822CD"/>
                </a:solidFill>
                <a:effectLst/>
                <a:uLnTx/>
                <a:uFillTx/>
              </a:rPr>
              <a:t>mesaje de date transmise</a:t>
            </a:r>
            <a:r>
              <a:rPr kumimoji="0" lang="ro-RO" sz="2000" b="0" i="0" u="none" strike="noStrike" kern="0" cap="none" spc="0" normalizeH="0" baseline="0" noProof="0" dirty="0">
                <a:ln>
                  <a:noFill/>
                </a:ln>
                <a:solidFill>
                  <a:srgbClr val="000000"/>
                </a:solidFill>
                <a:effectLst/>
                <a:uLnTx/>
                <a:uFillTx/>
              </a:rPr>
              <a:t> </a:t>
            </a:r>
            <a:r>
              <a:rPr kumimoji="0" lang="ro-RO" sz="2000" b="0" i="0" u="none" strike="noStrike" kern="0" cap="none" spc="0" normalizeH="0" baseline="0" noProof="0" dirty="0" err="1">
                <a:ln>
                  <a:noFill/>
                </a:ln>
                <a:solidFill>
                  <a:srgbClr val="000000"/>
                </a:solidFill>
                <a:effectLst/>
                <a:uLnTx/>
                <a:uFillTx/>
              </a:rPr>
              <a:t>şi</a:t>
            </a:r>
            <a:r>
              <a:rPr kumimoji="0" lang="ro-RO" sz="2000" b="0" i="0" u="none" strike="noStrike" kern="0" cap="none" spc="0" normalizeH="0" baseline="0" noProof="0" dirty="0">
                <a:ln>
                  <a:noFill/>
                </a:ln>
                <a:solidFill>
                  <a:srgbClr val="000000"/>
                </a:solidFill>
                <a:effectLst/>
                <a:uLnTx/>
                <a:uFillTx/>
              </a:rPr>
              <a:t> numărul de </a:t>
            </a:r>
            <a:r>
              <a:rPr kumimoji="0" lang="ro-RO" sz="2000" b="0" i="0" u="none" strike="noStrike" kern="0" cap="none" spc="0" normalizeH="0" baseline="0" noProof="0" dirty="0">
                <a:ln>
                  <a:noFill/>
                </a:ln>
                <a:solidFill>
                  <a:srgbClr val="FF0000"/>
                </a:solidFill>
                <a:effectLst/>
                <a:uLnTx/>
                <a:uFillTx/>
              </a:rPr>
              <a:t>semnale de confirmare primite</a:t>
            </a:r>
            <a:r>
              <a:rPr kumimoji="0" lang="ro-RO" sz="2000" b="0" i="0" u="none" strike="noStrike" kern="0" cap="none" spc="0" normalizeH="0" baseline="0" noProof="0" dirty="0">
                <a:ln>
                  <a:noFill/>
                </a:ln>
                <a:solidFill>
                  <a:srgbClr val="000000"/>
                </a:solidFill>
                <a:effectLst/>
                <a:uLnTx/>
                <a:uFillTx/>
              </a:rPr>
              <a:t> pe acea legătură</a:t>
            </a:r>
          </a:p>
          <a:p>
            <a:pPr marL="742950" marR="0" lvl="1" indent="-285750" algn="l" defTabSz="914400" rtl="0" eaLnBrk="1" fontAlgn="base" latinLnBrk="0" hangingPunct="1">
              <a:lnSpc>
                <a:spcPct val="100000"/>
              </a:lnSpc>
              <a:spcBef>
                <a:spcPct val="20000"/>
              </a:spcBef>
              <a:spcAft>
                <a:spcPct val="0"/>
              </a:spcAft>
              <a:buClr>
                <a:srgbClr val="F06157"/>
              </a:buClr>
              <a:buSzTx/>
              <a:buFont typeface="Wingdings" pitchFamily="2" charset="2"/>
              <a:buChar char="w"/>
              <a:tabLst/>
              <a:defRPr/>
            </a:pPr>
            <a:r>
              <a:rPr kumimoji="0" lang="ro-RO" sz="2000" b="0" i="0" u="none" strike="noStrike" kern="0" cap="none" spc="0" normalizeH="0" baseline="0" noProof="0" dirty="0">
                <a:ln>
                  <a:noFill/>
                </a:ln>
                <a:solidFill>
                  <a:srgbClr val="000000"/>
                </a:solidFill>
                <a:effectLst/>
                <a:uLnTx/>
                <a:uFillTx/>
              </a:rPr>
              <a:t>Când un nod </a:t>
            </a:r>
            <a:r>
              <a:rPr kumimoji="0" lang="ro-RO" sz="2000" b="0" i="0" u="none" strike="noStrike" kern="0" cap="none" spc="0" normalizeH="0" baseline="0" noProof="0" dirty="0" err="1">
                <a:ln>
                  <a:noFill/>
                </a:ln>
                <a:solidFill>
                  <a:srgbClr val="000000"/>
                </a:solidFill>
                <a:effectLst/>
                <a:uLnTx/>
                <a:uFillTx/>
              </a:rPr>
              <a:t>doreşte</a:t>
            </a:r>
            <a:r>
              <a:rPr kumimoji="0" lang="ro-RO" sz="2000" b="0" i="0" u="none" strike="noStrike" kern="0" cap="none" spc="0" normalizeH="0" baseline="0" noProof="0" dirty="0">
                <a:ln>
                  <a:noFill/>
                </a:ln>
                <a:solidFill>
                  <a:srgbClr val="000000"/>
                </a:solidFill>
                <a:effectLst/>
                <a:uLnTx/>
                <a:uFillTx/>
              </a:rPr>
              <a:t> să termine: </a:t>
            </a:r>
          </a:p>
          <a:p>
            <a:pPr marL="1085850" marR="0" lvl="2" indent="-228600" algn="l" defTabSz="914400" rtl="0" eaLnBrk="1" fontAlgn="base" latinLnBrk="0" hangingPunct="1">
              <a:lnSpc>
                <a:spcPct val="100000"/>
              </a:lnSpc>
              <a:spcBef>
                <a:spcPct val="20000"/>
              </a:spcBef>
              <a:spcAft>
                <a:spcPct val="0"/>
              </a:spcAft>
              <a:buClr>
                <a:srgbClr val="3568C7"/>
              </a:buClr>
              <a:buSzTx/>
              <a:buFont typeface="Wingdings" pitchFamily="2" charset="2"/>
              <a:buChar char="§"/>
              <a:tabLst/>
              <a:defRPr/>
            </a:pPr>
            <a:r>
              <a:rPr kumimoji="0" lang="ro-RO" sz="2000" b="0" i="0" u="none" strike="noStrike" kern="0" cap="none" spc="0" normalizeH="0" baseline="0" noProof="0" dirty="0" err="1">
                <a:ln>
                  <a:noFill/>
                </a:ln>
                <a:solidFill>
                  <a:srgbClr val="000000"/>
                </a:solidFill>
                <a:effectLst/>
                <a:uLnTx/>
                <a:uFillTx/>
              </a:rPr>
              <a:t>aşteaptă</a:t>
            </a:r>
            <a:r>
              <a:rPr kumimoji="0" lang="ro-RO" sz="2000" b="0" i="0" u="none" strike="noStrike" kern="0" cap="none" spc="0" normalizeH="0" baseline="0" noProof="0" dirty="0">
                <a:ln>
                  <a:noFill/>
                </a:ln>
                <a:solidFill>
                  <a:srgbClr val="000000"/>
                </a:solidFill>
                <a:effectLst/>
                <a:uLnTx/>
                <a:uFillTx/>
              </a:rPr>
              <a:t> </a:t>
            </a:r>
            <a:r>
              <a:rPr kumimoji="0" lang="ro-RO" sz="2000" b="0" i="0" u="none" strike="noStrike" kern="0" cap="none" spc="0" normalizeH="0" baseline="0" noProof="0" dirty="0">
                <a:ln>
                  <a:noFill/>
                </a:ln>
                <a:solidFill>
                  <a:srgbClr val="FF0000"/>
                </a:solidFill>
                <a:effectLst/>
                <a:uLnTx/>
                <a:uFillTx/>
              </a:rPr>
              <a:t>primirea unor semnale</a:t>
            </a:r>
            <a:r>
              <a:rPr kumimoji="0" lang="ro-RO" sz="2000" b="0" i="0" u="none" strike="noStrike" kern="0" cap="none" spc="0" normalizeH="0" baseline="0" noProof="0" dirty="0">
                <a:ln>
                  <a:noFill/>
                </a:ln>
                <a:solidFill>
                  <a:srgbClr val="000000"/>
                </a:solidFill>
                <a:effectLst/>
                <a:uLnTx/>
                <a:uFillTx/>
              </a:rPr>
              <a:t> pe legăturile de </a:t>
            </a:r>
            <a:r>
              <a:rPr kumimoji="0" lang="ro-RO" sz="2000" b="0" i="0" u="none" strike="noStrike" kern="0" cap="none" spc="0" normalizeH="0" baseline="0" noProof="0" dirty="0" err="1">
                <a:ln>
                  <a:noFill/>
                </a:ln>
                <a:solidFill>
                  <a:srgbClr val="1822CD"/>
                </a:solidFill>
                <a:effectLst/>
                <a:uLnTx/>
                <a:uFillTx/>
              </a:rPr>
              <a:t>ieşire</a:t>
            </a:r>
            <a:r>
              <a:rPr kumimoji="0" lang="ro-RO" sz="2000" b="0" i="0" u="none" strike="noStrike" kern="0" cap="none" spc="0" normalizeH="0" baseline="0" noProof="0" dirty="0">
                <a:ln>
                  <a:noFill/>
                </a:ln>
                <a:solidFill>
                  <a:srgbClr val="1822CD"/>
                </a:solidFill>
                <a:effectLst/>
                <a:uLnTx/>
                <a:uFillTx/>
              </a:rPr>
              <a:t> a datelor</a:t>
            </a:r>
            <a:r>
              <a:rPr kumimoji="0" lang="ro-RO" sz="2000" b="0" i="0" u="none" strike="noStrike" kern="0" cap="none" spc="0" normalizeH="0" baseline="0" noProof="0" dirty="0">
                <a:ln>
                  <a:noFill/>
                </a:ln>
                <a:solidFill>
                  <a:srgbClr val="000000"/>
                </a:solidFill>
                <a:effectLst/>
                <a:uLnTx/>
                <a:uFillTx/>
              </a:rPr>
              <a:t>,  </a:t>
            </a:r>
            <a:r>
              <a:rPr kumimoji="0" lang="ro-RO" sz="2000" b="0" i="0" u="none" strike="noStrike" kern="0" cap="none" spc="0" normalizeH="0" baseline="0" noProof="0" dirty="0">
                <a:ln>
                  <a:noFill/>
                </a:ln>
                <a:solidFill>
                  <a:srgbClr val="FF0000"/>
                </a:solidFill>
                <a:effectLst/>
                <a:uLnTx/>
                <a:uFillTx/>
              </a:rPr>
              <a:t>semnale</a:t>
            </a:r>
            <a:r>
              <a:rPr kumimoji="0" lang="ro-RO" sz="2000" b="0" i="0" u="none" strike="noStrike" kern="0" cap="none" spc="0" normalizeH="0" baseline="0" noProof="0" dirty="0">
                <a:ln>
                  <a:noFill/>
                </a:ln>
                <a:solidFill>
                  <a:srgbClr val="000000"/>
                </a:solidFill>
                <a:effectLst/>
                <a:uLnTx/>
                <a:uFillTx/>
              </a:rPr>
              <a:t> care reduc deficitele la zero (pe acele legături).</a:t>
            </a:r>
          </a:p>
          <a:p>
            <a:pPr marL="1085850" marR="0" lvl="2" indent="-228600" algn="l" defTabSz="914400" rtl="0" eaLnBrk="1" fontAlgn="base" latinLnBrk="0" hangingPunct="1">
              <a:lnSpc>
                <a:spcPct val="100000"/>
              </a:lnSpc>
              <a:spcBef>
                <a:spcPct val="20000"/>
              </a:spcBef>
              <a:spcAft>
                <a:spcPct val="0"/>
              </a:spcAft>
              <a:buClr>
                <a:srgbClr val="3568C7"/>
              </a:buClr>
              <a:buSzTx/>
              <a:buFont typeface="Wingdings" pitchFamily="2" charset="2"/>
              <a:buChar char="§"/>
              <a:tabLst/>
              <a:defRPr/>
            </a:pPr>
            <a:r>
              <a:rPr kumimoji="0" lang="ro-RO" sz="2000" b="0" i="0" u="none" strike="noStrike" kern="0" cap="none" spc="0" normalizeH="0" baseline="0" noProof="0" dirty="0">
                <a:ln>
                  <a:noFill/>
                </a:ln>
                <a:solidFill>
                  <a:srgbClr val="FF0000"/>
                </a:solidFill>
                <a:effectLst/>
                <a:uLnTx/>
                <a:uFillTx/>
              </a:rPr>
              <a:t>trimite</a:t>
            </a:r>
            <a:r>
              <a:rPr kumimoji="0" lang="ro-RO" sz="2000" b="0" i="0" u="none" strike="noStrike" kern="0" cap="none" spc="0" normalizeH="0" baseline="0" noProof="0" dirty="0">
                <a:ln>
                  <a:noFill/>
                </a:ln>
                <a:solidFill>
                  <a:srgbClr val="000000"/>
                </a:solidFill>
                <a:effectLst/>
                <a:uLnTx/>
                <a:uFillTx/>
              </a:rPr>
              <a:t> pe fiecare legătură de </a:t>
            </a:r>
            <a:r>
              <a:rPr kumimoji="0" lang="ro-RO" sz="2000" b="0" i="0" u="none" strike="noStrike" kern="0" cap="none" spc="0" normalizeH="0" baseline="0" noProof="0" dirty="0">
                <a:ln>
                  <a:noFill/>
                </a:ln>
                <a:solidFill>
                  <a:srgbClr val="1822CD"/>
                </a:solidFill>
                <a:effectLst/>
                <a:uLnTx/>
                <a:uFillTx/>
              </a:rPr>
              <a:t>intrare a datelor</a:t>
            </a:r>
            <a:r>
              <a:rPr kumimoji="0" lang="ro-RO" sz="2000" b="0" i="0" u="none" strike="noStrike" kern="0" cap="none" spc="0" normalizeH="0" baseline="0" noProof="0" dirty="0">
                <a:ln>
                  <a:noFill/>
                </a:ln>
                <a:solidFill>
                  <a:srgbClr val="000000"/>
                </a:solidFill>
                <a:effectLst/>
                <a:uLnTx/>
                <a:uFillTx/>
              </a:rPr>
              <a:t> </a:t>
            </a:r>
            <a:r>
              <a:rPr kumimoji="0" lang="ro-RO" sz="2000" b="0" i="0" u="none" strike="noStrike" kern="0" cap="none" spc="0" normalizeH="0" baseline="0" noProof="0" dirty="0">
                <a:ln>
                  <a:noFill/>
                </a:ln>
                <a:solidFill>
                  <a:srgbClr val="FF0000"/>
                </a:solidFill>
                <a:effectLst/>
                <a:uLnTx/>
                <a:uFillTx/>
              </a:rPr>
              <a:t>un număr de semnale</a:t>
            </a:r>
            <a:r>
              <a:rPr kumimoji="0" lang="ro-RO" sz="2000" b="0" i="0" u="none" strike="noStrike" kern="0" cap="none" spc="0" normalizeH="0" baseline="0" noProof="0" dirty="0">
                <a:ln>
                  <a:noFill/>
                </a:ln>
                <a:solidFill>
                  <a:srgbClr val="000000"/>
                </a:solidFill>
                <a:effectLst/>
                <a:uLnTx/>
                <a:uFillTx/>
              </a:rPr>
              <a:t> egal cu deficitul (legăturii respective).</a:t>
            </a:r>
            <a:endParaRPr kumimoji="0" lang="ro-RO" sz="28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14784444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2" end="2"/>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6" end="6"/>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7" end="7"/>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8" end="8"/>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BDBC7-8F6E-4DB1-BAF3-0B607C3D9ECD}"/>
              </a:ext>
            </a:extLst>
          </p:cNvPr>
          <p:cNvSpPr>
            <a:spLocks noGrp="1"/>
          </p:cNvSpPr>
          <p:nvPr>
            <p:ph type="title"/>
          </p:nvPr>
        </p:nvSpPr>
        <p:spPr/>
        <p:txBody>
          <a:bodyPr/>
          <a:lstStyle/>
          <a:p>
            <a:r>
              <a:rPr lang="en-US" dirty="0" err="1"/>
              <a:t>Algoritmul</a:t>
            </a:r>
            <a:r>
              <a:rPr lang="en-US" dirty="0"/>
              <a:t> Dijkstra-Scholten </a:t>
            </a:r>
            <a:r>
              <a:rPr lang="ro-RO" dirty="0"/>
              <a:t>(2)</a:t>
            </a:r>
            <a:br>
              <a:rPr lang="en-US" dirty="0"/>
            </a:br>
            <a:endParaRPr lang="en-US" dirty="0"/>
          </a:p>
        </p:txBody>
      </p:sp>
      <p:sp>
        <p:nvSpPr>
          <p:cNvPr id="5" name="Content Placeholder 2">
            <a:extLst>
              <a:ext uri="{FF2B5EF4-FFF2-40B4-BE49-F238E27FC236}">
                <a16:creationId xmlns:a16="http://schemas.microsoft.com/office/drawing/2014/main" id="{94339842-4017-4003-BC77-12C95A37F285}"/>
              </a:ext>
            </a:extLst>
          </p:cNvPr>
          <p:cNvSpPr txBox="1">
            <a:spLocks/>
          </p:cNvSpPr>
          <p:nvPr/>
        </p:nvSpPr>
        <p:spPr bwMode="auto">
          <a:xfrm>
            <a:off x="0" y="1255313"/>
            <a:ext cx="9144000" cy="52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Font typeface="Times"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Wingdings" pitchFamily="2" charset="2"/>
              <a:buChar char="w"/>
              <a:defRPr sz="2800">
                <a:solidFill>
                  <a:schemeClr val="tx1"/>
                </a:solidFill>
                <a:latin typeface="+mn-lt"/>
              </a:defRPr>
            </a:lvl2pPr>
            <a:lvl3pPr marL="1085850" indent="-228600" algn="l" rtl="0" eaLnBrk="0" fontAlgn="base" hangingPunct="0">
              <a:spcBef>
                <a:spcPct val="20000"/>
              </a:spcBef>
              <a:spcAft>
                <a:spcPct val="0"/>
              </a:spcAft>
              <a:buClr>
                <a:schemeClr val="accent1"/>
              </a:buClr>
              <a:buFont typeface="Wingdings" pitchFamily="2" charset="2"/>
              <a:buChar char="§"/>
              <a:defRPr sz="2400">
                <a:solidFill>
                  <a:schemeClr val="tx1"/>
                </a:solidFill>
                <a:latin typeface="+mn-lt"/>
              </a:defRPr>
            </a:lvl3pPr>
            <a:lvl4pPr marL="1428750" indent="-228600" algn="l" rtl="0" eaLnBrk="0" fontAlgn="base" hangingPunct="0">
              <a:spcBef>
                <a:spcPct val="20000"/>
              </a:spcBef>
              <a:spcAft>
                <a:spcPct val="0"/>
              </a:spcAft>
              <a:buClr>
                <a:schemeClr val="accent2"/>
              </a:buClr>
              <a:buFont typeface="Times" charset="0"/>
              <a:buChar char="•"/>
              <a:defRPr sz="2000">
                <a:solidFill>
                  <a:schemeClr val="tx1"/>
                </a:solidFill>
                <a:latin typeface="+mn-lt"/>
              </a:defRPr>
            </a:lvl4pPr>
            <a:lvl5pPr marL="1771650" indent="-228600" algn="l" rtl="0" eaLnBrk="0" fontAlgn="base" hangingPunct="0">
              <a:spcBef>
                <a:spcPct val="20000"/>
              </a:spcBef>
              <a:spcAft>
                <a:spcPct val="0"/>
              </a:spcAft>
              <a:buClr>
                <a:schemeClr val="tx2"/>
              </a:buClr>
              <a:buFont typeface="Wingdings" pitchFamily="2" charset="2"/>
              <a:buChar char="§"/>
              <a:defRPr sz="2000">
                <a:solidFill>
                  <a:schemeClr val="tx1"/>
                </a:solidFill>
                <a:latin typeface="+mn-lt"/>
              </a:defRPr>
            </a:lvl5pPr>
            <a:lvl6pPr marL="22288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6pPr>
            <a:lvl7pPr marL="26860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7pPr>
            <a:lvl8pPr marL="31432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8pPr>
            <a:lvl9pPr marL="36004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3568C7"/>
              </a:buClr>
              <a:buSzTx/>
              <a:buFont typeface="Times" charset="0"/>
              <a:buChar char="•"/>
              <a:tabLst/>
              <a:defRPr/>
            </a:pPr>
            <a:r>
              <a:rPr kumimoji="0" lang="en-US" sz="2400" b="1" i="0" u="none" strike="noStrike" kern="0" cap="none" spc="0" normalizeH="0" baseline="0" noProof="0" dirty="0" err="1">
                <a:ln>
                  <a:noFill/>
                </a:ln>
                <a:solidFill>
                  <a:srgbClr val="000000"/>
                </a:solidFill>
                <a:effectLst/>
                <a:uLnTx/>
                <a:uFillTx/>
              </a:rPr>
              <a:t>Cazul</a:t>
            </a:r>
            <a:r>
              <a:rPr kumimoji="0" lang="en-US" sz="2400" b="1" i="0" u="none" strike="noStrike" kern="0" cap="none" spc="0" normalizeH="0" baseline="0" noProof="0" dirty="0">
                <a:ln>
                  <a:noFill/>
                </a:ln>
                <a:solidFill>
                  <a:srgbClr val="000000"/>
                </a:solidFill>
                <a:effectLst/>
                <a:uLnTx/>
                <a:uFillTx/>
              </a:rPr>
              <a:t> general</a:t>
            </a:r>
            <a:r>
              <a:rPr kumimoji="0" lang="ro-RO" sz="2400" b="0" i="0" u="none" strike="noStrike" kern="0" cap="none" spc="0" normalizeH="0" baseline="0" noProof="0" dirty="0">
                <a:ln>
                  <a:noFill/>
                </a:ln>
                <a:solidFill>
                  <a:srgbClr val="000000"/>
                </a:solidFill>
                <a:effectLst/>
                <a:uLnTx/>
                <a:uFillTx/>
              </a:rPr>
              <a:t>:</a:t>
            </a:r>
            <a:r>
              <a:rPr kumimoji="0" lang="en-US" sz="2400" b="0" i="0" u="none" strike="noStrike" kern="0" cap="none" spc="0" normalizeH="0" baseline="0" noProof="0" dirty="0">
                <a:ln>
                  <a:noFill/>
                </a:ln>
                <a:solidFill>
                  <a:srgbClr val="000000"/>
                </a:solidFill>
                <a:effectLst/>
                <a:uLnTx/>
                <a:uFillTx/>
              </a:rPr>
              <a:t> </a:t>
            </a:r>
            <a:r>
              <a:rPr kumimoji="0" lang="en-US" sz="2400" b="0" i="0" u="none" strike="noStrike" kern="0" cap="none" spc="0" normalizeH="0" baseline="0" noProof="0" dirty="0" err="1">
                <a:ln>
                  <a:noFill/>
                </a:ln>
                <a:solidFill>
                  <a:srgbClr val="000000"/>
                </a:solidFill>
                <a:effectLst/>
                <a:uLnTx/>
                <a:uFillTx/>
              </a:rPr>
              <a:t>cicluri</a:t>
            </a:r>
            <a:r>
              <a:rPr kumimoji="0" lang="en-US" sz="2400" b="0" i="0" u="none" strike="noStrike" kern="0" cap="none" spc="0" normalizeH="0" baseline="0" noProof="0" dirty="0">
                <a:ln>
                  <a:noFill/>
                </a:ln>
                <a:solidFill>
                  <a:srgbClr val="000000"/>
                </a:solidFill>
                <a:effectLst/>
                <a:uLnTx/>
                <a:uFillTx/>
              </a:rPr>
              <a:t> </a:t>
            </a:r>
            <a:r>
              <a:rPr kumimoji="0" lang="en-US" sz="2400" b="0" i="0" u="none" strike="noStrike" kern="0" cap="none" spc="0" normalizeH="0" baseline="0" noProof="0" dirty="0" err="1">
                <a:ln>
                  <a:noFill/>
                </a:ln>
                <a:solidFill>
                  <a:srgbClr val="000000"/>
                </a:solidFill>
                <a:effectLst/>
                <a:uLnTx/>
                <a:uFillTx/>
              </a:rPr>
              <a:t>în</a:t>
            </a:r>
            <a:r>
              <a:rPr kumimoji="0" lang="en-US" sz="2400" b="0" i="0" u="none" strike="noStrike" kern="0" cap="none" spc="0" normalizeH="0" baseline="0" noProof="0" dirty="0">
                <a:ln>
                  <a:noFill/>
                </a:ln>
                <a:solidFill>
                  <a:srgbClr val="000000"/>
                </a:solidFill>
                <a:effectLst/>
                <a:uLnTx/>
                <a:uFillTx/>
              </a:rPr>
              <a:t> </a:t>
            </a:r>
            <a:r>
              <a:rPr kumimoji="0" lang="en-US" sz="2400" b="0" i="0" u="none" strike="noStrike" kern="0" cap="none" spc="0" normalizeH="0" baseline="0" noProof="0" dirty="0" err="1">
                <a:ln>
                  <a:noFill/>
                </a:ln>
                <a:solidFill>
                  <a:srgbClr val="000000"/>
                </a:solidFill>
                <a:effectLst/>
                <a:uLnTx/>
                <a:uFillTx/>
              </a:rPr>
              <a:t>graful</a:t>
            </a:r>
            <a:r>
              <a:rPr kumimoji="0" lang="en-US" sz="2400" b="0" i="0" u="none" strike="noStrike" kern="0" cap="none" spc="0" normalizeH="0" baseline="0" noProof="0" dirty="0">
                <a:ln>
                  <a:noFill/>
                </a:ln>
                <a:solidFill>
                  <a:srgbClr val="000000"/>
                </a:solidFill>
                <a:effectLst/>
                <a:uLnTx/>
                <a:uFillTx/>
              </a:rPr>
              <a:t> </a:t>
            </a:r>
            <a:r>
              <a:rPr kumimoji="0" lang="en-US" sz="2400" b="0" i="0" u="none" strike="noStrike" kern="0" cap="none" spc="0" normalizeH="0" baseline="0" noProof="0" dirty="0" err="1">
                <a:ln>
                  <a:noFill/>
                </a:ln>
                <a:solidFill>
                  <a:srgbClr val="000000"/>
                </a:solidFill>
                <a:effectLst/>
                <a:uLnTx/>
                <a:uFillTx/>
              </a:rPr>
              <a:t>proceselor</a:t>
            </a:r>
            <a:r>
              <a:rPr kumimoji="0" lang="en-US" sz="2400" b="0" i="0" u="none" strike="noStrike" kern="0" cap="none" spc="0" normalizeH="0" baseline="0" noProof="0" dirty="0">
                <a:ln>
                  <a:noFill/>
                </a:ln>
                <a:solidFill>
                  <a:srgbClr val="000000"/>
                </a:solidFill>
                <a:effectLst/>
                <a:uLnTx/>
                <a:uFillTx/>
              </a:rPr>
              <a:t> </a:t>
            </a:r>
            <a:endParaRPr kumimoji="0" lang="ro-RO" sz="2400" b="0" i="0" u="none" strike="noStrike" kern="0" cap="none" spc="0" normalizeH="0" baseline="0" noProof="0" dirty="0">
              <a:ln>
                <a:noFill/>
              </a:ln>
              <a:solidFill>
                <a:srgbClr val="000000"/>
              </a:solidFill>
              <a:effectLst/>
              <a:uLnTx/>
              <a:uFillTx/>
            </a:endParaRPr>
          </a:p>
          <a:p>
            <a:pPr marL="342900" marR="0" lvl="0" indent="-342900" algn="l" defTabSz="914400" rtl="0" eaLnBrk="1" fontAlgn="base" latinLnBrk="0" hangingPunct="1">
              <a:lnSpc>
                <a:spcPct val="100000"/>
              </a:lnSpc>
              <a:spcBef>
                <a:spcPct val="20000"/>
              </a:spcBef>
              <a:spcAft>
                <a:spcPct val="0"/>
              </a:spcAft>
              <a:buClr>
                <a:srgbClr val="3568C7"/>
              </a:buClr>
              <a:buSzTx/>
              <a:buFont typeface="Times" charset="0"/>
              <a:buChar char="•"/>
              <a:tabLst/>
              <a:defRPr/>
            </a:pPr>
            <a:endParaRPr kumimoji="0" lang="en-US" sz="500" b="0" i="0" u="none" strike="noStrike" kern="0" cap="none" spc="0" normalizeH="0" baseline="0" noProof="0" dirty="0">
              <a:ln>
                <a:noFill/>
              </a:ln>
              <a:solidFill>
                <a:srgbClr val="000000"/>
              </a:solidFill>
              <a:effectLst/>
              <a:uLnTx/>
              <a:uFillTx/>
            </a:endParaRPr>
          </a:p>
          <a:p>
            <a:pPr marL="342900" marR="0" lvl="0" indent="-342900" algn="l" defTabSz="914400" rtl="0" eaLnBrk="1" fontAlgn="base" latinLnBrk="0" hangingPunct="1">
              <a:lnSpc>
                <a:spcPct val="100000"/>
              </a:lnSpc>
              <a:spcBef>
                <a:spcPct val="20000"/>
              </a:spcBef>
              <a:spcAft>
                <a:spcPct val="0"/>
              </a:spcAft>
              <a:buClr>
                <a:srgbClr val="3568C7"/>
              </a:buClr>
              <a:buSzTx/>
              <a:buFont typeface="Times" charset="0"/>
              <a:buChar char="•"/>
              <a:tabLst/>
              <a:defRPr/>
            </a:pPr>
            <a:r>
              <a:rPr kumimoji="0" lang="en-US" sz="2400" b="0" i="0" u="none" strike="noStrike" kern="0" cap="none" spc="0" normalizeH="0" baseline="0" noProof="0" dirty="0">
                <a:ln>
                  <a:noFill/>
                </a:ln>
                <a:solidFill>
                  <a:srgbClr val="000000"/>
                </a:solidFill>
                <a:effectLst/>
                <a:uLnTx/>
                <a:uFillTx/>
              </a:rPr>
              <a:t>R</a:t>
            </a:r>
            <a:r>
              <a:rPr kumimoji="0" lang="ro-RO" sz="2400" b="0" i="0" u="none" strike="noStrike" kern="0" cap="none" spc="0" normalizeH="0" baseline="0" noProof="0" dirty="0" err="1">
                <a:ln>
                  <a:noFill/>
                </a:ln>
                <a:solidFill>
                  <a:srgbClr val="000000"/>
                </a:solidFill>
                <a:effectLst/>
                <a:uLnTx/>
                <a:uFillTx/>
              </a:rPr>
              <a:t>ezolvare</a:t>
            </a:r>
            <a:r>
              <a:rPr kumimoji="0" lang="ro-RO" sz="2400" b="0" i="0" u="none" strike="noStrike" kern="0" cap="none" spc="0" normalizeH="0" baseline="0" noProof="0" dirty="0">
                <a:ln>
                  <a:noFill/>
                </a:ln>
                <a:solidFill>
                  <a:srgbClr val="000000"/>
                </a:solidFill>
                <a:effectLst/>
                <a:uLnTx/>
                <a:uFillTx/>
              </a:rPr>
              <a:t>: </a:t>
            </a:r>
            <a:r>
              <a:rPr kumimoji="0" lang="en-US" sz="2400" b="0" i="0" u="none" strike="noStrike" kern="0" cap="none" spc="0" normalizeH="0" baseline="0" noProof="0" dirty="0" err="1">
                <a:ln>
                  <a:noFill/>
                </a:ln>
                <a:solidFill>
                  <a:srgbClr val="000000"/>
                </a:solidFill>
                <a:effectLst/>
                <a:uLnTx/>
                <a:uFillTx/>
              </a:rPr>
              <a:t>generare</a:t>
            </a:r>
            <a:r>
              <a:rPr kumimoji="0" lang="en-US" sz="2400" b="0" i="0" u="none" strike="noStrike" kern="0" cap="none" spc="0" normalizeH="0" baseline="0" noProof="0" dirty="0">
                <a:ln>
                  <a:noFill/>
                </a:ln>
                <a:solidFill>
                  <a:srgbClr val="000000"/>
                </a:solidFill>
                <a:effectLst/>
                <a:uLnTx/>
                <a:uFillTx/>
              </a:rPr>
              <a:t> </a:t>
            </a:r>
            <a:r>
              <a:rPr kumimoji="0" lang="en-US" sz="2400" b="1" i="0" u="none" strike="noStrike" kern="0" cap="none" spc="0" normalizeH="0" baseline="0" noProof="0" dirty="0">
                <a:ln>
                  <a:noFill/>
                </a:ln>
                <a:solidFill>
                  <a:srgbClr val="000000"/>
                </a:solidFill>
                <a:effectLst/>
                <a:uLnTx/>
                <a:uFillTx/>
              </a:rPr>
              <a:t>arbore de </a:t>
            </a:r>
            <a:r>
              <a:rPr kumimoji="0" lang="en-US" sz="2400" b="1" i="0" u="none" strike="noStrike" kern="0" cap="none" spc="0" normalizeH="0" baseline="0" noProof="0" dirty="0" err="1">
                <a:ln>
                  <a:noFill/>
                </a:ln>
                <a:solidFill>
                  <a:srgbClr val="000000"/>
                </a:solidFill>
                <a:effectLst/>
                <a:uLnTx/>
                <a:uFillTx/>
              </a:rPr>
              <a:t>acoperire</a:t>
            </a:r>
            <a:r>
              <a:rPr kumimoji="0" lang="ro-RO" sz="2400" b="0" i="0" u="none" strike="noStrike" kern="0" cap="none" spc="0" normalizeH="0" baseline="0" noProof="0" dirty="0">
                <a:ln>
                  <a:noFill/>
                </a:ln>
                <a:solidFill>
                  <a:srgbClr val="000000"/>
                </a:solidFill>
                <a:effectLst/>
                <a:uLnTx/>
                <a:uFillTx/>
              </a:rPr>
              <a:t>:</a:t>
            </a:r>
            <a:endParaRPr kumimoji="0" lang="en-US" sz="2400" b="0" i="0" u="none" strike="noStrike" kern="0" cap="none" spc="0" normalizeH="0" baseline="0" noProof="0" dirty="0">
              <a:ln>
                <a:noFill/>
              </a:ln>
              <a:solidFill>
                <a:srgbClr val="000000"/>
              </a:solidFill>
              <a:effectLst/>
              <a:uLnTx/>
              <a:uFillTx/>
            </a:endParaRPr>
          </a:p>
          <a:p>
            <a:pPr marL="742950" marR="0" lvl="1" indent="-285750" algn="l" defTabSz="914400" rtl="0" eaLnBrk="1" fontAlgn="base" latinLnBrk="0" hangingPunct="1">
              <a:lnSpc>
                <a:spcPct val="100000"/>
              </a:lnSpc>
              <a:spcBef>
                <a:spcPct val="20000"/>
              </a:spcBef>
              <a:spcAft>
                <a:spcPct val="0"/>
              </a:spcAft>
              <a:buClr>
                <a:srgbClr val="F06157"/>
              </a:buClr>
              <a:buSzTx/>
              <a:buFont typeface="Wingdings" pitchFamily="2" charset="2"/>
              <a:buChar char="w"/>
              <a:tabLst/>
              <a:defRPr/>
            </a:pPr>
            <a:r>
              <a:rPr kumimoji="0" lang="en-US" sz="2400" b="0" i="0" u="none" strike="noStrike" kern="0" cap="none" spc="0" normalizeH="0" baseline="0" noProof="0" dirty="0">
                <a:ln>
                  <a:noFill/>
                </a:ln>
                <a:solidFill>
                  <a:srgbClr val="000000"/>
                </a:solidFill>
                <a:effectLst/>
                <a:uLnTx/>
                <a:uFillTx/>
              </a:rPr>
              <a:t>f</a:t>
            </a:r>
            <a:r>
              <a:rPr kumimoji="0" lang="ro-RO" sz="2400" b="0" i="0" u="none" strike="noStrike" kern="0" cap="none" spc="0" normalizeH="0" baseline="0" noProof="0" dirty="0" err="1">
                <a:ln>
                  <a:noFill/>
                </a:ln>
                <a:solidFill>
                  <a:srgbClr val="000000"/>
                </a:solidFill>
                <a:effectLst/>
                <a:uLnTx/>
                <a:uFillTx/>
              </a:rPr>
              <a:t>iecare</a:t>
            </a:r>
            <a:r>
              <a:rPr kumimoji="0" lang="ro-RO" sz="2400" b="0" i="0" u="none" strike="noStrike" kern="0" cap="none" spc="0" normalizeH="0" baseline="0" noProof="0" dirty="0">
                <a:ln>
                  <a:noFill/>
                </a:ln>
                <a:solidFill>
                  <a:srgbClr val="000000"/>
                </a:solidFill>
                <a:effectLst/>
                <a:uLnTx/>
                <a:uFillTx/>
              </a:rPr>
              <a:t> legătură generată la prima recepție (adică prima legătură de intrare, numită </a:t>
            </a:r>
            <a:r>
              <a:rPr kumimoji="0" lang="ro-RO" sz="2400" b="1" i="0" u="none" strike="noStrike" kern="0" cap="none" spc="0" normalizeH="0" baseline="0" noProof="0" dirty="0">
                <a:ln>
                  <a:noFill/>
                </a:ln>
                <a:solidFill>
                  <a:srgbClr val="000000"/>
                </a:solidFill>
                <a:effectLst/>
                <a:uLnTx/>
                <a:uFillTx/>
              </a:rPr>
              <a:t>prim</a:t>
            </a:r>
            <a:r>
              <a:rPr kumimoji="0" lang="ro-RO" sz="2400" b="0" i="0" u="none" strike="noStrike" kern="0" cap="none" spc="0" normalizeH="0" baseline="0" noProof="0" dirty="0">
                <a:ln>
                  <a:noFill/>
                </a:ln>
                <a:solidFill>
                  <a:srgbClr val="000000"/>
                </a:solidFill>
                <a:effectLst/>
                <a:uLnTx/>
                <a:uFillTx/>
              </a:rPr>
              <a:t> – de la părinte)</a:t>
            </a:r>
          </a:p>
          <a:p>
            <a:pPr marL="742950" marR="0" lvl="1" indent="-285750" algn="l" defTabSz="914400" rtl="0" eaLnBrk="1" fontAlgn="base" latinLnBrk="0" hangingPunct="1">
              <a:lnSpc>
                <a:spcPct val="100000"/>
              </a:lnSpc>
              <a:spcBef>
                <a:spcPct val="20000"/>
              </a:spcBef>
              <a:spcAft>
                <a:spcPct val="0"/>
              </a:spcAft>
              <a:buClr>
                <a:srgbClr val="F06157"/>
              </a:buClr>
              <a:buSzTx/>
              <a:buFont typeface="Wingdings" pitchFamily="2" charset="2"/>
              <a:buChar char="w"/>
              <a:tabLst/>
              <a:defRPr/>
            </a:pPr>
            <a:endParaRPr kumimoji="0" lang="ro-RO" sz="500" b="0" i="0" u="none" strike="noStrike" kern="0" cap="none" spc="0" normalizeH="0" baseline="0" noProof="0" dirty="0">
              <a:ln>
                <a:noFill/>
              </a:ln>
              <a:solidFill>
                <a:srgbClr val="000000"/>
              </a:solidFill>
              <a:effectLst/>
              <a:uLnTx/>
              <a:uFillTx/>
            </a:endParaRPr>
          </a:p>
          <a:p>
            <a:pPr marL="342900" marR="0" lvl="0" indent="-342900" algn="l" defTabSz="914400" rtl="0" eaLnBrk="1" fontAlgn="base" latinLnBrk="0" hangingPunct="1">
              <a:lnSpc>
                <a:spcPct val="100000"/>
              </a:lnSpc>
              <a:spcBef>
                <a:spcPct val="20000"/>
              </a:spcBef>
              <a:spcAft>
                <a:spcPct val="0"/>
              </a:spcAft>
              <a:buClr>
                <a:srgbClr val="3568C7"/>
              </a:buClr>
              <a:buSzTx/>
              <a:buFont typeface="Times" charset="0"/>
              <a:buChar char="•"/>
              <a:tabLst/>
              <a:defRPr/>
            </a:pPr>
            <a:r>
              <a:rPr kumimoji="0" lang="en-US" sz="2400" b="0" i="0" u="none" strike="noStrike" kern="0" cap="none" spc="0" normalizeH="0" baseline="0" noProof="0" dirty="0">
                <a:ln>
                  <a:noFill/>
                </a:ln>
                <a:solidFill>
                  <a:srgbClr val="000000"/>
                </a:solidFill>
                <a:effectLst/>
                <a:uLnTx/>
                <a:uFillTx/>
              </a:rPr>
              <a:t>P</a:t>
            </a:r>
            <a:r>
              <a:rPr kumimoji="0" lang="ro-RO" sz="2400" b="0" i="0" u="none" strike="noStrike" kern="0" cap="none" spc="0" normalizeH="0" baseline="0" noProof="0" dirty="0" err="1">
                <a:ln>
                  <a:noFill/>
                </a:ln>
                <a:solidFill>
                  <a:srgbClr val="000000"/>
                </a:solidFill>
                <a:effectLst/>
                <a:uLnTx/>
                <a:uFillTx/>
              </a:rPr>
              <a:t>entru</a:t>
            </a:r>
            <a:r>
              <a:rPr kumimoji="0" lang="ro-RO" sz="2400" b="0" i="0" u="none" strike="noStrike" kern="0" cap="none" spc="0" normalizeH="0" baseline="0" noProof="0" dirty="0">
                <a:ln>
                  <a:noFill/>
                </a:ln>
                <a:solidFill>
                  <a:srgbClr val="000000"/>
                </a:solidFill>
                <a:effectLst/>
                <a:uLnTx/>
                <a:uFillTx/>
              </a:rPr>
              <a:t> terminare</a:t>
            </a:r>
            <a:r>
              <a:rPr kumimoji="0" lang="en-US" sz="2400" b="0" i="0" u="none" strike="noStrike" kern="0" cap="none" spc="0" normalizeH="0" baseline="0" noProof="0" dirty="0">
                <a:ln>
                  <a:noFill/>
                </a:ln>
                <a:solidFill>
                  <a:srgbClr val="000000"/>
                </a:solidFill>
                <a:effectLst/>
                <a:uLnTx/>
                <a:uFillTx/>
              </a:rPr>
              <a:t>:</a:t>
            </a:r>
            <a:endParaRPr kumimoji="0" lang="ro-RO" sz="2400" b="0" i="0" u="none" strike="noStrike" kern="0" cap="none" spc="0" normalizeH="0" baseline="0" noProof="0" dirty="0">
              <a:ln>
                <a:noFill/>
              </a:ln>
              <a:solidFill>
                <a:srgbClr val="000000"/>
              </a:solidFill>
              <a:effectLst/>
              <a:uLnTx/>
              <a:uFillTx/>
            </a:endParaRPr>
          </a:p>
          <a:p>
            <a:pPr marL="742950" marR="0" lvl="1" indent="-285750" algn="l" defTabSz="914400" rtl="0" eaLnBrk="1" fontAlgn="base" latinLnBrk="0" hangingPunct="1">
              <a:lnSpc>
                <a:spcPct val="100000"/>
              </a:lnSpc>
              <a:spcBef>
                <a:spcPct val="20000"/>
              </a:spcBef>
              <a:spcAft>
                <a:spcPct val="0"/>
              </a:spcAft>
              <a:buClr>
                <a:srgbClr val="F06157"/>
              </a:buClr>
              <a:buSzTx/>
              <a:buFont typeface="Wingdings" pitchFamily="2" charset="2"/>
              <a:buChar char="w"/>
              <a:tabLst/>
              <a:defRPr/>
            </a:pPr>
            <a:r>
              <a:rPr kumimoji="0" lang="en-US" sz="2400" b="0" i="0" u="none" strike="noStrike" kern="0" cap="none" spc="0" normalizeH="0" baseline="0" noProof="0" dirty="0" err="1">
                <a:ln>
                  <a:noFill/>
                </a:ln>
                <a:solidFill>
                  <a:srgbClr val="000000"/>
                </a:solidFill>
                <a:effectLst/>
                <a:uLnTx/>
                <a:uFillTx/>
              </a:rPr>
              <a:t>trimitere</a:t>
            </a:r>
            <a:r>
              <a:rPr kumimoji="0" lang="en-US" sz="2400" b="0" i="0" u="none" strike="noStrike" kern="0" cap="none" spc="0" normalizeH="0" baseline="0" noProof="0" dirty="0">
                <a:ln>
                  <a:noFill/>
                </a:ln>
                <a:solidFill>
                  <a:srgbClr val="000000"/>
                </a:solidFill>
                <a:effectLst/>
                <a:uLnTx/>
                <a:uFillTx/>
              </a:rPr>
              <a:t> </a:t>
            </a:r>
            <a:r>
              <a:rPr kumimoji="0" lang="en-US" sz="2400" b="0" i="0" u="none" strike="noStrike" kern="0" cap="none" spc="0" normalizeH="0" baseline="0" noProof="0" dirty="0" err="1">
                <a:ln>
                  <a:noFill/>
                </a:ln>
                <a:solidFill>
                  <a:srgbClr val="FF0000"/>
                </a:solidFill>
                <a:effectLst/>
                <a:uLnTx/>
                <a:uFillTx/>
              </a:rPr>
              <a:t>semnale</a:t>
            </a:r>
            <a:r>
              <a:rPr kumimoji="0" lang="en-US" sz="2400" b="0" i="0" u="none" strike="noStrike" kern="0" cap="none" spc="0" normalizeH="0" baseline="0" noProof="0" dirty="0">
                <a:ln>
                  <a:noFill/>
                </a:ln>
                <a:solidFill>
                  <a:srgbClr val="000000"/>
                </a:solidFill>
                <a:effectLst/>
                <a:uLnTx/>
                <a:uFillTx/>
              </a:rPr>
              <a:t> pe</a:t>
            </a:r>
            <a:r>
              <a:rPr kumimoji="0" lang="ro-RO" sz="2400" b="0" i="0" u="none" strike="noStrike" kern="0" cap="none" spc="0" normalizeH="0" baseline="0" noProof="0" dirty="0" err="1">
                <a:ln>
                  <a:noFill/>
                </a:ln>
                <a:solidFill>
                  <a:srgbClr val="000000"/>
                </a:solidFill>
                <a:effectLst/>
                <a:uLnTx/>
                <a:uFillTx/>
              </a:rPr>
              <a:t>ntru</a:t>
            </a:r>
            <a:r>
              <a:rPr kumimoji="0" lang="en-US" sz="2400" b="0" i="0" u="none" strike="noStrike" kern="0" cap="none" spc="0" normalizeH="0" baseline="0" noProof="0" dirty="0">
                <a:ln>
                  <a:noFill/>
                </a:ln>
                <a:solidFill>
                  <a:srgbClr val="000000"/>
                </a:solidFill>
                <a:effectLst/>
                <a:uLnTx/>
                <a:uFillTx/>
              </a:rPr>
              <a:t> toate </a:t>
            </a:r>
            <a:r>
              <a:rPr kumimoji="0" lang="en-US" sz="2400" b="0" i="0" u="none" strike="noStrike" kern="0" cap="none" spc="0" normalizeH="0" baseline="0" noProof="0" dirty="0" err="1">
                <a:ln>
                  <a:noFill/>
                </a:ln>
                <a:solidFill>
                  <a:srgbClr val="000000"/>
                </a:solidFill>
                <a:effectLst/>
                <a:uLnTx/>
                <a:uFillTx/>
              </a:rPr>
              <a:t>legăturile</a:t>
            </a:r>
            <a:r>
              <a:rPr kumimoji="0" lang="en-US" sz="2400" b="0" i="0" u="none" strike="noStrike" kern="0" cap="none" spc="0" normalizeH="0" baseline="0" noProof="0" dirty="0">
                <a:ln>
                  <a:noFill/>
                </a:ln>
                <a:solidFill>
                  <a:srgbClr val="000000"/>
                </a:solidFill>
                <a:effectLst/>
                <a:uLnTx/>
                <a:uFillTx/>
              </a:rPr>
              <a:t> de </a:t>
            </a:r>
            <a:r>
              <a:rPr kumimoji="0" lang="en-US" sz="2400" b="0" i="0" u="none" strike="noStrike" kern="0" cap="none" spc="0" normalizeH="0" baseline="0" noProof="0" dirty="0" err="1">
                <a:ln>
                  <a:noFill/>
                </a:ln>
                <a:solidFill>
                  <a:srgbClr val="000000"/>
                </a:solidFill>
                <a:effectLst/>
                <a:uLnTx/>
                <a:uFillTx/>
              </a:rPr>
              <a:t>intrare</a:t>
            </a:r>
            <a:r>
              <a:rPr kumimoji="0" lang="en-US" sz="2400" b="0" i="0" u="none" strike="noStrike" kern="0" cap="none" spc="0" normalizeH="0" baseline="0" noProof="0" dirty="0">
                <a:ln>
                  <a:noFill/>
                </a:ln>
                <a:solidFill>
                  <a:srgbClr val="000000"/>
                </a:solidFill>
                <a:effectLst/>
                <a:uLnTx/>
                <a:uFillTx/>
              </a:rPr>
              <a:t>, </a:t>
            </a:r>
            <a:r>
              <a:rPr kumimoji="0" lang="ro-RO" sz="2400" b="0" i="0" u="none" strike="noStrike" kern="0" cap="none" spc="0" normalizeH="0" baseline="0" noProof="0" dirty="0">
                <a:ln>
                  <a:noFill/>
                </a:ln>
                <a:solidFill>
                  <a:srgbClr val="000000"/>
                </a:solidFill>
                <a:effectLst/>
                <a:uLnTx/>
                <a:uFillTx/>
              </a:rPr>
              <a:t>mai puțin</a:t>
            </a:r>
            <a:r>
              <a:rPr kumimoji="0" lang="en-US" sz="2400" b="0" i="0" u="none" strike="noStrike" kern="0" cap="none" spc="0" normalizeH="0" baseline="0" noProof="0" dirty="0">
                <a:ln>
                  <a:noFill/>
                </a:ln>
                <a:solidFill>
                  <a:srgbClr val="000000"/>
                </a:solidFill>
                <a:effectLst/>
                <a:uLnTx/>
                <a:uFillTx/>
              </a:rPr>
              <a:t> </a:t>
            </a:r>
            <a:r>
              <a:rPr kumimoji="0" lang="en-US" sz="2400" b="1" i="0" u="none" strike="noStrike" kern="0" cap="none" spc="0" normalizeH="0" baseline="0" noProof="0" dirty="0">
                <a:ln>
                  <a:noFill/>
                </a:ln>
                <a:solidFill>
                  <a:srgbClr val="000000"/>
                </a:solidFill>
                <a:effectLst/>
                <a:uLnTx/>
                <a:uFillTx/>
              </a:rPr>
              <a:t>prim</a:t>
            </a:r>
            <a:endParaRPr kumimoji="0" lang="en-US" sz="2400" b="0" i="0" u="none" strike="noStrike" kern="0" cap="none" spc="0" normalizeH="0" baseline="0" noProof="0" dirty="0">
              <a:ln>
                <a:noFill/>
              </a:ln>
              <a:solidFill>
                <a:srgbClr val="000000"/>
              </a:solidFill>
              <a:effectLst/>
              <a:uLnTx/>
              <a:uFillTx/>
            </a:endParaRPr>
          </a:p>
          <a:p>
            <a:pPr marL="742950" marR="0" lvl="1" indent="-285750" algn="l" defTabSz="914400" rtl="0" eaLnBrk="1" fontAlgn="base" latinLnBrk="0" hangingPunct="1">
              <a:lnSpc>
                <a:spcPct val="100000"/>
              </a:lnSpc>
              <a:spcBef>
                <a:spcPct val="20000"/>
              </a:spcBef>
              <a:spcAft>
                <a:spcPct val="0"/>
              </a:spcAft>
              <a:buClr>
                <a:srgbClr val="F06157"/>
              </a:buClr>
              <a:buSzTx/>
              <a:buFont typeface="Wingdings" pitchFamily="2" charset="2"/>
              <a:buChar char="w"/>
              <a:tabLst/>
              <a:defRPr/>
            </a:pPr>
            <a:r>
              <a:rPr kumimoji="0" lang="en-US" sz="2400" b="0" i="0" u="none" strike="noStrike" kern="0" cap="none" spc="0" normalizeH="0" baseline="0" noProof="0" dirty="0" err="1">
                <a:ln>
                  <a:noFill/>
                </a:ln>
                <a:solidFill>
                  <a:srgbClr val="000000"/>
                </a:solidFill>
                <a:effectLst/>
                <a:uLnTx/>
                <a:uFillTx/>
              </a:rPr>
              <a:t>recepți</a:t>
            </a:r>
            <a:r>
              <a:rPr kumimoji="0" lang="ro-RO" sz="2400" b="0" i="0" u="none" strike="noStrike" kern="0" cap="none" spc="0" normalizeH="0" baseline="0" noProof="0" dirty="0">
                <a:ln>
                  <a:noFill/>
                </a:ln>
                <a:solidFill>
                  <a:srgbClr val="000000"/>
                </a:solidFill>
                <a:effectLst/>
                <a:uLnTx/>
                <a:uFillTx/>
              </a:rPr>
              <a:t>e</a:t>
            </a:r>
            <a:r>
              <a:rPr kumimoji="0" lang="en-US" sz="2400" b="0" i="0" u="none" strike="noStrike" kern="0" cap="none" spc="0" normalizeH="0" baseline="0" noProof="0" dirty="0">
                <a:ln>
                  <a:noFill/>
                </a:ln>
                <a:solidFill>
                  <a:srgbClr val="000000"/>
                </a:solidFill>
                <a:effectLst/>
                <a:uLnTx/>
                <a:uFillTx/>
              </a:rPr>
              <a:t> </a:t>
            </a:r>
            <a:r>
              <a:rPr kumimoji="0" lang="en-US" sz="2400" b="0" i="0" u="none" strike="noStrike" kern="0" cap="none" spc="0" normalizeH="0" baseline="0" noProof="0" dirty="0" err="1">
                <a:ln>
                  <a:noFill/>
                </a:ln>
                <a:solidFill>
                  <a:srgbClr val="FF0000"/>
                </a:solidFill>
                <a:effectLst/>
                <a:uLnTx/>
                <a:uFillTx/>
              </a:rPr>
              <a:t>semnale</a:t>
            </a:r>
            <a:r>
              <a:rPr kumimoji="0" lang="en-US" sz="2400" b="0" i="0" u="none" strike="noStrike" kern="0" cap="none" spc="0" normalizeH="0" baseline="0" noProof="0" dirty="0">
                <a:ln>
                  <a:noFill/>
                </a:ln>
                <a:solidFill>
                  <a:srgbClr val="000000"/>
                </a:solidFill>
                <a:effectLst/>
                <a:uLnTx/>
                <a:uFillTx/>
              </a:rPr>
              <a:t> pe</a:t>
            </a:r>
            <a:r>
              <a:rPr kumimoji="0" lang="ro-RO" sz="2400" b="0" i="0" u="none" strike="noStrike" kern="0" cap="none" spc="0" normalizeH="0" baseline="0" noProof="0" dirty="0" err="1">
                <a:ln>
                  <a:noFill/>
                </a:ln>
                <a:solidFill>
                  <a:srgbClr val="000000"/>
                </a:solidFill>
                <a:effectLst/>
                <a:uLnTx/>
                <a:uFillTx/>
              </a:rPr>
              <a:t>ntru</a:t>
            </a:r>
            <a:r>
              <a:rPr kumimoji="0" lang="en-US" sz="2400" b="0" i="0" u="none" strike="noStrike" kern="0" cap="none" spc="0" normalizeH="0" baseline="0" noProof="0" dirty="0">
                <a:ln>
                  <a:noFill/>
                </a:ln>
                <a:solidFill>
                  <a:srgbClr val="000000"/>
                </a:solidFill>
                <a:effectLst/>
                <a:uLnTx/>
                <a:uFillTx/>
              </a:rPr>
              <a:t> toate </a:t>
            </a:r>
            <a:r>
              <a:rPr kumimoji="0" lang="en-US" sz="2400" b="0" i="0" u="none" strike="noStrike" kern="0" cap="none" spc="0" normalizeH="0" baseline="0" noProof="0" dirty="0" err="1">
                <a:ln>
                  <a:noFill/>
                </a:ln>
                <a:solidFill>
                  <a:srgbClr val="000000"/>
                </a:solidFill>
                <a:effectLst/>
                <a:uLnTx/>
                <a:uFillTx/>
              </a:rPr>
              <a:t>legăturile</a:t>
            </a:r>
            <a:r>
              <a:rPr kumimoji="0" lang="en-US" sz="2400" b="0" i="0" u="none" strike="noStrike" kern="0" cap="none" spc="0" normalizeH="0" baseline="0" noProof="0" dirty="0">
                <a:ln>
                  <a:noFill/>
                </a:ln>
                <a:solidFill>
                  <a:srgbClr val="000000"/>
                </a:solidFill>
                <a:effectLst/>
                <a:uLnTx/>
                <a:uFillTx/>
              </a:rPr>
              <a:t> de </a:t>
            </a:r>
            <a:r>
              <a:rPr kumimoji="0" lang="en-US" sz="2400" b="0" i="0" u="none" strike="noStrike" kern="0" cap="none" spc="0" normalizeH="0" baseline="0" noProof="0" dirty="0" err="1">
                <a:ln>
                  <a:noFill/>
                </a:ln>
                <a:solidFill>
                  <a:srgbClr val="000000"/>
                </a:solidFill>
                <a:effectLst/>
                <a:uLnTx/>
                <a:uFillTx/>
              </a:rPr>
              <a:t>ieşire</a:t>
            </a:r>
            <a:endParaRPr kumimoji="0" lang="en-US" sz="2400" b="0" i="0" u="none" strike="noStrike" kern="0" cap="none" spc="0" normalizeH="0" baseline="0" noProof="0" dirty="0">
              <a:ln>
                <a:noFill/>
              </a:ln>
              <a:solidFill>
                <a:srgbClr val="000000"/>
              </a:solidFill>
              <a:effectLst/>
              <a:uLnTx/>
              <a:uFillTx/>
            </a:endParaRPr>
          </a:p>
          <a:p>
            <a:pPr marL="742950" marR="0" lvl="1" indent="-285750" algn="l" defTabSz="914400" rtl="0" eaLnBrk="1" fontAlgn="base" latinLnBrk="0" hangingPunct="1">
              <a:lnSpc>
                <a:spcPct val="100000"/>
              </a:lnSpc>
              <a:spcBef>
                <a:spcPct val="20000"/>
              </a:spcBef>
              <a:spcAft>
                <a:spcPct val="0"/>
              </a:spcAft>
              <a:buClr>
                <a:srgbClr val="F06157"/>
              </a:buClr>
              <a:buSzTx/>
              <a:buFont typeface="Wingdings" pitchFamily="2" charset="2"/>
              <a:buChar char="w"/>
              <a:tabLst/>
              <a:defRPr/>
            </a:pPr>
            <a:r>
              <a:rPr kumimoji="0" lang="ro-RO" sz="2400" b="0" i="0" u="none" strike="noStrike" kern="0" cap="none" spc="0" normalizeH="0" baseline="0" noProof="0" dirty="0">
                <a:ln>
                  <a:noFill/>
                </a:ln>
                <a:solidFill>
                  <a:srgbClr val="000000"/>
                </a:solidFill>
                <a:effectLst/>
                <a:uLnTx/>
                <a:uFillTx/>
              </a:rPr>
              <a:t>trimitere</a:t>
            </a:r>
            <a:r>
              <a:rPr kumimoji="0" lang="en-US" sz="2400" b="0" i="0" u="none" strike="noStrike" kern="0" cap="none" spc="0" normalizeH="0" baseline="0" noProof="0" dirty="0">
                <a:ln>
                  <a:noFill/>
                </a:ln>
                <a:solidFill>
                  <a:srgbClr val="000000"/>
                </a:solidFill>
                <a:effectLst/>
                <a:uLnTx/>
                <a:uFillTx/>
              </a:rPr>
              <a:t> </a:t>
            </a:r>
            <a:r>
              <a:rPr kumimoji="0" lang="en-US" sz="2400" b="0" i="0" u="none" strike="noStrike" kern="0" cap="none" spc="0" normalizeH="0" baseline="0" noProof="0" dirty="0" err="1">
                <a:ln>
                  <a:noFill/>
                </a:ln>
                <a:solidFill>
                  <a:srgbClr val="FF0000"/>
                </a:solidFill>
                <a:effectLst/>
                <a:uLnTx/>
                <a:uFillTx/>
              </a:rPr>
              <a:t>semnale</a:t>
            </a:r>
            <a:r>
              <a:rPr kumimoji="0" lang="en-US" sz="2400" b="0" i="0" u="none" strike="noStrike" kern="0" cap="none" spc="0" normalizeH="0" baseline="0" noProof="0" dirty="0">
                <a:ln>
                  <a:noFill/>
                </a:ln>
                <a:solidFill>
                  <a:srgbClr val="000000"/>
                </a:solidFill>
                <a:effectLst/>
                <a:uLnTx/>
                <a:uFillTx/>
              </a:rPr>
              <a:t> </a:t>
            </a:r>
            <a:r>
              <a:rPr kumimoji="0" lang="en-US" sz="2400" b="0" i="0" u="none" strike="noStrike" kern="0" cap="none" spc="0" normalizeH="0" baseline="0" noProof="0" dirty="0" err="1">
                <a:ln>
                  <a:noFill/>
                </a:ln>
                <a:solidFill>
                  <a:srgbClr val="000000"/>
                </a:solidFill>
                <a:effectLst/>
                <a:uLnTx/>
                <a:uFillTx/>
              </a:rPr>
              <a:t>spre</a:t>
            </a:r>
            <a:r>
              <a:rPr kumimoji="0" lang="en-US" sz="2400" b="0" i="0" u="none" strike="noStrike" kern="0" cap="none" spc="0" normalizeH="0" baseline="0" noProof="0" dirty="0">
                <a:ln>
                  <a:noFill/>
                </a:ln>
                <a:solidFill>
                  <a:srgbClr val="000000"/>
                </a:solidFill>
                <a:effectLst/>
                <a:uLnTx/>
                <a:uFillTx/>
              </a:rPr>
              <a:t> </a:t>
            </a:r>
            <a:r>
              <a:rPr kumimoji="0" lang="en-US" sz="2400" b="1" i="0" u="none" strike="noStrike" kern="0" cap="none" spc="0" normalizeH="0" baseline="0" noProof="0" dirty="0">
                <a:ln>
                  <a:noFill/>
                </a:ln>
                <a:solidFill>
                  <a:srgbClr val="000000"/>
                </a:solidFill>
                <a:effectLst/>
                <a:uLnTx/>
                <a:uFillTx/>
              </a:rPr>
              <a:t>prim</a:t>
            </a:r>
            <a:r>
              <a:rPr kumimoji="0" lang="en-US" sz="2400" b="0" i="0" u="none" strike="noStrike" kern="0" cap="none" spc="0" normalizeH="0" baseline="0" noProof="0" dirty="0">
                <a:ln>
                  <a:noFill/>
                </a:ln>
                <a:solidFill>
                  <a:srgbClr val="000000"/>
                </a:solidFill>
                <a:effectLst/>
                <a:uLnTx/>
                <a:uFillTx/>
              </a:rPr>
              <a:t>. </a:t>
            </a:r>
            <a:endParaRPr kumimoji="0" lang="ro-RO" sz="2400" b="0" i="0" u="none" strike="noStrike" kern="0" cap="none" spc="0" normalizeH="0" baseline="0" noProof="0" dirty="0">
              <a:ln>
                <a:noFill/>
              </a:ln>
              <a:solidFill>
                <a:srgbClr val="000000"/>
              </a:solidFill>
              <a:effectLst/>
              <a:uLnTx/>
              <a:uFillTx/>
            </a:endParaRPr>
          </a:p>
          <a:p>
            <a:pPr marL="742950" marR="0" lvl="1" indent="-285750" algn="l" defTabSz="914400" rtl="0" eaLnBrk="1" fontAlgn="base" latinLnBrk="0" hangingPunct="1">
              <a:lnSpc>
                <a:spcPct val="100000"/>
              </a:lnSpc>
              <a:spcBef>
                <a:spcPct val="20000"/>
              </a:spcBef>
              <a:spcAft>
                <a:spcPct val="0"/>
              </a:spcAft>
              <a:buClr>
                <a:srgbClr val="F06157"/>
              </a:buClr>
              <a:buSzTx/>
              <a:buFont typeface="Wingdings" pitchFamily="2" charset="2"/>
              <a:buChar char="w"/>
              <a:tabLst/>
              <a:defRPr/>
            </a:pPr>
            <a:endParaRPr kumimoji="0" lang="en-US" sz="500" b="0" i="0" u="none" strike="noStrike" kern="0" cap="none" spc="0" normalizeH="0" baseline="0" noProof="0" dirty="0">
              <a:ln>
                <a:noFill/>
              </a:ln>
              <a:solidFill>
                <a:srgbClr val="000000"/>
              </a:solidFill>
              <a:effectLst/>
              <a:uLnTx/>
              <a:uFillTx/>
            </a:endParaRPr>
          </a:p>
          <a:p>
            <a:pPr marL="342900" marR="0" lvl="0" indent="-342900" algn="l" defTabSz="914400" rtl="0" eaLnBrk="1" fontAlgn="base" latinLnBrk="0" hangingPunct="1">
              <a:lnSpc>
                <a:spcPct val="100000"/>
              </a:lnSpc>
              <a:spcBef>
                <a:spcPct val="20000"/>
              </a:spcBef>
              <a:spcAft>
                <a:spcPct val="0"/>
              </a:spcAft>
              <a:buClr>
                <a:srgbClr val="3568C7"/>
              </a:buClr>
              <a:buSzTx/>
              <a:buFont typeface="Times" charset="0"/>
              <a:buChar char="•"/>
              <a:tabLst/>
              <a:defRPr/>
            </a:pPr>
            <a:r>
              <a:rPr kumimoji="0" lang="en-US" sz="2400" b="0" i="0" u="none" strike="noStrike" kern="0" cap="none" spc="0" normalizeH="0" baseline="0" noProof="0" dirty="0">
                <a:ln>
                  <a:noFill/>
                </a:ln>
                <a:solidFill>
                  <a:srgbClr val="000000"/>
                </a:solidFill>
                <a:effectLst/>
                <a:uLnTx/>
                <a:uFillTx/>
              </a:rPr>
              <a:t>S</a:t>
            </a:r>
            <a:r>
              <a:rPr kumimoji="0" lang="pt-BR" sz="2400" b="0" i="0" u="none" strike="noStrike" kern="0" cap="none" spc="0" normalizeH="0" baseline="0" noProof="0" dirty="0">
                <a:ln>
                  <a:noFill/>
                </a:ln>
                <a:solidFill>
                  <a:srgbClr val="000000"/>
                </a:solidFill>
                <a:effectLst/>
                <a:uLnTx/>
                <a:uFillTx/>
              </a:rPr>
              <a:t>chema de semnalare este separat</a:t>
            </a:r>
            <a:r>
              <a:rPr kumimoji="0" lang="ro-RO" sz="2400" b="0" i="0" u="none" strike="noStrike" kern="0" cap="none" spc="0" normalizeH="0" baseline="0" noProof="0" dirty="0">
                <a:ln>
                  <a:noFill/>
                </a:ln>
                <a:solidFill>
                  <a:srgbClr val="000000"/>
                </a:solidFill>
                <a:effectLst/>
                <a:uLnTx/>
                <a:uFillTx/>
              </a:rPr>
              <a:t>ă ș</a:t>
            </a:r>
            <a:r>
              <a:rPr kumimoji="0" lang="pt-BR" sz="2400" b="0" i="0" u="none" strike="noStrike" kern="0" cap="none" spc="0" normalizeH="0" baseline="0" noProof="0" dirty="0">
                <a:ln>
                  <a:noFill/>
                </a:ln>
                <a:solidFill>
                  <a:srgbClr val="000000"/>
                </a:solidFill>
                <a:effectLst/>
                <a:uLnTx/>
                <a:uFillTx/>
              </a:rPr>
              <a:t>i suplimentar</a:t>
            </a:r>
            <a:r>
              <a:rPr kumimoji="0" lang="ro-RO" sz="2400" b="0" i="0" u="none" strike="noStrike" kern="0" cap="none" spc="0" normalizeH="0" baseline="0" noProof="0" dirty="0">
                <a:ln>
                  <a:noFill/>
                </a:ln>
                <a:solidFill>
                  <a:srgbClr val="000000"/>
                </a:solidFill>
                <a:effectLst/>
                <a:uLnTx/>
                <a:uFillTx/>
              </a:rPr>
              <a:t>ă</a:t>
            </a:r>
            <a:r>
              <a:rPr kumimoji="0" lang="pt-BR" sz="2400" b="0" i="0" u="none" strike="noStrike" kern="0" cap="none" spc="0" normalizeH="0" baseline="0" noProof="0" dirty="0">
                <a:ln>
                  <a:noFill/>
                </a:ln>
                <a:solidFill>
                  <a:srgbClr val="000000"/>
                </a:solidFill>
                <a:effectLst/>
                <a:uLnTx/>
                <a:uFillTx/>
              </a:rPr>
              <a:t> fa</a:t>
            </a:r>
            <a:r>
              <a:rPr kumimoji="0" lang="ro-RO" sz="2400" b="0" i="0" u="none" strike="noStrike" kern="0" cap="none" spc="0" normalizeH="0" baseline="0" noProof="0" dirty="0" err="1">
                <a:ln>
                  <a:noFill/>
                </a:ln>
                <a:solidFill>
                  <a:srgbClr val="000000"/>
                </a:solidFill>
                <a:effectLst/>
                <a:uLnTx/>
                <a:uFillTx/>
              </a:rPr>
              <a:t>ță</a:t>
            </a:r>
            <a:r>
              <a:rPr kumimoji="0" lang="pt-BR" sz="2400" b="0" i="0" u="none" strike="noStrike" kern="0" cap="none" spc="0" normalizeH="0" baseline="0" noProof="0" dirty="0">
                <a:ln>
                  <a:noFill/>
                </a:ln>
                <a:solidFill>
                  <a:srgbClr val="000000"/>
                </a:solidFill>
                <a:effectLst/>
                <a:uLnTx/>
                <a:uFillTx/>
              </a:rPr>
              <a:t> de prelucrarea propriu-zis</a:t>
            </a:r>
            <a:r>
              <a:rPr kumimoji="0" lang="ro-RO" sz="2400" b="0" i="0" u="none" strike="noStrike" kern="0" cap="none" spc="0" normalizeH="0" baseline="0" noProof="0" dirty="0">
                <a:ln>
                  <a:noFill/>
                </a:ln>
                <a:solidFill>
                  <a:srgbClr val="000000"/>
                </a:solidFill>
                <a:effectLst/>
                <a:uLnTx/>
                <a:uFillTx/>
              </a:rPr>
              <a:t>ă</a:t>
            </a:r>
            <a:r>
              <a:rPr kumimoji="0" lang="pt-BR" sz="2400" b="0" i="0" u="none" strike="noStrike" kern="0" cap="none" spc="0" normalizeH="0" baseline="0" noProof="0" dirty="0">
                <a:ln>
                  <a:noFill/>
                </a:ln>
                <a:solidFill>
                  <a:srgbClr val="000000"/>
                </a:solidFill>
                <a:effectLst/>
                <a:uLnTx/>
                <a:uFillTx/>
              </a:rPr>
              <a:t> </a:t>
            </a:r>
          </a:p>
          <a:p>
            <a:pPr marL="342900" marR="0" lvl="0" indent="-342900" algn="l" defTabSz="914400" rtl="0" eaLnBrk="1" fontAlgn="base" latinLnBrk="0" hangingPunct="1">
              <a:lnSpc>
                <a:spcPct val="100000"/>
              </a:lnSpc>
              <a:spcBef>
                <a:spcPct val="20000"/>
              </a:spcBef>
              <a:spcAft>
                <a:spcPct val="0"/>
              </a:spcAft>
              <a:buClr>
                <a:srgbClr val="3568C7"/>
              </a:buClr>
              <a:buSzTx/>
              <a:buFont typeface="Times" charset="0"/>
              <a:buChar char="•"/>
              <a:tabLst/>
              <a:defRPr/>
            </a:pPr>
            <a:endParaRPr kumimoji="0" lang="en-US" sz="32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1616613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
                                            <p:txEl>
                                              <p:pRg st="6" end="6"/>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5">
                                            <p:txEl>
                                              <p:pRg st="7" end="7"/>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8" end="8"/>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72B26-D801-4188-9E75-910996A8B470}"/>
              </a:ext>
            </a:extLst>
          </p:cNvPr>
          <p:cNvSpPr>
            <a:spLocks noGrp="1"/>
          </p:cNvSpPr>
          <p:nvPr>
            <p:ph type="title"/>
          </p:nvPr>
        </p:nvSpPr>
        <p:spPr/>
        <p:txBody>
          <a:bodyPr/>
          <a:lstStyle/>
          <a:p>
            <a:r>
              <a:rPr lang="en-US" dirty="0" err="1"/>
              <a:t>Algoritmul</a:t>
            </a:r>
            <a:r>
              <a:rPr lang="en-US" dirty="0"/>
              <a:t> Dijkstra-Scholten </a:t>
            </a:r>
          </a:p>
        </p:txBody>
      </p:sp>
      <p:sp>
        <p:nvSpPr>
          <p:cNvPr id="46" name="Oval 4">
            <a:extLst>
              <a:ext uri="{FF2B5EF4-FFF2-40B4-BE49-F238E27FC236}">
                <a16:creationId xmlns:a16="http://schemas.microsoft.com/office/drawing/2014/main" id="{022A3E5A-A94A-449A-838D-D663312CDF34}"/>
              </a:ext>
            </a:extLst>
          </p:cNvPr>
          <p:cNvSpPr>
            <a:spLocks noChangeArrowheads="1"/>
          </p:cNvSpPr>
          <p:nvPr/>
        </p:nvSpPr>
        <p:spPr bwMode="auto">
          <a:xfrm>
            <a:off x="4107287" y="2418008"/>
            <a:ext cx="609600" cy="609600"/>
          </a:xfrm>
          <a:prstGeom prst="ellipse">
            <a:avLst/>
          </a:prstGeom>
          <a:noFill/>
          <a:ln w="2857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Times New Roman" charset="0"/>
                <a:ea typeface="ＭＳ Ｐゴシック" charset="0"/>
              </a:rPr>
              <a:t>1</a:t>
            </a:r>
          </a:p>
        </p:txBody>
      </p:sp>
      <p:sp>
        <p:nvSpPr>
          <p:cNvPr id="47" name="Oval 5">
            <a:extLst>
              <a:ext uri="{FF2B5EF4-FFF2-40B4-BE49-F238E27FC236}">
                <a16:creationId xmlns:a16="http://schemas.microsoft.com/office/drawing/2014/main" id="{C4CA5FF5-6456-4D1D-A985-89958C076484}"/>
              </a:ext>
            </a:extLst>
          </p:cNvPr>
          <p:cNvSpPr>
            <a:spLocks noChangeArrowheads="1"/>
          </p:cNvSpPr>
          <p:nvPr/>
        </p:nvSpPr>
        <p:spPr bwMode="auto">
          <a:xfrm>
            <a:off x="3116687" y="3256208"/>
            <a:ext cx="609600" cy="609600"/>
          </a:xfrm>
          <a:prstGeom prst="ellipse">
            <a:avLst/>
          </a:prstGeom>
          <a:noFill/>
          <a:ln w="2857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Times New Roman" charset="0"/>
                <a:ea typeface="ＭＳ Ｐゴシック" charset="0"/>
              </a:rPr>
              <a:t>2</a:t>
            </a:r>
          </a:p>
        </p:txBody>
      </p:sp>
      <p:sp>
        <p:nvSpPr>
          <p:cNvPr id="48" name="Oval 6">
            <a:extLst>
              <a:ext uri="{FF2B5EF4-FFF2-40B4-BE49-F238E27FC236}">
                <a16:creationId xmlns:a16="http://schemas.microsoft.com/office/drawing/2014/main" id="{72F84AB4-9078-4E0C-8E03-F046F2FF520D}"/>
              </a:ext>
            </a:extLst>
          </p:cNvPr>
          <p:cNvSpPr>
            <a:spLocks noChangeArrowheads="1"/>
          </p:cNvSpPr>
          <p:nvPr/>
        </p:nvSpPr>
        <p:spPr bwMode="auto">
          <a:xfrm>
            <a:off x="5859887" y="3256208"/>
            <a:ext cx="609600" cy="609600"/>
          </a:xfrm>
          <a:prstGeom prst="ellipse">
            <a:avLst/>
          </a:prstGeom>
          <a:noFill/>
          <a:ln w="2857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Times New Roman" charset="0"/>
                <a:ea typeface="ＭＳ Ｐゴシック" charset="0"/>
              </a:rPr>
              <a:t>3</a:t>
            </a:r>
          </a:p>
        </p:txBody>
      </p:sp>
      <p:sp>
        <p:nvSpPr>
          <p:cNvPr id="49" name="Oval 7">
            <a:extLst>
              <a:ext uri="{FF2B5EF4-FFF2-40B4-BE49-F238E27FC236}">
                <a16:creationId xmlns:a16="http://schemas.microsoft.com/office/drawing/2014/main" id="{F1A2E996-688E-4590-8CEB-B4AB9F8F15AB}"/>
              </a:ext>
            </a:extLst>
          </p:cNvPr>
          <p:cNvSpPr>
            <a:spLocks noChangeArrowheads="1"/>
          </p:cNvSpPr>
          <p:nvPr/>
        </p:nvSpPr>
        <p:spPr bwMode="auto">
          <a:xfrm>
            <a:off x="1821287" y="4323008"/>
            <a:ext cx="609600" cy="609600"/>
          </a:xfrm>
          <a:prstGeom prst="ellipse">
            <a:avLst/>
          </a:prstGeom>
          <a:noFill/>
          <a:ln w="2857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Times New Roman" charset="0"/>
                <a:ea typeface="ＭＳ Ｐゴシック" charset="0"/>
              </a:rPr>
              <a:t>4</a:t>
            </a:r>
          </a:p>
        </p:txBody>
      </p:sp>
      <p:sp>
        <p:nvSpPr>
          <p:cNvPr id="50" name="Oval 8">
            <a:extLst>
              <a:ext uri="{FF2B5EF4-FFF2-40B4-BE49-F238E27FC236}">
                <a16:creationId xmlns:a16="http://schemas.microsoft.com/office/drawing/2014/main" id="{4E788C1C-E078-4DF7-8B73-942695FBA46D}"/>
              </a:ext>
            </a:extLst>
          </p:cNvPr>
          <p:cNvSpPr>
            <a:spLocks noChangeArrowheads="1"/>
          </p:cNvSpPr>
          <p:nvPr/>
        </p:nvSpPr>
        <p:spPr bwMode="auto">
          <a:xfrm>
            <a:off x="3116687" y="4323008"/>
            <a:ext cx="609600" cy="609600"/>
          </a:xfrm>
          <a:prstGeom prst="ellipse">
            <a:avLst/>
          </a:prstGeom>
          <a:noFill/>
          <a:ln w="2857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Times New Roman" charset="0"/>
                <a:ea typeface="ＭＳ Ｐゴシック" charset="0"/>
              </a:rPr>
              <a:t>5</a:t>
            </a:r>
          </a:p>
        </p:txBody>
      </p:sp>
      <p:sp>
        <p:nvSpPr>
          <p:cNvPr id="51" name="Oval 9">
            <a:extLst>
              <a:ext uri="{FF2B5EF4-FFF2-40B4-BE49-F238E27FC236}">
                <a16:creationId xmlns:a16="http://schemas.microsoft.com/office/drawing/2014/main" id="{8F6B6316-43AF-43F4-91AE-81C3B4F877D5}"/>
              </a:ext>
            </a:extLst>
          </p:cNvPr>
          <p:cNvSpPr>
            <a:spLocks noChangeArrowheads="1"/>
          </p:cNvSpPr>
          <p:nvPr/>
        </p:nvSpPr>
        <p:spPr bwMode="auto">
          <a:xfrm>
            <a:off x="4259687" y="4323008"/>
            <a:ext cx="609600" cy="609600"/>
          </a:xfrm>
          <a:prstGeom prst="ellipse">
            <a:avLst/>
          </a:prstGeom>
          <a:noFill/>
          <a:ln w="2857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Times New Roman" charset="0"/>
                <a:ea typeface="ＭＳ Ｐゴシック" charset="0"/>
              </a:rPr>
              <a:t>6</a:t>
            </a:r>
          </a:p>
        </p:txBody>
      </p:sp>
      <p:sp>
        <p:nvSpPr>
          <p:cNvPr id="52" name="Oval 10">
            <a:extLst>
              <a:ext uri="{FF2B5EF4-FFF2-40B4-BE49-F238E27FC236}">
                <a16:creationId xmlns:a16="http://schemas.microsoft.com/office/drawing/2014/main" id="{DE314BA6-A090-42B4-BCCC-88933ED63495}"/>
              </a:ext>
            </a:extLst>
          </p:cNvPr>
          <p:cNvSpPr>
            <a:spLocks noChangeArrowheads="1"/>
          </p:cNvSpPr>
          <p:nvPr/>
        </p:nvSpPr>
        <p:spPr bwMode="auto">
          <a:xfrm>
            <a:off x="5326487" y="4323008"/>
            <a:ext cx="609600" cy="609600"/>
          </a:xfrm>
          <a:prstGeom prst="ellipse">
            <a:avLst/>
          </a:prstGeom>
          <a:noFill/>
          <a:ln w="2857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Times New Roman" charset="0"/>
                <a:ea typeface="ＭＳ Ｐゴシック" charset="0"/>
              </a:rPr>
              <a:t>7</a:t>
            </a:r>
          </a:p>
        </p:txBody>
      </p:sp>
      <p:sp>
        <p:nvSpPr>
          <p:cNvPr id="53" name="Oval 11">
            <a:extLst>
              <a:ext uri="{FF2B5EF4-FFF2-40B4-BE49-F238E27FC236}">
                <a16:creationId xmlns:a16="http://schemas.microsoft.com/office/drawing/2014/main" id="{C493FAE2-5F56-484E-A34F-543ED2567914}"/>
              </a:ext>
            </a:extLst>
          </p:cNvPr>
          <p:cNvSpPr>
            <a:spLocks noChangeArrowheads="1"/>
          </p:cNvSpPr>
          <p:nvPr/>
        </p:nvSpPr>
        <p:spPr bwMode="auto">
          <a:xfrm>
            <a:off x="6774287" y="4246808"/>
            <a:ext cx="609600" cy="609600"/>
          </a:xfrm>
          <a:prstGeom prst="ellipse">
            <a:avLst/>
          </a:prstGeom>
          <a:noFill/>
          <a:ln w="2857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Times New Roman" charset="0"/>
                <a:ea typeface="ＭＳ Ｐゴシック" charset="0"/>
              </a:rPr>
              <a:t>8</a:t>
            </a:r>
          </a:p>
        </p:txBody>
      </p:sp>
      <p:sp>
        <p:nvSpPr>
          <p:cNvPr id="54" name="Line 12">
            <a:extLst>
              <a:ext uri="{FF2B5EF4-FFF2-40B4-BE49-F238E27FC236}">
                <a16:creationId xmlns:a16="http://schemas.microsoft.com/office/drawing/2014/main" id="{82E1D143-2BEE-47C5-A946-A24D824F088D}"/>
              </a:ext>
            </a:extLst>
          </p:cNvPr>
          <p:cNvSpPr>
            <a:spLocks noChangeShapeType="1"/>
          </p:cNvSpPr>
          <p:nvPr/>
        </p:nvSpPr>
        <p:spPr bwMode="auto">
          <a:xfrm flipH="1">
            <a:off x="3650087" y="2951408"/>
            <a:ext cx="533400" cy="3810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55" name="Line 13">
            <a:extLst>
              <a:ext uri="{FF2B5EF4-FFF2-40B4-BE49-F238E27FC236}">
                <a16:creationId xmlns:a16="http://schemas.microsoft.com/office/drawing/2014/main" id="{16317C58-1344-4DEA-9CB9-0B6B19B27B0E}"/>
              </a:ext>
            </a:extLst>
          </p:cNvPr>
          <p:cNvSpPr>
            <a:spLocks noChangeShapeType="1"/>
          </p:cNvSpPr>
          <p:nvPr/>
        </p:nvSpPr>
        <p:spPr bwMode="auto">
          <a:xfrm flipH="1">
            <a:off x="2278487" y="3713408"/>
            <a:ext cx="914400" cy="6858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56" name="Line 14">
            <a:extLst>
              <a:ext uri="{FF2B5EF4-FFF2-40B4-BE49-F238E27FC236}">
                <a16:creationId xmlns:a16="http://schemas.microsoft.com/office/drawing/2014/main" id="{96C826D7-E236-42FE-B740-8CA69F17F81D}"/>
              </a:ext>
            </a:extLst>
          </p:cNvPr>
          <p:cNvSpPr>
            <a:spLocks noChangeShapeType="1"/>
          </p:cNvSpPr>
          <p:nvPr/>
        </p:nvSpPr>
        <p:spPr bwMode="auto">
          <a:xfrm>
            <a:off x="3421487" y="3865808"/>
            <a:ext cx="0" cy="4572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57" name="Line 15">
            <a:extLst>
              <a:ext uri="{FF2B5EF4-FFF2-40B4-BE49-F238E27FC236}">
                <a16:creationId xmlns:a16="http://schemas.microsoft.com/office/drawing/2014/main" id="{58AF11DC-F1B9-4BC5-9E36-87FAF35C4258}"/>
              </a:ext>
            </a:extLst>
          </p:cNvPr>
          <p:cNvSpPr>
            <a:spLocks noChangeShapeType="1"/>
          </p:cNvSpPr>
          <p:nvPr/>
        </p:nvSpPr>
        <p:spPr bwMode="auto">
          <a:xfrm>
            <a:off x="3726287" y="3713408"/>
            <a:ext cx="685800" cy="685800"/>
          </a:xfrm>
          <a:prstGeom prst="line">
            <a:avLst/>
          </a:prstGeom>
          <a:noFill/>
          <a:ln w="12700">
            <a:solidFill>
              <a:srgbClr val="000000"/>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58" name="Line 16">
            <a:extLst>
              <a:ext uri="{FF2B5EF4-FFF2-40B4-BE49-F238E27FC236}">
                <a16:creationId xmlns:a16="http://schemas.microsoft.com/office/drawing/2014/main" id="{9910A732-15F5-4616-8471-4834FF12DA37}"/>
              </a:ext>
            </a:extLst>
          </p:cNvPr>
          <p:cNvSpPr>
            <a:spLocks noChangeShapeType="1"/>
          </p:cNvSpPr>
          <p:nvPr/>
        </p:nvSpPr>
        <p:spPr bwMode="auto">
          <a:xfrm>
            <a:off x="4716887" y="2799008"/>
            <a:ext cx="1219200" cy="5334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59" name="Line 17">
            <a:extLst>
              <a:ext uri="{FF2B5EF4-FFF2-40B4-BE49-F238E27FC236}">
                <a16:creationId xmlns:a16="http://schemas.microsoft.com/office/drawing/2014/main" id="{E8C4108E-1D29-41D8-AFDF-B55138FCAAFC}"/>
              </a:ext>
            </a:extLst>
          </p:cNvPr>
          <p:cNvSpPr>
            <a:spLocks noChangeShapeType="1"/>
          </p:cNvSpPr>
          <p:nvPr/>
        </p:nvSpPr>
        <p:spPr bwMode="auto">
          <a:xfrm flipH="1">
            <a:off x="5783687" y="3865808"/>
            <a:ext cx="228600" cy="4572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60" name="Line 18">
            <a:extLst>
              <a:ext uri="{FF2B5EF4-FFF2-40B4-BE49-F238E27FC236}">
                <a16:creationId xmlns:a16="http://schemas.microsoft.com/office/drawing/2014/main" id="{292DD038-FBA7-4241-8305-24ED4EF9DD22}"/>
              </a:ext>
            </a:extLst>
          </p:cNvPr>
          <p:cNvSpPr>
            <a:spLocks noChangeShapeType="1"/>
          </p:cNvSpPr>
          <p:nvPr/>
        </p:nvSpPr>
        <p:spPr bwMode="auto">
          <a:xfrm>
            <a:off x="6393287" y="3789608"/>
            <a:ext cx="533400" cy="5334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61" name="Line 19">
            <a:extLst>
              <a:ext uri="{FF2B5EF4-FFF2-40B4-BE49-F238E27FC236}">
                <a16:creationId xmlns:a16="http://schemas.microsoft.com/office/drawing/2014/main" id="{4C1C511F-3E3D-4F38-8FFD-A36FB8F19F29}"/>
              </a:ext>
            </a:extLst>
          </p:cNvPr>
          <p:cNvSpPr>
            <a:spLocks noChangeShapeType="1"/>
          </p:cNvSpPr>
          <p:nvPr/>
        </p:nvSpPr>
        <p:spPr bwMode="auto">
          <a:xfrm flipH="1">
            <a:off x="3878687" y="2875208"/>
            <a:ext cx="228600" cy="152400"/>
          </a:xfrm>
          <a:prstGeom prst="line">
            <a:avLst/>
          </a:prstGeom>
          <a:noFill/>
          <a:ln w="38100">
            <a:solidFill>
              <a:srgbClr val="F06157"/>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62" name="Line 20">
            <a:extLst>
              <a:ext uri="{FF2B5EF4-FFF2-40B4-BE49-F238E27FC236}">
                <a16:creationId xmlns:a16="http://schemas.microsoft.com/office/drawing/2014/main" id="{6884EDC0-8919-45F5-B3FF-61861D13EDCD}"/>
              </a:ext>
            </a:extLst>
          </p:cNvPr>
          <p:cNvSpPr>
            <a:spLocks noChangeShapeType="1"/>
          </p:cNvSpPr>
          <p:nvPr/>
        </p:nvSpPr>
        <p:spPr bwMode="auto">
          <a:xfrm flipH="1">
            <a:off x="3573887" y="3027608"/>
            <a:ext cx="228600" cy="152400"/>
          </a:xfrm>
          <a:prstGeom prst="line">
            <a:avLst/>
          </a:prstGeom>
          <a:noFill/>
          <a:ln w="38100">
            <a:solidFill>
              <a:srgbClr val="F06157"/>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63" name="Line 21">
            <a:extLst>
              <a:ext uri="{FF2B5EF4-FFF2-40B4-BE49-F238E27FC236}">
                <a16:creationId xmlns:a16="http://schemas.microsoft.com/office/drawing/2014/main" id="{5A46865E-A38C-4D2A-A762-4862C854380C}"/>
              </a:ext>
            </a:extLst>
          </p:cNvPr>
          <p:cNvSpPr>
            <a:spLocks noChangeShapeType="1"/>
          </p:cNvSpPr>
          <p:nvPr/>
        </p:nvSpPr>
        <p:spPr bwMode="auto">
          <a:xfrm flipH="1">
            <a:off x="2735687" y="3713408"/>
            <a:ext cx="228600" cy="152400"/>
          </a:xfrm>
          <a:prstGeom prst="line">
            <a:avLst/>
          </a:prstGeom>
          <a:noFill/>
          <a:ln w="38100">
            <a:solidFill>
              <a:srgbClr val="F06157"/>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64" name="Line 22">
            <a:extLst>
              <a:ext uri="{FF2B5EF4-FFF2-40B4-BE49-F238E27FC236}">
                <a16:creationId xmlns:a16="http://schemas.microsoft.com/office/drawing/2014/main" id="{ED1904E3-3C88-4BF5-881F-6D1FC2AB8A15}"/>
              </a:ext>
            </a:extLst>
          </p:cNvPr>
          <p:cNvSpPr>
            <a:spLocks noChangeShapeType="1"/>
          </p:cNvSpPr>
          <p:nvPr/>
        </p:nvSpPr>
        <p:spPr bwMode="auto">
          <a:xfrm flipH="1">
            <a:off x="2430887" y="3942008"/>
            <a:ext cx="228600" cy="152400"/>
          </a:xfrm>
          <a:prstGeom prst="line">
            <a:avLst/>
          </a:prstGeom>
          <a:noFill/>
          <a:ln w="38100">
            <a:solidFill>
              <a:srgbClr val="F06157"/>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65" name="Line 23">
            <a:extLst>
              <a:ext uri="{FF2B5EF4-FFF2-40B4-BE49-F238E27FC236}">
                <a16:creationId xmlns:a16="http://schemas.microsoft.com/office/drawing/2014/main" id="{7977C46F-6F21-4045-A343-122387D1223A}"/>
              </a:ext>
            </a:extLst>
          </p:cNvPr>
          <p:cNvSpPr>
            <a:spLocks noChangeShapeType="1"/>
          </p:cNvSpPr>
          <p:nvPr/>
        </p:nvSpPr>
        <p:spPr bwMode="auto">
          <a:xfrm>
            <a:off x="4793087" y="2951408"/>
            <a:ext cx="228600" cy="76200"/>
          </a:xfrm>
          <a:prstGeom prst="line">
            <a:avLst/>
          </a:prstGeom>
          <a:noFill/>
          <a:ln w="38100">
            <a:solidFill>
              <a:srgbClr val="F06157"/>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66" name="Line 24">
            <a:extLst>
              <a:ext uri="{FF2B5EF4-FFF2-40B4-BE49-F238E27FC236}">
                <a16:creationId xmlns:a16="http://schemas.microsoft.com/office/drawing/2014/main" id="{0C50781A-93A8-46C9-BEA9-1CF8AD0C7429}"/>
              </a:ext>
            </a:extLst>
          </p:cNvPr>
          <p:cNvSpPr>
            <a:spLocks noChangeShapeType="1"/>
          </p:cNvSpPr>
          <p:nvPr/>
        </p:nvSpPr>
        <p:spPr bwMode="auto">
          <a:xfrm>
            <a:off x="5097887" y="3103808"/>
            <a:ext cx="228600" cy="76200"/>
          </a:xfrm>
          <a:prstGeom prst="line">
            <a:avLst/>
          </a:prstGeom>
          <a:noFill/>
          <a:ln w="38100">
            <a:solidFill>
              <a:srgbClr val="F06157"/>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67" name="Line 25">
            <a:extLst>
              <a:ext uri="{FF2B5EF4-FFF2-40B4-BE49-F238E27FC236}">
                <a16:creationId xmlns:a16="http://schemas.microsoft.com/office/drawing/2014/main" id="{F678E5FB-A6AE-4146-A70C-20EA396B321A}"/>
              </a:ext>
            </a:extLst>
          </p:cNvPr>
          <p:cNvSpPr>
            <a:spLocks noChangeShapeType="1"/>
          </p:cNvSpPr>
          <p:nvPr/>
        </p:nvSpPr>
        <p:spPr bwMode="auto">
          <a:xfrm flipH="1" flipV="1">
            <a:off x="4031087" y="3865808"/>
            <a:ext cx="152400" cy="152400"/>
          </a:xfrm>
          <a:prstGeom prst="line">
            <a:avLst/>
          </a:prstGeom>
          <a:noFill/>
          <a:ln w="38100">
            <a:solidFill>
              <a:srgbClr val="F06157"/>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68" name="Line 26">
            <a:extLst>
              <a:ext uri="{FF2B5EF4-FFF2-40B4-BE49-F238E27FC236}">
                <a16:creationId xmlns:a16="http://schemas.microsoft.com/office/drawing/2014/main" id="{A3C10ED8-34B4-4BB1-8E99-2792935D22C9}"/>
              </a:ext>
            </a:extLst>
          </p:cNvPr>
          <p:cNvSpPr>
            <a:spLocks noChangeShapeType="1"/>
          </p:cNvSpPr>
          <p:nvPr/>
        </p:nvSpPr>
        <p:spPr bwMode="auto">
          <a:xfrm>
            <a:off x="3345287" y="3942008"/>
            <a:ext cx="0" cy="228600"/>
          </a:xfrm>
          <a:prstGeom prst="line">
            <a:avLst/>
          </a:prstGeom>
          <a:noFill/>
          <a:ln w="38100">
            <a:solidFill>
              <a:srgbClr val="F06157"/>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69" name="Line 27">
            <a:extLst>
              <a:ext uri="{FF2B5EF4-FFF2-40B4-BE49-F238E27FC236}">
                <a16:creationId xmlns:a16="http://schemas.microsoft.com/office/drawing/2014/main" id="{5664108E-1E4E-409D-BFD9-DF8162606D78}"/>
              </a:ext>
            </a:extLst>
          </p:cNvPr>
          <p:cNvSpPr>
            <a:spLocks noChangeShapeType="1"/>
          </p:cNvSpPr>
          <p:nvPr/>
        </p:nvSpPr>
        <p:spPr bwMode="auto">
          <a:xfrm flipH="1">
            <a:off x="5707487" y="3942008"/>
            <a:ext cx="152400" cy="228600"/>
          </a:xfrm>
          <a:prstGeom prst="line">
            <a:avLst/>
          </a:prstGeom>
          <a:noFill/>
          <a:ln w="38100">
            <a:solidFill>
              <a:srgbClr val="F06157"/>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70" name="Line 28">
            <a:extLst>
              <a:ext uri="{FF2B5EF4-FFF2-40B4-BE49-F238E27FC236}">
                <a16:creationId xmlns:a16="http://schemas.microsoft.com/office/drawing/2014/main" id="{268DA327-D8AD-4D0E-86B1-B5CC1AB11254}"/>
              </a:ext>
            </a:extLst>
          </p:cNvPr>
          <p:cNvSpPr>
            <a:spLocks noChangeShapeType="1"/>
          </p:cNvSpPr>
          <p:nvPr/>
        </p:nvSpPr>
        <p:spPr bwMode="auto">
          <a:xfrm>
            <a:off x="6393287" y="3942008"/>
            <a:ext cx="152400" cy="152400"/>
          </a:xfrm>
          <a:prstGeom prst="line">
            <a:avLst/>
          </a:prstGeom>
          <a:noFill/>
          <a:ln w="38100">
            <a:solidFill>
              <a:srgbClr val="F06157"/>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71" name="Line 29">
            <a:extLst>
              <a:ext uri="{FF2B5EF4-FFF2-40B4-BE49-F238E27FC236}">
                <a16:creationId xmlns:a16="http://schemas.microsoft.com/office/drawing/2014/main" id="{B5C216B9-432B-4160-A52B-585C5C9E36C9}"/>
              </a:ext>
            </a:extLst>
          </p:cNvPr>
          <p:cNvSpPr>
            <a:spLocks noChangeShapeType="1"/>
          </p:cNvSpPr>
          <p:nvPr/>
        </p:nvSpPr>
        <p:spPr bwMode="auto">
          <a:xfrm>
            <a:off x="4412087" y="3027608"/>
            <a:ext cx="76200" cy="12954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72" name="Line 30">
            <a:extLst>
              <a:ext uri="{FF2B5EF4-FFF2-40B4-BE49-F238E27FC236}">
                <a16:creationId xmlns:a16="http://schemas.microsoft.com/office/drawing/2014/main" id="{7834BB0A-C7B0-4F51-BA74-E173553ABED8}"/>
              </a:ext>
            </a:extLst>
          </p:cNvPr>
          <p:cNvSpPr>
            <a:spLocks noChangeShapeType="1"/>
          </p:cNvSpPr>
          <p:nvPr/>
        </p:nvSpPr>
        <p:spPr bwMode="auto">
          <a:xfrm>
            <a:off x="5936087" y="4627808"/>
            <a:ext cx="838200" cy="0"/>
          </a:xfrm>
          <a:prstGeom prst="line">
            <a:avLst/>
          </a:prstGeom>
          <a:noFill/>
          <a:ln w="12700">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73" name="Line 31">
            <a:extLst>
              <a:ext uri="{FF2B5EF4-FFF2-40B4-BE49-F238E27FC236}">
                <a16:creationId xmlns:a16="http://schemas.microsoft.com/office/drawing/2014/main" id="{722018CC-61B4-4ED3-BF1B-D5DF334FF2C4}"/>
              </a:ext>
            </a:extLst>
          </p:cNvPr>
          <p:cNvSpPr>
            <a:spLocks noChangeShapeType="1"/>
          </p:cNvSpPr>
          <p:nvPr/>
        </p:nvSpPr>
        <p:spPr bwMode="auto">
          <a:xfrm>
            <a:off x="6164687" y="4551608"/>
            <a:ext cx="228600" cy="0"/>
          </a:xfrm>
          <a:prstGeom prst="line">
            <a:avLst/>
          </a:prstGeom>
          <a:noFill/>
          <a:ln w="38100">
            <a:solidFill>
              <a:srgbClr val="F06157"/>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74" name="Line 32">
            <a:extLst>
              <a:ext uri="{FF2B5EF4-FFF2-40B4-BE49-F238E27FC236}">
                <a16:creationId xmlns:a16="http://schemas.microsoft.com/office/drawing/2014/main" id="{608F6C23-D986-47E5-8699-B7548DB6D1EE}"/>
              </a:ext>
            </a:extLst>
          </p:cNvPr>
          <p:cNvSpPr>
            <a:spLocks noChangeShapeType="1"/>
          </p:cNvSpPr>
          <p:nvPr/>
        </p:nvSpPr>
        <p:spPr bwMode="auto">
          <a:xfrm>
            <a:off x="4335887" y="3408608"/>
            <a:ext cx="0" cy="228600"/>
          </a:xfrm>
          <a:prstGeom prst="line">
            <a:avLst/>
          </a:prstGeom>
          <a:noFill/>
          <a:ln w="38100">
            <a:solidFill>
              <a:srgbClr val="F06157"/>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75" name="Line 33">
            <a:extLst>
              <a:ext uri="{FF2B5EF4-FFF2-40B4-BE49-F238E27FC236}">
                <a16:creationId xmlns:a16="http://schemas.microsoft.com/office/drawing/2014/main" id="{6E8E6E7A-3D92-4CDE-B34C-5A7EFC2F2AA2}"/>
              </a:ext>
            </a:extLst>
          </p:cNvPr>
          <p:cNvSpPr>
            <a:spLocks noChangeShapeType="1"/>
          </p:cNvSpPr>
          <p:nvPr/>
        </p:nvSpPr>
        <p:spPr bwMode="auto">
          <a:xfrm flipV="1">
            <a:off x="2507087" y="4246808"/>
            <a:ext cx="228600" cy="152400"/>
          </a:xfrm>
          <a:prstGeom prst="line">
            <a:avLst/>
          </a:prstGeom>
          <a:noFill/>
          <a:ln w="38100">
            <a:solidFill>
              <a:srgbClr val="D6009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GB" sz="2400">
              <a:solidFill>
                <a:srgbClr val="000000"/>
              </a:solidFill>
              <a:latin typeface="Times New Roman" charset="0"/>
              <a:ea typeface="ＭＳ Ｐゴシック" charset="0"/>
            </a:endParaRPr>
          </a:p>
        </p:txBody>
      </p:sp>
      <p:sp>
        <p:nvSpPr>
          <p:cNvPr id="76" name="Line 34">
            <a:extLst>
              <a:ext uri="{FF2B5EF4-FFF2-40B4-BE49-F238E27FC236}">
                <a16:creationId xmlns:a16="http://schemas.microsoft.com/office/drawing/2014/main" id="{41FA83DC-12E2-4906-9FFF-F3D66AA8188D}"/>
              </a:ext>
            </a:extLst>
          </p:cNvPr>
          <p:cNvSpPr>
            <a:spLocks noChangeShapeType="1"/>
          </p:cNvSpPr>
          <p:nvPr/>
        </p:nvSpPr>
        <p:spPr bwMode="auto">
          <a:xfrm flipV="1">
            <a:off x="2811887" y="4018208"/>
            <a:ext cx="152400" cy="152400"/>
          </a:xfrm>
          <a:prstGeom prst="line">
            <a:avLst/>
          </a:prstGeom>
          <a:noFill/>
          <a:ln w="38100">
            <a:solidFill>
              <a:srgbClr val="D6009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GB" sz="2400">
              <a:solidFill>
                <a:srgbClr val="000000"/>
              </a:solidFill>
              <a:latin typeface="Times New Roman" charset="0"/>
              <a:ea typeface="ＭＳ Ｐゴシック" charset="0"/>
            </a:endParaRPr>
          </a:p>
        </p:txBody>
      </p:sp>
      <p:sp>
        <p:nvSpPr>
          <p:cNvPr id="77" name="Line 35">
            <a:extLst>
              <a:ext uri="{FF2B5EF4-FFF2-40B4-BE49-F238E27FC236}">
                <a16:creationId xmlns:a16="http://schemas.microsoft.com/office/drawing/2014/main" id="{2343B0F3-DC7E-4AA8-9FAA-4996836B2B00}"/>
              </a:ext>
            </a:extLst>
          </p:cNvPr>
          <p:cNvSpPr>
            <a:spLocks noChangeShapeType="1"/>
          </p:cNvSpPr>
          <p:nvPr/>
        </p:nvSpPr>
        <p:spPr bwMode="auto">
          <a:xfrm flipV="1">
            <a:off x="3497687" y="3942008"/>
            <a:ext cx="0" cy="228600"/>
          </a:xfrm>
          <a:prstGeom prst="line">
            <a:avLst/>
          </a:prstGeom>
          <a:noFill/>
          <a:ln w="38100">
            <a:solidFill>
              <a:srgbClr val="D6009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GB" sz="2400">
              <a:solidFill>
                <a:srgbClr val="000000"/>
              </a:solidFill>
              <a:latin typeface="Times New Roman" charset="0"/>
              <a:ea typeface="ＭＳ Ｐゴシック" charset="0"/>
            </a:endParaRPr>
          </a:p>
        </p:txBody>
      </p:sp>
      <p:sp>
        <p:nvSpPr>
          <p:cNvPr id="78" name="Line 36">
            <a:extLst>
              <a:ext uri="{FF2B5EF4-FFF2-40B4-BE49-F238E27FC236}">
                <a16:creationId xmlns:a16="http://schemas.microsoft.com/office/drawing/2014/main" id="{ADB7908E-3288-47C7-B067-7FBCB9E3C59A}"/>
              </a:ext>
            </a:extLst>
          </p:cNvPr>
          <p:cNvSpPr>
            <a:spLocks noChangeShapeType="1"/>
          </p:cNvSpPr>
          <p:nvPr/>
        </p:nvSpPr>
        <p:spPr bwMode="auto">
          <a:xfrm>
            <a:off x="3954887" y="4094408"/>
            <a:ext cx="152400" cy="152400"/>
          </a:xfrm>
          <a:prstGeom prst="line">
            <a:avLst/>
          </a:prstGeom>
          <a:noFill/>
          <a:ln w="38100">
            <a:solidFill>
              <a:srgbClr val="D6009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GB" sz="2400">
              <a:solidFill>
                <a:srgbClr val="000000"/>
              </a:solidFill>
              <a:latin typeface="Times New Roman" charset="0"/>
              <a:ea typeface="ＭＳ Ｐゴシック" charset="0"/>
            </a:endParaRPr>
          </a:p>
        </p:txBody>
      </p:sp>
      <p:sp>
        <p:nvSpPr>
          <p:cNvPr id="79" name="Line 37">
            <a:extLst>
              <a:ext uri="{FF2B5EF4-FFF2-40B4-BE49-F238E27FC236}">
                <a16:creationId xmlns:a16="http://schemas.microsoft.com/office/drawing/2014/main" id="{095BF408-9A5B-4AC1-AE53-A47C46BAE16B}"/>
              </a:ext>
            </a:extLst>
          </p:cNvPr>
          <p:cNvSpPr>
            <a:spLocks noChangeShapeType="1"/>
          </p:cNvSpPr>
          <p:nvPr/>
        </p:nvSpPr>
        <p:spPr bwMode="auto">
          <a:xfrm flipV="1">
            <a:off x="3726287" y="3256208"/>
            <a:ext cx="228600" cy="152400"/>
          </a:xfrm>
          <a:prstGeom prst="line">
            <a:avLst/>
          </a:prstGeom>
          <a:noFill/>
          <a:ln w="38100">
            <a:solidFill>
              <a:srgbClr val="D6009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GB" sz="2400">
              <a:solidFill>
                <a:srgbClr val="000000"/>
              </a:solidFill>
              <a:latin typeface="Times New Roman" charset="0"/>
              <a:ea typeface="ＭＳ Ｐゴシック" charset="0"/>
            </a:endParaRPr>
          </a:p>
        </p:txBody>
      </p:sp>
      <p:sp>
        <p:nvSpPr>
          <p:cNvPr id="80" name="Line 38">
            <a:extLst>
              <a:ext uri="{FF2B5EF4-FFF2-40B4-BE49-F238E27FC236}">
                <a16:creationId xmlns:a16="http://schemas.microsoft.com/office/drawing/2014/main" id="{1D042739-3073-4C9D-8AF9-9D67330CB510}"/>
              </a:ext>
            </a:extLst>
          </p:cNvPr>
          <p:cNvSpPr>
            <a:spLocks noChangeShapeType="1"/>
          </p:cNvSpPr>
          <p:nvPr/>
        </p:nvSpPr>
        <p:spPr bwMode="auto">
          <a:xfrm flipV="1">
            <a:off x="4031087" y="3027608"/>
            <a:ext cx="228600" cy="152400"/>
          </a:xfrm>
          <a:prstGeom prst="line">
            <a:avLst/>
          </a:prstGeom>
          <a:noFill/>
          <a:ln w="38100">
            <a:solidFill>
              <a:srgbClr val="D6009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GB" sz="2400">
              <a:solidFill>
                <a:srgbClr val="000000"/>
              </a:solidFill>
              <a:latin typeface="Times New Roman" charset="0"/>
              <a:ea typeface="ＭＳ Ｐゴシック" charset="0"/>
            </a:endParaRPr>
          </a:p>
        </p:txBody>
      </p:sp>
      <p:sp>
        <p:nvSpPr>
          <p:cNvPr id="81" name="Line 39">
            <a:extLst>
              <a:ext uri="{FF2B5EF4-FFF2-40B4-BE49-F238E27FC236}">
                <a16:creationId xmlns:a16="http://schemas.microsoft.com/office/drawing/2014/main" id="{B1D48E4A-AD54-4FD7-88D7-1EB1A5141DC7}"/>
              </a:ext>
            </a:extLst>
          </p:cNvPr>
          <p:cNvSpPr>
            <a:spLocks noChangeShapeType="1"/>
          </p:cNvSpPr>
          <p:nvPr/>
        </p:nvSpPr>
        <p:spPr bwMode="auto">
          <a:xfrm flipH="1" flipV="1">
            <a:off x="4564487" y="3408608"/>
            <a:ext cx="0" cy="228600"/>
          </a:xfrm>
          <a:prstGeom prst="line">
            <a:avLst/>
          </a:prstGeom>
          <a:noFill/>
          <a:ln w="38100">
            <a:solidFill>
              <a:srgbClr val="D6009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GB" sz="2400">
              <a:solidFill>
                <a:srgbClr val="000000"/>
              </a:solidFill>
              <a:latin typeface="Times New Roman" charset="0"/>
              <a:ea typeface="ＭＳ Ｐゴシック" charset="0"/>
            </a:endParaRPr>
          </a:p>
        </p:txBody>
      </p:sp>
      <p:sp>
        <p:nvSpPr>
          <p:cNvPr id="82" name="Line 40">
            <a:extLst>
              <a:ext uri="{FF2B5EF4-FFF2-40B4-BE49-F238E27FC236}">
                <a16:creationId xmlns:a16="http://schemas.microsoft.com/office/drawing/2014/main" id="{13C9569D-9464-4B28-A801-DEA9545456CE}"/>
              </a:ext>
            </a:extLst>
          </p:cNvPr>
          <p:cNvSpPr>
            <a:spLocks noChangeShapeType="1"/>
          </p:cNvSpPr>
          <p:nvPr/>
        </p:nvSpPr>
        <p:spPr bwMode="auto">
          <a:xfrm flipH="1" flipV="1">
            <a:off x="4945487" y="2799008"/>
            <a:ext cx="228600" cy="76200"/>
          </a:xfrm>
          <a:prstGeom prst="line">
            <a:avLst/>
          </a:prstGeom>
          <a:noFill/>
          <a:ln w="38100">
            <a:solidFill>
              <a:srgbClr val="D6009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GB" sz="2400">
              <a:solidFill>
                <a:srgbClr val="000000"/>
              </a:solidFill>
              <a:latin typeface="Times New Roman" charset="0"/>
              <a:ea typeface="ＭＳ Ｐゴシック" charset="0"/>
            </a:endParaRPr>
          </a:p>
        </p:txBody>
      </p:sp>
      <p:sp>
        <p:nvSpPr>
          <p:cNvPr id="83" name="Line 41">
            <a:extLst>
              <a:ext uri="{FF2B5EF4-FFF2-40B4-BE49-F238E27FC236}">
                <a16:creationId xmlns:a16="http://schemas.microsoft.com/office/drawing/2014/main" id="{3EAD35F0-819F-4314-86C0-41A8F5064F97}"/>
              </a:ext>
            </a:extLst>
          </p:cNvPr>
          <p:cNvSpPr>
            <a:spLocks noChangeShapeType="1"/>
          </p:cNvSpPr>
          <p:nvPr/>
        </p:nvSpPr>
        <p:spPr bwMode="auto">
          <a:xfrm flipH="1" flipV="1">
            <a:off x="5478887" y="3027608"/>
            <a:ext cx="228600" cy="76200"/>
          </a:xfrm>
          <a:prstGeom prst="line">
            <a:avLst/>
          </a:prstGeom>
          <a:noFill/>
          <a:ln w="38100">
            <a:solidFill>
              <a:srgbClr val="D6009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GB" sz="2400">
              <a:solidFill>
                <a:srgbClr val="000000"/>
              </a:solidFill>
              <a:latin typeface="Times New Roman" charset="0"/>
              <a:ea typeface="ＭＳ Ｐゴシック" charset="0"/>
            </a:endParaRPr>
          </a:p>
        </p:txBody>
      </p:sp>
      <p:sp>
        <p:nvSpPr>
          <p:cNvPr id="84" name="Line 42">
            <a:extLst>
              <a:ext uri="{FF2B5EF4-FFF2-40B4-BE49-F238E27FC236}">
                <a16:creationId xmlns:a16="http://schemas.microsoft.com/office/drawing/2014/main" id="{CB438127-ABC9-4C7B-86B7-292E36C8481E}"/>
              </a:ext>
            </a:extLst>
          </p:cNvPr>
          <p:cNvSpPr>
            <a:spLocks noChangeShapeType="1"/>
          </p:cNvSpPr>
          <p:nvPr/>
        </p:nvSpPr>
        <p:spPr bwMode="auto">
          <a:xfrm flipH="1">
            <a:off x="6164687" y="4704008"/>
            <a:ext cx="228600" cy="0"/>
          </a:xfrm>
          <a:prstGeom prst="line">
            <a:avLst/>
          </a:prstGeom>
          <a:noFill/>
          <a:ln w="38100">
            <a:solidFill>
              <a:srgbClr val="D6009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GB" sz="2400">
              <a:solidFill>
                <a:srgbClr val="000000"/>
              </a:solidFill>
              <a:latin typeface="Times New Roman" charset="0"/>
              <a:ea typeface="ＭＳ Ｐゴシック" charset="0"/>
            </a:endParaRPr>
          </a:p>
        </p:txBody>
      </p:sp>
      <p:sp>
        <p:nvSpPr>
          <p:cNvPr id="85" name="Line 43">
            <a:extLst>
              <a:ext uri="{FF2B5EF4-FFF2-40B4-BE49-F238E27FC236}">
                <a16:creationId xmlns:a16="http://schemas.microsoft.com/office/drawing/2014/main" id="{4BBCC0D6-0B85-42E4-A49E-D2D238761BDF}"/>
              </a:ext>
            </a:extLst>
          </p:cNvPr>
          <p:cNvSpPr>
            <a:spLocks noChangeShapeType="1"/>
          </p:cNvSpPr>
          <p:nvPr/>
        </p:nvSpPr>
        <p:spPr bwMode="auto">
          <a:xfrm flipH="1" flipV="1">
            <a:off x="6545687" y="3789608"/>
            <a:ext cx="152400" cy="152400"/>
          </a:xfrm>
          <a:prstGeom prst="line">
            <a:avLst/>
          </a:prstGeom>
          <a:noFill/>
          <a:ln w="38100">
            <a:solidFill>
              <a:srgbClr val="D6009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GB" sz="2400">
              <a:solidFill>
                <a:srgbClr val="000000"/>
              </a:solidFill>
              <a:latin typeface="Times New Roman" charset="0"/>
              <a:ea typeface="ＭＳ Ｐゴシック" charset="0"/>
            </a:endParaRPr>
          </a:p>
        </p:txBody>
      </p:sp>
      <p:sp>
        <p:nvSpPr>
          <p:cNvPr id="86" name="Line 44">
            <a:extLst>
              <a:ext uri="{FF2B5EF4-FFF2-40B4-BE49-F238E27FC236}">
                <a16:creationId xmlns:a16="http://schemas.microsoft.com/office/drawing/2014/main" id="{9C7CC8D1-AA7D-4B3B-95F0-612F6B9C7A73}"/>
              </a:ext>
            </a:extLst>
          </p:cNvPr>
          <p:cNvSpPr>
            <a:spLocks noChangeShapeType="1"/>
          </p:cNvSpPr>
          <p:nvPr/>
        </p:nvSpPr>
        <p:spPr bwMode="auto">
          <a:xfrm flipV="1">
            <a:off x="5936087" y="4018208"/>
            <a:ext cx="76200" cy="228600"/>
          </a:xfrm>
          <a:prstGeom prst="line">
            <a:avLst/>
          </a:prstGeom>
          <a:noFill/>
          <a:ln w="38100">
            <a:solidFill>
              <a:srgbClr val="D6009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GB" sz="2400">
              <a:solidFill>
                <a:srgbClr val="000000"/>
              </a:solidFill>
              <a:latin typeface="Times New Roman" charset="0"/>
              <a:ea typeface="ＭＳ Ｐゴシック" charset="0"/>
            </a:endParaRPr>
          </a:p>
        </p:txBody>
      </p:sp>
      <p:sp>
        <p:nvSpPr>
          <p:cNvPr id="87" name="Text Box 45">
            <a:extLst>
              <a:ext uri="{FF2B5EF4-FFF2-40B4-BE49-F238E27FC236}">
                <a16:creationId xmlns:a16="http://schemas.microsoft.com/office/drawing/2014/main" id="{D97D82C2-9FBA-4C9E-B5C1-9BAFC74DF77A}"/>
              </a:ext>
            </a:extLst>
          </p:cNvPr>
          <p:cNvSpPr txBox="1">
            <a:spLocks noChangeArrowheads="1"/>
          </p:cNvSpPr>
          <p:nvPr/>
        </p:nvSpPr>
        <p:spPr bwMode="auto">
          <a:xfrm>
            <a:off x="4716887" y="2265608"/>
            <a:ext cx="1371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2400">
                <a:solidFill>
                  <a:srgbClr val="000000"/>
                </a:solidFill>
                <a:latin typeface="Times New Roman" charset="0"/>
                <a:ea typeface="ＭＳ Ｐゴシック" charset="0"/>
              </a:rPr>
              <a:t>termina</a:t>
            </a:r>
          </a:p>
        </p:txBody>
      </p:sp>
    </p:spTree>
    <p:extLst>
      <p:ext uri="{BB962C8B-B14F-4D97-AF65-F5344CB8AC3E}">
        <p14:creationId xmlns:p14="http://schemas.microsoft.com/office/powerpoint/2010/main" val="1690442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2"/>
                                        </p:tgtEl>
                                        <p:attrNameLst>
                                          <p:attrName>style.visibility</p:attrName>
                                        </p:attrNameLst>
                                      </p:cBhvr>
                                      <p:to>
                                        <p:strVal val="visible"/>
                                      </p:to>
                                    </p:set>
                                    <p:animEffect transition="in" filter="wipe(down)">
                                      <p:cBhvr>
                                        <p:cTn id="7" dur="500"/>
                                        <p:tgtEl>
                                          <p:spTgt spid="62"/>
                                        </p:tgtEl>
                                      </p:cBhvr>
                                    </p:animEffect>
                                  </p:childTnLst>
                                </p:cTn>
                              </p:par>
                              <p:par>
                                <p:cTn id="8" presetID="22" presetClass="entr" presetSubtype="4" fill="hold" nodeType="withEffect">
                                  <p:stCondLst>
                                    <p:cond delay="0"/>
                                  </p:stCondLst>
                                  <p:childTnLst>
                                    <p:set>
                                      <p:cBhvr>
                                        <p:cTn id="9" dur="1" fill="hold">
                                          <p:stCondLst>
                                            <p:cond delay="0"/>
                                          </p:stCondLst>
                                        </p:cTn>
                                        <p:tgtEl>
                                          <p:spTgt spid="66"/>
                                        </p:tgtEl>
                                        <p:attrNameLst>
                                          <p:attrName>style.visibility</p:attrName>
                                        </p:attrNameLst>
                                      </p:cBhvr>
                                      <p:to>
                                        <p:strVal val="visible"/>
                                      </p:to>
                                    </p:set>
                                    <p:animEffect transition="in" filter="wipe(down)">
                                      <p:cBhvr>
                                        <p:cTn id="10" dur="500"/>
                                        <p:tgtEl>
                                          <p:spTgt spid="66"/>
                                        </p:tgtEl>
                                      </p:cBhvr>
                                    </p:animEffect>
                                  </p:childTnLst>
                                </p:cTn>
                              </p:par>
                              <p:par>
                                <p:cTn id="11" presetID="22" presetClass="entr" presetSubtype="4" fill="hold" nodeType="withEffect">
                                  <p:stCondLst>
                                    <p:cond delay="0"/>
                                  </p:stCondLst>
                                  <p:childTnLst>
                                    <p:set>
                                      <p:cBhvr>
                                        <p:cTn id="12" dur="1" fill="hold">
                                          <p:stCondLst>
                                            <p:cond delay="0"/>
                                          </p:stCondLst>
                                        </p:cTn>
                                        <p:tgtEl>
                                          <p:spTgt spid="74"/>
                                        </p:tgtEl>
                                        <p:attrNameLst>
                                          <p:attrName>style.visibility</p:attrName>
                                        </p:attrNameLst>
                                      </p:cBhvr>
                                      <p:to>
                                        <p:strVal val="visible"/>
                                      </p:to>
                                    </p:set>
                                    <p:animEffect transition="in" filter="wipe(down)">
                                      <p:cBhvr>
                                        <p:cTn id="13" dur="500"/>
                                        <p:tgtEl>
                                          <p:spTgt spid="74"/>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nodeType="clickEffect">
                                  <p:stCondLst>
                                    <p:cond delay="0"/>
                                  </p:stCondLst>
                                  <p:childTnLst>
                                    <p:set>
                                      <p:cBhvr>
                                        <p:cTn id="17" dur="1" fill="hold">
                                          <p:stCondLst>
                                            <p:cond delay="0"/>
                                          </p:stCondLst>
                                        </p:cTn>
                                        <p:tgtEl>
                                          <p:spTgt spid="61"/>
                                        </p:tgtEl>
                                        <p:attrNameLst>
                                          <p:attrName>style.visibility</p:attrName>
                                        </p:attrNameLst>
                                      </p:cBhvr>
                                      <p:to>
                                        <p:strVal val="visible"/>
                                      </p:to>
                                    </p:set>
                                    <p:animEffect transition="in" filter="wipe(down)">
                                      <p:cBhvr>
                                        <p:cTn id="18" dur="500"/>
                                        <p:tgtEl>
                                          <p:spTgt spid="61"/>
                                        </p:tgtEl>
                                      </p:cBhvr>
                                    </p:animEffect>
                                  </p:childTnLst>
                                </p:cTn>
                              </p:par>
                              <p:par>
                                <p:cTn id="19" presetID="22" presetClass="entr" presetSubtype="4" fill="hold" nodeType="withEffect">
                                  <p:stCondLst>
                                    <p:cond delay="0"/>
                                  </p:stCondLst>
                                  <p:childTnLst>
                                    <p:set>
                                      <p:cBhvr>
                                        <p:cTn id="20" dur="1" fill="hold">
                                          <p:stCondLst>
                                            <p:cond delay="0"/>
                                          </p:stCondLst>
                                        </p:cTn>
                                        <p:tgtEl>
                                          <p:spTgt spid="65"/>
                                        </p:tgtEl>
                                        <p:attrNameLst>
                                          <p:attrName>style.visibility</p:attrName>
                                        </p:attrNameLst>
                                      </p:cBhvr>
                                      <p:to>
                                        <p:strVal val="visible"/>
                                      </p:to>
                                    </p:set>
                                    <p:animEffect transition="in" filter="wipe(down)">
                                      <p:cBhvr>
                                        <p:cTn id="21" dur="500"/>
                                        <p:tgtEl>
                                          <p:spTgt spid="65"/>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4" fill="hold" nodeType="clickEffect">
                                  <p:stCondLst>
                                    <p:cond delay="0"/>
                                  </p:stCondLst>
                                  <p:childTnLst>
                                    <p:set>
                                      <p:cBhvr>
                                        <p:cTn id="25" dur="1" fill="hold">
                                          <p:stCondLst>
                                            <p:cond delay="0"/>
                                          </p:stCondLst>
                                        </p:cTn>
                                        <p:tgtEl>
                                          <p:spTgt spid="64"/>
                                        </p:tgtEl>
                                        <p:attrNameLst>
                                          <p:attrName>style.visibility</p:attrName>
                                        </p:attrNameLst>
                                      </p:cBhvr>
                                      <p:to>
                                        <p:strVal val="visible"/>
                                      </p:to>
                                    </p:set>
                                    <p:animEffect transition="in" filter="wipe(down)">
                                      <p:cBhvr>
                                        <p:cTn id="26" dur="500"/>
                                        <p:tgtEl>
                                          <p:spTgt spid="64"/>
                                        </p:tgtEl>
                                      </p:cBhvr>
                                    </p:animEffect>
                                  </p:childTnLst>
                                </p:cTn>
                              </p:par>
                              <p:par>
                                <p:cTn id="27" presetID="22" presetClass="entr" presetSubtype="4" fill="hold" nodeType="withEffect">
                                  <p:stCondLst>
                                    <p:cond delay="0"/>
                                  </p:stCondLst>
                                  <p:childTnLst>
                                    <p:set>
                                      <p:cBhvr>
                                        <p:cTn id="28" dur="1" fill="hold">
                                          <p:stCondLst>
                                            <p:cond delay="0"/>
                                          </p:stCondLst>
                                        </p:cTn>
                                        <p:tgtEl>
                                          <p:spTgt spid="68"/>
                                        </p:tgtEl>
                                        <p:attrNameLst>
                                          <p:attrName>style.visibility</p:attrName>
                                        </p:attrNameLst>
                                      </p:cBhvr>
                                      <p:to>
                                        <p:strVal val="visible"/>
                                      </p:to>
                                    </p:set>
                                    <p:animEffect transition="in" filter="wipe(down)">
                                      <p:cBhvr>
                                        <p:cTn id="29" dur="500"/>
                                        <p:tgtEl>
                                          <p:spTgt spid="68"/>
                                        </p:tgtEl>
                                      </p:cBhvr>
                                    </p:animEffect>
                                  </p:childTnLst>
                                </p:cTn>
                              </p:par>
                              <p:par>
                                <p:cTn id="30" presetID="22" presetClass="entr" presetSubtype="4" fill="hold" nodeType="withEffect">
                                  <p:stCondLst>
                                    <p:cond delay="0"/>
                                  </p:stCondLst>
                                  <p:childTnLst>
                                    <p:set>
                                      <p:cBhvr>
                                        <p:cTn id="31" dur="1" fill="hold">
                                          <p:stCondLst>
                                            <p:cond delay="0"/>
                                          </p:stCondLst>
                                        </p:cTn>
                                        <p:tgtEl>
                                          <p:spTgt spid="67"/>
                                        </p:tgtEl>
                                        <p:attrNameLst>
                                          <p:attrName>style.visibility</p:attrName>
                                        </p:attrNameLst>
                                      </p:cBhvr>
                                      <p:to>
                                        <p:strVal val="visible"/>
                                      </p:to>
                                    </p:set>
                                    <p:animEffect transition="in" filter="wipe(down)">
                                      <p:cBhvr>
                                        <p:cTn id="32" dur="500"/>
                                        <p:tgtEl>
                                          <p:spTgt spid="67"/>
                                        </p:tgtEl>
                                      </p:cBhvr>
                                    </p:animEffect>
                                  </p:childTnLst>
                                </p:cTn>
                              </p:par>
                              <p:par>
                                <p:cTn id="33" presetID="22" presetClass="entr" presetSubtype="4" fill="hold" nodeType="withEffect">
                                  <p:stCondLst>
                                    <p:cond delay="0"/>
                                  </p:stCondLst>
                                  <p:childTnLst>
                                    <p:set>
                                      <p:cBhvr>
                                        <p:cTn id="34" dur="1" fill="hold">
                                          <p:stCondLst>
                                            <p:cond delay="0"/>
                                          </p:stCondLst>
                                        </p:cTn>
                                        <p:tgtEl>
                                          <p:spTgt spid="69"/>
                                        </p:tgtEl>
                                        <p:attrNameLst>
                                          <p:attrName>style.visibility</p:attrName>
                                        </p:attrNameLst>
                                      </p:cBhvr>
                                      <p:to>
                                        <p:strVal val="visible"/>
                                      </p:to>
                                    </p:set>
                                    <p:animEffect transition="in" filter="wipe(down)">
                                      <p:cBhvr>
                                        <p:cTn id="35" dur="500"/>
                                        <p:tgtEl>
                                          <p:spTgt spid="69"/>
                                        </p:tgtEl>
                                      </p:cBhvr>
                                    </p:animEffect>
                                  </p:childTnLst>
                                </p:cTn>
                              </p:par>
                              <p:par>
                                <p:cTn id="36" presetID="22" presetClass="entr" presetSubtype="4" fill="hold" nodeType="withEffect">
                                  <p:stCondLst>
                                    <p:cond delay="0"/>
                                  </p:stCondLst>
                                  <p:childTnLst>
                                    <p:set>
                                      <p:cBhvr>
                                        <p:cTn id="37" dur="1" fill="hold">
                                          <p:stCondLst>
                                            <p:cond delay="0"/>
                                          </p:stCondLst>
                                        </p:cTn>
                                        <p:tgtEl>
                                          <p:spTgt spid="70"/>
                                        </p:tgtEl>
                                        <p:attrNameLst>
                                          <p:attrName>style.visibility</p:attrName>
                                        </p:attrNameLst>
                                      </p:cBhvr>
                                      <p:to>
                                        <p:strVal val="visible"/>
                                      </p:to>
                                    </p:set>
                                    <p:animEffect transition="in" filter="wipe(down)">
                                      <p:cBhvr>
                                        <p:cTn id="38" dur="500"/>
                                        <p:tgtEl>
                                          <p:spTgt spid="70"/>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4" fill="hold" nodeType="clickEffect">
                                  <p:stCondLst>
                                    <p:cond delay="0"/>
                                  </p:stCondLst>
                                  <p:childTnLst>
                                    <p:set>
                                      <p:cBhvr>
                                        <p:cTn id="42" dur="1" fill="hold">
                                          <p:stCondLst>
                                            <p:cond delay="0"/>
                                          </p:stCondLst>
                                        </p:cTn>
                                        <p:tgtEl>
                                          <p:spTgt spid="63"/>
                                        </p:tgtEl>
                                        <p:attrNameLst>
                                          <p:attrName>style.visibility</p:attrName>
                                        </p:attrNameLst>
                                      </p:cBhvr>
                                      <p:to>
                                        <p:strVal val="visible"/>
                                      </p:to>
                                    </p:set>
                                    <p:animEffect transition="in" filter="wipe(down)">
                                      <p:cBhvr>
                                        <p:cTn id="43" dur="500"/>
                                        <p:tgtEl>
                                          <p:spTgt spid="63"/>
                                        </p:tgtEl>
                                      </p:cBhvr>
                                    </p:animEffect>
                                  </p:childTnLst>
                                </p:cTn>
                              </p:par>
                              <p:par>
                                <p:cTn id="44" presetID="22" presetClass="entr" presetSubtype="4" fill="hold" nodeType="withEffect">
                                  <p:stCondLst>
                                    <p:cond delay="0"/>
                                  </p:stCondLst>
                                  <p:childTnLst>
                                    <p:set>
                                      <p:cBhvr>
                                        <p:cTn id="45" dur="1" fill="hold">
                                          <p:stCondLst>
                                            <p:cond delay="0"/>
                                          </p:stCondLst>
                                        </p:cTn>
                                        <p:tgtEl>
                                          <p:spTgt spid="73"/>
                                        </p:tgtEl>
                                        <p:attrNameLst>
                                          <p:attrName>style.visibility</p:attrName>
                                        </p:attrNameLst>
                                      </p:cBhvr>
                                      <p:to>
                                        <p:strVal val="visible"/>
                                      </p:to>
                                    </p:set>
                                    <p:animEffect transition="in" filter="wipe(down)">
                                      <p:cBhvr>
                                        <p:cTn id="46" dur="500"/>
                                        <p:tgtEl>
                                          <p:spTgt spid="73"/>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4" fill="hold" nodeType="clickEffect">
                                  <p:stCondLst>
                                    <p:cond delay="0"/>
                                  </p:stCondLst>
                                  <p:childTnLst>
                                    <p:set>
                                      <p:cBhvr>
                                        <p:cTn id="50" dur="1" fill="hold">
                                          <p:stCondLst>
                                            <p:cond delay="0"/>
                                          </p:stCondLst>
                                        </p:cTn>
                                        <p:tgtEl>
                                          <p:spTgt spid="84"/>
                                        </p:tgtEl>
                                        <p:attrNameLst>
                                          <p:attrName>style.visibility</p:attrName>
                                        </p:attrNameLst>
                                      </p:cBhvr>
                                      <p:to>
                                        <p:strVal val="visible"/>
                                      </p:to>
                                    </p:set>
                                    <p:animEffect transition="in" filter="wipe(down)">
                                      <p:cBhvr>
                                        <p:cTn id="51" dur="500"/>
                                        <p:tgtEl>
                                          <p:spTgt spid="84"/>
                                        </p:tgtEl>
                                      </p:cBhvr>
                                    </p:animEffect>
                                  </p:childTnLst>
                                </p:cTn>
                              </p:par>
                              <p:par>
                                <p:cTn id="52" presetID="22" presetClass="entr" presetSubtype="4" fill="hold" nodeType="withEffect">
                                  <p:stCondLst>
                                    <p:cond delay="0"/>
                                  </p:stCondLst>
                                  <p:childTnLst>
                                    <p:set>
                                      <p:cBhvr>
                                        <p:cTn id="53" dur="1" fill="hold">
                                          <p:stCondLst>
                                            <p:cond delay="0"/>
                                          </p:stCondLst>
                                        </p:cTn>
                                        <p:tgtEl>
                                          <p:spTgt spid="78"/>
                                        </p:tgtEl>
                                        <p:attrNameLst>
                                          <p:attrName>style.visibility</p:attrName>
                                        </p:attrNameLst>
                                      </p:cBhvr>
                                      <p:to>
                                        <p:strVal val="visible"/>
                                      </p:to>
                                    </p:set>
                                    <p:animEffect transition="in" filter="wipe(down)">
                                      <p:cBhvr>
                                        <p:cTn id="54" dur="500"/>
                                        <p:tgtEl>
                                          <p:spTgt spid="78"/>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4" fill="hold" nodeType="clickEffect">
                                  <p:stCondLst>
                                    <p:cond delay="0"/>
                                  </p:stCondLst>
                                  <p:childTnLst>
                                    <p:set>
                                      <p:cBhvr>
                                        <p:cTn id="58" dur="1" fill="hold">
                                          <p:stCondLst>
                                            <p:cond delay="0"/>
                                          </p:stCondLst>
                                        </p:cTn>
                                        <p:tgtEl>
                                          <p:spTgt spid="76"/>
                                        </p:tgtEl>
                                        <p:attrNameLst>
                                          <p:attrName>style.visibility</p:attrName>
                                        </p:attrNameLst>
                                      </p:cBhvr>
                                      <p:to>
                                        <p:strVal val="visible"/>
                                      </p:to>
                                    </p:set>
                                    <p:animEffect transition="in" filter="wipe(down)">
                                      <p:cBhvr>
                                        <p:cTn id="59" dur="500"/>
                                        <p:tgtEl>
                                          <p:spTgt spid="76"/>
                                        </p:tgtEl>
                                      </p:cBhvr>
                                    </p:animEffect>
                                  </p:childTnLst>
                                </p:cTn>
                              </p:par>
                              <p:par>
                                <p:cTn id="60" presetID="22" presetClass="entr" presetSubtype="4" fill="hold" nodeType="withEffect">
                                  <p:stCondLst>
                                    <p:cond delay="0"/>
                                  </p:stCondLst>
                                  <p:childTnLst>
                                    <p:set>
                                      <p:cBhvr>
                                        <p:cTn id="61" dur="1" fill="hold">
                                          <p:stCondLst>
                                            <p:cond delay="0"/>
                                          </p:stCondLst>
                                        </p:cTn>
                                        <p:tgtEl>
                                          <p:spTgt spid="86"/>
                                        </p:tgtEl>
                                        <p:attrNameLst>
                                          <p:attrName>style.visibility</p:attrName>
                                        </p:attrNameLst>
                                      </p:cBhvr>
                                      <p:to>
                                        <p:strVal val="visible"/>
                                      </p:to>
                                    </p:set>
                                    <p:animEffect transition="in" filter="wipe(down)">
                                      <p:cBhvr>
                                        <p:cTn id="62" dur="500"/>
                                        <p:tgtEl>
                                          <p:spTgt spid="86"/>
                                        </p:tgtEl>
                                      </p:cBhvr>
                                    </p:animEffect>
                                  </p:childTnLst>
                                </p:cTn>
                              </p:par>
                              <p:par>
                                <p:cTn id="63" presetID="22" presetClass="entr" presetSubtype="4" fill="hold" nodeType="withEffect">
                                  <p:stCondLst>
                                    <p:cond delay="0"/>
                                  </p:stCondLst>
                                  <p:childTnLst>
                                    <p:set>
                                      <p:cBhvr>
                                        <p:cTn id="64" dur="1" fill="hold">
                                          <p:stCondLst>
                                            <p:cond delay="0"/>
                                          </p:stCondLst>
                                        </p:cTn>
                                        <p:tgtEl>
                                          <p:spTgt spid="85"/>
                                        </p:tgtEl>
                                        <p:attrNameLst>
                                          <p:attrName>style.visibility</p:attrName>
                                        </p:attrNameLst>
                                      </p:cBhvr>
                                      <p:to>
                                        <p:strVal val="visible"/>
                                      </p:to>
                                    </p:set>
                                    <p:animEffect transition="in" filter="wipe(down)">
                                      <p:cBhvr>
                                        <p:cTn id="65" dur="500"/>
                                        <p:tgtEl>
                                          <p:spTgt spid="85"/>
                                        </p:tgtEl>
                                      </p:cBhvr>
                                    </p:animEffect>
                                  </p:childTnLst>
                                </p:cTn>
                              </p:par>
                              <p:par>
                                <p:cTn id="66" presetID="22" presetClass="entr" presetSubtype="4" fill="hold" nodeType="withEffect">
                                  <p:stCondLst>
                                    <p:cond delay="0"/>
                                  </p:stCondLst>
                                  <p:childTnLst>
                                    <p:set>
                                      <p:cBhvr>
                                        <p:cTn id="67" dur="1" fill="hold">
                                          <p:stCondLst>
                                            <p:cond delay="0"/>
                                          </p:stCondLst>
                                        </p:cTn>
                                        <p:tgtEl>
                                          <p:spTgt spid="77"/>
                                        </p:tgtEl>
                                        <p:attrNameLst>
                                          <p:attrName>style.visibility</p:attrName>
                                        </p:attrNameLst>
                                      </p:cBhvr>
                                      <p:to>
                                        <p:strVal val="visible"/>
                                      </p:to>
                                    </p:set>
                                    <p:animEffect transition="in" filter="wipe(down)">
                                      <p:cBhvr>
                                        <p:cTn id="68" dur="500"/>
                                        <p:tgtEl>
                                          <p:spTgt spid="77"/>
                                        </p:tgtEl>
                                      </p:cBhvr>
                                    </p:animEffect>
                                  </p:childTnLst>
                                </p:cTn>
                              </p:par>
                              <p:par>
                                <p:cTn id="69" presetID="22" presetClass="entr" presetSubtype="4" fill="hold" nodeType="withEffect">
                                  <p:stCondLst>
                                    <p:cond delay="0"/>
                                  </p:stCondLst>
                                  <p:childTnLst>
                                    <p:set>
                                      <p:cBhvr>
                                        <p:cTn id="70" dur="1" fill="hold">
                                          <p:stCondLst>
                                            <p:cond delay="0"/>
                                          </p:stCondLst>
                                        </p:cTn>
                                        <p:tgtEl>
                                          <p:spTgt spid="81"/>
                                        </p:tgtEl>
                                        <p:attrNameLst>
                                          <p:attrName>style.visibility</p:attrName>
                                        </p:attrNameLst>
                                      </p:cBhvr>
                                      <p:to>
                                        <p:strVal val="visible"/>
                                      </p:to>
                                    </p:set>
                                    <p:animEffect transition="in" filter="wipe(down)">
                                      <p:cBhvr>
                                        <p:cTn id="71" dur="500"/>
                                        <p:tgtEl>
                                          <p:spTgt spid="81"/>
                                        </p:tgtEl>
                                      </p:cBhvr>
                                    </p:animEffect>
                                  </p:childTnLst>
                                </p:cTn>
                              </p:par>
                            </p:childTnLst>
                          </p:cTn>
                        </p:par>
                      </p:childTnLst>
                    </p:cTn>
                  </p:par>
                  <p:par>
                    <p:cTn id="72" fill="hold">
                      <p:stCondLst>
                        <p:cond delay="indefinite"/>
                      </p:stCondLst>
                      <p:childTnLst>
                        <p:par>
                          <p:cTn id="73" fill="hold">
                            <p:stCondLst>
                              <p:cond delay="0"/>
                            </p:stCondLst>
                            <p:childTnLst>
                              <p:par>
                                <p:cTn id="74" presetID="22" presetClass="entr" presetSubtype="4" fill="hold" nodeType="clickEffect">
                                  <p:stCondLst>
                                    <p:cond delay="0"/>
                                  </p:stCondLst>
                                  <p:childTnLst>
                                    <p:set>
                                      <p:cBhvr>
                                        <p:cTn id="75" dur="1" fill="hold">
                                          <p:stCondLst>
                                            <p:cond delay="0"/>
                                          </p:stCondLst>
                                        </p:cTn>
                                        <p:tgtEl>
                                          <p:spTgt spid="75"/>
                                        </p:tgtEl>
                                        <p:attrNameLst>
                                          <p:attrName>style.visibility</p:attrName>
                                        </p:attrNameLst>
                                      </p:cBhvr>
                                      <p:to>
                                        <p:strVal val="visible"/>
                                      </p:to>
                                    </p:set>
                                    <p:animEffect transition="in" filter="wipe(down)">
                                      <p:cBhvr>
                                        <p:cTn id="76" dur="500"/>
                                        <p:tgtEl>
                                          <p:spTgt spid="75"/>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nodeType="clickEffect">
                                  <p:stCondLst>
                                    <p:cond delay="0"/>
                                  </p:stCondLst>
                                  <p:childTnLst>
                                    <p:set>
                                      <p:cBhvr>
                                        <p:cTn id="80" dur="1" fill="hold">
                                          <p:stCondLst>
                                            <p:cond delay="0"/>
                                          </p:stCondLst>
                                        </p:cTn>
                                        <p:tgtEl>
                                          <p:spTgt spid="79"/>
                                        </p:tgtEl>
                                        <p:attrNameLst>
                                          <p:attrName>style.visibility</p:attrName>
                                        </p:attrNameLst>
                                      </p:cBhvr>
                                      <p:to>
                                        <p:strVal val="visible"/>
                                      </p:to>
                                    </p:set>
                                    <p:animEffect transition="in" filter="wipe(down)">
                                      <p:cBhvr>
                                        <p:cTn id="81" dur="500"/>
                                        <p:tgtEl>
                                          <p:spTgt spid="79"/>
                                        </p:tgtEl>
                                      </p:cBhvr>
                                    </p:animEffect>
                                  </p:childTnLst>
                                </p:cTn>
                              </p:par>
                              <p:par>
                                <p:cTn id="82" presetID="22" presetClass="entr" presetSubtype="4" fill="hold" nodeType="withEffect">
                                  <p:stCondLst>
                                    <p:cond delay="0"/>
                                  </p:stCondLst>
                                  <p:childTnLst>
                                    <p:set>
                                      <p:cBhvr>
                                        <p:cTn id="83" dur="1" fill="hold">
                                          <p:stCondLst>
                                            <p:cond delay="0"/>
                                          </p:stCondLst>
                                        </p:cTn>
                                        <p:tgtEl>
                                          <p:spTgt spid="83"/>
                                        </p:tgtEl>
                                        <p:attrNameLst>
                                          <p:attrName>style.visibility</p:attrName>
                                        </p:attrNameLst>
                                      </p:cBhvr>
                                      <p:to>
                                        <p:strVal val="visible"/>
                                      </p:to>
                                    </p:set>
                                    <p:animEffect transition="in" filter="wipe(down)">
                                      <p:cBhvr>
                                        <p:cTn id="84" dur="500"/>
                                        <p:tgtEl>
                                          <p:spTgt spid="83"/>
                                        </p:tgtEl>
                                      </p:cBhvr>
                                    </p:animEffect>
                                  </p:childTnLst>
                                </p:cTn>
                              </p:par>
                            </p:childTnLst>
                          </p:cTn>
                        </p:par>
                      </p:childTnLst>
                    </p:cTn>
                  </p:par>
                  <p:par>
                    <p:cTn id="85" fill="hold">
                      <p:stCondLst>
                        <p:cond delay="indefinite"/>
                      </p:stCondLst>
                      <p:childTnLst>
                        <p:par>
                          <p:cTn id="86" fill="hold">
                            <p:stCondLst>
                              <p:cond delay="0"/>
                            </p:stCondLst>
                            <p:childTnLst>
                              <p:par>
                                <p:cTn id="87" presetID="22" presetClass="entr" presetSubtype="4" fill="hold" nodeType="clickEffect">
                                  <p:stCondLst>
                                    <p:cond delay="0"/>
                                  </p:stCondLst>
                                  <p:childTnLst>
                                    <p:set>
                                      <p:cBhvr>
                                        <p:cTn id="88" dur="1" fill="hold">
                                          <p:stCondLst>
                                            <p:cond delay="0"/>
                                          </p:stCondLst>
                                        </p:cTn>
                                        <p:tgtEl>
                                          <p:spTgt spid="80"/>
                                        </p:tgtEl>
                                        <p:attrNameLst>
                                          <p:attrName>style.visibility</p:attrName>
                                        </p:attrNameLst>
                                      </p:cBhvr>
                                      <p:to>
                                        <p:strVal val="visible"/>
                                      </p:to>
                                    </p:set>
                                    <p:animEffect transition="in" filter="wipe(down)">
                                      <p:cBhvr>
                                        <p:cTn id="89" dur="500"/>
                                        <p:tgtEl>
                                          <p:spTgt spid="80"/>
                                        </p:tgtEl>
                                      </p:cBhvr>
                                    </p:animEffect>
                                  </p:childTnLst>
                                </p:cTn>
                              </p:par>
                              <p:par>
                                <p:cTn id="90" presetID="22" presetClass="entr" presetSubtype="4" fill="hold" nodeType="withEffect">
                                  <p:stCondLst>
                                    <p:cond delay="0"/>
                                  </p:stCondLst>
                                  <p:childTnLst>
                                    <p:set>
                                      <p:cBhvr>
                                        <p:cTn id="91" dur="1" fill="hold">
                                          <p:stCondLst>
                                            <p:cond delay="0"/>
                                          </p:stCondLst>
                                        </p:cTn>
                                        <p:tgtEl>
                                          <p:spTgt spid="82"/>
                                        </p:tgtEl>
                                        <p:attrNameLst>
                                          <p:attrName>style.visibility</p:attrName>
                                        </p:attrNameLst>
                                      </p:cBhvr>
                                      <p:to>
                                        <p:strVal val="visible"/>
                                      </p:to>
                                    </p:set>
                                    <p:animEffect transition="in" filter="wipe(down)">
                                      <p:cBhvr>
                                        <p:cTn id="92" dur="500"/>
                                        <p:tgtEl>
                                          <p:spTgt spid="82"/>
                                        </p:tgtEl>
                                      </p:cBhvr>
                                    </p:animEffect>
                                  </p:childTnLst>
                                </p:cTn>
                              </p:par>
                            </p:childTnLst>
                          </p:cTn>
                        </p:par>
                      </p:childTnLst>
                    </p:cTn>
                  </p:par>
                  <p:par>
                    <p:cTn id="93" fill="hold">
                      <p:stCondLst>
                        <p:cond delay="indefinite"/>
                      </p:stCondLst>
                      <p:childTnLst>
                        <p:par>
                          <p:cTn id="94" fill="hold">
                            <p:stCondLst>
                              <p:cond delay="0"/>
                            </p:stCondLst>
                            <p:childTnLst>
                              <p:par>
                                <p:cTn id="95" presetID="22" presetClass="entr" presetSubtype="4" fill="hold" grpId="0" nodeType="clickEffect">
                                  <p:stCondLst>
                                    <p:cond delay="0"/>
                                  </p:stCondLst>
                                  <p:childTnLst>
                                    <p:set>
                                      <p:cBhvr>
                                        <p:cTn id="96" dur="1" fill="hold">
                                          <p:stCondLst>
                                            <p:cond delay="0"/>
                                          </p:stCondLst>
                                        </p:cTn>
                                        <p:tgtEl>
                                          <p:spTgt spid="87"/>
                                        </p:tgtEl>
                                        <p:attrNameLst>
                                          <p:attrName>style.visibility</p:attrName>
                                        </p:attrNameLst>
                                      </p:cBhvr>
                                      <p:to>
                                        <p:strVal val="visible"/>
                                      </p:to>
                                    </p:set>
                                    <p:animEffect transition="in" filter="wipe(down)">
                                      <p:cBhvr>
                                        <p:cTn id="97" dur="500"/>
                                        <p:tgtEl>
                                          <p:spTgt spid="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B98E16-9241-4EA6-BA59-D7E8A467559D}"/>
              </a:ext>
            </a:extLst>
          </p:cNvPr>
          <p:cNvSpPr>
            <a:spLocks noGrp="1"/>
          </p:cNvSpPr>
          <p:nvPr>
            <p:ph type="title"/>
          </p:nvPr>
        </p:nvSpPr>
        <p:spPr>
          <a:xfrm>
            <a:off x="413543" y="517368"/>
            <a:ext cx="8515350" cy="458788"/>
          </a:xfrm>
        </p:spPr>
        <p:txBody>
          <a:bodyPr/>
          <a:lstStyle/>
          <a:p>
            <a:r>
              <a:rPr lang="fr-FR" dirty="0" err="1"/>
              <a:t>Terminarea</a:t>
            </a:r>
            <a:r>
              <a:rPr lang="fr-FR" dirty="0"/>
              <a:t> </a:t>
            </a:r>
            <a:r>
              <a:rPr lang="fr-FR" dirty="0" err="1"/>
              <a:t>programelor</a:t>
            </a:r>
            <a:r>
              <a:rPr lang="fr-FR" dirty="0"/>
              <a:t> </a:t>
            </a:r>
            <a:r>
              <a:rPr lang="fr-FR" dirty="0" err="1"/>
              <a:t>distribuite</a:t>
            </a:r>
            <a:endParaRPr lang="en-US" dirty="0"/>
          </a:p>
        </p:txBody>
      </p:sp>
      <p:sp>
        <p:nvSpPr>
          <p:cNvPr id="5" name="Rectangle 3">
            <a:extLst>
              <a:ext uri="{FF2B5EF4-FFF2-40B4-BE49-F238E27FC236}">
                <a16:creationId xmlns:a16="http://schemas.microsoft.com/office/drawing/2014/main" id="{7B90AF96-7C6C-4482-A0A9-1A467224631C}"/>
              </a:ext>
            </a:extLst>
          </p:cNvPr>
          <p:cNvSpPr txBox="1">
            <a:spLocks noChangeArrowheads="1"/>
          </p:cNvSpPr>
          <p:nvPr/>
        </p:nvSpPr>
        <p:spPr bwMode="auto">
          <a:xfrm>
            <a:off x="215106" y="1266825"/>
            <a:ext cx="8713787" cy="4968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lr>
                <a:schemeClr val="accent1"/>
              </a:buClr>
              <a:buFont typeface="Times"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Wingdings" pitchFamily="2" charset="2"/>
              <a:buChar char="w"/>
              <a:defRPr sz="2800">
                <a:solidFill>
                  <a:schemeClr val="tx1"/>
                </a:solidFill>
                <a:latin typeface="+mn-lt"/>
              </a:defRPr>
            </a:lvl2pPr>
            <a:lvl3pPr marL="1085850" indent="-228600" algn="l" rtl="0" eaLnBrk="0" fontAlgn="base" hangingPunct="0">
              <a:spcBef>
                <a:spcPct val="20000"/>
              </a:spcBef>
              <a:spcAft>
                <a:spcPct val="0"/>
              </a:spcAft>
              <a:buClr>
                <a:schemeClr val="accent1"/>
              </a:buClr>
              <a:buFont typeface="Wingdings" pitchFamily="2" charset="2"/>
              <a:buChar char="§"/>
              <a:defRPr sz="2400">
                <a:solidFill>
                  <a:schemeClr val="tx1"/>
                </a:solidFill>
                <a:latin typeface="+mn-lt"/>
              </a:defRPr>
            </a:lvl3pPr>
            <a:lvl4pPr marL="1428750" indent="-228600" algn="l" rtl="0" eaLnBrk="0" fontAlgn="base" hangingPunct="0">
              <a:spcBef>
                <a:spcPct val="20000"/>
              </a:spcBef>
              <a:spcAft>
                <a:spcPct val="0"/>
              </a:spcAft>
              <a:buClr>
                <a:schemeClr val="accent2"/>
              </a:buClr>
              <a:buFont typeface="Times" charset="0"/>
              <a:buChar char="•"/>
              <a:defRPr sz="2000">
                <a:solidFill>
                  <a:schemeClr val="tx1"/>
                </a:solidFill>
                <a:latin typeface="+mn-lt"/>
              </a:defRPr>
            </a:lvl4pPr>
            <a:lvl5pPr marL="1771650" indent="-228600" algn="l" rtl="0" eaLnBrk="0" fontAlgn="base" hangingPunct="0">
              <a:spcBef>
                <a:spcPct val="20000"/>
              </a:spcBef>
              <a:spcAft>
                <a:spcPct val="0"/>
              </a:spcAft>
              <a:buClr>
                <a:schemeClr val="tx2"/>
              </a:buClr>
              <a:buFont typeface="Wingdings" pitchFamily="2" charset="2"/>
              <a:buChar char="§"/>
              <a:defRPr sz="2000">
                <a:solidFill>
                  <a:schemeClr val="tx1"/>
                </a:solidFill>
                <a:latin typeface="+mn-lt"/>
              </a:defRPr>
            </a:lvl5pPr>
            <a:lvl6pPr marL="22288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6pPr>
            <a:lvl7pPr marL="26860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7pPr>
            <a:lvl8pPr marL="31432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8pPr>
            <a:lvl9pPr marL="36004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90000"/>
              </a:lnSpc>
              <a:spcBef>
                <a:spcPct val="20000"/>
              </a:spcBef>
              <a:spcAft>
                <a:spcPct val="0"/>
              </a:spcAft>
              <a:buClr>
                <a:srgbClr val="3568C7"/>
              </a:buClr>
              <a:buSzTx/>
              <a:buFont typeface="Times" charset="0"/>
              <a:buChar char="•"/>
              <a:tabLst/>
              <a:defRPr/>
            </a:pPr>
            <a:r>
              <a:rPr kumimoji="0" lang="ro-RO" sz="2400" b="1" i="0" u="none" strike="noStrike" kern="0" cap="none" spc="0" normalizeH="0" baseline="0" noProof="0" dirty="0">
                <a:ln>
                  <a:noFill/>
                </a:ln>
                <a:solidFill>
                  <a:srgbClr val="000000"/>
                </a:solidFill>
                <a:effectLst/>
                <a:uLnTx/>
                <a:uFillTx/>
              </a:rPr>
              <a:t>Problema:</a:t>
            </a:r>
            <a:r>
              <a:rPr kumimoji="0" lang="ro-RO" sz="2400" b="0" i="0" u="none" strike="noStrike" kern="0" cap="none" spc="0" normalizeH="0" baseline="0" noProof="0" dirty="0">
                <a:ln>
                  <a:noFill/>
                </a:ln>
                <a:solidFill>
                  <a:srgbClr val="000000"/>
                </a:solidFill>
                <a:effectLst/>
                <a:uLnTx/>
                <a:uFillTx/>
              </a:rPr>
              <a:t> detecția terminării</a:t>
            </a:r>
          </a:p>
          <a:p>
            <a:pPr marL="342900" marR="0" lvl="0" indent="-342900" algn="l" defTabSz="914400" rtl="0" eaLnBrk="1" fontAlgn="base" latinLnBrk="0" hangingPunct="1">
              <a:lnSpc>
                <a:spcPct val="90000"/>
              </a:lnSpc>
              <a:spcBef>
                <a:spcPct val="20000"/>
              </a:spcBef>
              <a:spcAft>
                <a:spcPct val="0"/>
              </a:spcAft>
              <a:buClr>
                <a:srgbClr val="3568C7"/>
              </a:buClr>
              <a:buSzTx/>
              <a:buFont typeface="Times" charset="0"/>
              <a:buChar char="•"/>
              <a:tabLst/>
              <a:defRPr/>
            </a:pPr>
            <a:r>
              <a:rPr kumimoji="0" lang="ro-RO" sz="2400" b="0" i="0" u="none" strike="noStrike" kern="0" cap="none" spc="0" normalizeH="0" baseline="0" noProof="0" dirty="0">
                <a:ln>
                  <a:noFill/>
                </a:ln>
                <a:solidFill>
                  <a:srgbClr val="000000"/>
                </a:solidFill>
                <a:effectLst/>
                <a:uLnTx/>
                <a:uFillTx/>
              </a:rPr>
              <a:t>Algoritmi paraleli: </a:t>
            </a:r>
          </a:p>
          <a:p>
            <a:pPr marL="742950" marR="0" lvl="1" indent="-285750" algn="l" defTabSz="914400" rtl="0" eaLnBrk="1" fontAlgn="base" latinLnBrk="0" hangingPunct="1">
              <a:lnSpc>
                <a:spcPct val="90000"/>
              </a:lnSpc>
              <a:spcBef>
                <a:spcPct val="20000"/>
              </a:spcBef>
              <a:spcAft>
                <a:spcPct val="0"/>
              </a:spcAft>
              <a:buClr>
                <a:srgbClr val="F06157"/>
              </a:buClr>
              <a:buSzTx/>
              <a:buFont typeface="Wingdings" pitchFamily="2" charset="2"/>
              <a:buChar char="w"/>
              <a:tabLst/>
              <a:defRPr/>
            </a:pPr>
            <a:r>
              <a:rPr kumimoji="0" lang="ro-RO" sz="2400" b="0" i="0" u="none" strike="noStrike" kern="0" cap="none" spc="0" normalizeH="0" baseline="0" noProof="0" dirty="0">
                <a:ln>
                  <a:noFill/>
                </a:ln>
                <a:solidFill>
                  <a:srgbClr val="000000"/>
                </a:solidFill>
                <a:effectLst/>
                <a:uLnTx/>
                <a:uFillTx/>
              </a:rPr>
              <a:t>toate procesele se termină </a:t>
            </a:r>
          </a:p>
          <a:p>
            <a:pPr marL="1085850" marR="0" lvl="2" indent="-228600" algn="l" defTabSz="914400" rtl="0" eaLnBrk="1" fontAlgn="base" latinLnBrk="0" hangingPunct="1">
              <a:lnSpc>
                <a:spcPct val="90000"/>
              </a:lnSpc>
              <a:spcBef>
                <a:spcPct val="20000"/>
              </a:spcBef>
              <a:spcAft>
                <a:spcPct val="0"/>
              </a:spcAft>
              <a:buClr>
                <a:srgbClr val="3568C7"/>
              </a:buClr>
              <a:buSzTx/>
              <a:buFont typeface="Wingdings" pitchFamily="2" charset="2"/>
              <a:buChar char="§"/>
              <a:tabLst/>
              <a:defRPr/>
            </a:pPr>
            <a:r>
              <a:rPr kumimoji="0" lang="ro-RO" sz="2000" b="0" i="0" u="none" strike="noStrike" kern="0" cap="none" spc="0" normalizeH="0" baseline="0" noProof="0" dirty="0">
                <a:ln>
                  <a:noFill/>
                </a:ln>
                <a:solidFill>
                  <a:srgbClr val="000000"/>
                </a:solidFill>
                <a:effectLst/>
                <a:uLnTx/>
                <a:uFillTx/>
              </a:rPr>
              <a:t> cicluri infinite?</a:t>
            </a:r>
          </a:p>
          <a:p>
            <a:pPr marL="742950" marR="0" lvl="1" indent="-285750" algn="l" defTabSz="914400" rtl="0" eaLnBrk="1" fontAlgn="base" latinLnBrk="0" hangingPunct="1">
              <a:lnSpc>
                <a:spcPct val="90000"/>
              </a:lnSpc>
              <a:spcBef>
                <a:spcPct val="20000"/>
              </a:spcBef>
              <a:spcAft>
                <a:spcPct val="0"/>
              </a:spcAft>
              <a:buClr>
                <a:srgbClr val="F06157"/>
              </a:buClr>
              <a:buSzTx/>
              <a:buFont typeface="Wingdings" pitchFamily="2" charset="2"/>
              <a:buChar char="w"/>
              <a:tabLst/>
              <a:defRPr/>
            </a:pPr>
            <a:r>
              <a:rPr kumimoji="0" lang="ro-RO" sz="2400" b="0" i="0" u="none" strike="noStrike" kern="0" cap="none" spc="0" normalizeH="0" baseline="0" noProof="0" dirty="0">
                <a:ln>
                  <a:noFill/>
                </a:ln>
                <a:solidFill>
                  <a:srgbClr val="000000"/>
                </a:solidFill>
                <a:effectLst/>
                <a:uLnTx/>
                <a:uFillTx/>
              </a:rPr>
              <a:t>procese </a:t>
            </a:r>
            <a:r>
              <a:rPr kumimoji="0" lang="ro-RO" sz="2400" b="0" i="0" u="none" strike="noStrike" kern="0" cap="none" spc="0" normalizeH="0" baseline="0" noProof="0" dirty="0">
                <a:ln>
                  <a:noFill/>
                </a:ln>
                <a:solidFill>
                  <a:srgbClr val="FF0000"/>
                </a:solidFill>
                <a:effectLst/>
                <a:uLnTx/>
                <a:uFillTx/>
              </a:rPr>
              <a:t>terminate </a:t>
            </a:r>
            <a:r>
              <a:rPr kumimoji="0" lang="ro-RO" sz="2400" b="0" i="0" u="none" strike="noStrike" kern="0" cap="none" spc="0" normalizeH="0" baseline="0" noProof="0" dirty="0">
                <a:ln>
                  <a:noFill/>
                </a:ln>
                <a:solidFill>
                  <a:srgbClr val="000000"/>
                </a:solidFill>
                <a:effectLst/>
                <a:uLnTx/>
                <a:uFillTx/>
              </a:rPr>
              <a:t>sau </a:t>
            </a:r>
            <a:r>
              <a:rPr kumimoji="0" lang="ro-RO" sz="2400" b="0" i="0" u="none" strike="noStrike" kern="0" cap="none" spc="0" normalizeH="0" baseline="0" noProof="0" dirty="0">
                <a:ln>
                  <a:noFill/>
                </a:ln>
                <a:solidFill>
                  <a:srgbClr val="FF0000"/>
                </a:solidFill>
                <a:effectLst/>
                <a:uLnTx/>
                <a:uFillTx/>
              </a:rPr>
              <a:t>blocate</a:t>
            </a:r>
            <a:r>
              <a:rPr kumimoji="0" lang="ro-RO" sz="2400" b="0" i="0" u="none" strike="noStrike" kern="0" cap="none" spc="0" normalizeH="0" baseline="0" noProof="0" dirty="0">
                <a:ln>
                  <a:noFill/>
                </a:ln>
                <a:solidFill>
                  <a:srgbClr val="000000"/>
                </a:solidFill>
                <a:effectLst/>
                <a:uLnTx/>
                <a:uFillTx/>
              </a:rPr>
              <a:t> și </a:t>
            </a:r>
            <a:r>
              <a:rPr kumimoji="0" lang="ro-RO" sz="2400" b="0" i="0" u="none" strike="noStrike" kern="0" cap="none" spc="0" normalizeH="0" baseline="0" noProof="0" dirty="0">
                <a:ln>
                  <a:noFill/>
                </a:ln>
                <a:solidFill>
                  <a:srgbClr val="FF0000"/>
                </a:solidFill>
                <a:effectLst/>
                <a:uLnTx/>
                <a:uFillTx/>
              </a:rPr>
              <a:t>nu există I/E</a:t>
            </a:r>
            <a:r>
              <a:rPr kumimoji="0" lang="ro-RO" sz="2400" b="0" i="0" u="none" strike="noStrike" kern="0" cap="none" spc="0" normalizeH="0" baseline="0" noProof="0" dirty="0">
                <a:ln>
                  <a:noFill/>
                </a:ln>
                <a:solidFill>
                  <a:srgbClr val="000000"/>
                </a:solidFill>
                <a:effectLst/>
                <a:uLnTx/>
                <a:uFillTx/>
              </a:rPr>
              <a:t> în curs</a:t>
            </a:r>
          </a:p>
          <a:p>
            <a:pPr marL="742950" marR="0" lvl="1" indent="-285750" algn="l" defTabSz="914400" rtl="0" eaLnBrk="1" fontAlgn="base" latinLnBrk="0" hangingPunct="1">
              <a:lnSpc>
                <a:spcPct val="90000"/>
              </a:lnSpc>
              <a:spcBef>
                <a:spcPct val="20000"/>
              </a:spcBef>
              <a:spcAft>
                <a:spcPct val="0"/>
              </a:spcAft>
              <a:buClr>
                <a:srgbClr val="F06157"/>
              </a:buClr>
              <a:buSzTx/>
              <a:buFont typeface="Wingdings" pitchFamily="2" charset="2"/>
              <a:buChar char="w"/>
              <a:tabLst/>
              <a:defRPr/>
            </a:pPr>
            <a:r>
              <a:rPr kumimoji="0" lang="ro-RO" sz="2400" b="0" i="0" u="none" strike="noStrike" kern="0" cap="none" spc="0" normalizeH="0" baseline="0" noProof="0" dirty="0">
                <a:ln>
                  <a:noFill/>
                </a:ln>
                <a:solidFill>
                  <a:srgbClr val="000000"/>
                </a:solidFill>
                <a:effectLst/>
                <a:uLnTx/>
                <a:uFillTx/>
              </a:rPr>
              <a:t>simplu pentru un singur procesor - coada </a:t>
            </a:r>
            <a:r>
              <a:rPr kumimoji="0" lang="ro-RO" sz="2400" b="0" i="1" u="none" strike="noStrike" kern="0" cap="none" spc="0" normalizeH="0" baseline="0" noProof="0" dirty="0" err="1">
                <a:ln>
                  <a:noFill/>
                </a:ln>
                <a:solidFill>
                  <a:srgbClr val="000000"/>
                </a:solidFill>
                <a:effectLst/>
                <a:uLnTx/>
                <a:uFillTx/>
              </a:rPr>
              <a:t>ready</a:t>
            </a:r>
            <a:r>
              <a:rPr kumimoji="0" lang="ro-RO" sz="2400" b="0" i="0" u="none" strike="noStrike" kern="0" cap="none" spc="0" normalizeH="0" baseline="0" noProof="0" dirty="0">
                <a:ln>
                  <a:noFill/>
                </a:ln>
                <a:solidFill>
                  <a:srgbClr val="000000"/>
                </a:solidFill>
                <a:effectLst/>
                <a:uLnTx/>
                <a:uFillTx/>
              </a:rPr>
              <a:t> goală</a:t>
            </a:r>
          </a:p>
          <a:p>
            <a:pPr marL="742950" marR="0" lvl="1" indent="-285750" algn="l" defTabSz="914400" rtl="0" eaLnBrk="1" fontAlgn="base" latinLnBrk="0" hangingPunct="1">
              <a:lnSpc>
                <a:spcPct val="90000"/>
              </a:lnSpc>
              <a:spcBef>
                <a:spcPct val="20000"/>
              </a:spcBef>
              <a:spcAft>
                <a:spcPct val="0"/>
              </a:spcAft>
              <a:buClr>
                <a:srgbClr val="F06157"/>
              </a:buClr>
              <a:buSzTx/>
              <a:buFontTx/>
              <a:buNone/>
              <a:tabLst/>
              <a:defRPr/>
            </a:pPr>
            <a:endParaRPr kumimoji="0" lang="ro-RO" sz="2400" b="0" i="0" u="none" strike="noStrike" kern="0" cap="none" spc="0" normalizeH="0" baseline="0" noProof="0" dirty="0">
              <a:ln>
                <a:noFill/>
              </a:ln>
              <a:solidFill>
                <a:srgbClr val="000000"/>
              </a:solidFill>
              <a:effectLst/>
              <a:uLnTx/>
              <a:uFillTx/>
            </a:endParaRPr>
          </a:p>
          <a:p>
            <a:pPr marL="342900" marR="0" lvl="0" indent="-342900" algn="l" defTabSz="914400" rtl="0" eaLnBrk="1" fontAlgn="base" latinLnBrk="0" hangingPunct="1">
              <a:lnSpc>
                <a:spcPct val="90000"/>
              </a:lnSpc>
              <a:spcBef>
                <a:spcPct val="20000"/>
              </a:spcBef>
              <a:spcAft>
                <a:spcPct val="0"/>
              </a:spcAft>
              <a:buClr>
                <a:srgbClr val="3568C7"/>
              </a:buClr>
              <a:buSzTx/>
              <a:buFont typeface="Times" charset="0"/>
              <a:buChar char="•"/>
              <a:tabLst/>
              <a:defRPr/>
            </a:pPr>
            <a:r>
              <a:rPr kumimoji="0" lang="ro-RO" sz="2400" b="0" i="0" u="none" strike="noStrike" kern="0" cap="none" spc="0" normalizeH="0" baseline="0" noProof="0" dirty="0">
                <a:ln>
                  <a:noFill/>
                </a:ln>
                <a:solidFill>
                  <a:srgbClr val="000000"/>
                </a:solidFill>
                <a:effectLst/>
                <a:uLnTx/>
                <a:uFillTx/>
              </a:rPr>
              <a:t>Algoritmi distribuiți:</a:t>
            </a:r>
          </a:p>
          <a:p>
            <a:pPr marL="742950" marR="0" lvl="1" indent="-285750" algn="l" defTabSz="914400" rtl="0" eaLnBrk="1" fontAlgn="base" latinLnBrk="0" hangingPunct="1">
              <a:lnSpc>
                <a:spcPct val="90000"/>
              </a:lnSpc>
              <a:spcBef>
                <a:spcPct val="20000"/>
              </a:spcBef>
              <a:spcAft>
                <a:spcPct val="0"/>
              </a:spcAft>
              <a:buClr>
                <a:srgbClr val="F06157"/>
              </a:buClr>
              <a:buSzTx/>
              <a:buFont typeface="Wingdings" pitchFamily="2" charset="2"/>
              <a:buChar char="w"/>
              <a:tabLst/>
              <a:defRPr/>
            </a:pPr>
            <a:r>
              <a:rPr kumimoji="0" lang="ro-RO" sz="2400" b="0" i="0" u="none" strike="noStrike" kern="0" cap="none" spc="0" normalizeH="0" baseline="0" noProof="0" dirty="0">
                <a:ln>
                  <a:noFill/>
                </a:ln>
                <a:solidFill>
                  <a:srgbClr val="000000"/>
                </a:solidFill>
                <a:effectLst/>
                <a:uLnTx/>
                <a:uFillTx/>
              </a:rPr>
              <a:t>fiecare proces să fie </a:t>
            </a:r>
            <a:r>
              <a:rPr kumimoji="0" lang="ro-RO" sz="2400" b="0" i="0" u="none" strike="noStrike" kern="0" cap="none" spc="0" normalizeH="0" baseline="0" noProof="0" dirty="0">
                <a:ln>
                  <a:noFill/>
                </a:ln>
                <a:solidFill>
                  <a:srgbClr val="FF0000"/>
                </a:solidFill>
                <a:effectLst/>
                <a:uLnTx/>
                <a:uFillTx/>
              </a:rPr>
              <a:t>liber</a:t>
            </a:r>
          </a:p>
          <a:p>
            <a:pPr marL="1085850" marR="0" lvl="2" indent="-228600" algn="l" defTabSz="914400" rtl="0" eaLnBrk="1" fontAlgn="base" latinLnBrk="0" hangingPunct="1">
              <a:lnSpc>
                <a:spcPct val="90000"/>
              </a:lnSpc>
              <a:spcBef>
                <a:spcPct val="20000"/>
              </a:spcBef>
              <a:spcAft>
                <a:spcPct val="0"/>
              </a:spcAft>
              <a:buClr>
                <a:srgbClr val="3568C7"/>
              </a:buClr>
              <a:buSzTx/>
              <a:buFont typeface="Wingdings" pitchFamily="2" charset="2"/>
              <a:buChar char="§"/>
              <a:tabLst/>
              <a:defRPr/>
            </a:pPr>
            <a:r>
              <a:rPr kumimoji="0" lang="ro-RO" sz="2000" b="0" i="0" u="none" strike="noStrike" kern="0" cap="none" spc="0" normalizeH="0" baseline="0" noProof="0" dirty="0">
                <a:ln>
                  <a:noFill/>
                </a:ln>
                <a:solidFill>
                  <a:srgbClr val="000000"/>
                </a:solidFill>
                <a:effectLst/>
                <a:uLnTx/>
                <a:uFillTx/>
              </a:rPr>
              <a:t>a terminat execuția </a:t>
            </a:r>
            <a:r>
              <a:rPr kumimoji="0" lang="ro-RO" sz="2000" b="0" i="1" u="none" strike="noStrike" kern="0" cap="none" spc="0" normalizeH="0" baseline="0" noProof="0" dirty="0">
                <a:ln>
                  <a:noFill/>
                </a:ln>
                <a:solidFill>
                  <a:srgbClr val="000000">
                    <a:lumMod val="50000"/>
                    <a:lumOff val="50000"/>
                  </a:srgbClr>
                </a:solidFill>
                <a:effectLst/>
                <a:uLnTx/>
                <a:uFillTx/>
              </a:rPr>
              <a:t>sau </a:t>
            </a:r>
          </a:p>
          <a:p>
            <a:pPr marL="1085850" marR="0" lvl="2" indent="-228600" algn="l" defTabSz="914400" rtl="0" eaLnBrk="1" fontAlgn="base" latinLnBrk="0" hangingPunct="1">
              <a:lnSpc>
                <a:spcPct val="90000"/>
              </a:lnSpc>
              <a:spcBef>
                <a:spcPct val="20000"/>
              </a:spcBef>
              <a:spcAft>
                <a:spcPct val="0"/>
              </a:spcAft>
              <a:buClr>
                <a:srgbClr val="3568C7"/>
              </a:buClr>
              <a:buSzTx/>
              <a:buFont typeface="Wingdings" pitchFamily="2" charset="2"/>
              <a:buChar char="§"/>
              <a:tabLst/>
              <a:defRPr/>
            </a:pPr>
            <a:r>
              <a:rPr kumimoji="0" lang="ro-RO" sz="2000" b="0" i="0" u="none" strike="noStrike" kern="0" cap="none" spc="0" normalizeH="0" baseline="0" noProof="0" dirty="0">
                <a:ln>
                  <a:noFill/>
                </a:ln>
                <a:solidFill>
                  <a:srgbClr val="000000"/>
                </a:solidFill>
                <a:effectLst/>
                <a:uLnTx/>
                <a:uFillTx/>
              </a:rPr>
              <a:t>se află în </a:t>
            </a:r>
            <a:r>
              <a:rPr kumimoji="0" lang="ro-RO" sz="2000" b="0" i="0" u="none" strike="noStrike" kern="0" cap="none" spc="0" normalizeH="0" baseline="0" noProof="0" dirty="0" err="1">
                <a:ln>
                  <a:noFill/>
                </a:ln>
                <a:solidFill>
                  <a:srgbClr val="000000"/>
                </a:solidFill>
                <a:effectLst/>
                <a:uLnTx/>
                <a:uFillTx/>
              </a:rPr>
              <a:t>aşteptarea</a:t>
            </a:r>
            <a:r>
              <a:rPr kumimoji="0" lang="ro-RO" sz="2000" b="0" i="0" u="none" strike="noStrike" kern="0" cap="none" spc="0" normalizeH="0" baseline="0" noProof="0" dirty="0">
                <a:ln>
                  <a:noFill/>
                </a:ln>
                <a:solidFill>
                  <a:srgbClr val="000000"/>
                </a:solidFill>
                <a:effectLst/>
                <a:uLnTx/>
                <a:uFillTx/>
              </a:rPr>
              <a:t> unui mesaj (</a:t>
            </a:r>
            <a:r>
              <a:rPr kumimoji="0" lang="ro-RO" sz="2000" b="1" i="0" u="none" strike="noStrike" kern="0" cap="none" spc="0" normalizeH="0" baseline="0" noProof="0" dirty="0" err="1">
                <a:ln>
                  <a:noFill/>
                </a:ln>
                <a:solidFill>
                  <a:srgbClr val="000000"/>
                </a:solidFill>
                <a:effectLst/>
                <a:uLnTx/>
                <a:uFillTx/>
              </a:rPr>
              <a:t>receive</a:t>
            </a:r>
            <a:r>
              <a:rPr kumimoji="0" lang="ro-RO" sz="2000" b="0" i="0" u="none" strike="noStrike" kern="0" cap="none" spc="0" normalizeH="0" baseline="0" noProof="0" dirty="0">
                <a:ln>
                  <a:noFill/>
                </a:ln>
                <a:solidFill>
                  <a:srgbClr val="000000"/>
                </a:solidFill>
                <a:effectLst/>
                <a:uLnTx/>
                <a:uFillTx/>
              </a:rPr>
              <a:t>) </a:t>
            </a:r>
          </a:p>
          <a:p>
            <a:pPr marL="742950" marR="0" lvl="1" indent="-285750" algn="l" defTabSz="914400" rtl="0" eaLnBrk="1" fontAlgn="base" latinLnBrk="0" hangingPunct="1">
              <a:lnSpc>
                <a:spcPct val="90000"/>
              </a:lnSpc>
              <a:spcBef>
                <a:spcPct val="20000"/>
              </a:spcBef>
              <a:spcAft>
                <a:spcPct val="0"/>
              </a:spcAft>
              <a:buClr>
                <a:srgbClr val="F06157"/>
              </a:buClr>
              <a:buSzTx/>
              <a:buFont typeface="Wingdings" pitchFamily="2" charset="2"/>
              <a:buChar char="w"/>
              <a:tabLst/>
              <a:defRPr/>
            </a:pPr>
            <a:r>
              <a:rPr kumimoji="0" lang="ro-RO" sz="2400" b="0" i="0" u="none" strike="noStrike" kern="0" cap="none" spc="0" normalizeH="0" baseline="0" noProof="0" dirty="0">
                <a:ln>
                  <a:noFill/>
                </a:ln>
                <a:solidFill>
                  <a:srgbClr val="000000"/>
                </a:solidFill>
                <a:effectLst/>
                <a:uLnTx/>
                <a:uFillTx/>
              </a:rPr>
              <a:t>pe canale să</a:t>
            </a:r>
            <a:r>
              <a:rPr kumimoji="0" lang="ro-RO" sz="2400" b="1" i="0" u="none" strike="noStrike" kern="0" cap="none" spc="0" normalizeH="0" baseline="0" noProof="0" dirty="0">
                <a:ln>
                  <a:noFill/>
                </a:ln>
                <a:solidFill>
                  <a:srgbClr val="000000"/>
                </a:solidFill>
                <a:effectLst/>
                <a:uLnTx/>
                <a:uFillTx/>
              </a:rPr>
              <a:t> </a:t>
            </a:r>
            <a:r>
              <a:rPr kumimoji="0" lang="ro-RO" sz="2400" b="0" i="0" u="none" strike="noStrike" kern="0" cap="none" spc="0" normalizeH="0" baseline="0" noProof="0" dirty="0">
                <a:ln>
                  <a:noFill/>
                </a:ln>
                <a:solidFill>
                  <a:srgbClr val="FF0000"/>
                </a:solidFill>
                <a:effectLst/>
                <a:uLnTx/>
                <a:uFillTx/>
              </a:rPr>
              <a:t>nu</a:t>
            </a:r>
            <a:r>
              <a:rPr kumimoji="0" lang="ro-RO" sz="2400" b="0" i="0" u="none" strike="noStrike" kern="0" cap="none" spc="0" normalizeH="0" baseline="0" noProof="0" dirty="0">
                <a:ln>
                  <a:noFill/>
                </a:ln>
                <a:solidFill>
                  <a:srgbClr val="000000"/>
                </a:solidFill>
                <a:effectLst/>
                <a:uLnTx/>
                <a:uFillTx/>
              </a:rPr>
              <a:t> existe </a:t>
            </a:r>
            <a:r>
              <a:rPr kumimoji="0" lang="ro-RO" sz="2400" b="0" i="0" u="none" strike="noStrike" kern="0" cap="none" spc="0" normalizeH="0" baseline="0" noProof="0" dirty="0">
                <a:ln>
                  <a:noFill/>
                </a:ln>
                <a:solidFill>
                  <a:srgbClr val="FF0000"/>
                </a:solidFill>
                <a:effectLst/>
                <a:uLnTx/>
                <a:uFillTx/>
              </a:rPr>
              <a:t>mesaje în tranzit</a:t>
            </a:r>
            <a:endParaRPr kumimoji="0" lang="ro-RO" sz="2400" b="0" i="0" u="none" strike="noStrike" kern="0" cap="none" spc="0" normalizeH="0" baseline="0" noProof="0" dirty="0">
              <a:ln>
                <a:noFill/>
              </a:ln>
              <a:solidFill>
                <a:srgbClr val="000000"/>
              </a:solidFill>
              <a:effectLst/>
              <a:uLnTx/>
              <a:uFillTx/>
            </a:endParaRPr>
          </a:p>
          <a:p>
            <a:pPr marL="742950" marR="0" lvl="1" indent="-285750" algn="l" defTabSz="914400" rtl="0" eaLnBrk="1" fontAlgn="base" latinLnBrk="0" hangingPunct="1">
              <a:lnSpc>
                <a:spcPct val="90000"/>
              </a:lnSpc>
              <a:spcBef>
                <a:spcPct val="20000"/>
              </a:spcBef>
              <a:spcAft>
                <a:spcPct val="0"/>
              </a:spcAft>
              <a:buClr>
                <a:srgbClr val="F06157"/>
              </a:buClr>
              <a:buSzTx/>
              <a:buFontTx/>
              <a:buNone/>
              <a:tabLst/>
              <a:defRPr/>
            </a:pPr>
            <a:endParaRPr kumimoji="0" lang="ro-RO" sz="24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381500055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20A96-8555-4858-B6DB-3089A087AEAB}"/>
              </a:ext>
            </a:extLst>
          </p:cNvPr>
          <p:cNvSpPr>
            <a:spLocks noGrp="1"/>
          </p:cNvSpPr>
          <p:nvPr>
            <p:ph type="title"/>
          </p:nvPr>
        </p:nvSpPr>
        <p:spPr/>
        <p:txBody>
          <a:bodyPr/>
          <a:lstStyle/>
          <a:p>
            <a:r>
              <a:rPr lang="en-US" dirty="0" err="1"/>
              <a:t>Algoritmul</a:t>
            </a:r>
            <a:r>
              <a:rPr lang="en-US" dirty="0"/>
              <a:t> Dijkstra-Scholten </a:t>
            </a:r>
            <a:r>
              <a:rPr lang="ro-RO" dirty="0"/>
              <a:t>(3)</a:t>
            </a:r>
            <a:br>
              <a:rPr lang="en-US" dirty="0"/>
            </a:br>
            <a:endParaRPr lang="en-US" dirty="0"/>
          </a:p>
        </p:txBody>
      </p:sp>
      <p:pic>
        <p:nvPicPr>
          <p:cNvPr id="8" name="Picture 3" descr="C:\2012APD\the_butler.JPG">
            <a:extLst>
              <a:ext uri="{FF2B5EF4-FFF2-40B4-BE49-F238E27FC236}">
                <a16:creationId xmlns:a16="http://schemas.microsoft.com/office/drawing/2014/main" id="{B6112113-BB13-45C8-9063-013DB352E7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7011" b="7011"/>
          <a:stretch/>
        </p:blipFill>
        <p:spPr bwMode="auto">
          <a:xfrm>
            <a:off x="827584" y="4143429"/>
            <a:ext cx="3389323" cy="2185526"/>
          </a:xfrm>
          <a:prstGeom prst="rect">
            <a:avLst/>
          </a:prstGeom>
          <a:ln>
            <a:noFill/>
          </a:ln>
          <a:effectLst>
            <a:outerShdw blurRad="381000" dist="38100" dir="8100000" algn="tr" rotWithShape="0">
              <a:prstClr val="black">
                <a:alpha val="40000"/>
              </a:prstClr>
            </a:outerShdw>
            <a:softEdge rad="112500"/>
          </a:effectLst>
          <a:extLst>
            <a:ext uri="{909E8E84-426E-40DD-AFC4-6F175D3DCCD1}">
              <a14:hiddenFill xmlns:a14="http://schemas.microsoft.com/office/drawing/2010/main">
                <a:solidFill>
                  <a:srgbClr val="FFFFFF"/>
                </a:solidFill>
              </a14:hiddenFill>
            </a:ext>
          </a:extLst>
        </p:spPr>
      </p:pic>
      <p:pic>
        <p:nvPicPr>
          <p:cNvPr id="9" name="Picture 2" descr="C:\2012APD\winston_churchill.jpg">
            <a:extLst>
              <a:ext uri="{FF2B5EF4-FFF2-40B4-BE49-F238E27FC236}">
                <a16:creationId xmlns:a16="http://schemas.microsoft.com/office/drawing/2014/main" id="{41D8A966-9C43-44EF-A858-5DC82E8886E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368" r="2398"/>
          <a:stretch/>
        </p:blipFill>
        <p:spPr bwMode="auto">
          <a:xfrm>
            <a:off x="5076056" y="1935972"/>
            <a:ext cx="3388819" cy="2185200"/>
          </a:xfrm>
          <a:prstGeom prst="rect">
            <a:avLst/>
          </a:prstGeom>
          <a:ln>
            <a:noFill/>
          </a:ln>
          <a:effectLst>
            <a:outerShdw blurRad="381000" dist="38100" dir="8100000" algn="tr" rotWithShape="0">
              <a:prstClr val="black">
                <a:alpha val="40000"/>
              </a:prstClr>
            </a:outerShdw>
            <a:softEdge rad="112500"/>
          </a:effectLst>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518F65A-80DC-4B7A-87B7-DB859F4E6006}"/>
              </a:ext>
            </a:extLst>
          </p:cNvPr>
          <p:cNvSpPr txBox="1"/>
          <p:nvPr/>
        </p:nvSpPr>
        <p:spPr>
          <a:xfrm>
            <a:off x="1331640" y="2766962"/>
            <a:ext cx="1720343" cy="523220"/>
          </a:xfrm>
          <a:prstGeom prst="rect">
            <a:avLst/>
          </a:prstGeom>
          <a:noFill/>
        </p:spPr>
        <p:txBody>
          <a:bodyPr wrap="none" rtlCol="0">
            <a:spAutoFit/>
          </a:bodyPr>
          <a:lstStyle/>
          <a:p>
            <a:r>
              <a:rPr lang="en-US" sz="2800" b="1" cap="all" dirty="0">
                <a:ln w="9000" cmpd="sng">
                  <a:solidFill>
                    <a:srgbClr val="000000">
                      <a:shade val="50000"/>
                      <a:satMod val="120000"/>
                    </a:srgbClr>
                  </a:solidFill>
                  <a:prstDash val="solid"/>
                </a:ln>
                <a:gradFill>
                  <a:gsLst>
                    <a:gs pos="0">
                      <a:srgbClr val="000000">
                        <a:shade val="20000"/>
                        <a:satMod val="245000"/>
                      </a:srgbClr>
                    </a:gs>
                    <a:gs pos="43000">
                      <a:srgbClr val="000000">
                        <a:satMod val="255000"/>
                      </a:srgbClr>
                    </a:gs>
                    <a:gs pos="48000">
                      <a:srgbClr val="000000">
                        <a:shade val="85000"/>
                        <a:satMod val="255000"/>
                      </a:srgbClr>
                    </a:gs>
                    <a:gs pos="100000">
                      <a:srgbClr val="000000">
                        <a:shade val="20000"/>
                        <a:satMod val="245000"/>
                      </a:srgbClr>
                    </a:gs>
                  </a:gsLst>
                  <a:lin ang="5400000"/>
                </a:gradFill>
                <a:effectLst>
                  <a:reflection blurRad="12700" stA="28000" endPos="45000" dist="1000" dir="5400000" sy="-100000" algn="bl" rotWithShape="0"/>
                </a:effectLst>
                <a:latin typeface="Times" charset="0"/>
                <a:ea typeface="+mn-ea"/>
              </a:rPr>
              <a:t>LORDUL</a:t>
            </a:r>
          </a:p>
        </p:txBody>
      </p:sp>
      <p:sp>
        <p:nvSpPr>
          <p:cNvPr id="11" name="TextBox 10">
            <a:extLst>
              <a:ext uri="{FF2B5EF4-FFF2-40B4-BE49-F238E27FC236}">
                <a16:creationId xmlns:a16="http://schemas.microsoft.com/office/drawing/2014/main" id="{D03A85AB-03DE-472F-947C-39DB10E0CCE9}"/>
              </a:ext>
            </a:extLst>
          </p:cNvPr>
          <p:cNvSpPr txBox="1"/>
          <p:nvPr/>
        </p:nvSpPr>
        <p:spPr>
          <a:xfrm>
            <a:off x="5724128" y="4829152"/>
            <a:ext cx="2539606" cy="523220"/>
          </a:xfrm>
          <a:prstGeom prst="rect">
            <a:avLst/>
          </a:prstGeom>
          <a:noFill/>
        </p:spPr>
        <p:txBody>
          <a:bodyPr wrap="none" rtlCol="0">
            <a:spAutoFit/>
          </a:bodyPr>
          <a:lstStyle/>
          <a:p>
            <a:r>
              <a:rPr lang="en-US" sz="2800" b="1" cap="all" dirty="0">
                <a:ln w="9000" cmpd="sng">
                  <a:solidFill>
                    <a:srgbClr val="000000">
                      <a:shade val="50000"/>
                      <a:satMod val="120000"/>
                    </a:srgbClr>
                  </a:solidFill>
                  <a:prstDash val="solid"/>
                </a:ln>
                <a:gradFill>
                  <a:gsLst>
                    <a:gs pos="0">
                      <a:srgbClr val="000000">
                        <a:shade val="20000"/>
                        <a:satMod val="245000"/>
                      </a:srgbClr>
                    </a:gs>
                    <a:gs pos="43000">
                      <a:srgbClr val="000000">
                        <a:satMod val="255000"/>
                      </a:srgbClr>
                    </a:gs>
                    <a:gs pos="48000">
                      <a:srgbClr val="000000">
                        <a:shade val="85000"/>
                        <a:satMod val="255000"/>
                      </a:srgbClr>
                    </a:gs>
                    <a:gs pos="100000">
                      <a:srgbClr val="000000">
                        <a:shade val="20000"/>
                        <a:satMod val="245000"/>
                      </a:srgbClr>
                    </a:gs>
                  </a:gsLst>
                  <a:lin ang="5400000"/>
                </a:gradFill>
                <a:effectLst>
                  <a:reflection blurRad="12700" stA="28000" endPos="45000" dist="1000" dir="5400000" sy="-100000" algn="bl" rotWithShape="0"/>
                </a:effectLst>
                <a:latin typeface="Times" charset="0"/>
                <a:ea typeface="+mn-ea"/>
              </a:rPr>
              <a:t>SERVITORUL</a:t>
            </a:r>
          </a:p>
        </p:txBody>
      </p:sp>
    </p:spTree>
    <p:extLst>
      <p:ext uri="{BB962C8B-B14F-4D97-AF65-F5344CB8AC3E}">
        <p14:creationId xmlns:p14="http://schemas.microsoft.com/office/powerpoint/2010/main" val="1400637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729F6E-746F-4BF3-86DB-385F69012AB1}"/>
              </a:ext>
            </a:extLst>
          </p:cNvPr>
          <p:cNvSpPr>
            <a:spLocks noGrp="1"/>
          </p:cNvSpPr>
          <p:nvPr>
            <p:ph type="title"/>
          </p:nvPr>
        </p:nvSpPr>
        <p:spPr/>
        <p:txBody>
          <a:bodyPr/>
          <a:lstStyle/>
          <a:p>
            <a:r>
              <a:rPr lang="en-US" dirty="0" err="1"/>
              <a:t>Algoritmul</a:t>
            </a:r>
            <a:r>
              <a:rPr lang="en-US" dirty="0"/>
              <a:t> Dijkstra-Scholten </a:t>
            </a:r>
            <a:r>
              <a:rPr lang="ro-RO" dirty="0"/>
              <a:t>(4)</a:t>
            </a:r>
            <a:br>
              <a:rPr lang="en-US" dirty="0"/>
            </a:br>
            <a:endParaRPr lang="en-US" dirty="0"/>
          </a:p>
        </p:txBody>
      </p:sp>
      <p:sp>
        <p:nvSpPr>
          <p:cNvPr id="9" name="TextBox 8">
            <a:extLst>
              <a:ext uri="{FF2B5EF4-FFF2-40B4-BE49-F238E27FC236}">
                <a16:creationId xmlns:a16="http://schemas.microsoft.com/office/drawing/2014/main" id="{507D64B7-3D95-47C3-B730-5DDA51E9804A}"/>
              </a:ext>
            </a:extLst>
          </p:cNvPr>
          <p:cNvSpPr txBox="1"/>
          <p:nvPr/>
        </p:nvSpPr>
        <p:spPr>
          <a:xfrm>
            <a:off x="2353514" y="1238449"/>
            <a:ext cx="6538966" cy="2276457"/>
          </a:xfrm>
          <a:prstGeom prst="rect">
            <a:avLst/>
          </a:prstGeom>
          <a:noFill/>
        </p:spPr>
        <p:txBody>
          <a:bodyPr wrap="square" rtlCol="0">
            <a:spAutoFit/>
          </a:bodyPr>
          <a:lstStyle/>
          <a:p>
            <a:pPr marL="342900" indent="-342900">
              <a:lnSpc>
                <a:spcPct val="114000"/>
              </a:lnSpc>
              <a:buClr>
                <a:srgbClr val="3568C7"/>
              </a:buClr>
              <a:buFont typeface="Arial" pitchFamily="34" charset="0"/>
              <a:buChar char="•"/>
            </a:pPr>
            <a:r>
              <a:rPr lang="en-US" dirty="0" err="1">
                <a:solidFill>
                  <a:srgbClr val="000000"/>
                </a:solidFill>
                <a:latin typeface="+mn-lt"/>
                <a:ea typeface="+mn-ea"/>
              </a:rPr>
              <a:t>Comunic</a:t>
            </a:r>
            <a:r>
              <a:rPr lang="ro-RO" dirty="0">
                <a:solidFill>
                  <a:srgbClr val="000000"/>
                </a:solidFill>
                <a:latin typeface="+mn-lt"/>
                <a:ea typeface="+mn-ea"/>
              </a:rPr>
              <a:t>ă doar cu alți lorzi și cu propriul servitor</a:t>
            </a:r>
          </a:p>
          <a:p>
            <a:pPr marL="342900" indent="-342900">
              <a:lnSpc>
                <a:spcPct val="114000"/>
              </a:lnSpc>
              <a:buClr>
                <a:srgbClr val="3568C7"/>
              </a:buClr>
              <a:buFont typeface="Arial" pitchFamily="34" charset="0"/>
              <a:buChar char="•"/>
            </a:pPr>
            <a:r>
              <a:rPr lang="ro-RO" dirty="0">
                <a:solidFill>
                  <a:srgbClr val="000000"/>
                </a:solidFill>
                <a:latin typeface="+mn-lt"/>
                <a:ea typeface="+mn-ea"/>
              </a:rPr>
              <a:t>Comunică cu lorzii prin </a:t>
            </a:r>
            <a:r>
              <a:rPr lang="ro-RO" dirty="0">
                <a:solidFill>
                  <a:srgbClr val="1822CD"/>
                </a:solidFill>
                <a:latin typeface="+mn-lt"/>
                <a:ea typeface="+mn-ea"/>
              </a:rPr>
              <a:t>scrisori</a:t>
            </a:r>
            <a:r>
              <a:rPr lang="ro-RO" dirty="0">
                <a:solidFill>
                  <a:srgbClr val="000000"/>
                </a:solidFill>
                <a:latin typeface="+mn-lt"/>
                <a:ea typeface="+mn-ea"/>
              </a:rPr>
              <a:t> </a:t>
            </a:r>
            <a:r>
              <a:rPr lang="ro-RO" dirty="0">
                <a:solidFill>
                  <a:srgbClr val="000000">
                    <a:lumMod val="50000"/>
                    <a:lumOff val="50000"/>
                  </a:srgbClr>
                </a:solidFill>
                <a:latin typeface="+mn-lt"/>
                <a:ea typeface="+mn-ea"/>
              </a:rPr>
              <a:t>(prin poștă) </a:t>
            </a:r>
            <a:r>
              <a:rPr lang="ro-RO" dirty="0">
                <a:solidFill>
                  <a:srgbClr val="000000"/>
                </a:solidFill>
                <a:latin typeface="+mn-lt"/>
                <a:ea typeface="+mn-ea"/>
              </a:rPr>
              <a:t>și cu servitorul prin </a:t>
            </a:r>
            <a:r>
              <a:rPr lang="ro-RO" dirty="0">
                <a:solidFill>
                  <a:srgbClr val="FF0000"/>
                </a:solidFill>
                <a:latin typeface="+mn-lt"/>
                <a:ea typeface="+mn-ea"/>
              </a:rPr>
              <a:t>semnale de comunicare</a:t>
            </a:r>
            <a:r>
              <a:rPr lang="ro-RO" dirty="0">
                <a:solidFill>
                  <a:srgbClr val="000000"/>
                </a:solidFill>
                <a:latin typeface="+mn-lt"/>
                <a:ea typeface="+mn-ea"/>
              </a:rPr>
              <a:t> </a:t>
            </a:r>
            <a:r>
              <a:rPr lang="ro-RO" dirty="0">
                <a:solidFill>
                  <a:srgbClr val="000000">
                    <a:lumMod val="50000"/>
                    <a:lumOff val="50000"/>
                  </a:srgbClr>
                </a:solidFill>
                <a:latin typeface="+mn-lt"/>
                <a:ea typeface="+mn-ea"/>
              </a:rPr>
              <a:t>(la telefon)</a:t>
            </a:r>
          </a:p>
          <a:p>
            <a:pPr marL="342900" indent="-342900">
              <a:lnSpc>
                <a:spcPct val="114000"/>
              </a:lnSpc>
              <a:buClr>
                <a:srgbClr val="3568C7"/>
              </a:buClr>
              <a:buFont typeface="Arial" pitchFamily="34" charset="0"/>
              <a:buChar char="•"/>
            </a:pPr>
            <a:r>
              <a:rPr lang="ro-RO" dirty="0">
                <a:solidFill>
                  <a:srgbClr val="000000"/>
                </a:solidFill>
                <a:latin typeface="+mn-lt"/>
                <a:ea typeface="+mn-ea"/>
              </a:rPr>
              <a:t>Își anunță servitorul când trimite/primește o </a:t>
            </a:r>
            <a:r>
              <a:rPr lang="ro-RO" dirty="0">
                <a:solidFill>
                  <a:srgbClr val="1822CD"/>
                </a:solidFill>
                <a:latin typeface="+mn-lt"/>
                <a:ea typeface="+mn-ea"/>
              </a:rPr>
              <a:t>scrisoare</a:t>
            </a:r>
            <a:r>
              <a:rPr lang="ro-RO" dirty="0">
                <a:solidFill>
                  <a:srgbClr val="000000"/>
                </a:solidFill>
                <a:latin typeface="+mn-lt"/>
                <a:ea typeface="+mn-ea"/>
              </a:rPr>
              <a:t> </a:t>
            </a:r>
            <a:r>
              <a:rPr lang="ro-RO" dirty="0">
                <a:solidFill>
                  <a:srgbClr val="000000">
                    <a:lumMod val="50000"/>
                    <a:lumOff val="50000"/>
                  </a:srgbClr>
                </a:solidFill>
                <a:latin typeface="+mn-lt"/>
                <a:ea typeface="+mn-ea"/>
              </a:rPr>
              <a:t>(spunându-i și destinația/sursa)</a:t>
            </a:r>
          </a:p>
          <a:p>
            <a:pPr marL="342900" indent="-342900">
              <a:lnSpc>
                <a:spcPct val="114000"/>
              </a:lnSpc>
              <a:buClr>
                <a:srgbClr val="3568C7"/>
              </a:buClr>
              <a:buFont typeface="Arial" pitchFamily="34" charset="0"/>
              <a:buChar char="•"/>
            </a:pPr>
            <a:r>
              <a:rPr lang="ro-RO" dirty="0">
                <a:solidFill>
                  <a:srgbClr val="000000"/>
                </a:solidFill>
                <a:latin typeface="+mn-lt"/>
                <a:ea typeface="+mn-ea"/>
              </a:rPr>
              <a:t>După ce se plictisește întreabă servitorul dacă a terminat treaba ca să poată merge la vânătoare</a:t>
            </a:r>
            <a:endParaRPr lang="en-US" dirty="0">
              <a:solidFill>
                <a:srgbClr val="000000"/>
              </a:solidFill>
              <a:latin typeface="+mn-lt"/>
              <a:ea typeface="+mn-ea"/>
            </a:endParaRPr>
          </a:p>
        </p:txBody>
      </p:sp>
      <p:sp>
        <p:nvSpPr>
          <p:cNvPr id="10" name="TextBox 9">
            <a:extLst>
              <a:ext uri="{FF2B5EF4-FFF2-40B4-BE49-F238E27FC236}">
                <a16:creationId xmlns:a16="http://schemas.microsoft.com/office/drawing/2014/main" id="{105912E5-BCC8-410D-8329-8A060469F8AF}"/>
              </a:ext>
            </a:extLst>
          </p:cNvPr>
          <p:cNvSpPr txBox="1"/>
          <p:nvPr/>
        </p:nvSpPr>
        <p:spPr>
          <a:xfrm>
            <a:off x="2353514" y="3738739"/>
            <a:ext cx="6876256" cy="2522037"/>
          </a:xfrm>
          <a:prstGeom prst="rect">
            <a:avLst/>
          </a:prstGeom>
          <a:noFill/>
        </p:spPr>
        <p:txBody>
          <a:bodyPr wrap="square" rtlCol="0">
            <a:spAutoFit/>
          </a:bodyPr>
          <a:lstStyle/>
          <a:p>
            <a:pPr marL="342900" indent="-342900">
              <a:lnSpc>
                <a:spcPct val="114000"/>
              </a:lnSpc>
              <a:buClr>
                <a:srgbClr val="3568C7"/>
              </a:buClr>
              <a:buFont typeface="Arial" pitchFamily="34" charset="0"/>
              <a:buChar char="•"/>
            </a:pPr>
            <a:r>
              <a:rPr lang="ro-RO" dirty="0">
                <a:solidFill>
                  <a:srgbClr val="000000"/>
                </a:solidFill>
                <a:latin typeface="+mn-lt"/>
                <a:ea typeface="+mn-ea"/>
              </a:rPr>
              <a:t>Comunică doar cu alți servitori și cu propriul lord</a:t>
            </a:r>
          </a:p>
          <a:p>
            <a:pPr marL="342900" indent="-342900">
              <a:lnSpc>
                <a:spcPct val="114000"/>
              </a:lnSpc>
              <a:buClr>
                <a:srgbClr val="3568C7"/>
              </a:buClr>
              <a:buFont typeface="Arial" pitchFamily="34" charset="0"/>
              <a:buChar char="•"/>
            </a:pPr>
            <a:r>
              <a:rPr lang="ro-RO" dirty="0">
                <a:solidFill>
                  <a:srgbClr val="000000"/>
                </a:solidFill>
                <a:latin typeface="+mn-lt"/>
                <a:ea typeface="+mn-ea"/>
              </a:rPr>
              <a:t>Comunică doar prin </a:t>
            </a:r>
            <a:r>
              <a:rPr lang="ro-RO" dirty="0">
                <a:solidFill>
                  <a:srgbClr val="FF0000"/>
                </a:solidFill>
                <a:latin typeface="+mn-lt"/>
                <a:ea typeface="+mn-ea"/>
              </a:rPr>
              <a:t>semnale</a:t>
            </a:r>
            <a:r>
              <a:rPr lang="ro-RO" dirty="0">
                <a:solidFill>
                  <a:srgbClr val="000000"/>
                </a:solidFill>
                <a:latin typeface="+mn-lt"/>
                <a:ea typeface="+mn-ea"/>
              </a:rPr>
              <a:t> </a:t>
            </a:r>
            <a:r>
              <a:rPr lang="ro-RO" dirty="0">
                <a:solidFill>
                  <a:srgbClr val="000000">
                    <a:lumMod val="50000"/>
                    <a:lumOff val="50000"/>
                  </a:srgbClr>
                </a:solidFill>
                <a:latin typeface="+mn-lt"/>
                <a:ea typeface="+mn-ea"/>
              </a:rPr>
              <a:t>(la telefon)</a:t>
            </a:r>
          </a:p>
          <a:p>
            <a:pPr marL="342900" indent="-342900">
              <a:lnSpc>
                <a:spcPct val="114000"/>
              </a:lnSpc>
              <a:buClr>
                <a:srgbClr val="3568C7"/>
              </a:buClr>
              <a:buFont typeface="Arial" pitchFamily="34" charset="0"/>
              <a:buChar char="•"/>
            </a:pPr>
            <a:r>
              <a:rPr lang="ro-RO" dirty="0">
                <a:solidFill>
                  <a:srgbClr val="000000"/>
                </a:solidFill>
                <a:latin typeface="+mn-lt"/>
                <a:ea typeface="+mn-ea"/>
              </a:rPr>
              <a:t>Trimite </a:t>
            </a:r>
            <a:r>
              <a:rPr lang="ro-RO" dirty="0">
                <a:solidFill>
                  <a:srgbClr val="FF0000"/>
                </a:solidFill>
                <a:latin typeface="+mn-lt"/>
                <a:ea typeface="+mn-ea"/>
              </a:rPr>
              <a:t>semnale de confirmare</a:t>
            </a:r>
            <a:r>
              <a:rPr lang="ro-RO" dirty="0">
                <a:solidFill>
                  <a:srgbClr val="000000"/>
                </a:solidFill>
                <a:latin typeface="+mn-lt"/>
                <a:ea typeface="+mn-ea"/>
              </a:rPr>
              <a:t> pentru </a:t>
            </a:r>
            <a:r>
              <a:rPr lang="ro-RO" dirty="0">
                <a:solidFill>
                  <a:srgbClr val="1822CD"/>
                </a:solidFill>
                <a:latin typeface="+mn-lt"/>
                <a:ea typeface="+mn-ea"/>
              </a:rPr>
              <a:t>scrisorile</a:t>
            </a:r>
            <a:r>
              <a:rPr lang="ro-RO" dirty="0">
                <a:solidFill>
                  <a:srgbClr val="000000"/>
                </a:solidFill>
                <a:latin typeface="+mn-lt"/>
                <a:ea typeface="+mn-ea"/>
              </a:rPr>
              <a:t> primite și așteaptă </a:t>
            </a:r>
            <a:r>
              <a:rPr lang="ro-RO" dirty="0">
                <a:solidFill>
                  <a:srgbClr val="FF0000"/>
                </a:solidFill>
                <a:latin typeface="+mn-lt"/>
                <a:ea typeface="+mn-ea"/>
              </a:rPr>
              <a:t>semnale de confirmare</a:t>
            </a:r>
            <a:r>
              <a:rPr lang="ro-RO" dirty="0">
                <a:solidFill>
                  <a:srgbClr val="000000"/>
                </a:solidFill>
                <a:latin typeface="+mn-lt"/>
                <a:ea typeface="+mn-ea"/>
              </a:rPr>
              <a:t> pentru </a:t>
            </a:r>
            <a:r>
              <a:rPr lang="ro-RO" dirty="0">
                <a:solidFill>
                  <a:srgbClr val="1822CD"/>
                </a:solidFill>
                <a:latin typeface="+mn-lt"/>
                <a:ea typeface="+mn-ea"/>
              </a:rPr>
              <a:t>scrisorile</a:t>
            </a:r>
            <a:r>
              <a:rPr lang="ro-RO" dirty="0">
                <a:solidFill>
                  <a:srgbClr val="000000"/>
                </a:solidFill>
                <a:latin typeface="+mn-lt"/>
                <a:ea typeface="+mn-ea"/>
              </a:rPr>
              <a:t> trimise</a:t>
            </a:r>
          </a:p>
          <a:p>
            <a:pPr marL="800100" lvl="1" indent="-342900">
              <a:lnSpc>
                <a:spcPct val="114000"/>
              </a:lnSpc>
              <a:buClr>
                <a:srgbClr val="FF0000"/>
              </a:buClr>
              <a:buFont typeface="Wingdings" pitchFamily="2" charset="2"/>
              <a:buChar char="w"/>
            </a:pPr>
            <a:r>
              <a:rPr lang="ro-RO" sz="1400" dirty="0">
                <a:solidFill>
                  <a:srgbClr val="1822CD"/>
                </a:solidFill>
                <a:latin typeface="+mn-lt"/>
                <a:ea typeface="+mn-ea"/>
              </a:rPr>
              <a:t>Scrisoarea</a:t>
            </a:r>
            <a:r>
              <a:rPr lang="ro-RO" sz="1400" dirty="0">
                <a:solidFill>
                  <a:srgbClr val="000000"/>
                </a:solidFill>
                <a:latin typeface="+mn-lt"/>
                <a:ea typeface="+mn-ea"/>
              </a:rPr>
              <a:t> primită de la lordul</a:t>
            </a:r>
            <a:r>
              <a:rPr lang="ro-RO" sz="1400" baseline="-25000" dirty="0">
                <a:solidFill>
                  <a:srgbClr val="000000"/>
                </a:solidFill>
                <a:latin typeface="+mn-lt"/>
                <a:ea typeface="+mn-ea"/>
              </a:rPr>
              <a:t>i</a:t>
            </a:r>
            <a:r>
              <a:rPr lang="ro-RO" sz="1400" dirty="0">
                <a:solidFill>
                  <a:srgbClr val="000000"/>
                </a:solidFill>
                <a:latin typeface="+mn-lt"/>
                <a:ea typeface="+mn-ea"/>
              </a:rPr>
              <a:t> se </a:t>
            </a:r>
            <a:r>
              <a:rPr lang="ro-RO" sz="1400" dirty="0">
                <a:solidFill>
                  <a:srgbClr val="FF0000"/>
                </a:solidFill>
                <a:latin typeface="+mn-lt"/>
                <a:ea typeface="+mn-ea"/>
              </a:rPr>
              <a:t>confirmă</a:t>
            </a:r>
            <a:r>
              <a:rPr lang="ro-RO" sz="1400" dirty="0">
                <a:solidFill>
                  <a:srgbClr val="000000"/>
                </a:solidFill>
                <a:latin typeface="+mn-lt"/>
                <a:ea typeface="+mn-ea"/>
              </a:rPr>
              <a:t> servitorului</a:t>
            </a:r>
            <a:r>
              <a:rPr lang="ro-RO" sz="1400" baseline="-25000" dirty="0">
                <a:solidFill>
                  <a:srgbClr val="000000"/>
                </a:solidFill>
                <a:latin typeface="+mn-lt"/>
                <a:ea typeface="+mn-ea"/>
              </a:rPr>
              <a:t>i</a:t>
            </a:r>
            <a:endParaRPr lang="ro-RO" sz="1400" dirty="0">
              <a:solidFill>
                <a:srgbClr val="000000"/>
              </a:solidFill>
              <a:latin typeface="+mn-lt"/>
              <a:ea typeface="+mn-ea"/>
            </a:endParaRPr>
          </a:p>
          <a:p>
            <a:pPr marL="342900" indent="-342900">
              <a:lnSpc>
                <a:spcPct val="114000"/>
              </a:lnSpc>
              <a:buClr>
                <a:srgbClr val="3568C7"/>
              </a:buClr>
              <a:buFont typeface="Arial" pitchFamily="34" charset="0"/>
              <a:buChar char="•"/>
            </a:pPr>
            <a:r>
              <a:rPr lang="ro-RO" dirty="0">
                <a:solidFill>
                  <a:srgbClr val="000000"/>
                </a:solidFill>
                <a:latin typeface="+mn-lt"/>
                <a:ea typeface="+mn-ea"/>
              </a:rPr>
              <a:t>Răspunde afirmativ doar dacă a primit și trimis toate </a:t>
            </a:r>
            <a:r>
              <a:rPr lang="ro-RO" dirty="0">
                <a:solidFill>
                  <a:srgbClr val="FF0000"/>
                </a:solidFill>
                <a:latin typeface="+mn-lt"/>
                <a:ea typeface="+mn-ea"/>
              </a:rPr>
              <a:t>confirmările</a:t>
            </a:r>
            <a:r>
              <a:rPr lang="ro-RO" dirty="0">
                <a:solidFill>
                  <a:srgbClr val="000000"/>
                </a:solidFill>
                <a:latin typeface="+mn-lt"/>
                <a:ea typeface="+mn-ea"/>
              </a:rPr>
              <a:t> pentru </a:t>
            </a:r>
            <a:r>
              <a:rPr lang="ro-RO" dirty="0">
                <a:solidFill>
                  <a:srgbClr val="1822CD"/>
                </a:solidFill>
                <a:latin typeface="+mn-lt"/>
                <a:ea typeface="+mn-ea"/>
              </a:rPr>
              <a:t>mesajele</a:t>
            </a:r>
            <a:r>
              <a:rPr lang="ro-RO" dirty="0">
                <a:solidFill>
                  <a:srgbClr val="000000"/>
                </a:solidFill>
                <a:latin typeface="+mn-lt"/>
                <a:ea typeface="+mn-ea"/>
              </a:rPr>
              <a:t> trimise și primite, altfel îl roagă pe lord să aștepte</a:t>
            </a:r>
          </a:p>
        </p:txBody>
      </p:sp>
      <p:pic>
        <p:nvPicPr>
          <p:cNvPr id="11" name="Picture 3" descr="C:\2012APD\the_butler.JPG">
            <a:extLst>
              <a:ext uri="{FF2B5EF4-FFF2-40B4-BE49-F238E27FC236}">
                <a16:creationId xmlns:a16="http://schemas.microsoft.com/office/drawing/2014/main" id="{1B826933-7B6B-4DDB-9B91-80F41601890E}"/>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7011" b="7011"/>
          <a:stretch/>
        </p:blipFill>
        <p:spPr bwMode="auto">
          <a:xfrm>
            <a:off x="155158" y="4088085"/>
            <a:ext cx="2019505" cy="1302231"/>
          </a:xfrm>
          <a:prstGeom prst="rect">
            <a:avLst/>
          </a:prstGeom>
          <a:noFill/>
          <a:ln>
            <a:noFill/>
          </a:ln>
          <a:extLst>
            <a:ext uri="{909E8E84-426E-40DD-AFC4-6F175D3DCCD1}">
              <a14:hiddenFill xmlns:a14="http://schemas.microsoft.com/office/drawing/2010/main">
                <a:solidFill>
                  <a:srgbClr val="FFFFFF"/>
                </a:solidFill>
              </a14:hiddenFill>
            </a:ext>
          </a:extLst>
        </p:spPr>
      </p:pic>
      <p:pic>
        <p:nvPicPr>
          <p:cNvPr id="12" name="Picture 2" descr="C:\2012APD\winston_churchill.jpg">
            <a:extLst>
              <a:ext uri="{FF2B5EF4-FFF2-40B4-BE49-F238E27FC236}">
                <a16:creationId xmlns:a16="http://schemas.microsoft.com/office/drawing/2014/main" id="{049920D7-C718-4824-B513-AB0167F974CC}"/>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10368" r="2398"/>
          <a:stretch/>
        </p:blipFill>
        <p:spPr bwMode="auto">
          <a:xfrm>
            <a:off x="155308" y="1389129"/>
            <a:ext cx="2019205" cy="1302037"/>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7525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xEl>
                                              <p:pRg st="1" end="1"/>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xEl>
                                              <p:pRg st="2" end="2"/>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0">
                                            <p:txEl>
                                              <p:pRg st="3" end="3"/>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9">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0">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51B79-3D84-4C51-9C4F-78ADD48FB498}"/>
              </a:ext>
            </a:extLst>
          </p:cNvPr>
          <p:cNvSpPr>
            <a:spLocks noGrp="1"/>
          </p:cNvSpPr>
          <p:nvPr>
            <p:ph type="title"/>
          </p:nvPr>
        </p:nvSpPr>
        <p:spPr/>
        <p:txBody>
          <a:bodyPr/>
          <a:lstStyle/>
          <a:p>
            <a:r>
              <a:rPr lang="en-US" dirty="0" err="1"/>
              <a:t>Algoritmul</a:t>
            </a:r>
            <a:r>
              <a:rPr lang="en-US" dirty="0"/>
              <a:t> Dijkstra-Scholten </a:t>
            </a:r>
            <a:r>
              <a:rPr lang="ro-RO" dirty="0"/>
              <a:t>(5)</a:t>
            </a:r>
            <a:br>
              <a:rPr lang="en-US" dirty="0"/>
            </a:br>
            <a:endParaRPr lang="en-US" dirty="0"/>
          </a:p>
        </p:txBody>
      </p:sp>
      <p:sp>
        <p:nvSpPr>
          <p:cNvPr id="5" name="TextBox 4">
            <a:extLst>
              <a:ext uri="{FF2B5EF4-FFF2-40B4-BE49-F238E27FC236}">
                <a16:creationId xmlns:a16="http://schemas.microsoft.com/office/drawing/2014/main" id="{EAE00274-F696-48E0-8FD4-8466D3975B22}"/>
              </a:ext>
            </a:extLst>
          </p:cNvPr>
          <p:cNvSpPr txBox="1"/>
          <p:nvPr/>
        </p:nvSpPr>
        <p:spPr>
          <a:xfrm>
            <a:off x="0" y="1250202"/>
            <a:ext cx="9144000" cy="5365571"/>
          </a:xfrm>
          <a:prstGeom prst="rect">
            <a:avLst/>
          </a:prstGeom>
          <a:noFill/>
        </p:spPr>
        <p:txBody>
          <a:bodyPr wrap="square" rtlCol="0">
            <a:spAutoFit/>
          </a:bodyPr>
          <a:lstStyle/>
          <a:p>
            <a:pPr>
              <a:buClr>
                <a:srgbClr val="3568C7"/>
              </a:buClr>
            </a:pPr>
            <a:r>
              <a:rPr lang="ro-RO" sz="2000" dirty="0">
                <a:solidFill>
                  <a:srgbClr val="000000"/>
                </a:solidFill>
                <a:latin typeface="+mn-lt"/>
                <a:ea typeface="+mn-ea"/>
              </a:rPr>
              <a:t>În continuare</a:t>
            </a:r>
          </a:p>
          <a:p>
            <a:pPr marL="342900" indent="-342900">
              <a:buClr>
                <a:srgbClr val="3568C7"/>
              </a:buClr>
              <a:buFont typeface="Arial" pitchFamily="34" charset="0"/>
              <a:buChar char="•"/>
            </a:pPr>
            <a:r>
              <a:rPr lang="ro-RO" sz="2000" dirty="0">
                <a:solidFill>
                  <a:srgbClr val="000000"/>
                </a:solidFill>
                <a:latin typeface="+mn-lt"/>
                <a:ea typeface="+mn-ea"/>
              </a:rPr>
              <a:t>Lord = Prelucrare</a:t>
            </a:r>
            <a:r>
              <a:rPr lang="en-US" sz="2000" dirty="0">
                <a:solidFill>
                  <a:srgbClr val="000000"/>
                </a:solidFill>
                <a:latin typeface="+mn-lt"/>
                <a:ea typeface="+mn-ea"/>
              </a:rPr>
              <a:t> </a:t>
            </a:r>
            <a:r>
              <a:rPr lang="en-US" sz="2000" i="1" dirty="0">
                <a:solidFill>
                  <a:srgbClr val="000000">
                    <a:lumMod val="65000"/>
                    <a:lumOff val="35000"/>
                  </a:srgbClr>
                </a:solidFill>
                <a:latin typeface="+mn-lt"/>
                <a:ea typeface="+mn-ea"/>
              </a:rPr>
              <a:t>(</a:t>
            </a:r>
            <a:r>
              <a:rPr lang="en-US" sz="2000" i="1" dirty="0" err="1">
                <a:solidFill>
                  <a:srgbClr val="000000">
                    <a:lumMod val="65000"/>
                    <a:lumOff val="35000"/>
                  </a:srgbClr>
                </a:solidFill>
                <a:latin typeface="+mn-lt"/>
                <a:ea typeface="+mn-ea"/>
              </a:rPr>
              <a:t>prelucreaz</a:t>
            </a:r>
            <a:r>
              <a:rPr lang="ro-RO" sz="2000" i="1" dirty="0">
                <a:solidFill>
                  <a:srgbClr val="000000">
                    <a:lumMod val="65000"/>
                    <a:lumOff val="35000"/>
                  </a:srgbClr>
                </a:solidFill>
                <a:latin typeface="+mn-lt"/>
                <a:ea typeface="+mn-ea"/>
              </a:rPr>
              <a:t>ă </a:t>
            </a:r>
            <a:r>
              <a:rPr lang="ro-RO" sz="2000" i="1" dirty="0">
                <a:solidFill>
                  <a:srgbClr val="1822CD"/>
                </a:solidFill>
                <a:latin typeface="+mn-lt"/>
                <a:ea typeface="+mn-ea"/>
              </a:rPr>
              <a:t>mesaje de date</a:t>
            </a:r>
            <a:r>
              <a:rPr lang="ro-RO" sz="2000" i="1" dirty="0">
                <a:solidFill>
                  <a:srgbClr val="000000">
                    <a:lumMod val="65000"/>
                    <a:lumOff val="35000"/>
                  </a:srgbClr>
                </a:solidFill>
                <a:latin typeface="+mn-lt"/>
                <a:ea typeface="+mn-ea"/>
              </a:rPr>
              <a:t>)</a:t>
            </a:r>
          </a:p>
          <a:p>
            <a:pPr marL="342900" indent="-342900">
              <a:buClr>
                <a:srgbClr val="3568C7"/>
              </a:buClr>
              <a:buFont typeface="Arial" pitchFamily="34" charset="0"/>
              <a:buChar char="•"/>
            </a:pPr>
            <a:r>
              <a:rPr lang="ro-RO" sz="2000" dirty="0">
                <a:solidFill>
                  <a:srgbClr val="000000"/>
                </a:solidFill>
                <a:latin typeface="+mn-lt"/>
                <a:ea typeface="+mn-ea"/>
              </a:rPr>
              <a:t>Servitor = Nod </a:t>
            </a:r>
            <a:r>
              <a:rPr lang="ro-RO" sz="2000" i="1" dirty="0">
                <a:solidFill>
                  <a:srgbClr val="000000">
                    <a:lumMod val="65000"/>
                    <a:lumOff val="35000"/>
                  </a:srgbClr>
                </a:solidFill>
                <a:latin typeface="+mn-lt"/>
                <a:ea typeface="+mn-ea"/>
              </a:rPr>
              <a:t>(gestionează </a:t>
            </a:r>
            <a:r>
              <a:rPr lang="ro-RO" sz="2000" i="1" dirty="0">
                <a:solidFill>
                  <a:srgbClr val="FF0000"/>
                </a:solidFill>
                <a:latin typeface="+mn-lt"/>
                <a:ea typeface="+mn-ea"/>
              </a:rPr>
              <a:t>semnalele de confirmare </a:t>
            </a:r>
            <a:r>
              <a:rPr lang="ro-RO" sz="2000" i="1" dirty="0">
                <a:solidFill>
                  <a:srgbClr val="000000">
                    <a:lumMod val="50000"/>
                    <a:lumOff val="50000"/>
                  </a:srgbClr>
                </a:solidFill>
                <a:latin typeface="+mn-lt"/>
                <a:ea typeface="+mn-ea"/>
              </a:rPr>
              <a:t>cu alte noduri</a:t>
            </a:r>
            <a:r>
              <a:rPr lang="ro-RO" sz="2000" i="1" dirty="0">
                <a:solidFill>
                  <a:srgbClr val="FF0000"/>
                </a:solidFill>
                <a:latin typeface="+mn-lt"/>
                <a:ea typeface="+mn-ea"/>
              </a:rPr>
              <a:t> </a:t>
            </a:r>
            <a:r>
              <a:rPr lang="ro-RO" sz="2000" i="1" dirty="0">
                <a:solidFill>
                  <a:srgbClr val="000000">
                    <a:lumMod val="50000"/>
                    <a:lumOff val="50000"/>
                  </a:srgbClr>
                </a:solidFill>
                <a:latin typeface="+mn-lt"/>
                <a:ea typeface="+mn-ea"/>
              </a:rPr>
              <a:t>și </a:t>
            </a:r>
          </a:p>
          <a:p>
            <a:pPr>
              <a:buClr>
                <a:srgbClr val="3568C7"/>
              </a:buClr>
            </a:pPr>
            <a:r>
              <a:rPr lang="ro-RO" sz="2000" i="1" dirty="0">
                <a:solidFill>
                  <a:srgbClr val="000000">
                    <a:lumMod val="50000"/>
                    <a:lumOff val="50000"/>
                  </a:srgbClr>
                </a:solidFill>
                <a:latin typeface="+mn-lt"/>
                <a:ea typeface="+mn-ea"/>
              </a:rPr>
              <a:t>                                                   </a:t>
            </a:r>
            <a:r>
              <a:rPr lang="ro-RO" sz="2000" i="1" dirty="0">
                <a:solidFill>
                  <a:srgbClr val="FF0000"/>
                </a:solidFill>
                <a:latin typeface="+mn-lt"/>
                <a:ea typeface="+mn-ea"/>
              </a:rPr>
              <a:t>semnalele de comunicare</a:t>
            </a:r>
            <a:r>
              <a:rPr lang="ro-RO" sz="2000" i="1" dirty="0">
                <a:solidFill>
                  <a:srgbClr val="000000">
                    <a:lumMod val="50000"/>
                    <a:lumOff val="50000"/>
                  </a:srgbClr>
                </a:solidFill>
                <a:latin typeface="+mn-lt"/>
                <a:ea typeface="+mn-ea"/>
              </a:rPr>
              <a:t> cu Prelucrare</a:t>
            </a:r>
            <a:r>
              <a:rPr lang="ro-RO" sz="2000" i="1" dirty="0">
                <a:solidFill>
                  <a:srgbClr val="000000">
                    <a:lumMod val="65000"/>
                    <a:lumOff val="35000"/>
                  </a:srgbClr>
                </a:solidFill>
                <a:latin typeface="+mn-lt"/>
                <a:ea typeface="+mn-ea"/>
              </a:rPr>
              <a:t>)</a:t>
            </a:r>
            <a:endParaRPr lang="ro-RO" sz="2000" dirty="0">
              <a:solidFill>
                <a:srgbClr val="000000"/>
              </a:solidFill>
              <a:latin typeface="+mn-lt"/>
              <a:ea typeface="+mn-ea"/>
            </a:endParaRPr>
          </a:p>
          <a:p>
            <a:pPr marL="342900" indent="-342900">
              <a:buClr>
                <a:srgbClr val="3568C7"/>
              </a:buClr>
              <a:buFont typeface="Arial" pitchFamily="34" charset="0"/>
              <a:buChar char="•"/>
            </a:pPr>
            <a:r>
              <a:rPr lang="ro-RO" sz="2000" dirty="0">
                <a:solidFill>
                  <a:srgbClr val="000000"/>
                </a:solidFill>
                <a:latin typeface="+mn-lt"/>
                <a:ea typeface="+mn-ea"/>
              </a:rPr>
              <a:t>Canalul poștal = canalul chm</a:t>
            </a:r>
          </a:p>
          <a:p>
            <a:pPr marL="800100" lvl="1" indent="-342900">
              <a:buClr>
                <a:srgbClr val="FF0000"/>
              </a:buClr>
              <a:buFont typeface="Wingdings" pitchFamily="2" charset="2"/>
              <a:buChar char="w"/>
            </a:pPr>
            <a:r>
              <a:rPr lang="ro-RO" sz="2000" dirty="0">
                <a:solidFill>
                  <a:srgbClr val="000000"/>
                </a:solidFill>
                <a:latin typeface="+mn-lt"/>
                <a:ea typeface="+mn-ea"/>
              </a:rPr>
              <a:t>chm</a:t>
            </a:r>
            <a:r>
              <a:rPr lang="ro-RO" sz="2000" baseline="-25000" dirty="0">
                <a:solidFill>
                  <a:srgbClr val="000000"/>
                </a:solidFill>
                <a:latin typeface="+mn-lt"/>
                <a:ea typeface="+mn-ea"/>
              </a:rPr>
              <a:t>i </a:t>
            </a:r>
            <a:r>
              <a:rPr lang="ro-RO" sz="2000" dirty="0">
                <a:solidFill>
                  <a:srgbClr val="000000"/>
                </a:solidFill>
                <a:latin typeface="+mn-lt"/>
                <a:ea typeface="+mn-ea"/>
              </a:rPr>
              <a:t>este „adresa” lui Prelucrare</a:t>
            </a:r>
            <a:r>
              <a:rPr lang="ro-RO" sz="2000" baseline="-25000" dirty="0">
                <a:solidFill>
                  <a:srgbClr val="000000"/>
                </a:solidFill>
                <a:latin typeface="+mn-lt"/>
                <a:ea typeface="+mn-ea"/>
              </a:rPr>
              <a:t>i</a:t>
            </a:r>
          </a:p>
          <a:p>
            <a:pPr marL="800100" lvl="1" indent="-342900">
              <a:buClr>
                <a:srgbClr val="FF0000"/>
              </a:buClr>
              <a:buFont typeface="Wingdings" pitchFamily="2" charset="2"/>
              <a:buChar char="w"/>
            </a:pPr>
            <a:r>
              <a:rPr lang="ro-RO" sz="2000" dirty="0">
                <a:solidFill>
                  <a:srgbClr val="000000"/>
                </a:solidFill>
                <a:latin typeface="+mn-lt"/>
                <a:ea typeface="+mn-ea"/>
              </a:rPr>
              <a:t>Prelucrare</a:t>
            </a:r>
            <a:r>
              <a:rPr lang="ro-RO" sz="2000" baseline="-25000" dirty="0">
                <a:solidFill>
                  <a:srgbClr val="000000"/>
                </a:solidFill>
                <a:latin typeface="+mn-lt"/>
                <a:ea typeface="+mn-ea"/>
              </a:rPr>
              <a:t>i</a:t>
            </a:r>
            <a:r>
              <a:rPr lang="ro-RO" sz="2000" dirty="0">
                <a:solidFill>
                  <a:srgbClr val="000000"/>
                </a:solidFill>
                <a:latin typeface="+mn-lt"/>
                <a:ea typeface="+mn-ea"/>
              </a:rPr>
              <a:t> primește </a:t>
            </a:r>
            <a:r>
              <a:rPr lang="ro-RO" sz="2000" dirty="0">
                <a:solidFill>
                  <a:srgbClr val="1822CD"/>
                </a:solidFill>
                <a:latin typeface="+mn-lt"/>
                <a:ea typeface="+mn-ea"/>
              </a:rPr>
              <a:t>mesaje</a:t>
            </a:r>
            <a:r>
              <a:rPr lang="ro-RO" sz="2000" dirty="0">
                <a:solidFill>
                  <a:srgbClr val="000000"/>
                </a:solidFill>
                <a:latin typeface="+mn-lt"/>
                <a:ea typeface="+mn-ea"/>
              </a:rPr>
              <a:t> pe chm</a:t>
            </a:r>
            <a:r>
              <a:rPr lang="ro-RO" sz="2000" baseline="-25000" dirty="0">
                <a:solidFill>
                  <a:srgbClr val="000000"/>
                </a:solidFill>
                <a:latin typeface="+mn-lt"/>
                <a:ea typeface="+mn-ea"/>
              </a:rPr>
              <a:t>i </a:t>
            </a:r>
            <a:r>
              <a:rPr lang="ro-RO" sz="2000" dirty="0">
                <a:solidFill>
                  <a:srgbClr val="000000"/>
                </a:solidFill>
                <a:latin typeface="+mn-lt"/>
                <a:ea typeface="+mn-ea"/>
              </a:rPr>
              <a:t>și îi trimite lui Prelucrare</a:t>
            </a:r>
            <a:r>
              <a:rPr lang="ro-RO" sz="2000" baseline="-25000" dirty="0">
                <a:solidFill>
                  <a:srgbClr val="000000"/>
                </a:solidFill>
                <a:latin typeface="+mn-lt"/>
                <a:ea typeface="+mn-ea"/>
              </a:rPr>
              <a:t>j</a:t>
            </a:r>
            <a:r>
              <a:rPr lang="ro-RO" sz="2000" dirty="0">
                <a:solidFill>
                  <a:srgbClr val="000000"/>
                </a:solidFill>
                <a:latin typeface="+mn-lt"/>
                <a:ea typeface="+mn-ea"/>
              </a:rPr>
              <a:t> </a:t>
            </a:r>
            <a:r>
              <a:rPr lang="ro-RO" sz="2000" dirty="0">
                <a:solidFill>
                  <a:srgbClr val="1822CD"/>
                </a:solidFill>
                <a:latin typeface="+mn-lt"/>
                <a:ea typeface="+mn-ea"/>
              </a:rPr>
              <a:t>mesaje</a:t>
            </a:r>
            <a:r>
              <a:rPr lang="ro-RO" sz="2000" dirty="0">
                <a:solidFill>
                  <a:srgbClr val="000000"/>
                </a:solidFill>
                <a:latin typeface="+mn-lt"/>
                <a:ea typeface="+mn-ea"/>
              </a:rPr>
              <a:t> pe chm</a:t>
            </a:r>
            <a:r>
              <a:rPr lang="ro-RO" sz="2000" baseline="-25000" dirty="0">
                <a:solidFill>
                  <a:srgbClr val="000000"/>
                </a:solidFill>
                <a:latin typeface="+mn-lt"/>
                <a:ea typeface="+mn-ea"/>
              </a:rPr>
              <a:t>j</a:t>
            </a:r>
          </a:p>
          <a:p>
            <a:pPr marL="800100" lvl="1" indent="-342900">
              <a:buClr>
                <a:srgbClr val="FF0000"/>
              </a:buClr>
              <a:buFont typeface="Wingdings" pitchFamily="2" charset="2"/>
              <a:buChar char="w"/>
            </a:pPr>
            <a:endParaRPr lang="ro-RO" sz="1400" baseline="-25000" dirty="0">
              <a:solidFill>
                <a:srgbClr val="000000"/>
              </a:solidFill>
              <a:latin typeface="+mn-lt"/>
              <a:ea typeface="+mn-ea"/>
            </a:endParaRPr>
          </a:p>
          <a:p>
            <a:pPr marL="342900" indent="-342900">
              <a:buClr>
                <a:srgbClr val="3568C7"/>
              </a:buClr>
              <a:buFont typeface="Arial" pitchFamily="34" charset="0"/>
              <a:buChar char="•"/>
            </a:pPr>
            <a:r>
              <a:rPr lang="ro-RO" sz="2000" dirty="0">
                <a:solidFill>
                  <a:srgbClr val="000000"/>
                </a:solidFill>
                <a:latin typeface="+mn-lt"/>
                <a:ea typeface="+mn-ea"/>
              </a:rPr>
              <a:t>Canalul telefon pentru Nod = canalul chs</a:t>
            </a:r>
          </a:p>
          <a:p>
            <a:pPr marL="914400" lvl="1" indent="-457200">
              <a:buClr>
                <a:srgbClr val="FF0000"/>
              </a:buClr>
              <a:buFont typeface="Wingdings" pitchFamily="2" charset="2"/>
              <a:buChar char="w"/>
            </a:pPr>
            <a:r>
              <a:rPr lang="ro-RO" sz="2000" dirty="0">
                <a:solidFill>
                  <a:srgbClr val="000000"/>
                </a:solidFill>
                <a:latin typeface="+mn-lt"/>
                <a:ea typeface="+mn-ea"/>
              </a:rPr>
              <a:t>chs</a:t>
            </a:r>
            <a:r>
              <a:rPr lang="ro-RO" sz="2000" baseline="-25000" dirty="0">
                <a:solidFill>
                  <a:srgbClr val="000000"/>
                </a:solidFill>
                <a:latin typeface="+mn-lt"/>
                <a:ea typeface="+mn-ea"/>
              </a:rPr>
              <a:t>i</a:t>
            </a:r>
            <a:r>
              <a:rPr lang="ro-RO" sz="2000" dirty="0">
                <a:solidFill>
                  <a:srgbClr val="000000"/>
                </a:solidFill>
                <a:latin typeface="+mn-lt"/>
                <a:ea typeface="+mn-ea"/>
              </a:rPr>
              <a:t> este „numărul de telefon” al lui Nod</a:t>
            </a:r>
            <a:r>
              <a:rPr lang="ro-RO" sz="2000" baseline="-25000" dirty="0">
                <a:solidFill>
                  <a:srgbClr val="000000"/>
                </a:solidFill>
                <a:latin typeface="+mn-lt"/>
                <a:ea typeface="+mn-ea"/>
              </a:rPr>
              <a:t>i</a:t>
            </a:r>
            <a:endParaRPr lang="ro-RO" sz="2000" dirty="0">
              <a:solidFill>
                <a:srgbClr val="000000"/>
              </a:solidFill>
              <a:latin typeface="+mn-lt"/>
              <a:ea typeface="+mn-ea"/>
            </a:endParaRPr>
          </a:p>
          <a:p>
            <a:pPr marL="914400" lvl="1" indent="-457200">
              <a:buClr>
                <a:srgbClr val="FF0000"/>
              </a:buClr>
              <a:buFont typeface="Wingdings" pitchFamily="2" charset="2"/>
              <a:buChar char="w"/>
            </a:pPr>
            <a:r>
              <a:rPr lang="ro-RO" sz="2000" dirty="0">
                <a:solidFill>
                  <a:srgbClr val="000000"/>
                </a:solidFill>
                <a:latin typeface="+mn-lt"/>
                <a:ea typeface="+mn-ea"/>
              </a:rPr>
              <a:t>Nod</a:t>
            </a:r>
            <a:r>
              <a:rPr lang="ro-RO" sz="2000" baseline="-25000" dirty="0">
                <a:solidFill>
                  <a:srgbClr val="000000"/>
                </a:solidFill>
                <a:latin typeface="+mn-lt"/>
                <a:ea typeface="+mn-ea"/>
              </a:rPr>
              <a:t>i</a:t>
            </a:r>
            <a:r>
              <a:rPr lang="ro-RO" sz="2000" dirty="0">
                <a:solidFill>
                  <a:srgbClr val="000000"/>
                </a:solidFill>
                <a:latin typeface="+mn-lt"/>
                <a:ea typeface="+mn-ea"/>
              </a:rPr>
              <a:t> primește </a:t>
            </a:r>
            <a:r>
              <a:rPr lang="ro-RO" sz="2000" dirty="0">
                <a:solidFill>
                  <a:srgbClr val="FF0000"/>
                </a:solidFill>
                <a:latin typeface="+mn-lt"/>
                <a:ea typeface="+mn-ea"/>
              </a:rPr>
              <a:t>semnale</a:t>
            </a:r>
            <a:r>
              <a:rPr lang="ro-RO" sz="2000" dirty="0">
                <a:solidFill>
                  <a:srgbClr val="000000"/>
                </a:solidFill>
                <a:latin typeface="+mn-lt"/>
                <a:ea typeface="+mn-ea"/>
              </a:rPr>
              <a:t> pe chs</a:t>
            </a:r>
            <a:r>
              <a:rPr lang="ro-RO" sz="2000" baseline="-25000" dirty="0">
                <a:solidFill>
                  <a:srgbClr val="000000"/>
                </a:solidFill>
                <a:latin typeface="+mn-lt"/>
                <a:ea typeface="+mn-ea"/>
              </a:rPr>
              <a:t>i  </a:t>
            </a:r>
            <a:r>
              <a:rPr lang="ro-RO" sz="2000" dirty="0">
                <a:solidFill>
                  <a:srgbClr val="000000"/>
                </a:solidFill>
                <a:latin typeface="+mn-lt"/>
                <a:ea typeface="+mn-ea"/>
              </a:rPr>
              <a:t>(de la alte noduri sau de la Prelucrare</a:t>
            </a:r>
            <a:r>
              <a:rPr lang="ro-RO" sz="2000" baseline="-25000" dirty="0">
                <a:solidFill>
                  <a:srgbClr val="000000"/>
                </a:solidFill>
                <a:latin typeface="+mn-lt"/>
                <a:ea typeface="+mn-ea"/>
              </a:rPr>
              <a:t>i</a:t>
            </a:r>
            <a:r>
              <a:rPr lang="ro-RO" sz="2000" dirty="0">
                <a:solidFill>
                  <a:srgbClr val="000000"/>
                </a:solidFill>
                <a:latin typeface="+mn-lt"/>
                <a:ea typeface="+mn-ea"/>
              </a:rPr>
              <a:t>)</a:t>
            </a:r>
            <a:r>
              <a:rPr lang="ro-RO" sz="2000" baseline="-25000" dirty="0">
                <a:solidFill>
                  <a:srgbClr val="000000"/>
                </a:solidFill>
                <a:latin typeface="+mn-lt"/>
                <a:ea typeface="+mn-ea"/>
              </a:rPr>
              <a:t>  </a:t>
            </a:r>
            <a:r>
              <a:rPr lang="ro-RO" sz="2000" dirty="0">
                <a:solidFill>
                  <a:srgbClr val="000000"/>
                </a:solidFill>
                <a:latin typeface="+mn-lt"/>
                <a:ea typeface="+mn-ea"/>
              </a:rPr>
              <a:t>și  trimite </a:t>
            </a:r>
            <a:r>
              <a:rPr lang="ro-RO" sz="2000" dirty="0">
                <a:solidFill>
                  <a:srgbClr val="FF0000"/>
                </a:solidFill>
                <a:latin typeface="+mn-lt"/>
                <a:ea typeface="+mn-ea"/>
              </a:rPr>
              <a:t>semnale de confirmare</a:t>
            </a:r>
            <a:r>
              <a:rPr lang="ro-RO" sz="2000" dirty="0">
                <a:solidFill>
                  <a:srgbClr val="000000"/>
                </a:solidFill>
                <a:latin typeface="+mn-lt"/>
                <a:ea typeface="+mn-ea"/>
              </a:rPr>
              <a:t> lui Nod</a:t>
            </a:r>
            <a:r>
              <a:rPr lang="ro-RO" sz="2000" baseline="-25000" dirty="0">
                <a:solidFill>
                  <a:srgbClr val="000000"/>
                </a:solidFill>
                <a:latin typeface="+mn-lt"/>
                <a:ea typeface="+mn-ea"/>
              </a:rPr>
              <a:t>j</a:t>
            </a:r>
            <a:r>
              <a:rPr lang="ro-RO" sz="2000" dirty="0">
                <a:solidFill>
                  <a:srgbClr val="000000"/>
                </a:solidFill>
                <a:latin typeface="+mn-lt"/>
                <a:ea typeface="+mn-ea"/>
              </a:rPr>
              <a:t> pe chs</a:t>
            </a:r>
            <a:r>
              <a:rPr lang="ro-RO" sz="2000" baseline="-25000" dirty="0">
                <a:solidFill>
                  <a:srgbClr val="000000"/>
                </a:solidFill>
                <a:latin typeface="+mn-lt"/>
                <a:ea typeface="+mn-ea"/>
              </a:rPr>
              <a:t>j</a:t>
            </a:r>
          </a:p>
          <a:p>
            <a:pPr marL="914400" lvl="1" indent="-457200">
              <a:buClr>
                <a:srgbClr val="FF0000"/>
              </a:buClr>
              <a:buFont typeface="Wingdings" pitchFamily="2" charset="2"/>
              <a:buChar char="w"/>
            </a:pPr>
            <a:endParaRPr lang="ro-RO" sz="1400" baseline="-25000" dirty="0">
              <a:solidFill>
                <a:srgbClr val="000000"/>
              </a:solidFill>
              <a:latin typeface="+mn-lt"/>
              <a:ea typeface="+mn-ea"/>
            </a:endParaRPr>
          </a:p>
          <a:p>
            <a:pPr marL="342900" indent="-342900">
              <a:buClr>
                <a:srgbClr val="3568C7"/>
              </a:buClr>
              <a:buFont typeface="Arial" pitchFamily="34" charset="0"/>
              <a:buChar char="•"/>
            </a:pPr>
            <a:r>
              <a:rPr lang="ro-RO" sz="2000" dirty="0">
                <a:solidFill>
                  <a:srgbClr val="000000"/>
                </a:solidFill>
                <a:latin typeface="+mn-lt"/>
                <a:ea typeface="+mn-ea"/>
              </a:rPr>
              <a:t>Canalul telefon pentru Prelucrare = canalul stop</a:t>
            </a:r>
          </a:p>
          <a:p>
            <a:pPr marL="800100" lvl="1" indent="-342900">
              <a:buClr>
                <a:srgbClr val="FF0000"/>
              </a:buClr>
              <a:buFont typeface="Wingdings" pitchFamily="2" charset="2"/>
              <a:buChar char="w"/>
            </a:pPr>
            <a:r>
              <a:rPr lang="ro-RO" sz="2000" dirty="0">
                <a:solidFill>
                  <a:srgbClr val="000000"/>
                </a:solidFill>
                <a:latin typeface="+mn-lt"/>
                <a:ea typeface="+mn-ea"/>
              </a:rPr>
              <a:t>stop</a:t>
            </a:r>
            <a:r>
              <a:rPr lang="ro-RO" sz="2000" baseline="-25000" dirty="0">
                <a:solidFill>
                  <a:srgbClr val="000000"/>
                </a:solidFill>
                <a:latin typeface="+mn-lt"/>
                <a:ea typeface="+mn-ea"/>
              </a:rPr>
              <a:t>i</a:t>
            </a:r>
            <a:r>
              <a:rPr lang="ro-RO" sz="2000" dirty="0">
                <a:solidFill>
                  <a:srgbClr val="000000"/>
                </a:solidFill>
                <a:latin typeface="+mn-lt"/>
                <a:ea typeface="+mn-ea"/>
              </a:rPr>
              <a:t> este „numărul de telefon” al lui Prelucrare</a:t>
            </a:r>
            <a:r>
              <a:rPr lang="ro-RO" sz="2000" baseline="-25000" dirty="0">
                <a:solidFill>
                  <a:srgbClr val="000000"/>
                </a:solidFill>
                <a:latin typeface="+mn-lt"/>
                <a:ea typeface="+mn-ea"/>
              </a:rPr>
              <a:t>i</a:t>
            </a:r>
            <a:endParaRPr lang="ro-RO" sz="2000" dirty="0">
              <a:solidFill>
                <a:srgbClr val="000000"/>
              </a:solidFill>
              <a:latin typeface="+mn-lt"/>
              <a:ea typeface="+mn-ea"/>
            </a:endParaRPr>
          </a:p>
          <a:p>
            <a:pPr marL="800100" lvl="1" indent="-342900">
              <a:buClr>
                <a:srgbClr val="FF0000"/>
              </a:buClr>
              <a:buFont typeface="Wingdings" pitchFamily="2" charset="2"/>
              <a:buChar char="w"/>
            </a:pPr>
            <a:r>
              <a:rPr lang="ro-RO" sz="2000" dirty="0">
                <a:solidFill>
                  <a:srgbClr val="000000"/>
                </a:solidFill>
                <a:latin typeface="+mn-lt"/>
                <a:ea typeface="+mn-ea"/>
              </a:rPr>
              <a:t>Prelucrare</a:t>
            </a:r>
            <a:r>
              <a:rPr lang="ro-RO" sz="2000" baseline="-25000" dirty="0">
                <a:solidFill>
                  <a:srgbClr val="000000"/>
                </a:solidFill>
                <a:latin typeface="+mn-lt"/>
                <a:ea typeface="+mn-ea"/>
              </a:rPr>
              <a:t>i  </a:t>
            </a:r>
            <a:r>
              <a:rPr lang="ro-RO" sz="2000" dirty="0">
                <a:solidFill>
                  <a:srgbClr val="000000"/>
                </a:solidFill>
                <a:latin typeface="+mn-lt"/>
                <a:ea typeface="+mn-ea"/>
              </a:rPr>
              <a:t>primește </a:t>
            </a:r>
            <a:r>
              <a:rPr lang="ro-RO" sz="2000" dirty="0">
                <a:solidFill>
                  <a:srgbClr val="FF0000"/>
                </a:solidFill>
                <a:latin typeface="+mn-lt"/>
                <a:ea typeface="+mn-ea"/>
              </a:rPr>
              <a:t>semnale</a:t>
            </a:r>
            <a:r>
              <a:rPr lang="ro-RO" sz="2000" dirty="0">
                <a:solidFill>
                  <a:srgbClr val="000000"/>
                </a:solidFill>
                <a:latin typeface="+mn-lt"/>
                <a:ea typeface="+mn-ea"/>
              </a:rPr>
              <a:t> </a:t>
            </a:r>
            <a:r>
              <a:rPr lang="ro-RO" sz="2000" dirty="0">
                <a:solidFill>
                  <a:srgbClr val="FF0000"/>
                </a:solidFill>
                <a:latin typeface="+mn-lt"/>
                <a:ea typeface="+mn-ea"/>
              </a:rPr>
              <a:t>de comunicare </a:t>
            </a:r>
            <a:r>
              <a:rPr lang="ro-RO" sz="2000" dirty="0">
                <a:solidFill>
                  <a:srgbClr val="000000"/>
                </a:solidFill>
                <a:latin typeface="+mn-lt"/>
                <a:ea typeface="+mn-ea"/>
              </a:rPr>
              <a:t>(da/nu) pe stop</a:t>
            </a:r>
            <a:r>
              <a:rPr lang="ro-RO" sz="2000" baseline="-25000" dirty="0">
                <a:solidFill>
                  <a:srgbClr val="000000"/>
                </a:solidFill>
                <a:latin typeface="+mn-lt"/>
                <a:ea typeface="+mn-ea"/>
              </a:rPr>
              <a:t>i  </a:t>
            </a:r>
            <a:r>
              <a:rPr lang="ro-RO" sz="2000" dirty="0">
                <a:solidFill>
                  <a:srgbClr val="000000"/>
                </a:solidFill>
                <a:latin typeface="+mn-lt"/>
                <a:ea typeface="+mn-ea"/>
              </a:rPr>
              <a:t>de la Nod</a:t>
            </a:r>
            <a:r>
              <a:rPr lang="ro-RO" sz="2000" baseline="-25000" dirty="0">
                <a:solidFill>
                  <a:srgbClr val="000000"/>
                </a:solidFill>
                <a:latin typeface="+mn-lt"/>
                <a:ea typeface="+mn-ea"/>
              </a:rPr>
              <a:t>i</a:t>
            </a:r>
            <a:endParaRPr lang="ro-RO" sz="2000" dirty="0">
              <a:solidFill>
                <a:srgbClr val="000000"/>
              </a:solidFill>
              <a:latin typeface="+mn-lt"/>
              <a:ea typeface="+mn-ea"/>
            </a:endParaRPr>
          </a:p>
          <a:p>
            <a:pPr marL="800100" lvl="1" indent="-342900">
              <a:buClr>
                <a:srgbClr val="FF0000"/>
              </a:buClr>
              <a:buFont typeface="Wingdings" pitchFamily="2" charset="2"/>
              <a:buChar char="w"/>
            </a:pPr>
            <a:endParaRPr lang="en-US" sz="2000" dirty="0">
              <a:solidFill>
                <a:srgbClr val="000000"/>
              </a:solidFill>
              <a:latin typeface="+mn-lt"/>
              <a:ea typeface="+mn-ea"/>
            </a:endParaRPr>
          </a:p>
        </p:txBody>
      </p:sp>
    </p:spTree>
    <p:extLst>
      <p:ext uri="{BB962C8B-B14F-4D97-AF65-F5344CB8AC3E}">
        <p14:creationId xmlns:p14="http://schemas.microsoft.com/office/powerpoint/2010/main" val="26786006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A892A4-259E-4BB1-BF80-5F59C6B30EDE}"/>
              </a:ext>
            </a:extLst>
          </p:cNvPr>
          <p:cNvSpPr>
            <a:spLocks noGrp="1"/>
          </p:cNvSpPr>
          <p:nvPr>
            <p:ph type="title"/>
          </p:nvPr>
        </p:nvSpPr>
        <p:spPr/>
        <p:txBody>
          <a:bodyPr/>
          <a:lstStyle/>
          <a:p>
            <a:r>
              <a:rPr lang="en-US" dirty="0" err="1"/>
              <a:t>Algoritmul</a:t>
            </a:r>
            <a:r>
              <a:rPr lang="en-US" dirty="0"/>
              <a:t> Dijkstra-Scholten </a:t>
            </a:r>
            <a:r>
              <a:rPr lang="ro-RO" dirty="0"/>
              <a:t>(6)</a:t>
            </a:r>
            <a:br>
              <a:rPr lang="en-US" dirty="0"/>
            </a:br>
            <a:endParaRPr lang="en-US" dirty="0"/>
          </a:p>
        </p:txBody>
      </p:sp>
      <p:grpSp>
        <p:nvGrpSpPr>
          <p:cNvPr id="47" name="Group 46">
            <a:extLst>
              <a:ext uri="{FF2B5EF4-FFF2-40B4-BE49-F238E27FC236}">
                <a16:creationId xmlns:a16="http://schemas.microsoft.com/office/drawing/2014/main" id="{C3F84EC6-4FBE-4A16-BAC2-B1FB118C2D4A}"/>
              </a:ext>
            </a:extLst>
          </p:cNvPr>
          <p:cNvGrpSpPr/>
          <p:nvPr/>
        </p:nvGrpSpPr>
        <p:grpSpPr>
          <a:xfrm>
            <a:off x="1218654" y="2376066"/>
            <a:ext cx="4268646" cy="914400"/>
            <a:chOff x="1253972" y="2305760"/>
            <a:chExt cx="4268646" cy="914400"/>
          </a:xfrm>
        </p:grpSpPr>
        <p:sp>
          <p:nvSpPr>
            <p:cNvPr id="48" name="Rectangle 47">
              <a:extLst>
                <a:ext uri="{FF2B5EF4-FFF2-40B4-BE49-F238E27FC236}">
                  <a16:creationId xmlns:a16="http://schemas.microsoft.com/office/drawing/2014/main" id="{5409243E-73A5-4B1F-B5C7-DAB9D6AF34E8}"/>
                </a:ext>
              </a:extLst>
            </p:cNvPr>
            <p:cNvSpPr/>
            <p:nvPr/>
          </p:nvSpPr>
          <p:spPr>
            <a:xfrm>
              <a:off x="3008018" y="2305760"/>
              <a:ext cx="2514600" cy="914400"/>
            </a:xfrm>
            <a:prstGeom prst="rect">
              <a:avLst/>
            </a:prstGeom>
            <a:solidFill>
              <a:srgbClr val="1822CD"/>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err="1">
                  <a:ln>
                    <a:noFill/>
                  </a:ln>
                  <a:solidFill>
                    <a:srgbClr val="FFFFFF"/>
                  </a:solidFill>
                  <a:effectLst/>
                  <a:uLnTx/>
                  <a:uFillTx/>
                  <a:latin typeface="Lucida Grande"/>
                  <a:ea typeface="+mn-ea"/>
                  <a:cs typeface="+mn-cs"/>
                </a:rPr>
                <a:t>Prelucrare</a:t>
              </a:r>
              <a:r>
                <a:rPr kumimoji="0" lang="en-US" sz="2400" b="0" i="0" u="none" strike="noStrike" kern="0" cap="none" spc="0" normalizeH="0" baseline="0" noProof="0" dirty="0">
                  <a:ln>
                    <a:noFill/>
                  </a:ln>
                  <a:solidFill>
                    <a:srgbClr val="FFFFFF"/>
                  </a:solidFill>
                  <a:effectLst/>
                  <a:uLnTx/>
                  <a:uFillTx/>
                  <a:latin typeface="Lucida Grande"/>
                  <a:ea typeface="+mn-ea"/>
                  <a:cs typeface="+mn-cs"/>
                </a:rPr>
                <a:t>[</a:t>
              </a:r>
              <a:r>
                <a:rPr kumimoji="0" lang="en-US" sz="2400" b="0" i="0" u="none" strike="noStrike" kern="0" cap="none" spc="0" normalizeH="0" baseline="0" noProof="0" dirty="0" err="1">
                  <a:ln>
                    <a:noFill/>
                  </a:ln>
                  <a:solidFill>
                    <a:srgbClr val="FFFFFF"/>
                  </a:solidFill>
                  <a:effectLst/>
                  <a:uLnTx/>
                  <a:uFillTx/>
                  <a:latin typeface="Lucida Grande"/>
                  <a:ea typeface="+mn-ea"/>
                  <a:cs typeface="+mn-cs"/>
                </a:rPr>
                <a:t>i</a:t>
              </a:r>
              <a:r>
                <a:rPr kumimoji="0" lang="en-US" sz="2400" b="0" i="0" u="none" strike="noStrike" kern="0" cap="none" spc="0" normalizeH="0" baseline="0" noProof="0" dirty="0">
                  <a:ln>
                    <a:noFill/>
                  </a:ln>
                  <a:solidFill>
                    <a:srgbClr val="FFFFFF"/>
                  </a:solidFill>
                  <a:effectLst/>
                  <a:uLnTx/>
                  <a:uFillTx/>
                  <a:latin typeface="Lucida Grande"/>
                  <a:ea typeface="+mn-ea"/>
                  <a:cs typeface="+mn-cs"/>
                </a:rPr>
                <a:t>]</a:t>
              </a:r>
            </a:p>
          </p:txBody>
        </p:sp>
        <p:sp>
          <p:nvSpPr>
            <p:cNvPr id="49" name="Striped Right Arrow 7">
              <a:extLst>
                <a:ext uri="{FF2B5EF4-FFF2-40B4-BE49-F238E27FC236}">
                  <a16:creationId xmlns:a16="http://schemas.microsoft.com/office/drawing/2014/main" id="{4AD1220C-B784-40C9-90A2-EC5ED265F1D9}"/>
                </a:ext>
              </a:extLst>
            </p:cNvPr>
            <p:cNvSpPr/>
            <p:nvPr/>
          </p:nvSpPr>
          <p:spPr>
            <a:xfrm>
              <a:off x="1253972" y="2457639"/>
              <a:ext cx="1295400" cy="609600"/>
            </a:xfrm>
            <a:prstGeom prst="stripedRightArrow">
              <a:avLst/>
            </a:prstGeom>
            <a:solidFill>
              <a:srgbClr val="3568C7">
                <a:lumMod val="40000"/>
                <a:lumOff val="6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1822CD"/>
                  </a:solidFill>
                  <a:effectLst/>
                  <a:uLnTx/>
                  <a:uFillTx/>
                  <a:latin typeface="Lucida Grande"/>
                  <a:ea typeface="+mn-ea"/>
                  <a:cs typeface="+mn-cs"/>
                </a:rPr>
                <a:t>chm</a:t>
              </a:r>
              <a:r>
                <a:rPr kumimoji="0" lang="en-US" sz="2000" b="0" i="0" u="none" strike="noStrike" kern="0" cap="none" spc="0" normalizeH="0" baseline="0" noProof="0" dirty="0">
                  <a:ln>
                    <a:noFill/>
                  </a:ln>
                  <a:solidFill>
                    <a:srgbClr val="1822CD"/>
                  </a:solidFill>
                  <a:effectLst/>
                  <a:uLnTx/>
                  <a:uFillTx/>
                  <a:latin typeface="Lucida Grande"/>
                  <a:ea typeface="+mn-ea"/>
                  <a:cs typeface="+mn-cs"/>
                </a:rPr>
                <a:t>[</a:t>
              </a:r>
              <a:r>
                <a:rPr kumimoji="0" lang="en-US" sz="2000" b="0" i="0" u="none" strike="noStrike" kern="0" cap="none" spc="0" normalizeH="0" baseline="0" noProof="0" dirty="0" err="1">
                  <a:ln>
                    <a:noFill/>
                  </a:ln>
                  <a:solidFill>
                    <a:srgbClr val="1822CD"/>
                  </a:solidFill>
                  <a:effectLst/>
                  <a:uLnTx/>
                  <a:uFillTx/>
                  <a:latin typeface="Lucida Grande"/>
                  <a:ea typeface="+mn-ea"/>
                  <a:cs typeface="+mn-cs"/>
                </a:rPr>
                <a:t>i</a:t>
              </a:r>
              <a:r>
                <a:rPr kumimoji="0" lang="en-US" sz="2000" b="0" i="0" u="none" strike="noStrike" kern="0" cap="none" spc="0" normalizeH="0" baseline="0" noProof="0" dirty="0">
                  <a:ln>
                    <a:noFill/>
                  </a:ln>
                  <a:solidFill>
                    <a:srgbClr val="1822CD"/>
                  </a:solidFill>
                  <a:effectLst/>
                  <a:uLnTx/>
                  <a:uFillTx/>
                  <a:latin typeface="Lucida Grande"/>
                  <a:ea typeface="+mn-ea"/>
                  <a:cs typeface="+mn-cs"/>
                </a:rPr>
                <a:t>]</a:t>
              </a:r>
            </a:p>
          </p:txBody>
        </p:sp>
        <p:cxnSp>
          <p:nvCxnSpPr>
            <p:cNvPr id="50" name="Straight Arrow Connector 49">
              <a:extLst>
                <a:ext uri="{FF2B5EF4-FFF2-40B4-BE49-F238E27FC236}">
                  <a16:creationId xmlns:a16="http://schemas.microsoft.com/office/drawing/2014/main" id="{90EDB019-A179-49BA-8E48-D994466926EE}"/>
                </a:ext>
              </a:extLst>
            </p:cNvPr>
            <p:cNvCxnSpPr>
              <a:endCxn id="48" idx="1"/>
            </p:cNvCxnSpPr>
            <p:nvPr/>
          </p:nvCxnSpPr>
          <p:spPr>
            <a:xfrm>
              <a:off x="2549372" y="2762960"/>
              <a:ext cx="458646" cy="0"/>
            </a:xfrm>
            <a:prstGeom prst="straightConnector1">
              <a:avLst/>
            </a:prstGeom>
            <a:noFill/>
            <a:ln w="38100" cap="flat" cmpd="sng" algn="ctr">
              <a:solidFill>
                <a:srgbClr val="1822CD"/>
              </a:solidFill>
              <a:prstDash val="solid"/>
              <a:tailEnd type="arrow"/>
            </a:ln>
            <a:effectLst>
              <a:outerShdw blurRad="40000" dist="23000" dir="5400000" rotWithShape="0">
                <a:srgbClr val="000000">
                  <a:alpha val="35000"/>
                </a:srgbClr>
              </a:outerShdw>
            </a:effectLst>
          </p:spPr>
        </p:cxnSp>
      </p:grpSp>
      <p:grpSp>
        <p:nvGrpSpPr>
          <p:cNvPr id="51" name="Group 50">
            <a:extLst>
              <a:ext uri="{FF2B5EF4-FFF2-40B4-BE49-F238E27FC236}">
                <a16:creationId xmlns:a16="http://schemas.microsoft.com/office/drawing/2014/main" id="{27D6C9C6-2D3D-4C80-84F8-F10067BC0693}"/>
              </a:ext>
            </a:extLst>
          </p:cNvPr>
          <p:cNvGrpSpPr/>
          <p:nvPr/>
        </p:nvGrpSpPr>
        <p:grpSpPr>
          <a:xfrm>
            <a:off x="5486118" y="2528466"/>
            <a:ext cx="3657882" cy="609600"/>
            <a:chOff x="5502695" y="2953469"/>
            <a:chExt cx="3657882" cy="609600"/>
          </a:xfrm>
        </p:grpSpPr>
        <p:sp>
          <p:nvSpPr>
            <p:cNvPr id="52" name="Rectangle 51">
              <a:extLst>
                <a:ext uri="{FF2B5EF4-FFF2-40B4-BE49-F238E27FC236}">
                  <a16:creationId xmlns:a16="http://schemas.microsoft.com/office/drawing/2014/main" id="{12B8405B-0F4C-4213-9FF0-689571571459}"/>
                </a:ext>
              </a:extLst>
            </p:cNvPr>
            <p:cNvSpPr/>
            <p:nvPr/>
          </p:nvSpPr>
          <p:spPr>
            <a:xfrm>
              <a:off x="7704636" y="3084584"/>
              <a:ext cx="1403648" cy="379181"/>
            </a:xfrm>
            <a:prstGeom prst="rect">
              <a:avLst/>
            </a:prstGeom>
            <a:solidFill>
              <a:srgbClr val="1822CD"/>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Lucida Grande"/>
                <a:ea typeface="+mn-ea"/>
                <a:cs typeface="+mn-cs"/>
              </a:endParaRPr>
            </a:p>
          </p:txBody>
        </p:sp>
        <p:grpSp>
          <p:nvGrpSpPr>
            <p:cNvPr id="53" name="Group 52">
              <a:extLst>
                <a:ext uri="{FF2B5EF4-FFF2-40B4-BE49-F238E27FC236}">
                  <a16:creationId xmlns:a16="http://schemas.microsoft.com/office/drawing/2014/main" id="{A68DF98C-BCC1-4C69-9D36-491455FC65C3}"/>
                </a:ext>
              </a:extLst>
            </p:cNvPr>
            <p:cNvGrpSpPr/>
            <p:nvPr/>
          </p:nvGrpSpPr>
          <p:grpSpPr>
            <a:xfrm>
              <a:off x="5502695" y="2953469"/>
              <a:ext cx="3657882" cy="609600"/>
              <a:chOff x="5521436" y="2458160"/>
              <a:chExt cx="3657882" cy="609600"/>
            </a:xfrm>
          </p:grpSpPr>
          <p:cxnSp>
            <p:nvCxnSpPr>
              <p:cNvPr id="54" name="Straight Arrow Connector 53">
                <a:extLst>
                  <a:ext uri="{FF2B5EF4-FFF2-40B4-BE49-F238E27FC236}">
                    <a16:creationId xmlns:a16="http://schemas.microsoft.com/office/drawing/2014/main" id="{DA6DE430-CF40-4BD1-BCE0-7EDBF976F2D3}"/>
                  </a:ext>
                </a:extLst>
              </p:cNvPr>
              <p:cNvCxnSpPr/>
              <p:nvPr/>
            </p:nvCxnSpPr>
            <p:spPr>
              <a:xfrm flipV="1">
                <a:off x="5521436" y="2778866"/>
                <a:ext cx="484564" cy="521"/>
              </a:xfrm>
              <a:prstGeom prst="straightConnector1">
                <a:avLst/>
              </a:prstGeom>
              <a:noFill/>
              <a:ln w="38100" cap="flat" cmpd="sng" algn="ctr">
                <a:solidFill>
                  <a:srgbClr val="1822CD"/>
                </a:solidFill>
                <a:prstDash val="solid"/>
                <a:tailEnd type="arrow"/>
              </a:ln>
              <a:effectLst>
                <a:outerShdw blurRad="40000" dist="23000" dir="5400000" rotWithShape="0">
                  <a:srgbClr val="000000">
                    <a:alpha val="35000"/>
                  </a:srgbClr>
                </a:outerShdw>
              </a:effectLst>
            </p:spPr>
          </p:cxnSp>
          <p:grpSp>
            <p:nvGrpSpPr>
              <p:cNvPr id="55" name="Group 54">
                <a:extLst>
                  <a:ext uri="{FF2B5EF4-FFF2-40B4-BE49-F238E27FC236}">
                    <a16:creationId xmlns:a16="http://schemas.microsoft.com/office/drawing/2014/main" id="{42D9DECC-A7DE-48BD-A98B-FCD21598DB37}"/>
                  </a:ext>
                </a:extLst>
              </p:cNvPr>
              <p:cNvGrpSpPr/>
              <p:nvPr/>
            </p:nvGrpSpPr>
            <p:grpSpPr>
              <a:xfrm>
                <a:off x="6007182" y="2458160"/>
                <a:ext cx="3172136" cy="609600"/>
                <a:chOff x="6007182" y="2458160"/>
                <a:chExt cx="3172136" cy="609600"/>
              </a:xfrm>
            </p:grpSpPr>
            <p:sp>
              <p:nvSpPr>
                <p:cNvPr id="56" name="Striped Right Arrow 8">
                  <a:extLst>
                    <a:ext uri="{FF2B5EF4-FFF2-40B4-BE49-F238E27FC236}">
                      <a16:creationId xmlns:a16="http://schemas.microsoft.com/office/drawing/2014/main" id="{F71EF8C4-62AB-4BE2-B05D-CA3F24D2AC04}"/>
                    </a:ext>
                  </a:extLst>
                </p:cNvPr>
                <p:cNvSpPr/>
                <p:nvPr/>
              </p:nvSpPr>
              <p:spPr>
                <a:xfrm>
                  <a:off x="6007182" y="2458160"/>
                  <a:ext cx="1295400" cy="609600"/>
                </a:xfrm>
                <a:prstGeom prst="stripedRightArrow">
                  <a:avLst/>
                </a:prstGeom>
                <a:solidFill>
                  <a:srgbClr val="3568C7">
                    <a:lumMod val="40000"/>
                    <a:lumOff val="6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1822CD"/>
                      </a:solidFill>
                      <a:effectLst/>
                      <a:uLnTx/>
                      <a:uFillTx/>
                      <a:latin typeface="Lucida Grande"/>
                      <a:ea typeface="+mn-ea"/>
                      <a:cs typeface="+mn-cs"/>
                    </a:rPr>
                    <a:t>chm</a:t>
                  </a:r>
                  <a:r>
                    <a:rPr kumimoji="0" lang="en-US" sz="2000" b="0" i="0" u="none" strike="noStrike" kern="0" cap="none" spc="0" normalizeH="0" baseline="0" noProof="0" dirty="0">
                      <a:ln>
                        <a:noFill/>
                      </a:ln>
                      <a:solidFill>
                        <a:srgbClr val="1822CD"/>
                      </a:solidFill>
                      <a:effectLst/>
                      <a:uLnTx/>
                      <a:uFillTx/>
                      <a:latin typeface="Lucida Grande"/>
                      <a:ea typeface="+mn-ea"/>
                      <a:cs typeface="+mn-cs"/>
                    </a:rPr>
                    <a:t>[j]</a:t>
                  </a:r>
                </a:p>
              </p:txBody>
            </p:sp>
            <p:sp>
              <p:nvSpPr>
                <p:cNvPr id="57" name="TextBox 23">
                  <a:extLst>
                    <a:ext uri="{FF2B5EF4-FFF2-40B4-BE49-F238E27FC236}">
                      <a16:creationId xmlns:a16="http://schemas.microsoft.com/office/drawing/2014/main" id="{D0F7259A-7DD6-40A6-AA98-BE2A0B317843}"/>
                    </a:ext>
                  </a:extLst>
                </p:cNvPr>
                <p:cNvSpPr txBox="1">
                  <a:spLocks noChangeArrowheads="1"/>
                </p:cNvSpPr>
                <p:nvPr/>
              </p:nvSpPr>
              <p:spPr bwMode="auto">
                <a:xfrm>
                  <a:off x="7702632" y="2577223"/>
                  <a:ext cx="1476686"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FFFF"/>
                      </a:solidFill>
                      <a:effectLst/>
                      <a:uLnTx/>
                      <a:uFillTx/>
                      <a:latin typeface="Times" charset="0"/>
                      <a:ea typeface="+mn-ea"/>
                    </a:rPr>
                    <a:t>Prelucrare</a:t>
                  </a:r>
                  <a:r>
                    <a:rPr kumimoji="0" lang="en-US" sz="2000" b="0" i="0" u="none" strike="noStrike" kern="0" cap="none" spc="0" normalizeH="0" baseline="0" noProof="0" dirty="0">
                      <a:ln>
                        <a:noFill/>
                      </a:ln>
                      <a:solidFill>
                        <a:srgbClr val="FFFFFF"/>
                      </a:solidFill>
                      <a:effectLst/>
                      <a:uLnTx/>
                      <a:uFillTx/>
                      <a:latin typeface="Times" charset="0"/>
                      <a:ea typeface="+mn-ea"/>
                    </a:rPr>
                    <a:t>[j]</a:t>
                  </a:r>
                </a:p>
              </p:txBody>
            </p:sp>
            <p:cxnSp>
              <p:nvCxnSpPr>
                <p:cNvPr id="58" name="Straight Arrow Connector 57">
                  <a:extLst>
                    <a:ext uri="{FF2B5EF4-FFF2-40B4-BE49-F238E27FC236}">
                      <a16:creationId xmlns:a16="http://schemas.microsoft.com/office/drawing/2014/main" id="{42C10562-36BB-4368-BE66-082D8C689DF2}"/>
                    </a:ext>
                  </a:extLst>
                </p:cNvPr>
                <p:cNvCxnSpPr>
                  <a:stCxn id="56" idx="3"/>
                  <a:endCxn id="57" idx="1"/>
                </p:cNvCxnSpPr>
                <p:nvPr/>
              </p:nvCxnSpPr>
              <p:spPr>
                <a:xfrm>
                  <a:off x="7302582" y="2762960"/>
                  <a:ext cx="400050" cy="14318"/>
                </a:xfrm>
                <a:prstGeom prst="straightConnector1">
                  <a:avLst/>
                </a:prstGeom>
                <a:noFill/>
                <a:ln w="38100" cap="flat" cmpd="sng" algn="ctr">
                  <a:solidFill>
                    <a:srgbClr val="1822CD"/>
                  </a:solidFill>
                  <a:prstDash val="solid"/>
                  <a:tailEnd type="arrow"/>
                </a:ln>
                <a:effectLst>
                  <a:outerShdw blurRad="40000" dist="23000" dir="5400000" rotWithShape="0">
                    <a:srgbClr val="000000">
                      <a:alpha val="35000"/>
                    </a:srgbClr>
                  </a:outerShdw>
                </a:effectLst>
              </p:spPr>
            </p:cxnSp>
          </p:grpSp>
        </p:grpSp>
      </p:grpSp>
      <p:grpSp>
        <p:nvGrpSpPr>
          <p:cNvPr id="59" name="Group 58">
            <a:extLst>
              <a:ext uri="{FF2B5EF4-FFF2-40B4-BE49-F238E27FC236}">
                <a16:creationId xmlns:a16="http://schemas.microsoft.com/office/drawing/2014/main" id="{5B0CD1E1-5B74-4A47-ADDB-C0399F42E8D8}"/>
              </a:ext>
            </a:extLst>
          </p:cNvPr>
          <p:cNvGrpSpPr/>
          <p:nvPr/>
        </p:nvGrpSpPr>
        <p:grpSpPr>
          <a:xfrm>
            <a:off x="-53089" y="1757294"/>
            <a:ext cx="1534394" cy="1091878"/>
            <a:chOff x="-36512" y="2182297"/>
            <a:chExt cx="1534394" cy="1091878"/>
          </a:xfrm>
        </p:grpSpPr>
        <p:sp>
          <p:nvSpPr>
            <p:cNvPr id="60" name="Rectangle 59">
              <a:extLst>
                <a:ext uri="{FF2B5EF4-FFF2-40B4-BE49-F238E27FC236}">
                  <a16:creationId xmlns:a16="http://schemas.microsoft.com/office/drawing/2014/main" id="{82154EEF-CD12-4F02-9A1B-F9300333FEE5}"/>
                </a:ext>
              </a:extLst>
            </p:cNvPr>
            <p:cNvSpPr/>
            <p:nvPr/>
          </p:nvSpPr>
          <p:spPr>
            <a:xfrm>
              <a:off x="0" y="2182297"/>
              <a:ext cx="1403648" cy="379181"/>
            </a:xfrm>
            <a:prstGeom prst="rect">
              <a:avLst/>
            </a:prstGeom>
            <a:solidFill>
              <a:srgbClr val="1822CD"/>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Lucida Grande"/>
                <a:ea typeface="+mn-ea"/>
                <a:cs typeface="+mn-cs"/>
              </a:endParaRPr>
            </a:p>
          </p:txBody>
        </p:sp>
        <p:grpSp>
          <p:nvGrpSpPr>
            <p:cNvPr id="61" name="Group 60">
              <a:extLst>
                <a:ext uri="{FF2B5EF4-FFF2-40B4-BE49-F238E27FC236}">
                  <a16:creationId xmlns:a16="http://schemas.microsoft.com/office/drawing/2014/main" id="{B22BAA5A-90E8-4CA5-838A-30FD3412E294}"/>
                </a:ext>
              </a:extLst>
            </p:cNvPr>
            <p:cNvGrpSpPr/>
            <p:nvPr/>
          </p:nvGrpSpPr>
          <p:grpSpPr>
            <a:xfrm>
              <a:off x="-36512" y="2182297"/>
              <a:ext cx="1534394" cy="1091878"/>
              <a:chOff x="-17771" y="1686988"/>
              <a:chExt cx="1534394" cy="1091878"/>
            </a:xfrm>
          </p:grpSpPr>
          <p:sp>
            <p:nvSpPr>
              <p:cNvPr id="62" name="TextBox 23">
                <a:extLst>
                  <a:ext uri="{FF2B5EF4-FFF2-40B4-BE49-F238E27FC236}">
                    <a16:creationId xmlns:a16="http://schemas.microsoft.com/office/drawing/2014/main" id="{305B54A3-E011-4171-A511-F6B20D2FF214}"/>
                  </a:ext>
                </a:extLst>
              </p:cNvPr>
              <p:cNvSpPr txBox="1">
                <a:spLocks noChangeArrowheads="1"/>
              </p:cNvSpPr>
              <p:nvPr/>
            </p:nvSpPr>
            <p:spPr bwMode="auto">
              <a:xfrm>
                <a:off x="-17771" y="1686988"/>
                <a:ext cx="1534394"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FFFF"/>
                    </a:solidFill>
                    <a:effectLst/>
                    <a:uLnTx/>
                    <a:uFillTx/>
                    <a:latin typeface="Times" charset="0"/>
                    <a:ea typeface="+mn-ea"/>
                  </a:rPr>
                  <a:t>Prelucrare</a:t>
                </a:r>
                <a:r>
                  <a:rPr kumimoji="0" lang="en-US" sz="2000" b="0" i="0" u="none" strike="noStrike" kern="0" cap="none" spc="0" normalizeH="0" baseline="0" noProof="0" dirty="0">
                    <a:ln>
                      <a:noFill/>
                    </a:ln>
                    <a:solidFill>
                      <a:srgbClr val="FFFFFF"/>
                    </a:solidFill>
                    <a:effectLst/>
                    <a:uLnTx/>
                    <a:uFillTx/>
                    <a:latin typeface="Times" charset="0"/>
                    <a:ea typeface="+mn-ea"/>
                  </a:rPr>
                  <a:t>[</a:t>
                </a:r>
                <a:r>
                  <a:rPr kumimoji="0" lang="ro-RO" sz="2000" b="0" i="0" u="none" strike="noStrike" kern="0" cap="none" spc="0" normalizeH="0" baseline="0" noProof="0" dirty="0">
                    <a:ln>
                      <a:noFill/>
                    </a:ln>
                    <a:solidFill>
                      <a:srgbClr val="FFFFFF"/>
                    </a:solidFill>
                    <a:effectLst/>
                    <a:uLnTx/>
                    <a:uFillTx/>
                    <a:latin typeface="Times" charset="0"/>
                    <a:ea typeface="+mn-ea"/>
                  </a:rPr>
                  <a:t>k</a:t>
                </a:r>
                <a:r>
                  <a:rPr kumimoji="0" lang="en-US" sz="2000" b="0" i="0" u="none" strike="noStrike" kern="0" cap="none" spc="0" normalizeH="0" baseline="0" noProof="0" dirty="0">
                    <a:ln>
                      <a:noFill/>
                    </a:ln>
                    <a:solidFill>
                      <a:srgbClr val="FFFFFF"/>
                    </a:solidFill>
                    <a:effectLst/>
                    <a:uLnTx/>
                    <a:uFillTx/>
                    <a:latin typeface="Times" charset="0"/>
                    <a:ea typeface="+mn-ea"/>
                  </a:rPr>
                  <a:t>]</a:t>
                </a:r>
              </a:p>
            </p:txBody>
          </p:sp>
          <p:grpSp>
            <p:nvGrpSpPr>
              <p:cNvPr id="63" name="Group 62">
                <a:extLst>
                  <a:ext uri="{FF2B5EF4-FFF2-40B4-BE49-F238E27FC236}">
                    <a16:creationId xmlns:a16="http://schemas.microsoft.com/office/drawing/2014/main" id="{412917A7-64FE-4BFA-83BD-7DA569AC7EEA}"/>
                  </a:ext>
                </a:extLst>
              </p:cNvPr>
              <p:cNvGrpSpPr/>
              <p:nvPr/>
            </p:nvGrpSpPr>
            <p:grpSpPr>
              <a:xfrm>
                <a:off x="749426" y="2087098"/>
                <a:ext cx="504546" cy="691768"/>
                <a:chOff x="749426" y="2087098"/>
                <a:chExt cx="504546" cy="691768"/>
              </a:xfrm>
            </p:grpSpPr>
            <p:cxnSp>
              <p:nvCxnSpPr>
                <p:cNvPr id="64" name="Straight Arrow Connector 63">
                  <a:extLst>
                    <a:ext uri="{FF2B5EF4-FFF2-40B4-BE49-F238E27FC236}">
                      <a16:creationId xmlns:a16="http://schemas.microsoft.com/office/drawing/2014/main" id="{E9A63859-2AAE-4F56-A5C3-41990AD886AA}"/>
                    </a:ext>
                  </a:extLst>
                </p:cNvPr>
                <p:cNvCxnSpPr/>
                <p:nvPr/>
              </p:nvCxnSpPr>
              <p:spPr>
                <a:xfrm>
                  <a:off x="749426" y="2762439"/>
                  <a:ext cx="504546" cy="16427"/>
                </a:xfrm>
                <a:prstGeom prst="straightConnector1">
                  <a:avLst/>
                </a:prstGeom>
                <a:noFill/>
                <a:ln w="38100" cap="flat" cmpd="sng" algn="ctr">
                  <a:solidFill>
                    <a:srgbClr val="1822CD"/>
                  </a:solidFill>
                  <a:prstDash val="solid"/>
                  <a:tailEnd type="arrow"/>
                </a:ln>
                <a:effectLst>
                  <a:outerShdw blurRad="40000" dist="23000" dir="5400000" rotWithShape="0">
                    <a:srgbClr val="000000">
                      <a:alpha val="35000"/>
                    </a:srgbClr>
                  </a:outerShdw>
                </a:effectLst>
              </p:spPr>
            </p:cxnSp>
            <p:cxnSp>
              <p:nvCxnSpPr>
                <p:cNvPr id="65" name="Straight Connector 64">
                  <a:extLst>
                    <a:ext uri="{FF2B5EF4-FFF2-40B4-BE49-F238E27FC236}">
                      <a16:creationId xmlns:a16="http://schemas.microsoft.com/office/drawing/2014/main" id="{2A7DFC10-38F6-439D-BE84-436B901E577A}"/>
                    </a:ext>
                  </a:extLst>
                </p:cNvPr>
                <p:cNvCxnSpPr>
                  <a:endCxn id="62" idx="2"/>
                </p:cNvCxnSpPr>
                <p:nvPr/>
              </p:nvCxnSpPr>
              <p:spPr bwMode="auto">
                <a:xfrm flipV="1">
                  <a:off x="749426" y="2087098"/>
                  <a:ext cx="0" cy="675342"/>
                </a:xfrm>
                <a:prstGeom prst="line">
                  <a:avLst/>
                </a:prstGeom>
                <a:noFill/>
                <a:ln w="38100" cap="flat" cmpd="sng" algn="ctr">
                  <a:solidFill>
                    <a:srgbClr val="1822CD"/>
                  </a:solidFill>
                  <a:prstDash val="solid"/>
                  <a:headEnd type="none" w="med" len="med"/>
                  <a:tailEnd type="none" w="med" len="med"/>
                </a:ln>
                <a:effectLst>
                  <a:outerShdw blurRad="40000" dist="23000" dir="5400000" rotWithShape="0">
                    <a:srgbClr val="000000">
                      <a:alpha val="35000"/>
                    </a:srgbClr>
                  </a:outerShdw>
                </a:effectLst>
              </p:spPr>
            </p:cxnSp>
          </p:grpSp>
        </p:grpSp>
      </p:grpSp>
      <p:grpSp>
        <p:nvGrpSpPr>
          <p:cNvPr id="66" name="Group 65">
            <a:extLst>
              <a:ext uri="{FF2B5EF4-FFF2-40B4-BE49-F238E27FC236}">
                <a16:creationId xmlns:a16="http://schemas.microsoft.com/office/drawing/2014/main" id="{08DF74F7-C11C-4B7A-A2B2-80603C3D167E}"/>
              </a:ext>
            </a:extLst>
          </p:cNvPr>
          <p:cNvGrpSpPr/>
          <p:nvPr/>
        </p:nvGrpSpPr>
        <p:grpSpPr>
          <a:xfrm>
            <a:off x="264562" y="3379169"/>
            <a:ext cx="3174169" cy="2640417"/>
            <a:chOff x="281139" y="3804172"/>
            <a:chExt cx="3174169" cy="2640417"/>
          </a:xfrm>
        </p:grpSpPr>
        <p:sp>
          <p:nvSpPr>
            <p:cNvPr id="67" name="Rounded Rectangle 39">
              <a:extLst>
                <a:ext uri="{FF2B5EF4-FFF2-40B4-BE49-F238E27FC236}">
                  <a16:creationId xmlns:a16="http://schemas.microsoft.com/office/drawing/2014/main" id="{9B3D4FB0-1B18-45CA-A2E3-BAA7A7DE0671}"/>
                </a:ext>
              </a:extLst>
            </p:cNvPr>
            <p:cNvSpPr/>
            <p:nvPr/>
          </p:nvSpPr>
          <p:spPr>
            <a:xfrm>
              <a:off x="281139" y="3862954"/>
              <a:ext cx="899092" cy="342901"/>
            </a:xfrm>
            <a:prstGeom prst="roundRect">
              <a:avLst/>
            </a:prstGeom>
            <a:solidFill>
              <a:srgbClr val="FF0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Lucida Grande"/>
                <a:ea typeface="+mn-ea"/>
                <a:cs typeface="+mn-cs"/>
              </a:endParaRPr>
            </a:p>
          </p:txBody>
        </p:sp>
        <p:grpSp>
          <p:nvGrpSpPr>
            <p:cNvPr id="68" name="Group 67">
              <a:extLst>
                <a:ext uri="{FF2B5EF4-FFF2-40B4-BE49-F238E27FC236}">
                  <a16:creationId xmlns:a16="http://schemas.microsoft.com/office/drawing/2014/main" id="{20698438-00B5-46D7-95A8-1BC12FC4D5F2}"/>
                </a:ext>
              </a:extLst>
            </p:cNvPr>
            <p:cNvGrpSpPr/>
            <p:nvPr/>
          </p:nvGrpSpPr>
          <p:grpSpPr>
            <a:xfrm>
              <a:off x="296912" y="3804172"/>
              <a:ext cx="3158396" cy="2640417"/>
              <a:chOff x="315653" y="3308863"/>
              <a:chExt cx="3158396" cy="2640417"/>
            </a:xfrm>
          </p:grpSpPr>
          <p:grpSp>
            <p:nvGrpSpPr>
              <p:cNvPr id="69" name="Group 68">
                <a:extLst>
                  <a:ext uri="{FF2B5EF4-FFF2-40B4-BE49-F238E27FC236}">
                    <a16:creationId xmlns:a16="http://schemas.microsoft.com/office/drawing/2014/main" id="{13585A19-5AE7-4BF9-8148-EA9E02F197DA}"/>
                  </a:ext>
                </a:extLst>
              </p:cNvPr>
              <p:cNvGrpSpPr/>
              <p:nvPr/>
            </p:nvGrpSpPr>
            <p:grpSpPr>
              <a:xfrm>
                <a:off x="315653" y="3308863"/>
                <a:ext cx="3158396" cy="2640417"/>
                <a:chOff x="315653" y="3308863"/>
                <a:chExt cx="3158396" cy="2640417"/>
              </a:xfrm>
            </p:grpSpPr>
            <p:sp>
              <p:nvSpPr>
                <p:cNvPr id="71" name="Striped Right Arrow 26">
                  <a:extLst>
                    <a:ext uri="{FF2B5EF4-FFF2-40B4-BE49-F238E27FC236}">
                      <a16:creationId xmlns:a16="http://schemas.microsoft.com/office/drawing/2014/main" id="{A5591FFF-833F-477F-A3AC-C789137D8167}"/>
                    </a:ext>
                  </a:extLst>
                </p:cNvPr>
                <p:cNvSpPr/>
                <p:nvPr/>
              </p:nvSpPr>
              <p:spPr>
                <a:xfrm rot="16200000">
                  <a:off x="130579" y="4667960"/>
                  <a:ext cx="1295400" cy="609600"/>
                </a:xfrm>
                <a:prstGeom prst="stripedRightArrow">
                  <a:avLst/>
                </a:prstGeom>
                <a:solidFill>
                  <a:srgbClr val="F06157">
                    <a:lumMod val="40000"/>
                    <a:lumOff val="6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000" b="0" i="0" u="none" strike="noStrike" kern="0" cap="none" spc="0" normalizeH="0" baseline="0" noProof="0" dirty="0">
                      <a:ln>
                        <a:noFill/>
                      </a:ln>
                      <a:solidFill>
                        <a:srgbClr val="FF0000"/>
                      </a:solidFill>
                      <a:effectLst/>
                      <a:uLnTx/>
                      <a:uFillTx/>
                      <a:latin typeface="Lucida Grande"/>
                      <a:ea typeface="+mn-ea"/>
                      <a:cs typeface="+mn-cs"/>
                    </a:rPr>
                    <a:t>chs</a:t>
                  </a:r>
                  <a:r>
                    <a:rPr kumimoji="0" lang="en-US" sz="2000" b="0" i="0" u="none" strike="noStrike" kern="0" cap="none" spc="0" normalizeH="0" baseline="0" noProof="0" dirty="0">
                      <a:ln>
                        <a:noFill/>
                      </a:ln>
                      <a:solidFill>
                        <a:srgbClr val="FF0000"/>
                      </a:solidFill>
                      <a:effectLst/>
                      <a:uLnTx/>
                      <a:uFillTx/>
                      <a:latin typeface="Lucida Grande"/>
                      <a:ea typeface="+mn-ea"/>
                      <a:cs typeface="+mn-cs"/>
                    </a:rPr>
                    <a:t>[</a:t>
                  </a:r>
                  <a:r>
                    <a:rPr kumimoji="0" lang="ro-RO" sz="2000" b="0" i="0" u="none" strike="noStrike" kern="0" cap="none" spc="0" normalizeH="0" baseline="0" noProof="0" dirty="0" err="1">
                      <a:ln>
                        <a:noFill/>
                      </a:ln>
                      <a:solidFill>
                        <a:srgbClr val="FF0000"/>
                      </a:solidFill>
                      <a:effectLst/>
                      <a:uLnTx/>
                      <a:uFillTx/>
                      <a:latin typeface="Lucida Grande"/>
                      <a:ea typeface="+mn-ea"/>
                      <a:cs typeface="+mn-cs"/>
                    </a:rPr>
                    <a:t>k</a:t>
                  </a:r>
                  <a:r>
                    <a:rPr kumimoji="0" lang="en-US" sz="2000" b="0" i="0" u="none" strike="noStrike" kern="0" cap="none" spc="0" normalizeH="0" baseline="0" noProof="0" dirty="0">
                      <a:ln>
                        <a:noFill/>
                      </a:ln>
                      <a:solidFill>
                        <a:srgbClr val="FF0000"/>
                      </a:solidFill>
                      <a:effectLst/>
                      <a:uLnTx/>
                      <a:uFillTx/>
                      <a:latin typeface="Lucida Grande"/>
                      <a:ea typeface="+mn-ea"/>
                      <a:cs typeface="+mn-cs"/>
                    </a:rPr>
                    <a:t>]</a:t>
                  </a:r>
                </a:p>
              </p:txBody>
            </p:sp>
            <p:cxnSp>
              <p:nvCxnSpPr>
                <p:cNvPr id="72" name="Elbow Connector 27">
                  <a:extLst>
                    <a:ext uri="{FF2B5EF4-FFF2-40B4-BE49-F238E27FC236}">
                      <a16:creationId xmlns:a16="http://schemas.microsoft.com/office/drawing/2014/main" id="{5A827325-2E4B-41F4-9A65-0B9A0C2395FA}"/>
                    </a:ext>
                  </a:extLst>
                </p:cNvPr>
                <p:cNvCxnSpPr>
                  <a:endCxn id="71" idx="1"/>
                </p:cNvCxnSpPr>
                <p:nvPr/>
              </p:nvCxnSpPr>
              <p:spPr>
                <a:xfrm rot="10800000">
                  <a:off x="778279" y="5620460"/>
                  <a:ext cx="2695770" cy="328820"/>
                </a:xfrm>
                <a:prstGeom prst="bentConnector2">
                  <a:avLst/>
                </a:prstGeom>
                <a:noFill/>
                <a:ln w="38100" cap="flat" cmpd="sng" algn="ctr">
                  <a:solidFill>
                    <a:srgbClr val="FF0000"/>
                  </a:solidFill>
                  <a:prstDash val="solid"/>
                  <a:tailEnd type="arrow"/>
                </a:ln>
                <a:effectLst>
                  <a:outerShdw blurRad="40000" dist="23000" dir="5400000" rotWithShape="0">
                    <a:srgbClr val="000000">
                      <a:alpha val="35000"/>
                    </a:srgbClr>
                  </a:outerShdw>
                </a:effectLst>
              </p:spPr>
            </p:cxnSp>
            <p:sp>
              <p:nvSpPr>
                <p:cNvPr id="73" name="TextBox 26">
                  <a:extLst>
                    <a:ext uri="{FF2B5EF4-FFF2-40B4-BE49-F238E27FC236}">
                      <a16:creationId xmlns:a16="http://schemas.microsoft.com/office/drawing/2014/main" id="{0039E227-E82B-4030-98C1-5FEF3E19EF37}"/>
                    </a:ext>
                  </a:extLst>
                </p:cNvPr>
                <p:cNvSpPr txBox="1">
                  <a:spLocks noChangeArrowheads="1"/>
                </p:cNvSpPr>
                <p:nvPr/>
              </p:nvSpPr>
              <p:spPr bwMode="auto">
                <a:xfrm>
                  <a:off x="315653" y="3308863"/>
                  <a:ext cx="92525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Times" charset="0"/>
                      <a:ea typeface="+mn-ea"/>
                    </a:rPr>
                    <a:t>Nod[</a:t>
                  </a:r>
                  <a:r>
                    <a:rPr kumimoji="0" lang="ro-RO" sz="2000" b="0" i="0" u="none" strike="noStrike" kern="0" cap="none" spc="0" normalizeH="0" baseline="0" noProof="0" dirty="0">
                      <a:ln>
                        <a:noFill/>
                      </a:ln>
                      <a:solidFill>
                        <a:srgbClr val="FFFFFF"/>
                      </a:solidFill>
                      <a:effectLst/>
                      <a:uLnTx/>
                      <a:uFillTx/>
                      <a:latin typeface="Times" charset="0"/>
                      <a:ea typeface="+mn-ea"/>
                    </a:rPr>
                    <a:t>k</a:t>
                  </a:r>
                  <a:r>
                    <a:rPr kumimoji="0" lang="en-US" sz="2000" b="0" i="0" u="none" strike="noStrike" kern="0" cap="none" spc="0" normalizeH="0" baseline="0" noProof="0" dirty="0">
                      <a:ln>
                        <a:noFill/>
                      </a:ln>
                      <a:solidFill>
                        <a:srgbClr val="FFFFFF"/>
                      </a:solidFill>
                      <a:effectLst/>
                      <a:uLnTx/>
                      <a:uFillTx/>
                      <a:latin typeface="Times" charset="0"/>
                      <a:ea typeface="+mn-ea"/>
                    </a:rPr>
                    <a:t>]</a:t>
                  </a:r>
                </a:p>
              </p:txBody>
            </p:sp>
          </p:grpSp>
          <p:cxnSp>
            <p:nvCxnSpPr>
              <p:cNvPr id="70" name="Straight Arrow Connector 69">
                <a:extLst>
                  <a:ext uri="{FF2B5EF4-FFF2-40B4-BE49-F238E27FC236}">
                    <a16:creationId xmlns:a16="http://schemas.microsoft.com/office/drawing/2014/main" id="{8C580056-B60E-49A0-A534-1F2AD587102F}"/>
                  </a:ext>
                </a:extLst>
              </p:cNvPr>
              <p:cNvCxnSpPr>
                <a:stCxn id="71" idx="3"/>
                <a:endCxn id="73" idx="2"/>
              </p:cNvCxnSpPr>
              <p:nvPr/>
            </p:nvCxnSpPr>
            <p:spPr bwMode="auto">
              <a:xfrm flipV="1">
                <a:off x="778279" y="3708973"/>
                <a:ext cx="1" cy="616087"/>
              </a:xfrm>
              <a:prstGeom prst="straightConnector1">
                <a:avLst/>
              </a:prstGeom>
              <a:noFill/>
              <a:ln w="38100" cap="flat" cmpd="sng" algn="ctr">
                <a:solidFill>
                  <a:srgbClr val="FF0000"/>
                </a:solidFill>
                <a:prstDash val="solid"/>
                <a:headEnd type="none" w="med" len="med"/>
                <a:tailEnd type="arrow"/>
              </a:ln>
              <a:effectLst>
                <a:outerShdw blurRad="40000" dist="23000" dir="5400000" rotWithShape="0">
                  <a:srgbClr val="000000">
                    <a:alpha val="35000"/>
                  </a:srgbClr>
                </a:outerShdw>
              </a:effectLst>
            </p:spPr>
          </p:cxnSp>
        </p:grpSp>
      </p:grpSp>
      <p:grpSp>
        <p:nvGrpSpPr>
          <p:cNvPr id="74" name="Group 73">
            <a:extLst>
              <a:ext uri="{FF2B5EF4-FFF2-40B4-BE49-F238E27FC236}">
                <a16:creationId xmlns:a16="http://schemas.microsoft.com/office/drawing/2014/main" id="{543EF522-3184-4185-B1D4-B4DE09FE9162}"/>
              </a:ext>
            </a:extLst>
          </p:cNvPr>
          <p:cNvGrpSpPr/>
          <p:nvPr/>
        </p:nvGrpSpPr>
        <p:grpSpPr>
          <a:xfrm>
            <a:off x="2776991" y="3290466"/>
            <a:ext cx="2868158" cy="2809875"/>
            <a:chOff x="2812309" y="3220160"/>
            <a:chExt cx="2868158" cy="2809875"/>
          </a:xfrm>
        </p:grpSpPr>
        <p:grpSp>
          <p:nvGrpSpPr>
            <p:cNvPr id="75" name="Group 74">
              <a:extLst>
                <a:ext uri="{FF2B5EF4-FFF2-40B4-BE49-F238E27FC236}">
                  <a16:creationId xmlns:a16="http://schemas.microsoft.com/office/drawing/2014/main" id="{8C1C49AD-A05B-4ABE-BD9C-89CEEE78E5F4}"/>
                </a:ext>
              </a:extLst>
            </p:cNvPr>
            <p:cNvGrpSpPr/>
            <p:nvPr/>
          </p:nvGrpSpPr>
          <p:grpSpPr>
            <a:xfrm>
              <a:off x="2812309" y="3220160"/>
              <a:ext cx="2868158" cy="2809875"/>
              <a:chOff x="2812309" y="3220160"/>
              <a:chExt cx="2868158" cy="2809875"/>
            </a:xfrm>
          </p:grpSpPr>
          <p:grpSp>
            <p:nvGrpSpPr>
              <p:cNvPr id="77" name="Group 76">
                <a:extLst>
                  <a:ext uri="{FF2B5EF4-FFF2-40B4-BE49-F238E27FC236}">
                    <a16:creationId xmlns:a16="http://schemas.microsoft.com/office/drawing/2014/main" id="{D8CAE570-895B-453E-9858-3A49F096A7B6}"/>
                  </a:ext>
                </a:extLst>
              </p:cNvPr>
              <p:cNvGrpSpPr/>
              <p:nvPr/>
            </p:nvGrpSpPr>
            <p:grpSpPr>
              <a:xfrm>
                <a:off x="2812309" y="3677360"/>
                <a:ext cx="2868158" cy="2352675"/>
                <a:chOff x="2812309" y="3677360"/>
                <a:chExt cx="2868158" cy="2352675"/>
              </a:xfrm>
            </p:grpSpPr>
            <p:sp>
              <p:nvSpPr>
                <p:cNvPr id="79" name="Rounded Rectangle 9">
                  <a:extLst>
                    <a:ext uri="{FF2B5EF4-FFF2-40B4-BE49-F238E27FC236}">
                      <a16:creationId xmlns:a16="http://schemas.microsoft.com/office/drawing/2014/main" id="{1031DF99-CCAE-4081-BCF0-02D5607728DE}"/>
                    </a:ext>
                  </a:extLst>
                </p:cNvPr>
                <p:cNvSpPr/>
                <p:nvPr/>
              </p:nvSpPr>
              <p:spPr>
                <a:xfrm>
                  <a:off x="3474048" y="5344235"/>
                  <a:ext cx="1600200" cy="685800"/>
                </a:xfrm>
                <a:prstGeom prst="roundRect">
                  <a:avLst/>
                </a:prstGeom>
                <a:solidFill>
                  <a:srgbClr val="FF0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Lucida Grande"/>
                      <a:ea typeface="+mn-ea"/>
                      <a:cs typeface="+mn-cs"/>
                    </a:rPr>
                    <a:t>Nod[</a:t>
                  </a:r>
                  <a:r>
                    <a:rPr kumimoji="0" lang="en-US" sz="2400" b="0" i="0" u="none" strike="noStrike" kern="0" cap="none" spc="0" normalizeH="0" baseline="0" noProof="0" dirty="0" err="1">
                      <a:ln>
                        <a:noFill/>
                      </a:ln>
                      <a:solidFill>
                        <a:srgbClr val="FFFFFF"/>
                      </a:solidFill>
                      <a:effectLst/>
                      <a:uLnTx/>
                      <a:uFillTx/>
                      <a:latin typeface="Lucida Grande"/>
                      <a:ea typeface="+mn-ea"/>
                      <a:cs typeface="+mn-cs"/>
                    </a:rPr>
                    <a:t>i</a:t>
                  </a:r>
                  <a:r>
                    <a:rPr kumimoji="0" lang="en-US" sz="2400" b="0" i="0" u="none" strike="noStrike" kern="0" cap="none" spc="0" normalizeH="0" baseline="0" noProof="0" dirty="0">
                      <a:ln>
                        <a:noFill/>
                      </a:ln>
                      <a:solidFill>
                        <a:srgbClr val="FFFFFF"/>
                      </a:solidFill>
                      <a:effectLst/>
                      <a:uLnTx/>
                      <a:uFillTx/>
                      <a:latin typeface="Lucida Grande"/>
                      <a:ea typeface="+mn-ea"/>
                      <a:cs typeface="+mn-cs"/>
                    </a:rPr>
                    <a:t>]</a:t>
                  </a:r>
                </a:p>
              </p:txBody>
            </p:sp>
            <p:sp>
              <p:nvSpPr>
                <p:cNvPr id="80" name="Striped Right Arrow 10">
                  <a:extLst>
                    <a:ext uri="{FF2B5EF4-FFF2-40B4-BE49-F238E27FC236}">
                      <a16:creationId xmlns:a16="http://schemas.microsoft.com/office/drawing/2014/main" id="{6299FD8F-CEAB-4DEB-ABB9-9CB414BCA6C8}"/>
                    </a:ext>
                  </a:extLst>
                </p:cNvPr>
                <p:cNvSpPr/>
                <p:nvPr/>
              </p:nvSpPr>
              <p:spPr>
                <a:xfrm rot="5400000">
                  <a:off x="4727967" y="4020260"/>
                  <a:ext cx="1295400" cy="609600"/>
                </a:xfrm>
                <a:prstGeom prst="stripedRightArrow">
                  <a:avLst/>
                </a:prstGeom>
                <a:solidFill>
                  <a:srgbClr val="F06157">
                    <a:lumMod val="40000"/>
                    <a:lumOff val="6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err="1">
                      <a:ln>
                        <a:noFill/>
                      </a:ln>
                      <a:solidFill>
                        <a:srgbClr val="FF0000"/>
                      </a:solidFill>
                      <a:effectLst/>
                      <a:uLnTx/>
                      <a:uFillTx/>
                      <a:latin typeface="Lucida Grande"/>
                      <a:ea typeface="+mn-ea"/>
                      <a:cs typeface="+mn-cs"/>
                    </a:rPr>
                    <a:t>chs</a:t>
                  </a:r>
                  <a:r>
                    <a:rPr kumimoji="0" lang="en-US" sz="2000" b="0" i="0" u="none" strike="noStrike" kern="0" cap="none" spc="0" normalizeH="0" baseline="0" noProof="0" dirty="0">
                      <a:ln>
                        <a:noFill/>
                      </a:ln>
                      <a:solidFill>
                        <a:srgbClr val="FF0000"/>
                      </a:solidFill>
                      <a:effectLst/>
                      <a:uLnTx/>
                      <a:uFillTx/>
                      <a:latin typeface="Lucida Grande"/>
                      <a:ea typeface="+mn-ea"/>
                      <a:cs typeface="+mn-cs"/>
                    </a:rPr>
                    <a:t>[</a:t>
                  </a:r>
                  <a:r>
                    <a:rPr kumimoji="0" lang="en-US" sz="2000" b="0" i="0" u="none" strike="noStrike" kern="0" cap="none" spc="0" normalizeH="0" baseline="0" noProof="0" dirty="0" err="1">
                      <a:ln>
                        <a:noFill/>
                      </a:ln>
                      <a:solidFill>
                        <a:srgbClr val="FF0000"/>
                      </a:solidFill>
                      <a:effectLst/>
                      <a:uLnTx/>
                      <a:uFillTx/>
                      <a:latin typeface="Lucida Grande"/>
                      <a:ea typeface="+mn-ea"/>
                      <a:cs typeface="+mn-cs"/>
                    </a:rPr>
                    <a:t>i</a:t>
                  </a:r>
                  <a:r>
                    <a:rPr kumimoji="0" lang="en-US" sz="2000" b="0" i="0" u="none" strike="noStrike" kern="0" cap="none" spc="0" normalizeH="0" baseline="0" noProof="0" dirty="0">
                      <a:ln>
                        <a:noFill/>
                      </a:ln>
                      <a:solidFill>
                        <a:srgbClr val="FF0000"/>
                      </a:solidFill>
                      <a:effectLst/>
                      <a:uLnTx/>
                      <a:uFillTx/>
                      <a:latin typeface="Lucida Grande"/>
                      <a:ea typeface="+mn-ea"/>
                      <a:cs typeface="+mn-cs"/>
                    </a:rPr>
                    <a:t>]</a:t>
                  </a:r>
                </a:p>
              </p:txBody>
            </p:sp>
            <p:sp>
              <p:nvSpPr>
                <p:cNvPr id="81" name="Striped Right Arrow 11">
                  <a:extLst>
                    <a:ext uri="{FF2B5EF4-FFF2-40B4-BE49-F238E27FC236}">
                      <a16:creationId xmlns:a16="http://schemas.microsoft.com/office/drawing/2014/main" id="{597B1765-00EF-4EFE-8B11-A83003E327A5}"/>
                    </a:ext>
                  </a:extLst>
                </p:cNvPr>
                <p:cNvSpPr/>
                <p:nvPr/>
              </p:nvSpPr>
              <p:spPr>
                <a:xfrm rot="16200000">
                  <a:off x="2469409" y="4020260"/>
                  <a:ext cx="1295400" cy="609600"/>
                </a:xfrm>
                <a:prstGeom prst="stripedRightArrow">
                  <a:avLst/>
                </a:prstGeom>
                <a:solidFill>
                  <a:srgbClr val="F06157">
                    <a:lumMod val="40000"/>
                    <a:lumOff val="60000"/>
                  </a:srgbClr>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0000"/>
                      </a:solidFill>
                      <a:effectLst/>
                      <a:uLnTx/>
                      <a:uFillTx/>
                      <a:latin typeface="Lucida Grande"/>
                      <a:ea typeface="+mn-ea"/>
                      <a:cs typeface="+mn-cs"/>
                    </a:rPr>
                    <a:t>stop[</a:t>
                  </a:r>
                  <a:r>
                    <a:rPr kumimoji="0" lang="en-US" sz="2000" b="0" i="0" u="none" strike="noStrike" kern="0" cap="none" spc="0" normalizeH="0" baseline="0" noProof="0" dirty="0" err="1">
                      <a:ln>
                        <a:noFill/>
                      </a:ln>
                      <a:solidFill>
                        <a:srgbClr val="FF0000"/>
                      </a:solidFill>
                      <a:effectLst/>
                      <a:uLnTx/>
                      <a:uFillTx/>
                      <a:latin typeface="Lucida Grande"/>
                      <a:ea typeface="+mn-ea"/>
                      <a:cs typeface="+mn-cs"/>
                    </a:rPr>
                    <a:t>i</a:t>
                  </a:r>
                  <a:r>
                    <a:rPr kumimoji="0" lang="en-US" sz="2000" b="0" i="0" u="none" strike="noStrike" kern="0" cap="none" spc="0" normalizeH="0" baseline="0" noProof="0" dirty="0">
                      <a:ln>
                        <a:noFill/>
                      </a:ln>
                      <a:solidFill>
                        <a:srgbClr val="FF0000"/>
                      </a:solidFill>
                      <a:effectLst/>
                      <a:uLnTx/>
                      <a:uFillTx/>
                      <a:latin typeface="Lucida Grande"/>
                      <a:ea typeface="+mn-ea"/>
                      <a:cs typeface="+mn-cs"/>
                    </a:rPr>
                    <a:t>]</a:t>
                  </a:r>
                </a:p>
              </p:txBody>
            </p:sp>
            <p:cxnSp>
              <p:nvCxnSpPr>
                <p:cNvPr id="82" name="Elbow Connector 13">
                  <a:extLst>
                    <a:ext uri="{FF2B5EF4-FFF2-40B4-BE49-F238E27FC236}">
                      <a16:creationId xmlns:a16="http://schemas.microsoft.com/office/drawing/2014/main" id="{FB60F676-1A0E-48C1-AB4E-5262A314F0AA}"/>
                    </a:ext>
                  </a:extLst>
                </p:cNvPr>
                <p:cNvCxnSpPr>
                  <a:stCxn id="79" idx="1"/>
                  <a:endCxn id="81" idx="1"/>
                </p:cNvCxnSpPr>
                <p:nvPr/>
              </p:nvCxnSpPr>
              <p:spPr>
                <a:xfrm rot="10800000">
                  <a:off x="3117110" y="4972761"/>
                  <a:ext cx="356939" cy="714375"/>
                </a:xfrm>
                <a:prstGeom prst="bentConnector2">
                  <a:avLst/>
                </a:prstGeom>
                <a:noFill/>
                <a:ln w="38100" cap="flat" cmpd="sng" algn="ctr">
                  <a:solidFill>
                    <a:srgbClr val="FF0000"/>
                  </a:solidFill>
                  <a:prstDash val="solid"/>
                  <a:tailEnd type="arrow"/>
                </a:ln>
                <a:effectLst>
                  <a:outerShdw blurRad="40000" dist="23000" dir="5400000" rotWithShape="0">
                    <a:srgbClr val="000000">
                      <a:alpha val="35000"/>
                    </a:srgbClr>
                  </a:outerShdw>
                </a:effectLst>
              </p:spPr>
            </p:cxnSp>
            <p:cxnSp>
              <p:nvCxnSpPr>
                <p:cNvPr id="83" name="Shape 43">
                  <a:extLst>
                    <a:ext uri="{FF2B5EF4-FFF2-40B4-BE49-F238E27FC236}">
                      <a16:creationId xmlns:a16="http://schemas.microsoft.com/office/drawing/2014/main" id="{4CDC753F-6C82-46E9-B365-190120C8404F}"/>
                    </a:ext>
                  </a:extLst>
                </p:cNvPr>
                <p:cNvCxnSpPr>
                  <a:stCxn id="80" idx="3"/>
                  <a:endCxn id="79" idx="3"/>
                </p:cNvCxnSpPr>
                <p:nvPr/>
              </p:nvCxnSpPr>
              <p:spPr>
                <a:xfrm rot="5400000">
                  <a:off x="4867771" y="5179238"/>
                  <a:ext cx="714375" cy="301419"/>
                </a:xfrm>
                <a:prstGeom prst="bentConnector2">
                  <a:avLst/>
                </a:prstGeom>
                <a:noFill/>
                <a:ln w="38100" cap="flat" cmpd="sng" algn="ctr">
                  <a:solidFill>
                    <a:srgbClr val="FF0000"/>
                  </a:solidFill>
                  <a:prstDash val="solid"/>
                  <a:tailEnd type="arrow"/>
                </a:ln>
                <a:effectLst>
                  <a:outerShdw blurRad="40000" dist="23000" dir="5400000" rotWithShape="0">
                    <a:srgbClr val="000000">
                      <a:alpha val="35000"/>
                    </a:srgbClr>
                  </a:outerShdw>
                </a:effectLst>
              </p:spPr>
            </p:cxnSp>
          </p:grpSp>
          <p:cxnSp>
            <p:nvCxnSpPr>
              <p:cNvPr id="78" name="Straight Arrow Connector 77">
                <a:extLst>
                  <a:ext uri="{FF2B5EF4-FFF2-40B4-BE49-F238E27FC236}">
                    <a16:creationId xmlns:a16="http://schemas.microsoft.com/office/drawing/2014/main" id="{45D018AE-4907-437E-B971-B3C329520529}"/>
                  </a:ext>
                </a:extLst>
              </p:cNvPr>
              <p:cNvCxnSpPr>
                <a:stCxn id="81" idx="3"/>
              </p:cNvCxnSpPr>
              <p:nvPr/>
            </p:nvCxnSpPr>
            <p:spPr bwMode="auto">
              <a:xfrm flipV="1">
                <a:off x="3117109" y="3220160"/>
                <a:ext cx="0" cy="457200"/>
              </a:xfrm>
              <a:prstGeom prst="straightConnector1">
                <a:avLst/>
              </a:prstGeom>
              <a:noFill/>
              <a:ln w="38100" cap="flat" cmpd="sng" algn="ctr">
                <a:solidFill>
                  <a:srgbClr val="FF0000"/>
                </a:solidFill>
                <a:prstDash val="solid"/>
                <a:headEnd type="none" w="med" len="med"/>
                <a:tailEnd type="arrow"/>
              </a:ln>
              <a:effectLst>
                <a:outerShdw blurRad="40000" dist="23000" dir="5400000" rotWithShape="0">
                  <a:srgbClr val="000000">
                    <a:alpha val="35000"/>
                  </a:srgbClr>
                </a:outerShdw>
              </a:effectLst>
            </p:spPr>
          </p:cxnSp>
        </p:grpSp>
        <p:cxnSp>
          <p:nvCxnSpPr>
            <p:cNvPr id="76" name="Straight Arrow Connector 75">
              <a:extLst>
                <a:ext uri="{FF2B5EF4-FFF2-40B4-BE49-F238E27FC236}">
                  <a16:creationId xmlns:a16="http://schemas.microsoft.com/office/drawing/2014/main" id="{F29A3BEC-2019-41A4-B3E4-F932BF97C3A2}"/>
                </a:ext>
              </a:extLst>
            </p:cNvPr>
            <p:cNvCxnSpPr>
              <a:endCxn id="80" idx="1"/>
            </p:cNvCxnSpPr>
            <p:nvPr/>
          </p:nvCxnSpPr>
          <p:spPr bwMode="auto">
            <a:xfrm>
              <a:off x="5375667" y="3220160"/>
              <a:ext cx="0" cy="457200"/>
            </a:xfrm>
            <a:prstGeom prst="straightConnector1">
              <a:avLst/>
            </a:prstGeom>
            <a:noFill/>
            <a:ln w="38100" cap="flat" cmpd="sng" algn="ctr">
              <a:solidFill>
                <a:srgbClr val="FF0000"/>
              </a:solidFill>
              <a:prstDash val="solid"/>
              <a:headEnd type="none" w="med" len="med"/>
              <a:tailEnd type="arrow"/>
            </a:ln>
            <a:effectLst>
              <a:outerShdw blurRad="40000" dist="23000" dir="5400000" rotWithShape="0">
                <a:srgbClr val="000000">
                  <a:alpha val="35000"/>
                </a:srgbClr>
              </a:outerShdw>
            </a:effectLst>
          </p:spPr>
        </p:cxnSp>
      </p:grpSp>
      <p:grpSp>
        <p:nvGrpSpPr>
          <p:cNvPr id="84" name="Group 83">
            <a:extLst>
              <a:ext uri="{FF2B5EF4-FFF2-40B4-BE49-F238E27FC236}">
                <a16:creationId xmlns:a16="http://schemas.microsoft.com/office/drawing/2014/main" id="{66AAC4ED-FB34-4791-92B7-379919309BB7}"/>
              </a:ext>
            </a:extLst>
          </p:cNvPr>
          <p:cNvGrpSpPr/>
          <p:nvPr/>
        </p:nvGrpSpPr>
        <p:grpSpPr>
          <a:xfrm>
            <a:off x="5304091" y="3307029"/>
            <a:ext cx="3535338" cy="400110"/>
            <a:chOff x="5320668" y="3732032"/>
            <a:chExt cx="3535338" cy="400110"/>
          </a:xfrm>
        </p:grpSpPr>
        <p:grpSp>
          <p:nvGrpSpPr>
            <p:cNvPr id="85" name="Group 84">
              <a:extLst>
                <a:ext uri="{FF2B5EF4-FFF2-40B4-BE49-F238E27FC236}">
                  <a16:creationId xmlns:a16="http://schemas.microsoft.com/office/drawing/2014/main" id="{04E9C6F0-A6E9-4022-8437-3127C2D615BD}"/>
                </a:ext>
              </a:extLst>
            </p:cNvPr>
            <p:cNvGrpSpPr/>
            <p:nvPr/>
          </p:nvGrpSpPr>
          <p:grpSpPr>
            <a:xfrm>
              <a:off x="5320668" y="3760636"/>
              <a:ext cx="3535338" cy="342901"/>
              <a:chOff x="5358515" y="4172669"/>
              <a:chExt cx="3535338" cy="342901"/>
            </a:xfrm>
          </p:grpSpPr>
          <p:sp>
            <p:nvSpPr>
              <p:cNvPr id="87" name="Rounded Rectangle 36">
                <a:extLst>
                  <a:ext uri="{FF2B5EF4-FFF2-40B4-BE49-F238E27FC236}">
                    <a16:creationId xmlns:a16="http://schemas.microsoft.com/office/drawing/2014/main" id="{9E1E4C3C-77EE-4F52-821F-A616F1F082D0}"/>
                  </a:ext>
                </a:extLst>
              </p:cNvPr>
              <p:cNvSpPr/>
              <p:nvPr/>
            </p:nvSpPr>
            <p:spPr>
              <a:xfrm>
                <a:off x="7994761" y="4172669"/>
                <a:ext cx="899092" cy="342901"/>
              </a:xfrm>
              <a:prstGeom prst="roundRect">
                <a:avLst/>
              </a:prstGeom>
              <a:solidFill>
                <a:srgbClr val="FF0000"/>
              </a:soli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FFFFFF"/>
                  </a:solidFill>
                  <a:effectLst/>
                  <a:uLnTx/>
                  <a:uFillTx/>
                  <a:latin typeface="Lucida Grande"/>
                  <a:ea typeface="+mn-ea"/>
                  <a:cs typeface="+mn-cs"/>
                </a:endParaRPr>
              </a:p>
            </p:txBody>
          </p:sp>
          <p:cxnSp>
            <p:nvCxnSpPr>
              <p:cNvPr id="88" name="Straight Arrow Connector 87">
                <a:extLst>
                  <a:ext uri="{FF2B5EF4-FFF2-40B4-BE49-F238E27FC236}">
                    <a16:creationId xmlns:a16="http://schemas.microsoft.com/office/drawing/2014/main" id="{B55722BA-E3DF-4EE4-AF75-32E2A6D0F459}"/>
                  </a:ext>
                </a:extLst>
              </p:cNvPr>
              <p:cNvCxnSpPr/>
              <p:nvPr/>
            </p:nvCxnSpPr>
            <p:spPr>
              <a:xfrm flipH="1">
                <a:off x="5358515" y="4326310"/>
                <a:ext cx="2629946" cy="0"/>
              </a:xfrm>
              <a:prstGeom prst="straightConnector1">
                <a:avLst/>
              </a:prstGeom>
              <a:noFill/>
              <a:ln w="38100" cap="flat" cmpd="sng" algn="ctr">
                <a:solidFill>
                  <a:srgbClr val="FF0000"/>
                </a:solidFill>
                <a:prstDash val="solid"/>
                <a:tailEnd type="arrow"/>
              </a:ln>
              <a:effectLst>
                <a:outerShdw blurRad="40000" dist="23000" dir="5400000" rotWithShape="0">
                  <a:srgbClr val="000000">
                    <a:alpha val="35000"/>
                  </a:srgbClr>
                </a:outerShdw>
              </a:effectLst>
            </p:spPr>
          </p:cxnSp>
        </p:grpSp>
        <p:sp>
          <p:nvSpPr>
            <p:cNvPr id="86" name="TextBox 26">
              <a:extLst>
                <a:ext uri="{FF2B5EF4-FFF2-40B4-BE49-F238E27FC236}">
                  <a16:creationId xmlns:a16="http://schemas.microsoft.com/office/drawing/2014/main" id="{6F34C91F-255E-421E-A158-A3225352B4A0}"/>
                </a:ext>
              </a:extLst>
            </p:cNvPr>
            <p:cNvSpPr txBox="1">
              <a:spLocks noChangeArrowheads="1"/>
            </p:cNvSpPr>
            <p:nvPr/>
          </p:nvSpPr>
          <p:spPr bwMode="auto">
            <a:xfrm>
              <a:off x="7988461" y="3732032"/>
              <a:ext cx="86754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2400">
                  <a:solidFill>
                    <a:schemeClr val="tx1"/>
                  </a:solidFill>
                  <a:latin typeface="Times" charset="0"/>
                </a:defRPr>
              </a:lvl1pPr>
              <a:lvl2pPr marL="742950" indent="-285750">
                <a:defRPr sz="2400">
                  <a:solidFill>
                    <a:schemeClr val="tx1"/>
                  </a:solidFill>
                  <a:latin typeface="Times" charset="0"/>
                </a:defRPr>
              </a:lvl2pPr>
              <a:lvl3pPr marL="1143000" indent="-228600">
                <a:defRPr sz="2400">
                  <a:solidFill>
                    <a:schemeClr val="tx1"/>
                  </a:solidFill>
                  <a:latin typeface="Times" charset="0"/>
                </a:defRPr>
              </a:lvl3pPr>
              <a:lvl4pPr marL="1600200" indent="-228600">
                <a:defRPr sz="2400">
                  <a:solidFill>
                    <a:schemeClr val="tx1"/>
                  </a:solidFill>
                  <a:latin typeface="Times" charset="0"/>
                </a:defRPr>
              </a:lvl4pPr>
              <a:lvl5pPr marL="2057400" indent="-228600">
                <a:defRPr sz="2400">
                  <a:solidFill>
                    <a:schemeClr val="tx1"/>
                  </a:solidFill>
                  <a:latin typeface="Times" charset="0"/>
                </a:defRPr>
              </a:lvl5pPr>
              <a:lvl6pPr marL="2514600" indent="-228600" eaLnBrk="0" fontAlgn="base" hangingPunct="0">
                <a:spcBef>
                  <a:spcPct val="0"/>
                </a:spcBef>
                <a:spcAft>
                  <a:spcPct val="0"/>
                </a:spcAft>
                <a:defRPr sz="2400">
                  <a:solidFill>
                    <a:schemeClr val="tx1"/>
                  </a:solidFill>
                  <a:latin typeface="Times" charset="0"/>
                </a:defRPr>
              </a:lvl6pPr>
              <a:lvl7pPr marL="2971800" indent="-228600" eaLnBrk="0" fontAlgn="base" hangingPunct="0">
                <a:spcBef>
                  <a:spcPct val="0"/>
                </a:spcBef>
                <a:spcAft>
                  <a:spcPct val="0"/>
                </a:spcAft>
                <a:defRPr sz="2400">
                  <a:solidFill>
                    <a:schemeClr val="tx1"/>
                  </a:solidFill>
                  <a:latin typeface="Times" charset="0"/>
                </a:defRPr>
              </a:lvl7pPr>
              <a:lvl8pPr marL="3429000" indent="-228600" eaLnBrk="0" fontAlgn="base" hangingPunct="0">
                <a:spcBef>
                  <a:spcPct val="0"/>
                </a:spcBef>
                <a:spcAft>
                  <a:spcPct val="0"/>
                </a:spcAft>
                <a:defRPr sz="2400">
                  <a:solidFill>
                    <a:schemeClr val="tx1"/>
                  </a:solidFill>
                  <a:latin typeface="Times" charset="0"/>
                </a:defRPr>
              </a:lvl8pPr>
              <a:lvl9pPr marL="3886200" indent="-228600" eaLnBrk="0" fontAlgn="base" hangingPunct="0">
                <a:spcBef>
                  <a:spcPct val="0"/>
                </a:spcBef>
                <a:spcAft>
                  <a:spcPct val="0"/>
                </a:spcAft>
                <a:defRPr sz="2400">
                  <a:solidFill>
                    <a:schemeClr val="tx1"/>
                  </a:solidFill>
                  <a:latin typeface="Times" charset="0"/>
                </a:defRPr>
              </a:lvl9p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2000" b="0" i="0" u="none" strike="noStrike" kern="0" cap="none" spc="0" normalizeH="0" baseline="0" noProof="0" dirty="0">
                  <a:ln>
                    <a:noFill/>
                  </a:ln>
                  <a:solidFill>
                    <a:srgbClr val="FFFFFF"/>
                  </a:solidFill>
                  <a:effectLst/>
                  <a:uLnTx/>
                  <a:uFillTx/>
                  <a:latin typeface="Times" charset="0"/>
                  <a:ea typeface="+mn-ea"/>
                </a:rPr>
                <a:t>Nod[j]</a:t>
              </a:r>
            </a:p>
          </p:txBody>
        </p:sp>
      </p:grpSp>
    </p:spTree>
    <p:extLst>
      <p:ext uri="{BB962C8B-B14F-4D97-AF65-F5344CB8AC3E}">
        <p14:creationId xmlns:p14="http://schemas.microsoft.com/office/powerpoint/2010/main" val="2699331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4"/>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F66ED9-360C-40B6-A2A5-28BA8D56A9E4}"/>
              </a:ext>
            </a:extLst>
          </p:cNvPr>
          <p:cNvSpPr>
            <a:spLocks noGrp="1"/>
          </p:cNvSpPr>
          <p:nvPr>
            <p:ph type="title"/>
          </p:nvPr>
        </p:nvSpPr>
        <p:spPr>
          <a:xfrm>
            <a:off x="468872" y="390480"/>
            <a:ext cx="8515350" cy="458788"/>
          </a:xfrm>
        </p:spPr>
        <p:txBody>
          <a:bodyPr/>
          <a:lstStyle/>
          <a:p>
            <a:r>
              <a:rPr lang="en-US" dirty="0" err="1"/>
              <a:t>Algoritmul</a:t>
            </a:r>
            <a:r>
              <a:rPr lang="en-US" dirty="0"/>
              <a:t> Dijkstra-Scholten </a:t>
            </a:r>
            <a:r>
              <a:rPr lang="ro-RO" dirty="0"/>
              <a:t>(7)</a:t>
            </a:r>
            <a:br>
              <a:rPr lang="en-US" dirty="0"/>
            </a:br>
            <a:endParaRPr lang="en-US" dirty="0"/>
          </a:p>
        </p:txBody>
      </p:sp>
      <p:sp>
        <p:nvSpPr>
          <p:cNvPr id="5" name="Rectangle 2">
            <a:extLst>
              <a:ext uri="{FF2B5EF4-FFF2-40B4-BE49-F238E27FC236}">
                <a16:creationId xmlns:a16="http://schemas.microsoft.com/office/drawing/2014/main" id="{A7A56D25-ACD4-47DD-AD74-25736CE9CE39}"/>
              </a:ext>
            </a:extLst>
          </p:cNvPr>
          <p:cNvSpPr txBox="1">
            <a:spLocks noChangeArrowheads="1"/>
          </p:cNvSpPr>
          <p:nvPr/>
        </p:nvSpPr>
        <p:spPr bwMode="auto">
          <a:xfrm>
            <a:off x="154546" y="1052735"/>
            <a:ext cx="8989454" cy="58052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Font typeface="Times"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Wingdings" pitchFamily="2" charset="2"/>
              <a:buChar char="w"/>
              <a:defRPr sz="2800">
                <a:solidFill>
                  <a:schemeClr val="tx1"/>
                </a:solidFill>
                <a:latin typeface="+mn-lt"/>
              </a:defRPr>
            </a:lvl2pPr>
            <a:lvl3pPr marL="1085850" indent="-228600" algn="l" rtl="0" eaLnBrk="0" fontAlgn="base" hangingPunct="0">
              <a:spcBef>
                <a:spcPct val="20000"/>
              </a:spcBef>
              <a:spcAft>
                <a:spcPct val="0"/>
              </a:spcAft>
              <a:buClr>
                <a:schemeClr val="accent1"/>
              </a:buClr>
              <a:buFont typeface="Wingdings" pitchFamily="2" charset="2"/>
              <a:buChar char="§"/>
              <a:defRPr sz="2400">
                <a:solidFill>
                  <a:schemeClr val="tx1"/>
                </a:solidFill>
                <a:latin typeface="+mn-lt"/>
              </a:defRPr>
            </a:lvl3pPr>
            <a:lvl4pPr marL="1428750" indent="-228600" algn="l" rtl="0" eaLnBrk="0" fontAlgn="base" hangingPunct="0">
              <a:spcBef>
                <a:spcPct val="20000"/>
              </a:spcBef>
              <a:spcAft>
                <a:spcPct val="0"/>
              </a:spcAft>
              <a:buClr>
                <a:schemeClr val="accent2"/>
              </a:buClr>
              <a:buFont typeface="Times" charset="0"/>
              <a:buChar char="•"/>
              <a:defRPr sz="2000">
                <a:solidFill>
                  <a:schemeClr val="tx1"/>
                </a:solidFill>
                <a:latin typeface="+mn-lt"/>
              </a:defRPr>
            </a:lvl4pPr>
            <a:lvl5pPr marL="1771650" indent="-228600" algn="l" rtl="0" eaLnBrk="0" fontAlgn="base" hangingPunct="0">
              <a:spcBef>
                <a:spcPct val="20000"/>
              </a:spcBef>
              <a:spcAft>
                <a:spcPct val="0"/>
              </a:spcAft>
              <a:buClr>
                <a:schemeClr val="tx2"/>
              </a:buClr>
              <a:buFont typeface="Wingdings" pitchFamily="2" charset="2"/>
              <a:buChar char="§"/>
              <a:defRPr sz="2000">
                <a:solidFill>
                  <a:schemeClr val="tx1"/>
                </a:solidFill>
                <a:latin typeface="+mn-lt"/>
              </a:defRPr>
            </a:lvl5pPr>
            <a:lvl6pPr marL="22288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6pPr>
            <a:lvl7pPr marL="26860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7pPr>
            <a:lvl8pPr marL="31432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8pPr>
            <a:lvl9pPr marL="36004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90000"/>
              </a:lnSpc>
              <a:spcBef>
                <a:spcPct val="20000"/>
              </a:spcBef>
              <a:spcAft>
                <a:spcPct val="0"/>
              </a:spcAft>
              <a:buClr>
                <a:srgbClr val="3568C7"/>
              </a:buClr>
              <a:buSzTx/>
              <a:buFontTx/>
              <a:buNone/>
              <a:tabLst/>
              <a:defRPr/>
            </a:pPr>
            <a:r>
              <a:rPr kumimoji="0" lang="en-US" sz="1300" b="1" i="0" u="none" strike="noStrike" kern="0" cap="none" spc="0" normalizeH="0" baseline="0" noProof="0" dirty="0" err="1">
                <a:ln>
                  <a:noFill/>
                </a:ln>
                <a:solidFill>
                  <a:srgbClr val="FF0000"/>
                </a:solidFill>
                <a:effectLst/>
                <a:uLnTx/>
                <a:uFillTx/>
                <a:latin typeface="Courier New" pitchFamily="49" charset="0"/>
                <a:ea typeface="+mn-ea"/>
                <a:cs typeface="+mn-cs"/>
              </a:rPr>
              <a:t>enum</a:t>
            </a:r>
            <a:r>
              <a:rPr kumimoji="0" lang="en-US" sz="1300" b="0" i="0" u="none" strike="noStrike" kern="0" cap="none" spc="0" normalizeH="0" baseline="0" noProof="0" dirty="0">
                <a:ln>
                  <a:noFill/>
                </a:ln>
                <a:solidFill>
                  <a:srgbClr val="FF0000"/>
                </a:solidFill>
                <a:effectLst/>
                <a:uLnTx/>
                <a:uFillTx/>
                <a:latin typeface="Courier New" pitchFamily="49" charset="0"/>
                <a:ea typeface="+mn-ea"/>
                <a:cs typeface="+mn-cs"/>
              </a:rPr>
              <a:t> </a:t>
            </a:r>
            <a:r>
              <a:rPr kumimoji="0" lang="en-US" sz="1300" b="0" i="0" u="none" strike="noStrike" kern="0" cap="none" spc="0" normalizeH="0" baseline="0" noProof="0" dirty="0" err="1">
                <a:ln>
                  <a:noFill/>
                </a:ln>
                <a:solidFill>
                  <a:srgbClr val="FF0000"/>
                </a:solidFill>
                <a:effectLst/>
                <a:uLnTx/>
                <a:uFillTx/>
                <a:latin typeface="Courier New" pitchFamily="49" charset="0"/>
                <a:ea typeface="+mn-ea"/>
                <a:cs typeface="+mn-cs"/>
              </a:rPr>
              <a:t>fel</a:t>
            </a:r>
            <a:r>
              <a:rPr kumimoji="0" lang="en-US" sz="1300" b="0" i="0" u="none" strike="noStrike" kern="0" cap="none" spc="0" normalizeH="0" baseline="0" noProof="0" dirty="0">
                <a:ln>
                  <a:noFill/>
                </a:ln>
                <a:solidFill>
                  <a:srgbClr val="FF0000"/>
                </a:solidFill>
                <a:effectLst/>
                <a:uLnTx/>
                <a:uFillTx/>
                <a:latin typeface="Courier New" pitchFamily="49" charset="0"/>
                <a:ea typeface="+mn-ea"/>
                <a:cs typeface="+mn-cs"/>
              </a:rPr>
              <a:t>{</a:t>
            </a:r>
            <a:r>
              <a:rPr kumimoji="0" lang="en-US" sz="1300" b="0" i="0" u="none" strike="noStrike" kern="0" cap="none" spc="0" normalizeH="0" baseline="0" noProof="0" dirty="0" err="1">
                <a:ln>
                  <a:noFill/>
                </a:ln>
                <a:solidFill>
                  <a:srgbClr val="FF0000"/>
                </a:solidFill>
                <a:effectLst/>
                <a:uLnTx/>
                <a:uFillTx/>
                <a:latin typeface="Courier New" pitchFamily="49" charset="0"/>
                <a:ea typeface="+mn-ea"/>
                <a:cs typeface="+mn-cs"/>
              </a:rPr>
              <a:t>semnal</a:t>
            </a:r>
            <a:r>
              <a:rPr kumimoji="0" lang="en-US" sz="1300" b="0" i="0" u="none" strike="noStrike" kern="0" cap="none" spc="0" normalizeH="0" baseline="0" noProof="0" dirty="0">
                <a:ln>
                  <a:noFill/>
                </a:ln>
                <a:solidFill>
                  <a:srgbClr val="FF0000"/>
                </a:solidFill>
                <a:effectLst/>
                <a:uLnTx/>
                <a:uFillTx/>
                <a:latin typeface="Courier New" pitchFamily="49" charset="0"/>
                <a:ea typeface="+mn-ea"/>
                <a:cs typeface="+mn-cs"/>
              </a:rPr>
              <a:t>, </a:t>
            </a:r>
            <a:r>
              <a:rPr kumimoji="0" lang="en-US" sz="1300" b="0" i="0" u="none" strike="noStrike" kern="0" cap="none" spc="0" normalizeH="0" baseline="0" noProof="0" dirty="0" err="1">
                <a:ln>
                  <a:noFill/>
                </a:ln>
                <a:solidFill>
                  <a:srgbClr val="FF0000"/>
                </a:solidFill>
                <a:effectLst/>
                <a:uLnTx/>
                <a:uFillTx/>
                <a:latin typeface="Courier New" pitchFamily="49" charset="0"/>
                <a:ea typeface="+mn-ea"/>
                <a:cs typeface="+mn-cs"/>
              </a:rPr>
              <a:t>transmitere</a:t>
            </a:r>
            <a:r>
              <a:rPr kumimoji="0" lang="en-US" sz="1300" b="0" i="0" u="none" strike="noStrike" kern="0" cap="none" spc="0" normalizeH="0" baseline="0" noProof="0" dirty="0">
                <a:ln>
                  <a:noFill/>
                </a:ln>
                <a:solidFill>
                  <a:srgbClr val="FF0000"/>
                </a:solidFill>
                <a:effectLst/>
                <a:uLnTx/>
                <a:uFillTx/>
                <a:latin typeface="Courier New" pitchFamily="49" charset="0"/>
                <a:ea typeface="+mn-ea"/>
                <a:cs typeface="+mn-cs"/>
              </a:rPr>
              <a:t>, </a:t>
            </a:r>
            <a:r>
              <a:rPr kumimoji="0" lang="en-US" sz="1300" b="0" i="0" u="none" strike="noStrike" kern="0" cap="none" spc="0" normalizeH="0" baseline="0" noProof="0" dirty="0" err="1">
                <a:ln>
                  <a:noFill/>
                </a:ln>
                <a:solidFill>
                  <a:srgbClr val="FF0000"/>
                </a:solidFill>
                <a:effectLst/>
                <a:uLnTx/>
                <a:uFillTx/>
                <a:latin typeface="Courier New" pitchFamily="49" charset="0"/>
                <a:ea typeface="+mn-ea"/>
                <a:cs typeface="+mn-cs"/>
              </a:rPr>
              <a:t>receptie</a:t>
            </a:r>
            <a:r>
              <a:rPr kumimoji="0" lang="en-US" sz="1300" b="0" i="0" u="none" strike="noStrike" kern="0" cap="none" spc="0" normalizeH="0" baseline="0" noProof="0" dirty="0">
                <a:ln>
                  <a:noFill/>
                </a:ln>
                <a:solidFill>
                  <a:srgbClr val="FF0000"/>
                </a:solidFill>
                <a:effectLst/>
                <a:uLnTx/>
                <a:uFillTx/>
                <a:latin typeface="Courier New" pitchFamily="49" charset="0"/>
                <a:ea typeface="+mn-ea"/>
                <a:cs typeface="+mn-cs"/>
              </a:rPr>
              <a:t>, </a:t>
            </a:r>
            <a:r>
              <a:rPr kumimoji="0" lang="en-US" sz="1300" b="0" i="0" u="none" strike="noStrike" kern="0" cap="none" spc="0" normalizeH="0" baseline="0" noProof="0" dirty="0" err="1">
                <a:ln>
                  <a:noFill/>
                </a:ln>
                <a:solidFill>
                  <a:srgbClr val="FF0000"/>
                </a:solidFill>
                <a:effectLst/>
                <a:uLnTx/>
                <a:uFillTx/>
                <a:latin typeface="Courier New" pitchFamily="49" charset="0"/>
                <a:ea typeface="+mn-ea"/>
                <a:cs typeface="+mn-cs"/>
              </a:rPr>
              <a:t>terminare</a:t>
            </a:r>
            <a:r>
              <a:rPr kumimoji="0" lang="en-US" sz="1300" b="0" i="0" u="none" strike="noStrike" kern="0" cap="none" spc="0" normalizeH="0" baseline="0" noProof="0" dirty="0">
                <a:ln>
                  <a:noFill/>
                </a:ln>
                <a:solidFill>
                  <a:srgbClr val="FF0000"/>
                </a:solidFill>
                <a:effectLst/>
                <a:uLnTx/>
                <a:uFillTx/>
                <a:latin typeface="Courier New" pitchFamily="49" charset="0"/>
                <a:ea typeface="+mn-ea"/>
                <a:cs typeface="+mn-cs"/>
              </a:rPr>
              <a:t>};</a:t>
            </a:r>
            <a:endParaRPr kumimoji="0" lang="en-US" sz="1300" b="1" i="0" u="none" strike="noStrike" kern="0" cap="none" spc="0" normalizeH="0" baseline="0" noProof="0" dirty="0">
              <a:ln>
                <a:noFill/>
              </a:ln>
              <a:solidFill>
                <a:srgbClr val="FF0000"/>
              </a:solidFill>
              <a:effectLst/>
              <a:uLnTx/>
              <a:uFillTx/>
              <a:latin typeface="Courier New" pitchFamily="49" charset="0"/>
              <a:ea typeface="+mn-ea"/>
              <a:cs typeface="+mn-cs"/>
            </a:endParaRPr>
          </a:p>
          <a:p>
            <a:pPr marL="342900" marR="0" lvl="0" indent="-342900" algn="l" defTabSz="914400" rtl="0" eaLnBrk="1" fontAlgn="base" latinLnBrk="0" hangingPunct="1">
              <a:lnSpc>
                <a:spcPct val="90000"/>
              </a:lnSpc>
              <a:spcBef>
                <a:spcPct val="20000"/>
              </a:spcBef>
              <a:spcAft>
                <a:spcPct val="0"/>
              </a:spcAft>
              <a:buClr>
                <a:srgbClr val="3568C7"/>
              </a:buClr>
              <a:buSzTx/>
              <a:buFontTx/>
              <a:buNone/>
              <a:tabLst/>
              <a:defRPr/>
            </a:pPr>
            <a:r>
              <a:rPr kumimoji="0" lang="en-US" sz="1300" b="1" i="0" u="none" strike="noStrike" kern="0" cap="none" spc="0" normalizeH="0" baseline="0" noProof="0" dirty="0">
                <a:ln>
                  <a:noFill/>
                </a:ln>
                <a:solidFill>
                  <a:srgbClr val="FF0000"/>
                </a:solidFill>
                <a:effectLst/>
                <a:uLnTx/>
                <a:uFillTx/>
                <a:latin typeface="Courier New" pitchFamily="49" charset="0"/>
                <a:ea typeface="+mn-ea"/>
                <a:cs typeface="+mn-cs"/>
              </a:rPr>
              <a:t>typedef</a:t>
            </a:r>
            <a:r>
              <a:rPr kumimoji="0" lang="en-US" sz="1300" b="0" i="0" u="none" strike="noStrike" kern="0" cap="none" spc="0" normalizeH="0" baseline="0" noProof="0" dirty="0">
                <a:ln>
                  <a:noFill/>
                </a:ln>
                <a:solidFill>
                  <a:srgbClr val="FF0000"/>
                </a:solidFill>
                <a:effectLst/>
                <a:uLnTx/>
                <a:uFillTx/>
                <a:latin typeface="Courier New" pitchFamily="49" charset="0"/>
                <a:ea typeface="+mn-ea"/>
                <a:cs typeface="+mn-cs"/>
              </a:rPr>
              <a:t> struct {bool exist</a:t>
            </a:r>
            <a:r>
              <a:rPr kumimoji="0" lang="ro-RO" sz="1300" b="0" i="0" u="none" strike="noStrike" kern="0" cap="none" spc="0" normalizeH="0" baseline="0" noProof="0" dirty="0">
                <a:ln>
                  <a:noFill/>
                </a:ln>
                <a:solidFill>
                  <a:srgbClr val="FF0000"/>
                </a:solidFill>
                <a:effectLst/>
                <a:uLnTx/>
                <a:uFillTx/>
                <a:latin typeface="Courier New" pitchFamily="49" charset="0"/>
                <a:ea typeface="+mn-ea"/>
                <a:cs typeface="+mn-cs"/>
              </a:rPr>
              <a:t>ă</a:t>
            </a:r>
            <a:r>
              <a:rPr kumimoji="0" lang="en-US" sz="1300" b="0" i="0" u="none" strike="noStrike" kern="0" cap="none" spc="0" normalizeH="0" baseline="0" noProof="0" dirty="0">
                <a:ln>
                  <a:noFill/>
                </a:ln>
                <a:solidFill>
                  <a:srgbClr val="FF0000"/>
                </a:solidFill>
                <a:effectLst/>
                <a:uLnTx/>
                <a:uFillTx/>
                <a:latin typeface="Courier New" pitchFamily="49" charset="0"/>
                <a:ea typeface="+mn-ea"/>
                <a:cs typeface="+mn-cs"/>
              </a:rPr>
              <a:t>;</a:t>
            </a:r>
          </a:p>
          <a:p>
            <a:pPr marL="342900" marR="0" lvl="0" indent="-342900" algn="l" defTabSz="914400" rtl="0" eaLnBrk="1" fontAlgn="base" latinLnBrk="0" hangingPunct="1">
              <a:lnSpc>
                <a:spcPct val="90000"/>
              </a:lnSpc>
              <a:spcBef>
                <a:spcPct val="20000"/>
              </a:spcBef>
              <a:spcAft>
                <a:spcPct val="0"/>
              </a:spcAft>
              <a:buClr>
                <a:srgbClr val="3568C7"/>
              </a:buClr>
              <a:buSzTx/>
              <a:buFontTx/>
              <a:buNone/>
              <a:tabLst/>
              <a:defRPr/>
            </a:pPr>
            <a:r>
              <a:rPr kumimoji="0" lang="en-US" sz="1300" b="0" i="0" u="none" strike="noStrike" kern="0" cap="none" spc="0" normalizeH="0" baseline="0" noProof="0" dirty="0">
                <a:ln>
                  <a:noFill/>
                </a:ln>
                <a:solidFill>
                  <a:srgbClr val="FF0000"/>
                </a:solidFill>
                <a:effectLst/>
                <a:uLnTx/>
                <a:uFillTx/>
                <a:latin typeface="Courier New" pitchFamily="49" charset="0"/>
                <a:ea typeface="+mn-ea"/>
                <a:cs typeface="+mn-cs"/>
              </a:rPr>
              <a:t>                int deficit} arc;</a:t>
            </a:r>
            <a:endParaRPr kumimoji="0" lang="en-US" sz="1300" b="1" i="0" u="none" strike="noStrike" kern="0" cap="none" spc="0" normalizeH="0" baseline="0" noProof="0" dirty="0">
              <a:ln>
                <a:noFill/>
              </a:ln>
              <a:solidFill>
                <a:srgbClr val="FF0000"/>
              </a:solidFill>
              <a:effectLst/>
              <a:uLnTx/>
              <a:uFillTx/>
              <a:latin typeface="Courier New" pitchFamily="49" charset="0"/>
              <a:ea typeface="+mn-ea"/>
              <a:cs typeface="+mn-cs"/>
            </a:endParaRPr>
          </a:p>
          <a:p>
            <a:pPr marL="342900" marR="0" lvl="0" indent="-342900" algn="l" defTabSz="914400" rtl="0" eaLnBrk="1" fontAlgn="base" latinLnBrk="0" hangingPunct="1">
              <a:lnSpc>
                <a:spcPct val="90000"/>
              </a:lnSpc>
              <a:spcBef>
                <a:spcPct val="20000"/>
              </a:spcBef>
              <a:spcAft>
                <a:spcPct val="0"/>
              </a:spcAft>
              <a:buClr>
                <a:srgbClr val="3568C7"/>
              </a:buClr>
              <a:buSzTx/>
              <a:buFontTx/>
              <a:buNone/>
              <a:tabLst/>
              <a:defRPr/>
            </a:pPr>
            <a:r>
              <a:rPr kumimoji="0" lang="en-US" sz="1300" b="1" i="0" u="none" strike="noStrike" kern="0" cap="none" spc="0" normalizeH="0" baseline="0" noProof="0" dirty="0" err="1">
                <a:ln>
                  <a:noFill/>
                </a:ln>
                <a:solidFill>
                  <a:srgbClr val="FF0000"/>
                </a:solidFill>
                <a:effectLst/>
                <a:uLnTx/>
                <a:uFillTx/>
                <a:latin typeface="Courier New" pitchFamily="49" charset="0"/>
                <a:ea typeface="+mn-ea"/>
                <a:cs typeface="+mn-cs"/>
              </a:rPr>
              <a:t>chan</a:t>
            </a:r>
            <a:r>
              <a:rPr kumimoji="0" lang="en-US" sz="1300" b="0" i="0" u="none" strike="noStrike" kern="0" cap="none" spc="0" normalizeH="0" baseline="0" noProof="0" dirty="0">
                <a:ln>
                  <a:noFill/>
                </a:ln>
                <a:solidFill>
                  <a:srgbClr val="FF0000"/>
                </a:solidFill>
                <a:effectLst/>
                <a:uLnTx/>
                <a:uFillTx/>
                <a:latin typeface="Courier New" pitchFamily="49" charset="0"/>
                <a:ea typeface="+mn-ea"/>
                <a:cs typeface="+mn-cs"/>
              </a:rPr>
              <a:t> </a:t>
            </a:r>
            <a:r>
              <a:rPr kumimoji="0" lang="en-US" sz="1300" b="0" i="0" u="none" strike="noStrike" kern="0" cap="none" spc="0" normalizeH="0" baseline="0" noProof="0" dirty="0" err="1">
                <a:ln>
                  <a:noFill/>
                </a:ln>
                <a:solidFill>
                  <a:srgbClr val="FF0000"/>
                </a:solidFill>
                <a:effectLst/>
                <a:uLnTx/>
                <a:uFillTx/>
                <a:latin typeface="Courier New" pitchFamily="49" charset="0"/>
                <a:ea typeface="+mn-ea"/>
                <a:cs typeface="+mn-cs"/>
              </a:rPr>
              <a:t>chs</a:t>
            </a:r>
            <a:r>
              <a:rPr kumimoji="0" lang="en-US" sz="1300" b="0" i="0" u="none" strike="noStrike" kern="0" cap="none" spc="0" normalizeH="0" baseline="0" noProof="0" dirty="0">
                <a:ln>
                  <a:noFill/>
                </a:ln>
                <a:solidFill>
                  <a:srgbClr val="FF0000"/>
                </a:solidFill>
                <a:effectLst/>
                <a:uLnTx/>
                <a:uFillTx/>
                <a:latin typeface="Courier New" pitchFamily="49" charset="0"/>
                <a:ea typeface="+mn-ea"/>
                <a:cs typeface="+mn-cs"/>
              </a:rPr>
              <a:t>[1:N](</a:t>
            </a:r>
            <a:r>
              <a:rPr kumimoji="0" lang="en-US" sz="1300" b="0" i="0" u="none" strike="noStrike" kern="0" cap="none" spc="0" normalizeH="0" baseline="0" noProof="0" dirty="0" err="1">
                <a:ln>
                  <a:noFill/>
                </a:ln>
                <a:solidFill>
                  <a:srgbClr val="FF0000"/>
                </a:solidFill>
                <a:effectLst/>
                <a:uLnTx/>
                <a:uFillTx/>
                <a:latin typeface="Courier New" pitchFamily="49" charset="0"/>
                <a:ea typeface="+mn-ea"/>
                <a:cs typeface="+mn-cs"/>
              </a:rPr>
              <a:t>fel</a:t>
            </a:r>
            <a:r>
              <a:rPr kumimoji="0" lang="en-US" sz="1300" b="0" i="0" u="none" strike="noStrike" kern="0" cap="none" spc="0" normalizeH="0" baseline="0" noProof="0" dirty="0">
                <a:ln>
                  <a:noFill/>
                </a:ln>
                <a:solidFill>
                  <a:srgbClr val="FF0000"/>
                </a:solidFill>
                <a:effectLst/>
                <a:uLnTx/>
                <a:uFillTx/>
                <a:latin typeface="Courier New" pitchFamily="49" charset="0"/>
                <a:ea typeface="+mn-ea"/>
                <a:cs typeface="+mn-cs"/>
              </a:rPr>
              <a:t> op, int id);</a:t>
            </a:r>
            <a:endParaRPr kumimoji="0" lang="en-US" sz="1300" b="1" i="0" u="none" strike="noStrike" kern="0" cap="none" spc="0" normalizeH="0" baseline="0" noProof="0" dirty="0">
              <a:ln>
                <a:noFill/>
              </a:ln>
              <a:solidFill>
                <a:srgbClr val="FF0000"/>
              </a:solidFill>
              <a:effectLst/>
              <a:uLnTx/>
              <a:uFillTx/>
              <a:latin typeface="Courier New" pitchFamily="49" charset="0"/>
              <a:ea typeface="+mn-ea"/>
              <a:cs typeface="+mn-cs"/>
            </a:endParaRPr>
          </a:p>
          <a:p>
            <a:pPr marL="342900" marR="0" lvl="0" indent="-342900" algn="l" defTabSz="914400" rtl="0" eaLnBrk="1" fontAlgn="base" latinLnBrk="0" hangingPunct="1">
              <a:lnSpc>
                <a:spcPct val="90000"/>
              </a:lnSpc>
              <a:spcBef>
                <a:spcPct val="20000"/>
              </a:spcBef>
              <a:spcAft>
                <a:spcPct val="0"/>
              </a:spcAft>
              <a:buClr>
                <a:srgbClr val="3568C7"/>
              </a:buClr>
              <a:buSzTx/>
              <a:buFontTx/>
              <a:buNone/>
              <a:tabLst/>
              <a:defRPr/>
            </a:pPr>
            <a:r>
              <a:rPr kumimoji="0" lang="en-US" sz="1300" b="1" i="0" u="none" strike="noStrike" kern="0" cap="none" spc="0" normalizeH="0" baseline="0" noProof="0" dirty="0" err="1">
                <a:ln>
                  <a:noFill/>
                </a:ln>
                <a:solidFill>
                  <a:srgbClr val="FF0000"/>
                </a:solidFill>
                <a:effectLst/>
                <a:uLnTx/>
                <a:uFillTx/>
                <a:latin typeface="Courier New" pitchFamily="49" charset="0"/>
                <a:ea typeface="+mn-ea"/>
                <a:cs typeface="+mn-cs"/>
              </a:rPr>
              <a:t>chan</a:t>
            </a:r>
            <a:r>
              <a:rPr kumimoji="0" lang="en-US" sz="1300" b="0" i="0" u="none" strike="noStrike" kern="0" cap="none" spc="0" normalizeH="0" baseline="0" noProof="0" dirty="0">
                <a:ln>
                  <a:noFill/>
                </a:ln>
                <a:solidFill>
                  <a:srgbClr val="FF0000"/>
                </a:solidFill>
                <a:effectLst/>
                <a:uLnTx/>
                <a:uFillTx/>
                <a:latin typeface="Courier New" pitchFamily="49" charset="0"/>
                <a:ea typeface="+mn-ea"/>
                <a:cs typeface="+mn-cs"/>
              </a:rPr>
              <a:t> chm[1:N](int id, </a:t>
            </a:r>
            <a:r>
              <a:rPr kumimoji="0" lang="en-US" sz="1300" b="0" i="0" u="none" strike="noStrike" kern="0" cap="none" spc="0" normalizeH="0" baseline="0" noProof="0" dirty="0" err="1">
                <a:ln>
                  <a:noFill/>
                </a:ln>
                <a:solidFill>
                  <a:srgbClr val="FF0000"/>
                </a:solidFill>
                <a:effectLst/>
                <a:uLnTx/>
                <a:uFillTx/>
                <a:latin typeface="Courier New" pitchFamily="49" charset="0"/>
                <a:ea typeface="+mn-ea"/>
                <a:cs typeface="+mn-cs"/>
              </a:rPr>
              <a:t>tip_date</a:t>
            </a:r>
            <a:r>
              <a:rPr kumimoji="0" lang="en-US" sz="1300" b="0" i="0" u="none" strike="noStrike" kern="0" cap="none" spc="0" normalizeH="0" baseline="0" noProof="0" dirty="0">
                <a:ln>
                  <a:noFill/>
                </a:ln>
                <a:solidFill>
                  <a:srgbClr val="FF0000"/>
                </a:solidFill>
                <a:effectLst/>
                <a:uLnTx/>
                <a:uFillTx/>
                <a:latin typeface="Courier New" pitchFamily="49" charset="0"/>
                <a:ea typeface="+mn-ea"/>
                <a:cs typeface="+mn-cs"/>
              </a:rPr>
              <a:t> date);</a:t>
            </a:r>
            <a:endParaRPr kumimoji="0" lang="en-US" sz="1300" b="1" i="0" u="none" strike="noStrike" kern="0" cap="none" spc="0" normalizeH="0" baseline="0" noProof="0" dirty="0">
              <a:ln>
                <a:noFill/>
              </a:ln>
              <a:solidFill>
                <a:srgbClr val="FF0000"/>
              </a:solidFill>
              <a:effectLst/>
              <a:uLnTx/>
              <a:uFillTx/>
              <a:latin typeface="Courier New" pitchFamily="49" charset="0"/>
              <a:ea typeface="+mn-ea"/>
              <a:cs typeface="+mn-cs"/>
            </a:endParaRPr>
          </a:p>
          <a:p>
            <a:pPr marL="342900" marR="0" lvl="0" indent="-342900" algn="l" defTabSz="914400" rtl="0" eaLnBrk="1" fontAlgn="base" latinLnBrk="0" hangingPunct="1">
              <a:lnSpc>
                <a:spcPct val="90000"/>
              </a:lnSpc>
              <a:spcBef>
                <a:spcPct val="20000"/>
              </a:spcBef>
              <a:spcAft>
                <a:spcPct val="0"/>
              </a:spcAft>
              <a:buClr>
                <a:srgbClr val="3568C7"/>
              </a:buClr>
              <a:buSzTx/>
              <a:buFontTx/>
              <a:buNone/>
              <a:tabLst/>
              <a:defRPr/>
            </a:pPr>
            <a:r>
              <a:rPr kumimoji="0" lang="en-US" sz="1300" b="1" i="0" u="none" strike="noStrike" kern="0" cap="none" spc="0" normalizeH="0" baseline="0" noProof="0" dirty="0" err="1">
                <a:ln>
                  <a:noFill/>
                </a:ln>
                <a:solidFill>
                  <a:srgbClr val="FF0000"/>
                </a:solidFill>
                <a:effectLst/>
                <a:uLnTx/>
                <a:uFillTx/>
                <a:latin typeface="Courier New" pitchFamily="49" charset="0"/>
                <a:ea typeface="+mn-ea"/>
                <a:cs typeface="+mn-cs"/>
              </a:rPr>
              <a:t>chan</a:t>
            </a:r>
            <a:r>
              <a:rPr kumimoji="0" lang="en-US" sz="1300" b="0" i="0" u="none" strike="noStrike" kern="0" cap="none" spc="0" normalizeH="0" baseline="0" noProof="0" dirty="0">
                <a:ln>
                  <a:noFill/>
                </a:ln>
                <a:solidFill>
                  <a:srgbClr val="FF0000"/>
                </a:solidFill>
                <a:effectLst/>
                <a:uLnTx/>
                <a:uFillTx/>
                <a:latin typeface="Courier New" pitchFamily="49" charset="0"/>
                <a:ea typeface="+mn-ea"/>
                <a:cs typeface="+mn-cs"/>
              </a:rPr>
              <a:t> stop[1:N](bool);</a:t>
            </a:r>
          </a:p>
          <a:p>
            <a:pPr marL="342900" marR="0" lvl="0" indent="-342900" algn="l" defTabSz="914400" rtl="0" eaLnBrk="1" fontAlgn="base" latinLnBrk="0" hangingPunct="1">
              <a:lnSpc>
                <a:spcPct val="90000"/>
              </a:lnSpc>
              <a:spcBef>
                <a:spcPct val="20000"/>
              </a:spcBef>
              <a:spcAft>
                <a:spcPct val="0"/>
              </a:spcAft>
              <a:buClr>
                <a:srgbClr val="3568C7"/>
              </a:buClr>
              <a:buSzTx/>
              <a:buFontTx/>
              <a:buNone/>
              <a:tabLst/>
              <a:defRPr/>
            </a:pPr>
            <a:endParaRPr kumimoji="0" lang="en-US" sz="1300" b="0" i="0" u="none" strike="noStrike" kern="0" cap="none" spc="0" normalizeH="0" baseline="0" noProof="0" dirty="0">
              <a:ln>
                <a:noFill/>
              </a:ln>
              <a:solidFill>
                <a:srgbClr val="FF0000"/>
              </a:solidFill>
              <a:effectLst/>
              <a:uLnTx/>
              <a:uFillTx/>
              <a:latin typeface="Courier New" pitchFamily="49" charset="0"/>
              <a:ea typeface="+mn-ea"/>
              <a:cs typeface="+mn-cs"/>
            </a:endParaRPr>
          </a:p>
          <a:p>
            <a:pPr marL="342900" marR="0" lvl="0" indent="-342900" algn="l" defTabSz="914400" rtl="0" eaLnBrk="1" fontAlgn="base" latinLnBrk="0" hangingPunct="1">
              <a:lnSpc>
                <a:spcPct val="80000"/>
              </a:lnSpc>
              <a:spcBef>
                <a:spcPct val="20000"/>
              </a:spcBef>
              <a:spcAft>
                <a:spcPct val="0"/>
              </a:spcAft>
              <a:buClr>
                <a:srgbClr val="3568C7"/>
              </a:buClr>
              <a:buSzTx/>
              <a:buFontTx/>
              <a:buNone/>
              <a:tabLst/>
              <a:defRPr/>
            </a:pPr>
            <a:r>
              <a:rPr kumimoji="0" lang="sv-SE" sz="1300" b="1" i="0" u="none" strike="noStrike" kern="0" cap="none" spc="0" normalizeH="0" baseline="0" noProof="0" dirty="0">
                <a:ln>
                  <a:noFill/>
                </a:ln>
                <a:solidFill>
                  <a:srgbClr val="FF0000"/>
                </a:solidFill>
                <a:effectLst/>
                <a:uLnTx/>
                <a:uFillTx/>
                <a:latin typeface="Courier New" pitchFamily="49" charset="0"/>
                <a:ea typeface="+mn-ea"/>
                <a:cs typeface="+mn-cs"/>
              </a:rPr>
              <a:t>process </a:t>
            </a:r>
            <a:r>
              <a:rPr kumimoji="0" lang="sv-SE" sz="1300" b="1" i="0" u="none" strike="noStrike" kern="0" cap="none" spc="0" normalizeH="0" baseline="0" noProof="0" dirty="0" err="1">
                <a:ln>
                  <a:noFill/>
                </a:ln>
                <a:solidFill>
                  <a:srgbClr val="FF0000"/>
                </a:solidFill>
                <a:effectLst/>
                <a:uLnTx/>
                <a:uFillTx/>
                <a:latin typeface="Courier New" pitchFamily="49" charset="0"/>
                <a:ea typeface="+mn-ea"/>
                <a:cs typeface="+mn-cs"/>
              </a:rPr>
              <a:t>Prelucrare</a:t>
            </a:r>
            <a:r>
              <a:rPr kumimoji="0" lang="sv-SE" sz="1300" b="1" i="0" u="none" strike="noStrike" kern="0" cap="none" spc="0" normalizeH="0" baseline="0" noProof="0" dirty="0">
                <a:ln>
                  <a:noFill/>
                </a:ln>
                <a:solidFill>
                  <a:srgbClr val="FF0000"/>
                </a:solidFill>
                <a:effectLst/>
                <a:uLnTx/>
                <a:uFillTx/>
                <a:latin typeface="Courier New" pitchFamily="49" charset="0"/>
                <a:ea typeface="+mn-ea"/>
                <a:cs typeface="+mn-cs"/>
              </a:rPr>
              <a:t>[i=1 to N]{</a:t>
            </a:r>
          </a:p>
          <a:p>
            <a:pPr marL="342900" marR="0" lvl="0" indent="-342900" algn="l" defTabSz="914400" rtl="0" eaLnBrk="1" fontAlgn="base" latinLnBrk="0" hangingPunct="1">
              <a:lnSpc>
                <a:spcPct val="80000"/>
              </a:lnSpc>
              <a:spcBef>
                <a:spcPct val="20000"/>
              </a:spcBef>
              <a:spcAft>
                <a:spcPct val="0"/>
              </a:spcAft>
              <a:buClr>
                <a:srgbClr val="3568C7"/>
              </a:buClr>
              <a:buSzTx/>
              <a:buFontTx/>
              <a:buNone/>
              <a:tabLst/>
              <a:defRPr/>
            </a:pPr>
            <a:r>
              <a:rPr kumimoji="0" lang="sv-SE" sz="1300" b="1" i="0" u="none" strike="noStrike" kern="0" cap="none" spc="0" normalizeH="0" baseline="0" noProof="0" dirty="0">
                <a:ln>
                  <a:noFill/>
                </a:ln>
                <a:solidFill>
                  <a:srgbClr val="FF0000"/>
                </a:solidFill>
                <a:effectLst/>
                <a:uLnTx/>
                <a:uFillTx/>
                <a:latin typeface="Courier New" pitchFamily="49" charset="0"/>
                <a:ea typeface="+mn-ea"/>
                <a:cs typeface="+mn-cs"/>
              </a:rPr>
              <a:t>  </a:t>
            </a:r>
            <a:r>
              <a:rPr kumimoji="0" lang="ro-RO" sz="1300" b="1" i="0" u="none" strike="noStrike" kern="0" cap="none" spc="0" normalizeH="0" baseline="0" noProof="0" dirty="0">
                <a:ln>
                  <a:noFill/>
                </a:ln>
                <a:solidFill>
                  <a:srgbClr val="FF0000"/>
                </a:solidFill>
                <a:effectLst/>
                <a:uLnTx/>
                <a:uFillTx/>
                <a:latin typeface="Courier New" pitchFamily="49" charset="0"/>
                <a:ea typeface="+mn-ea"/>
                <a:cs typeface="+mn-cs"/>
              </a:rPr>
              <a:t> </a:t>
            </a:r>
            <a:r>
              <a:rPr kumimoji="0" lang="en-US" sz="1300" b="1" i="0" u="none" strike="noStrike" kern="0" cap="none" spc="0" normalizeH="0" baseline="0" noProof="0" dirty="0" err="1">
                <a:ln>
                  <a:noFill/>
                </a:ln>
                <a:solidFill>
                  <a:srgbClr val="FF0000"/>
                </a:solidFill>
                <a:effectLst/>
                <a:uLnTx/>
                <a:uFillTx/>
                <a:latin typeface="Courier New" pitchFamily="49" charset="0"/>
                <a:ea typeface="+mn-ea"/>
                <a:cs typeface="+mn-cs"/>
              </a:rPr>
              <a:t>tip_date</a:t>
            </a:r>
            <a:r>
              <a:rPr kumimoji="0" lang="en-US" sz="1300" b="1" i="0" u="none" strike="noStrike" kern="0" cap="none" spc="0" normalizeH="0" baseline="0" noProof="0" dirty="0">
                <a:ln>
                  <a:noFill/>
                </a:ln>
                <a:solidFill>
                  <a:srgbClr val="FF0000"/>
                </a:solidFill>
                <a:effectLst/>
                <a:uLnTx/>
                <a:uFillTx/>
                <a:latin typeface="Courier New" pitchFamily="49" charset="0"/>
                <a:ea typeface="+mn-ea"/>
                <a:cs typeface="+mn-cs"/>
              </a:rPr>
              <a:t> data; int id; bool term;</a:t>
            </a:r>
          </a:p>
          <a:p>
            <a:pPr marL="342900" marR="0" lvl="0" indent="-342900" algn="l" defTabSz="914400" rtl="0" eaLnBrk="1" fontAlgn="base" latinLnBrk="0" hangingPunct="1">
              <a:lnSpc>
                <a:spcPct val="80000"/>
              </a:lnSpc>
              <a:spcBef>
                <a:spcPct val="20000"/>
              </a:spcBef>
              <a:spcAft>
                <a:spcPct val="0"/>
              </a:spcAft>
              <a:buClr>
                <a:srgbClr val="3568C7"/>
              </a:buClr>
              <a:buSzTx/>
              <a:buFontTx/>
              <a:buNone/>
              <a:tabLst/>
              <a:defRPr/>
            </a:pPr>
            <a:r>
              <a:rPr kumimoji="0" lang="en-US" sz="1300" b="1" i="0" u="none" strike="noStrike" kern="0" cap="none" spc="0" normalizeH="0" baseline="0" noProof="0" dirty="0">
                <a:ln>
                  <a:noFill/>
                </a:ln>
                <a:solidFill>
                  <a:srgbClr val="FF0000"/>
                </a:solidFill>
                <a:effectLst/>
                <a:uLnTx/>
                <a:uFillTx/>
                <a:latin typeface="Courier New" pitchFamily="49" charset="0"/>
                <a:ea typeface="+mn-ea"/>
                <a:cs typeface="+mn-cs"/>
              </a:rPr>
              <a:t>  </a:t>
            </a:r>
            <a:r>
              <a:rPr kumimoji="0" lang="ro-RO" sz="1300" b="1" i="0" u="none" strike="noStrike" kern="0" cap="none" spc="0" normalizeH="0" baseline="0" noProof="0" dirty="0">
                <a:ln>
                  <a:noFill/>
                </a:ln>
                <a:solidFill>
                  <a:srgbClr val="FF0000"/>
                </a:solidFill>
                <a:effectLst/>
                <a:uLnTx/>
                <a:uFillTx/>
                <a:latin typeface="Courier New" pitchFamily="49" charset="0"/>
                <a:ea typeface="+mn-ea"/>
                <a:cs typeface="+mn-cs"/>
              </a:rPr>
              <a:t> inițializări</a:t>
            </a:r>
            <a:r>
              <a:rPr kumimoji="0" lang="en-US" sz="1300" b="1" i="0" u="none" strike="noStrike" kern="0" cap="none" spc="0" normalizeH="0" baseline="0" noProof="0" dirty="0">
                <a:ln>
                  <a:noFill/>
                </a:ln>
                <a:solidFill>
                  <a:srgbClr val="FF0000"/>
                </a:solidFill>
                <a:effectLst/>
                <a:uLnTx/>
                <a:uFillTx/>
                <a:latin typeface="Courier New" pitchFamily="49" charset="0"/>
                <a:ea typeface="+mn-ea"/>
                <a:cs typeface="+mn-cs"/>
              </a:rPr>
              <a:t>;</a:t>
            </a:r>
          </a:p>
          <a:p>
            <a:pPr marL="342900" marR="0" lvl="0" indent="-342900" algn="l" defTabSz="914400" rtl="0" eaLnBrk="1" fontAlgn="base" latinLnBrk="0" hangingPunct="1">
              <a:lnSpc>
                <a:spcPct val="80000"/>
              </a:lnSpc>
              <a:spcBef>
                <a:spcPct val="20000"/>
              </a:spcBef>
              <a:spcAft>
                <a:spcPct val="0"/>
              </a:spcAft>
              <a:buClr>
                <a:srgbClr val="3568C7"/>
              </a:buClr>
              <a:buSzTx/>
              <a:buFontTx/>
              <a:buNone/>
              <a:tabLst/>
              <a:defRPr/>
            </a:pPr>
            <a:r>
              <a:rPr kumimoji="0" lang="en-US" sz="1300" b="1" i="0" u="none" strike="noStrike" kern="0" cap="none" spc="0" normalizeH="0" baseline="0" noProof="0" dirty="0">
                <a:ln>
                  <a:noFill/>
                </a:ln>
                <a:solidFill>
                  <a:srgbClr val="FF0000"/>
                </a:solidFill>
                <a:effectLst/>
                <a:uLnTx/>
                <a:uFillTx/>
                <a:latin typeface="Courier New" pitchFamily="49" charset="0"/>
                <a:ea typeface="+mn-ea"/>
                <a:cs typeface="+mn-cs"/>
              </a:rPr>
              <a:t>  </a:t>
            </a:r>
            <a:r>
              <a:rPr kumimoji="0" lang="ro-RO" sz="1300" b="1" i="0" u="none" strike="noStrike" kern="0" cap="none" spc="0" normalizeH="0" baseline="0" noProof="0" dirty="0">
                <a:ln>
                  <a:noFill/>
                </a:ln>
                <a:solidFill>
                  <a:srgbClr val="FF0000"/>
                </a:solidFill>
                <a:effectLst/>
                <a:uLnTx/>
                <a:uFillTx/>
                <a:latin typeface="Courier New" pitchFamily="49" charset="0"/>
                <a:ea typeface="+mn-ea"/>
                <a:cs typeface="+mn-cs"/>
              </a:rPr>
              <a:t> </a:t>
            </a:r>
            <a:r>
              <a:rPr kumimoji="0" lang="en-US" sz="1300" b="1" i="0" u="none" strike="noStrike" kern="0" cap="none" spc="0" normalizeH="0" baseline="0" noProof="0" dirty="0">
                <a:ln>
                  <a:noFill/>
                </a:ln>
                <a:solidFill>
                  <a:srgbClr val="FF0000"/>
                </a:solidFill>
                <a:effectLst/>
                <a:uLnTx/>
                <a:uFillTx/>
                <a:latin typeface="Courier New" pitchFamily="49" charset="0"/>
                <a:ea typeface="+mn-ea"/>
                <a:cs typeface="+mn-cs"/>
              </a:rPr>
              <a:t>term = false;</a:t>
            </a:r>
          </a:p>
          <a:p>
            <a:pPr marL="342900" marR="0" lvl="0" indent="-342900" algn="l" defTabSz="914400" rtl="0" eaLnBrk="1" fontAlgn="base" latinLnBrk="0" hangingPunct="1">
              <a:lnSpc>
                <a:spcPct val="80000"/>
              </a:lnSpc>
              <a:spcBef>
                <a:spcPct val="20000"/>
              </a:spcBef>
              <a:spcAft>
                <a:spcPct val="0"/>
              </a:spcAft>
              <a:buClr>
                <a:srgbClr val="3568C7"/>
              </a:buClr>
              <a:buSzTx/>
              <a:buFontTx/>
              <a:buNone/>
              <a:tabLst/>
              <a:defRPr/>
            </a:pPr>
            <a:r>
              <a:rPr kumimoji="0" lang="en-US" sz="1300" b="1" i="0" u="none" strike="noStrike" kern="0" cap="none" spc="0" normalizeH="0" baseline="0" noProof="0" dirty="0">
                <a:ln>
                  <a:noFill/>
                </a:ln>
                <a:solidFill>
                  <a:srgbClr val="FF0000"/>
                </a:solidFill>
                <a:effectLst/>
                <a:uLnTx/>
                <a:uFillTx/>
                <a:latin typeface="Courier New" pitchFamily="49" charset="0"/>
                <a:ea typeface="+mn-ea"/>
                <a:cs typeface="+mn-cs"/>
              </a:rPr>
              <a:t>  </a:t>
            </a:r>
            <a:r>
              <a:rPr kumimoji="0" lang="ro-RO" sz="1300" b="1" i="0" u="none" strike="noStrike" kern="0" cap="none" spc="0" normalizeH="0" baseline="0" noProof="0" dirty="0">
                <a:ln>
                  <a:noFill/>
                </a:ln>
                <a:solidFill>
                  <a:srgbClr val="FF0000"/>
                </a:solidFill>
                <a:effectLst/>
                <a:uLnTx/>
                <a:uFillTx/>
                <a:latin typeface="Courier New" pitchFamily="49" charset="0"/>
                <a:ea typeface="+mn-ea"/>
                <a:cs typeface="+mn-cs"/>
              </a:rPr>
              <a:t> </a:t>
            </a:r>
            <a:r>
              <a:rPr kumimoji="0" lang="en-US" sz="1300" b="1" i="0" u="none" strike="noStrike" kern="0" cap="none" spc="0" normalizeH="0" baseline="0" noProof="0" dirty="0">
                <a:ln>
                  <a:noFill/>
                </a:ln>
                <a:solidFill>
                  <a:srgbClr val="FF0000"/>
                </a:solidFill>
                <a:effectLst/>
                <a:uLnTx/>
                <a:uFillTx/>
                <a:latin typeface="Courier New" pitchFamily="49" charset="0"/>
                <a:ea typeface="+mn-ea"/>
                <a:cs typeface="+mn-cs"/>
              </a:rPr>
              <a:t>while (NOT </a:t>
            </a:r>
            <a:r>
              <a:rPr kumimoji="0" lang="en-US" sz="1300" b="0" i="0" u="none" strike="noStrike" kern="0" cap="none" spc="0" normalizeH="0" baseline="0" noProof="0" dirty="0">
                <a:ln>
                  <a:noFill/>
                </a:ln>
                <a:solidFill>
                  <a:srgbClr val="FF0000"/>
                </a:solidFill>
                <a:effectLst/>
                <a:uLnTx/>
                <a:uFillTx/>
                <a:latin typeface="Courier New" pitchFamily="49" charset="0"/>
                <a:ea typeface="+mn-ea"/>
                <a:cs typeface="+mn-cs"/>
              </a:rPr>
              <a:t>term) {</a:t>
            </a:r>
          </a:p>
          <a:p>
            <a:pPr marL="342900" marR="0" lvl="0" indent="-342900" algn="l" defTabSz="914400" rtl="0" eaLnBrk="1" fontAlgn="base" latinLnBrk="0" hangingPunct="1">
              <a:lnSpc>
                <a:spcPct val="80000"/>
              </a:lnSpc>
              <a:spcBef>
                <a:spcPct val="20000"/>
              </a:spcBef>
              <a:spcAft>
                <a:spcPct val="0"/>
              </a:spcAft>
              <a:buClr>
                <a:srgbClr val="3568C7"/>
              </a:buClr>
              <a:buSzTx/>
              <a:buFontTx/>
              <a:buNone/>
              <a:tabLst/>
              <a:defRPr/>
            </a:pPr>
            <a:r>
              <a:rPr kumimoji="0" lang="ro-RO" sz="1300" b="1" i="0" u="none" strike="noStrike" kern="0" cap="none" spc="0" normalizeH="0" baseline="0" noProof="0" dirty="0">
                <a:ln>
                  <a:noFill/>
                </a:ln>
                <a:solidFill>
                  <a:srgbClr val="FF0000"/>
                </a:solidFill>
                <a:effectLst/>
                <a:uLnTx/>
                <a:uFillTx/>
                <a:latin typeface="Courier New" pitchFamily="49" charset="0"/>
                <a:ea typeface="+mn-ea"/>
                <a:cs typeface="+mn-cs"/>
              </a:rPr>
              <a:t>      </a:t>
            </a:r>
            <a:r>
              <a:rPr kumimoji="0" lang="en-US" sz="1300" b="1" i="0" u="none" strike="noStrike" kern="0" cap="none" spc="0" normalizeH="0" baseline="0" noProof="0" dirty="0">
                <a:ln>
                  <a:noFill/>
                </a:ln>
                <a:solidFill>
                  <a:srgbClr val="FF0000"/>
                </a:solidFill>
                <a:effectLst/>
                <a:uLnTx/>
                <a:uFillTx/>
                <a:latin typeface="Courier New" pitchFamily="49" charset="0"/>
                <a:ea typeface="+mn-ea"/>
                <a:cs typeface="+mn-cs"/>
              </a:rPr>
              <a:t>receive</a:t>
            </a:r>
            <a:r>
              <a:rPr kumimoji="0" lang="en-US" sz="1300" b="0" i="0" u="none" strike="noStrike" kern="0" cap="none" spc="0" normalizeH="0" baseline="0" noProof="0" dirty="0">
                <a:ln>
                  <a:noFill/>
                </a:ln>
                <a:solidFill>
                  <a:srgbClr val="FF0000"/>
                </a:solidFill>
                <a:effectLst/>
                <a:uLnTx/>
                <a:uFillTx/>
                <a:latin typeface="Courier New" pitchFamily="49" charset="0"/>
                <a:ea typeface="+mn-ea"/>
                <a:cs typeface="+mn-cs"/>
              </a:rPr>
              <a:t> chm[</a:t>
            </a:r>
            <a:r>
              <a:rPr kumimoji="0" lang="en-US" sz="1300" b="0" i="0" u="none" strike="noStrike" kern="0" cap="none" spc="0" normalizeH="0" baseline="0" noProof="0" dirty="0" err="1">
                <a:ln>
                  <a:noFill/>
                </a:ln>
                <a:solidFill>
                  <a:srgbClr val="FF0000"/>
                </a:solidFill>
                <a:effectLst/>
                <a:uLnTx/>
                <a:uFillTx/>
                <a:latin typeface="Courier New" pitchFamily="49" charset="0"/>
                <a:ea typeface="+mn-ea"/>
                <a:cs typeface="+mn-cs"/>
              </a:rPr>
              <a:t>i</a:t>
            </a:r>
            <a:r>
              <a:rPr kumimoji="0" lang="en-US" sz="1300" b="0" i="0" u="none" strike="noStrike" kern="0" cap="none" spc="0" normalizeH="0" baseline="0" noProof="0" dirty="0">
                <a:ln>
                  <a:noFill/>
                </a:ln>
                <a:solidFill>
                  <a:srgbClr val="FF0000"/>
                </a:solidFill>
                <a:effectLst/>
                <a:uLnTx/>
                <a:uFillTx/>
                <a:latin typeface="Courier New" pitchFamily="49" charset="0"/>
                <a:ea typeface="+mn-ea"/>
                <a:cs typeface="+mn-cs"/>
              </a:rPr>
              <a:t>](id, data);</a:t>
            </a:r>
            <a:r>
              <a:rPr kumimoji="0" lang="ro-RO" sz="1300" b="0" i="0" u="none" strike="noStrike" kern="0" cap="none" spc="0" normalizeH="0" baseline="0" noProof="0" dirty="0">
                <a:ln>
                  <a:noFill/>
                </a:ln>
                <a:solidFill>
                  <a:srgbClr val="FF0000"/>
                </a:solidFill>
                <a:effectLst/>
                <a:uLnTx/>
                <a:uFillTx/>
                <a:latin typeface="Courier New" pitchFamily="49" charset="0"/>
                <a:ea typeface="+mn-ea"/>
                <a:cs typeface="+mn-cs"/>
              </a:rPr>
              <a:t>                  </a:t>
            </a:r>
            <a:r>
              <a:rPr kumimoji="0" lang="ro-RO" sz="1300" b="0" i="0" u="none" strike="noStrike" kern="0" cap="none" spc="0" normalizeH="0" baseline="0" noProof="0" dirty="0">
                <a:ln>
                  <a:noFill/>
                </a:ln>
                <a:solidFill>
                  <a:srgbClr val="1822CD"/>
                </a:solidFill>
                <a:effectLst/>
                <a:uLnTx/>
                <a:uFillTx/>
                <a:latin typeface="Courier New" pitchFamily="49" charset="0"/>
                <a:ea typeface="+mn-ea"/>
                <a:cs typeface="+mn-cs"/>
              </a:rPr>
              <a:t>/* primește mesaj */</a:t>
            </a:r>
            <a:endParaRPr kumimoji="0" lang="en-US" sz="1300" b="0" i="0" u="none" strike="noStrike" kern="0" cap="none" spc="0" normalizeH="0" baseline="0" noProof="0" dirty="0">
              <a:ln>
                <a:noFill/>
              </a:ln>
              <a:solidFill>
                <a:srgbClr val="FF0000"/>
              </a:solidFill>
              <a:effectLst/>
              <a:uLnTx/>
              <a:uFillTx/>
              <a:latin typeface="Courier New" pitchFamily="49" charset="0"/>
              <a:ea typeface="+mn-ea"/>
              <a:cs typeface="+mn-cs"/>
            </a:endParaRPr>
          </a:p>
          <a:p>
            <a:pPr marL="342900" marR="0" lvl="0" indent="-342900" algn="l" defTabSz="914400" rtl="0" eaLnBrk="1" fontAlgn="base" latinLnBrk="0" hangingPunct="1">
              <a:lnSpc>
                <a:spcPct val="80000"/>
              </a:lnSpc>
              <a:spcBef>
                <a:spcPct val="20000"/>
              </a:spcBef>
              <a:spcAft>
                <a:spcPct val="0"/>
              </a:spcAft>
              <a:buClr>
                <a:srgbClr val="3568C7"/>
              </a:buClr>
              <a:buSzTx/>
              <a:buFontTx/>
              <a:buNone/>
              <a:tabLst/>
              <a:defRPr/>
            </a:pPr>
            <a:r>
              <a:rPr kumimoji="0" lang="ro-RO" sz="1300" b="0" i="0" u="none" strike="noStrike" kern="0" cap="none" spc="0" normalizeH="0" baseline="0" noProof="0" dirty="0">
                <a:ln>
                  <a:noFill/>
                </a:ln>
                <a:solidFill>
                  <a:srgbClr val="FF0000"/>
                </a:solidFill>
                <a:effectLst/>
                <a:uLnTx/>
                <a:uFillTx/>
                <a:latin typeface="Courier New" pitchFamily="49" charset="0"/>
                <a:ea typeface="+mn-ea"/>
                <a:cs typeface="+mn-cs"/>
              </a:rPr>
              <a:t>      </a:t>
            </a:r>
            <a:r>
              <a:rPr kumimoji="0" lang="en-US" sz="1300" b="1" i="0" u="none" strike="noStrike" kern="0" cap="none" spc="0" normalizeH="0" baseline="0" noProof="0" dirty="0">
                <a:ln>
                  <a:noFill/>
                </a:ln>
                <a:solidFill>
                  <a:srgbClr val="FF0000"/>
                </a:solidFill>
                <a:effectLst/>
                <a:uLnTx/>
                <a:uFillTx/>
                <a:latin typeface="Courier New" pitchFamily="49" charset="0"/>
                <a:ea typeface="+mn-ea"/>
                <a:cs typeface="+mn-cs"/>
              </a:rPr>
              <a:t>send</a:t>
            </a:r>
            <a:r>
              <a:rPr kumimoji="0" lang="en-US" sz="1300" b="0" i="0" u="none" strike="noStrike" kern="0" cap="none" spc="0" normalizeH="0" baseline="0" noProof="0" dirty="0">
                <a:ln>
                  <a:noFill/>
                </a:ln>
                <a:solidFill>
                  <a:srgbClr val="FF0000"/>
                </a:solidFill>
                <a:effectLst/>
                <a:uLnTx/>
                <a:uFillTx/>
                <a:latin typeface="Courier New" pitchFamily="49" charset="0"/>
                <a:ea typeface="+mn-ea"/>
                <a:cs typeface="+mn-cs"/>
              </a:rPr>
              <a:t> </a:t>
            </a:r>
            <a:r>
              <a:rPr kumimoji="0" lang="en-US" sz="1300" b="0" i="0" u="none" strike="noStrike" kern="0" cap="none" spc="0" normalizeH="0" baseline="0" noProof="0" dirty="0" err="1">
                <a:ln>
                  <a:noFill/>
                </a:ln>
                <a:solidFill>
                  <a:srgbClr val="FF0000"/>
                </a:solidFill>
                <a:effectLst/>
                <a:uLnTx/>
                <a:uFillTx/>
                <a:latin typeface="Courier New" pitchFamily="49" charset="0"/>
                <a:ea typeface="+mn-ea"/>
                <a:cs typeface="+mn-cs"/>
              </a:rPr>
              <a:t>chs</a:t>
            </a:r>
            <a:r>
              <a:rPr kumimoji="0" lang="en-US" sz="1300" b="0" i="0" u="none" strike="noStrike" kern="0" cap="none" spc="0" normalizeH="0" baseline="0" noProof="0" dirty="0">
                <a:ln>
                  <a:noFill/>
                </a:ln>
                <a:solidFill>
                  <a:srgbClr val="FF0000"/>
                </a:solidFill>
                <a:effectLst/>
                <a:uLnTx/>
                <a:uFillTx/>
                <a:latin typeface="Courier New" pitchFamily="49" charset="0"/>
                <a:ea typeface="+mn-ea"/>
                <a:cs typeface="+mn-cs"/>
              </a:rPr>
              <a:t>[</a:t>
            </a:r>
            <a:r>
              <a:rPr kumimoji="0" lang="en-US" sz="1300" b="0" i="0" u="none" strike="noStrike" kern="0" cap="none" spc="0" normalizeH="0" baseline="0" noProof="0" dirty="0" err="1">
                <a:ln>
                  <a:noFill/>
                </a:ln>
                <a:solidFill>
                  <a:srgbClr val="FF0000"/>
                </a:solidFill>
                <a:effectLst/>
                <a:uLnTx/>
                <a:uFillTx/>
                <a:latin typeface="Courier New" pitchFamily="49" charset="0"/>
                <a:ea typeface="+mn-ea"/>
                <a:cs typeface="+mn-cs"/>
              </a:rPr>
              <a:t>i</a:t>
            </a:r>
            <a:r>
              <a:rPr kumimoji="0" lang="en-US" sz="1300" b="0" i="0" u="none" strike="noStrike" kern="0" cap="none" spc="0" normalizeH="0" baseline="0" noProof="0" dirty="0">
                <a:ln>
                  <a:noFill/>
                </a:ln>
                <a:solidFill>
                  <a:srgbClr val="FF0000"/>
                </a:solidFill>
                <a:effectLst/>
                <a:uLnTx/>
                <a:uFillTx/>
                <a:latin typeface="Courier New" pitchFamily="49" charset="0"/>
                <a:ea typeface="+mn-ea"/>
                <a:cs typeface="+mn-cs"/>
              </a:rPr>
              <a:t>](</a:t>
            </a:r>
            <a:r>
              <a:rPr kumimoji="0" lang="en-US" sz="1300" b="0" i="0" u="none" strike="noStrike" kern="0" cap="none" spc="0" normalizeH="0" baseline="0" noProof="0" dirty="0" err="1">
                <a:ln>
                  <a:noFill/>
                </a:ln>
                <a:solidFill>
                  <a:srgbClr val="FF0000"/>
                </a:solidFill>
                <a:effectLst/>
                <a:uLnTx/>
                <a:uFillTx/>
                <a:latin typeface="Courier New" pitchFamily="49" charset="0"/>
                <a:ea typeface="+mn-ea"/>
                <a:cs typeface="+mn-cs"/>
              </a:rPr>
              <a:t>recep</a:t>
            </a:r>
            <a:r>
              <a:rPr kumimoji="0" lang="ro-RO" sz="1300" b="0" i="0" u="none" strike="noStrike" kern="0" cap="none" spc="0" normalizeH="0" baseline="0" noProof="0" dirty="0">
                <a:ln>
                  <a:noFill/>
                </a:ln>
                <a:solidFill>
                  <a:srgbClr val="FF0000"/>
                </a:solidFill>
                <a:effectLst/>
                <a:uLnTx/>
                <a:uFillTx/>
                <a:latin typeface="Courier New" pitchFamily="49" charset="0"/>
                <a:ea typeface="+mn-ea"/>
                <a:cs typeface="+mn-cs"/>
              </a:rPr>
              <a:t>ț</a:t>
            </a:r>
            <a:r>
              <a:rPr kumimoji="0" lang="en-US" sz="1300" b="0" i="0" u="none" strike="noStrike" kern="0" cap="none" spc="0" normalizeH="0" baseline="0" noProof="0" dirty="0" err="1">
                <a:ln>
                  <a:noFill/>
                </a:ln>
                <a:solidFill>
                  <a:srgbClr val="FF0000"/>
                </a:solidFill>
                <a:effectLst/>
                <a:uLnTx/>
                <a:uFillTx/>
                <a:latin typeface="Courier New" pitchFamily="49" charset="0"/>
                <a:ea typeface="+mn-ea"/>
                <a:cs typeface="+mn-cs"/>
              </a:rPr>
              <a:t>ie</a:t>
            </a:r>
            <a:r>
              <a:rPr kumimoji="0" lang="en-US" sz="1300" b="0" i="0" u="none" strike="noStrike" kern="0" cap="none" spc="0" normalizeH="0" baseline="0" noProof="0" dirty="0">
                <a:ln>
                  <a:noFill/>
                </a:ln>
                <a:solidFill>
                  <a:srgbClr val="FF0000"/>
                </a:solidFill>
                <a:effectLst/>
                <a:uLnTx/>
                <a:uFillTx/>
                <a:latin typeface="Courier New" pitchFamily="49" charset="0"/>
                <a:ea typeface="+mn-ea"/>
                <a:cs typeface="+mn-cs"/>
              </a:rPr>
              <a:t>, id);</a:t>
            </a:r>
            <a:r>
              <a:rPr kumimoji="0" lang="ro-RO" sz="1300" b="0" i="0" u="none" strike="noStrike" kern="0" cap="none" spc="0" normalizeH="0" baseline="0" noProof="0" dirty="0">
                <a:ln>
                  <a:noFill/>
                </a:ln>
                <a:solidFill>
                  <a:srgbClr val="FF0000"/>
                </a:solidFill>
                <a:effectLst/>
                <a:uLnTx/>
                <a:uFillTx/>
                <a:latin typeface="Courier New" pitchFamily="49" charset="0"/>
                <a:ea typeface="+mn-ea"/>
                <a:cs typeface="+mn-cs"/>
              </a:rPr>
              <a:t>                 </a:t>
            </a:r>
            <a:r>
              <a:rPr kumimoji="0" lang="ro-RO" sz="1300" b="0" i="0" u="none" strike="noStrike" kern="0" cap="none" spc="0" normalizeH="0" baseline="0" noProof="0" dirty="0">
                <a:ln>
                  <a:noFill/>
                </a:ln>
                <a:solidFill>
                  <a:srgbClr val="1822CD"/>
                </a:solidFill>
                <a:effectLst/>
                <a:uLnTx/>
                <a:uFillTx/>
                <a:latin typeface="Courier New" pitchFamily="49" charset="0"/>
                <a:ea typeface="+mn-ea"/>
                <a:cs typeface="+mn-cs"/>
              </a:rPr>
              <a:t>/* semnalează nod – recepție mesaj */</a:t>
            </a:r>
            <a:endParaRPr kumimoji="0" lang="en-US" sz="1300" b="0" i="0" u="none" strike="noStrike" kern="0" cap="none" spc="0" normalizeH="0" baseline="0" noProof="0" dirty="0">
              <a:ln>
                <a:noFill/>
              </a:ln>
              <a:solidFill>
                <a:srgbClr val="1822CD"/>
              </a:solidFill>
              <a:effectLst/>
              <a:uLnTx/>
              <a:uFillTx/>
              <a:latin typeface="Courier New" pitchFamily="49" charset="0"/>
              <a:ea typeface="+mn-ea"/>
              <a:cs typeface="+mn-cs"/>
            </a:endParaRPr>
          </a:p>
          <a:p>
            <a:pPr marL="342900" marR="0" lvl="0" indent="-342900" algn="l" defTabSz="914400" rtl="0" eaLnBrk="1" fontAlgn="base" latinLnBrk="0" hangingPunct="1">
              <a:lnSpc>
                <a:spcPct val="80000"/>
              </a:lnSpc>
              <a:spcBef>
                <a:spcPct val="20000"/>
              </a:spcBef>
              <a:spcAft>
                <a:spcPct val="0"/>
              </a:spcAft>
              <a:buClr>
                <a:srgbClr val="3568C7"/>
              </a:buClr>
              <a:buSzTx/>
              <a:buFontTx/>
              <a:buNone/>
              <a:tabLst/>
              <a:defRPr/>
            </a:pPr>
            <a:r>
              <a:rPr kumimoji="0" lang="ro-RO" sz="1300" b="0" i="0" u="none" strike="noStrike" kern="0" cap="none" spc="0" normalizeH="0" baseline="0" noProof="0" dirty="0">
                <a:ln>
                  <a:noFill/>
                </a:ln>
                <a:solidFill>
                  <a:srgbClr val="FF0000"/>
                </a:solidFill>
                <a:effectLst/>
                <a:uLnTx/>
                <a:uFillTx/>
                <a:latin typeface="Courier New" pitchFamily="49" charset="0"/>
                <a:ea typeface="+mn-ea"/>
                <a:cs typeface="+mn-cs"/>
              </a:rPr>
              <a:t>      realizează</a:t>
            </a:r>
            <a:r>
              <a:rPr kumimoji="0" lang="en-US" sz="1300" b="0" i="0" u="none" strike="noStrike" kern="0" cap="none" spc="0" normalizeH="0" baseline="0" noProof="0" dirty="0">
                <a:ln>
                  <a:noFill/>
                </a:ln>
                <a:solidFill>
                  <a:srgbClr val="FF0000"/>
                </a:solidFill>
                <a:effectLst/>
                <a:uLnTx/>
                <a:uFillTx/>
                <a:latin typeface="Courier New" pitchFamily="49" charset="0"/>
                <a:ea typeface="+mn-ea"/>
                <a:cs typeface="+mn-cs"/>
              </a:rPr>
              <a:t> </a:t>
            </a:r>
            <a:r>
              <a:rPr kumimoji="0" lang="en-US" sz="1300" b="0" i="0" u="none" strike="noStrike" kern="0" cap="none" spc="0" normalizeH="0" baseline="0" noProof="0" dirty="0" err="1">
                <a:ln>
                  <a:noFill/>
                </a:ln>
                <a:solidFill>
                  <a:srgbClr val="FF0000"/>
                </a:solidFill>
                <a:effectLst/>
                <a:uLnTx/>
                <a:uFillTx/>
                <a:latin typeface="Courier New" pitchFamily="49" charset="0"/>
                <a:ea typeface="+mn-ea"/>
                <a:cs typeface="+mn-cs"/>
              </a:rPr>
              <a:t>prelucrare</a:t>
            </a:r>
            <a:endParaRPr kumimoji="0" lang="en-US" sz="1300" b="0" i="0" u="none" strike="noStrike" kern="0" cap="none" spc="0" normalizeH="0" baseline="0" noProof="0" dirty="0">
              <a:ln>
                <a:noFill/>
              </a:ln>
              <a:solidFill>
                <a:srgbClr val="FF0000"/>
              </a:solidFill>
              <a:effectLst/>
              <a:uLnTx/>
              <a:uFillTx/>
              <a:latin typeface="Courier New" pitchFamily="49" charset="0"/>
              <a:ea typeface="+mn-ea"/>
              <a:cs typeface="+mn-cs"/>
            </a:endParaRPr>
          </a:p>
          <a:p>
            <a:pPr marL="342900" marR="0" lvl="0" indent="-342900" algn="l" defTabSz="914400" rtl="0" eaLnBrk="1" fontAlgn="base" latinLnBrk="0" hangingPunct="1">
              <a:lnSpc>
                <a:spcPct val="80000"/>
              </a:lnSpc>
              <a:spcBef>
                <a:spcPct val="20000"/>
              </a:spcBef>
              <a:spcAft>
                <a:spcPct val="0"/>
              </a:spcAft>
              <a:buClr>
                <a:srgbClr val="3568C7"/>
              </a:buClr>
              <a:buSzTx/>
              <a:buFontTx/>
              <a:buNone/>
              <a:tabLst/>
              <a:defRPr/>
            </a:pPr>
            <a:r>
              <a:rPr kumimoji="0" lang="ro-RO" sz="1300" b="0" i="0" u="none" strike="noStrike" kern="0" cap="none" spc="0" normalizeH="0" baseline="0" noProof="0" dirty="0">
                <a:ln>
                  <a:noFill/>
                </a:ln>
                <a:solidFill>
                  <a:srgbClr val="FF0000"/>
                </a:solidFill>
                <a:effectLst/>
                <a:uLnTx/>
                <a:uFillTx/>
                <a:latin typeface="Courier New" pitchFamily="49" charset="0"/>
                <a:ea typeface="+mn-ea"/>
                <a:cs typeface="+mn-cs"/>
              </a:rPr>
              <a:t>      </a:t>
            </a:r>
            <a:r>
              <a:rPr kumimoji="0" lang="en-US" sz="1300" b="0" i="0" u="none" strike="noStrike" kern="0" cap="none" spc="0" normalizeH="0" baseline="0" noProof="0" dirty="0">
                <a:ln>
                  <a:noFill/>
                </a:ln>
                <a:solidFill>
                  <a:srgbClr val="FF0000"/>
                </a:solidFill>
                <a:effectLst/>
                <a:uLnTx/>
                <a:uFillTx/>
                <a:latin typeface="Courier New" pitchFamily="49" charset="0"/>
                <a:ea typeface="+mn-ea"/>
                <a:cs typeface="+mn-cs"/>
              </a:rPr>
              <a:t>....</a:t>
            </a:r>
          </a:p>
          <a:p>
            <a:pPr marL="342900" marR="0" lvl="0" indent="-342900" algn="l" defTabSz="914400" rtl="0" eaLnBrk="1" fontAlgn="base" latinLnBrk="0" hangingPunct="1">
              <a:lnSpc>
                <a:spcPct val="80000"/>
              </a:lnSpc>
              <a:spcBef>
                <a:spcPct val="20000"/>
              </a:spcBef>
              <a:spcAft>
                <a:spcPct val="0"/>
              </a:spcAft>
              <a:buClr>
                <a:srgbClr val="3568C7"/>
              </a:buClr>
              <a:buSzTx/>
              <a:buFontTx/>
              <a:buNone/>
              <a:tabLst/>
              <a:defRPr/>
            </a:pPr>
            <a:r>
              <a:rPr kumimoji="0" lang="ro-RO" sz="1300" b="0" i="0" u="none" strike="noStrike" kern="0" cap="none" spc="0" normalizeH="0" baseline="0" noProof="0" dirty="0">
                <a:ln>
                  <a:noFill/>
                </a:ln>
                <a:solidFill>
                  <a:srgbClr val="FF0000"/>
                </a:solidFill>
                <a:effectLst/>
                <a:uLnTx/>
                <a:uFillTx/>
                <a:latin typeface="Courier New" pitchFamily="49" charset="0"/>
                <a:ea typeface="+mn-ea"/>
                <a:cs typeface="+mn-cs"/>
              </a:rPr>
              <a:t>      </a:t>
            </a:r>
            <a:r>
              <a:rPr kumimoji="0" lang="en-US" sz="1300" b="1" i="0" u="none" strike="noStrike" kern="0" cap="none" spc="0" normalizeH="0" baseline="0" noProof="0" dirty="0">
                <a:ln>
                  <a:noFill/>
                </a:ln>
                <a:solidFill>
                  <a:srgbClr val="FF0000"/>
                </a:solidFill>
                <a:effectLst/>
                <a:uLnTx/>
                <a:uFillTx/>
                <a:latin typeface="Courier New" pitchFamily="49" charset="0"/>
                <a:ea typeface="+mn-ea"/>
                <a:cs typeface="+mn-cs"/>
              </a:rPr>
              <a:t>send</a:t>
            </a:r>
            <a:r>
              <a:rPr kumimoji="0" lang="en-US" sz="1300" b="0" i="0" u="none" strike="noStrike" kern="0" cap="none" spc="0" normalizeH="0" baseline="0" noProof="0" dirty="0">
                <a:ln>
                  <a:noFill/>
                </a:ln>
                <a:solidFill>
                  <a:srgbClr val="FF0000"/>
                </a:solidFill>
                <a:effectLst/>
                <a:uLnTx/>
                <a:uFillTx/>
                <a:latin typeface="Courier New" pitchFamily="49" charset="0"/>
                <a:ea typeface="+mn-ea"/>
                <a:cs typeface="+mn-cs"/>
              </a:rPr>
              <a:t> chm[j](</a:t>
            </a:r>
            <a:r>
              <a:rPr kumimoji="0" lang="en-US" sz="1300" b="0" i="0" u="none" strike="noStrike" kern="0" cap="none" spc="0" normalizeH="0" baseline="0" noProof="0" dirty="0" err="1">
                <a:ln>
                  <a:noFill/>
                </a:ln>
                <a:solidFill>
                  <a:srgbClr val="FF0000"/>
                </a:solidFill>
                <a:effectLst/>
                <a:uLnTx/>
                <a:uFillTx/>
                <a:latin typeface="Courier New" pitchFamily="49" charset="0"/>
                <a:ea typeface="+mn-ea"/>
                <a:cs typeface="+mn-cs"/>
              </a:rPr>
              <a:t>i</a:t>
            </a:r>
            <a:r>
              <a:rPr kumimoji="0" lang="en-US" sz="1300" b="0" i="0" u="none" strike="noStrike" kern="0" cap="none" spc="0" normalizeH="0" baseline="0" noProof="0" dirty="0">
                <a:ln>
                  <a:noFill/>
                </a:ln>
                <a:solidFill>
                  <a:srgbClr val="FF0000"/>
                </a:solidFill>
                <a:effectLst/>
                <a:uLnTx/>
                <a:uFillTx/>
                <a:latin typeface="Courier New" pitchFamily="49" charset="0"/>
                <a:ea typeface="+mn-ea"/>
                <a:cs typeface="+mn-cs"/>
              </a:rPr>
              <a:t>, data);</a:t>
            </a:r>
            <a:r>
              <a:rPr kumimoji="0" lang="ro-RO" sz="1300" b="0" i="0" u="none" strike="noStrike" kern="0" cap="none" spc="0" normalizeH="0" baseline="0" noProof="0" dirty="0">
                <a:ln>
                  <a:noFill/>
                </a:ln>
                <a:solidFill>
                  <a:srgbClr val="FF0000"/>
                </a:solidFill>
                <a:effectLst/>
                <a:uLnTx/>
                <a:uFillTx/>
                <a:latin typeface="Courier New" pitchFamily="49" charset="0"/>
                <a:ea typeface="+mn-ea"/>
                <a:cs typeface="+mn-cs"/>
              </a:rPr>
              <a:t>                      </a:t>
            </a:r>
            <a:r>
              <a:rPr kumimoji="0" lang="ro-RO" sz="1300" b="0" i="0" u="none" strike="noStrike" kern="0" cap="none" spc="0" normalizeH="0" baseline="0" noProof="0" dirty="0">
                <a:ln>
                  <a:noFill/>
                </a:ln>
                <a:solidFill>
                  <a:srgbClr val="1822CD"/>
                </a:solidFill>
                <a:effectLst/>
                <a:uLnTx/>
                <a:uFillTx/>
                <a:latin typeface="Courier New" pitchFamily="49" charset="0"/>
                <a:ea typeface="+mn-ea"/>
                <a:cs typeface="+mn-cs"/>
              </a:rPr>
              <a:t>/* trimite mesaj */</a:t>
            </a:r>
            <a:endParaRPr kumimoji="0" lang="en-US" sz="1300" b="0" i="0" u="none" strike="noStrike" kern="0" cap="none" spc="0" normalizeH="0" baseline="0" noProof="0" dirty="0">
              <a:ln>
                <a:noFill/>
              </a:ln>
              <a:solidFill>
                <a:srgbClr val="1822CD"/>
              </a:solidFill>
              <a:effectLst/>
              <a:uLnTx/>
              <a:uFillTx/>
              <a:latin typeface="Courier New" pitchFamily="49" charset="0"/>
              <a:ea typeface="+mn-ea"/>
              <a:cs typeface="+mn-cs"/>
            </a:endParaRPr>
          </a:p>
          <a:p>
            <a:pPr marL="342900" marR="0" lvl="0" indent="-342900" algn="l" defTabSz="914400" rtl="0" eaLnBrk="1" fontAlgn="base" latinLnBrk="0" hangingPunct="1">
              <a:lnSpc>
                <a:spcPct val="80000"/>
              </a:lnSpc>
              <a:spcBef>
                <a:spcPct val="20000"/>
              </a:spcBef>
              <a:spcAft>
                <a:spcPct val="0"/>
              </a:spcAft>
              <a:buClr>
                <a:srgbClr val="3568C7"/>
              </a:buClr>
              <a:buSzTx/>
              <a:buFontTx/>
              <a:buNone/>
              <a:tabLst/>
              <a:defRPr/>
            </a:pPr>
            <a:r>
              <a:rPr kumimoji="0" lang="ro-RO" sz="1300" b="1" i="0" u="none" strike="noStrike" kern="0" cap="none" spc="0" normalizeH="0" baseline="0" noProof="0" dirty="0">
                <a:ln>
                  <a:noFill/>
                </a:ln>
                <a:solidFill>
                  <a:srgbClr val="FF0000"/>
                </a:solidFill>
                <a:effectLst/>
                <a:uLnTx/>
                <a:uFillTx/>
                <a:latin typeface="Courier New" pitchFamily="49" charset="0"/>
                <a:ea typeface="+mn-ea"/>
                <a:cs typeface="+mn-cs"/>
              </a:rPr>
              <a:t>      </a:t>
            </a:r>
            <a:r>
              <a:rPr kumimoji="0" lang="en-US" sz="1300" b="1" i="0" u="none" strike="noStrike" kern="0" cap="none" spc="0" normalizeH="0" baseline="0" noProof="0" dirty="0">
                <a:ln>
                  <a:noFill/>
                </a:ln>
                <a:solidFill>
                  <a:srgbClr val="FF0000"/>
                </a:solidFill>
                <a:effectLst/>
                <a:uLnTx/>
                <a:uFillTx/>
                <a:latin typeface="Courier New" pitchFamily="49" charset="0"/>
                <a:ea typeface="+mn-ea"/>
                <a:cs typeface="+mn-cs"/>
              </a:rPr>
              <a:t>send</a:t>
            </a:r>
            <a:r>
              <a:rPr kumimoji="0" lang="en-US" sz="1300" b="0" i="0" u="none" strike="noStrike" kern="0" cap="none" spc="0" normalizeH="0" baseline="0" noProof="0" dirty="0">
                <a:ln>
                  <a:noFill/>
                </a:ln>
                <a:solidFill>
                  <a:srgbClr val="FF0000"/>
                </a:solidFill>
                <a:effectLst/>
                <a:uLnTx/>
                <a:uFillTx/>
                <a:latin typeface="Courier New" pitchFamily="49" charset="0"/>
                <a:ea typeface="+mn-ea"/>
                <a:cs typeface="+mn-cs"/>
              </a:rPr>
              <a:t> </a:t>
            </a:r>
            <a:r>
              <a:rPr kumimoji="0" lang="en-US" sz="1300" b="0" i="0" u="none" strike="noStrike" kern="0" cap="none" spc="0" normalizeH="0" baseline="0" noProof="0" dirty="0" err="1">
                <a:ln>
                  <a:noFill/>
                </a:ln>
                <a:solidFill>
                  <a:srgbClr val="FF0000"/>
                </a:solidFill>
                <a:effectLst/>
                <a:uLnTx/>
                <a:uFillTx/>
                <a:latin typeface="Courier New" pitchFamily="49" charset="0"/>
                <a:ea typeface="+mn-ea"/>
                <a:cs typeface="+mn-cs"/>
              </a:rPr>
              <a:t>chs</a:t>
            </a:r>
            <a:r>
              <a:rPr kumimoji="0" lang="en-US" sz="1300" b="0" i="0" u="none" strike="noStrike" kern="0" cap="none" spc="0" normalizeH="0" baseline="0" noProof="0" dirty="0">
                <a:ln>
                  <a:noFill/>
                </a:ln>
                <a:solidFill>
                  <a:srgbClr val="FF0000"/>
                </a:solidFill>
                <a:effectLst/>
                <a:uLnTx/>
                <a:uFillTx/>
                <a:latin typeface="Courier New" pitchFamily="49" charset="0"/>
                <a:ea typeface="+mn-ea"/>
                <a:cs typeface="+mn-cs"/>
              </a:rPr>
              <a:t>[</a:t>
            </a:r>
            <a:r>
              <a:rPr kumimoji="0" lang="en-US" sz="1300" b="0" i="0" u="none" strike="noStrike" kern="0" cap="none" spc="0" normalizeH="0" baseline="0" noProof="0" dirty="0" err="1">
                <a:ln>
                  <a:noFill/>
                </a:ln>
                <a:solidFill>
                  <a:srgbClr val="FF0000"/>
                </a:solidFill>
                <a:effectLst/>
                <a:uLnTx/>
                <a:uFillTx/>
                <a:latin typeface="Courier New" pitchFamily="49" charset="0"/>
                <a:ea typeface="+mn-ea"/>
                <a:cs typeface="+mn-cs"/>
              </a:rPr>
              <a:t>i</a:t>
            </a:r>
            <a:r>
              <a:rPr kumimoji="0" lang="en-US" sz="1300" b="0" i="0" u="none" strike="noStrike" kern="0" cap="none" spc="0" normalizeH="0" baseline="0" noProof="0" dirty="0">
                <a:ln>
                  <a:noFill/>
                </a:ln>
                <a:solidFill>
                  <a:srgbClr val="FF0000"/>
                </a:solidFill>
                <a:effectLst/>
                <a:uLnTx/>
                <a:uFillTx/>
                <a:latin typeface="Courier New" pitchFamily="49" charset="0"/>
                <a:ea typeface="+mn-ea"/>
                <a:cs typeface="+mn-cs"/>
              </a:rPr>
              <a:t>](</a:t>
            </a:r>
            <a:r>
              <a:rPr kumimoji="0" lang="en-US" sz="1300" b="0" i="0" u="none" strike="noStrike" kern="0" cap="none" spc="0" normalizeH="0" baseline="0" noProof="0" dirty="0" err="1">
                <a:ln>
                  <a:noFill/>
                </a:ln>
                <a:solidFill>
                  <a:srgbClr val="FF0000"/>
                </a:solidFill>
                <a:effectLst/>
                <a:uLnTx/>
                <a:uFillTx/>
                <a:latin typeface="Courier New" pitchFamily="49" charset="0"/>
                <a:ea typeface="+mn-ea"/>
                <a:cs typeface="+mn-cs"/>
              </a:rPr>
              <a:t>transmitere</a:t>
            </a:r>
            <a:r>
              <a:rPr kumimoji="0" lang="en-US" sz="1300" b="0" i="0" u="none" strike="noStrike" kern="0" cap="none" spc="0" normalizeH="0" baseline="0" noProof="0" dirty="0">
                <a:ln>
                  <a:noFill/>
                </a:ln>
                <a:solidFill>
                  <a:srgbClr val="FF0000"/>
                </a:solidFill>
                <a:effectLst/>
                <a:uLnTx/>
                <a:uFillTx/>
                <a:latin typeface="Courier New" pitchFamily="49" charset="0"/>
                <a:ea typeface="+mn-ea"/>
                <a:cs typeface="+mn-cs"/>
              </a:rPr>
              <a:t>, j);</a:t>
            </a:r>
            <a:r>
              <a:rPr kumimoji="0" lang="ro-RO" sz="1300" b="0" i="0" u="none" strike="noStrike" kern="0" cap="none" spc="0" normalizeH="0" baseline="0" noProof="0" dirty="0">
                <a:ln>
                  <a:noFill/>
                </a:ln>
                <a:solidFill>
                  <a:srgbClr val="FF0000"/>
                </a:solidFill>
                <a:effectLst/>
                <a:uLnTx/>
                <a:uFillTx/>
                <a:latin typeface="Courier New" pitchFamily="49" charset="0"/>
                <a:ea typeface="+mn-ea"/>
                <a:cs typeface="+mn-cs"/>
              </a:rPr>
              <a:t>               </a:t>
            </a:r>
            <a:r>
              <a:rPr kumimoji="0" lang="ro-RO" sz="1300" b="0" i="0" u="none" strike="noStrike" kern="0" cap="none" spc="0" normalizeH="0" baseline="0" noProof="0" dirty="0">
                <a:ln>
                  <a:noFill/>
                </a:ln>
                <a:solidFill>
                  <a:srgbClr val="1822CD"/>
                </a:solidFill>
                <a:effectLst/>
                <a:uLnTx/>
                <a:uFillTx/>
                <a:latin typeface="Courier New" pitchFamily="49" charset="0"/>
                <a:ea typeface="+mn-ea"/>
                <a:cs typeface="+mn-cs"/>
              </a:rPr>
              <a:t>/* semnalează nod – transmitere mesaj */</a:t>
            </a:r>
            <a:endParaRPr kumimoji="0" lang="en-US" sz="1300" b="0" i="0" u="none" strike="noStrike" kern="0" cap="none" spc="0" normalizeH="0" baseline="0" noProof="0" dirty="0">
              <a:ln>
                <a:noFill/>
              </a:ln>
              <a:solidFill>
                <a:srgbClr val="1822CD"/>
              </a:solidFill>
              <a:effectLst/>
              <a:uLnTx/>
              <a:uFillTx/>
              <a:latin typeface="Courier New" pitchFamily="49" charset="0"/>
              <a:ea typeface="+mn-ea"/>
              <a:cs typeface="+mn-cs"/>
            </a:endParaRPr>
          </a:p>
          <a:p>
            <a:pPr marL="342900" marR="0" lvl="0" indent="-342900" algn="l" defTabSz="914400" rtl="0" eaLnBrk="1" fontAlgn="base" latinLnBrk="0" hangingPunct="1">
              <a:lnSpc>
                <a:spcPct val="80000"/>
              </a:lnSpc>
              <a:spcBef>
                <a:spcPct val="20000"/>
              </a:spcBef>
              <a:spcAft>
                <a:spcPct val="0"/>
              </a:spcAft>
              <a:buClr>
                <a:srgbClr val="3568C7"/>
              </a:buClr>
              <a:buSzTx/>
              <a:buFontTx/>
              <a:buNone/>
              <a:tabLst/>
              <a:defRPr/>
            </a:pPr>
            <a:r>
              <a:rPr kumimoji="0" lang="ro-RO" sz="1300" b="0" i="0" u="none" strike="noStrike" kern="0" cap="none" spc="0" normalizeH="0" baseline="0" noProof="0" dirty="0">
                <a:ln>
                  <a:noFill/>
                </a:ln>
                <a:solidFill>
                  <a:srgbClr val="FF0000"/>
                </a:solidFill>
                <a:effectLst/>
                <a:uLnTx/>
                <a:uFillTx/>
                <a:latin typeface="Courier New" pitchFamily="49" charset="0"/>
                <a:ea typeface="+mn-ea"/>
                <a:cs typeface="+mn-cs"/>
              </a:rPr>
              <a:t>      </a:t>
            </a:r>
            <a:r>
              <a:rPr kumimoji="0" lang="en-US" sz="1300" b="0" i="0" u="none" strike="noStrike" kern="0" cap="none" spc="0" normalizeH="0" baseline="0" noProof="0" dirty="0">
                <a:ln>
                  <a:noFill/>
                </a:ln>
                <a:solidFill>
                  <a:srgbClr val="FF0000"/>
                </a:solidFill>
                <a:effectLst/>
                <a:uLnTx/>
                <a:uFillTx/>
                <a:latin typeface="Courier New" pitchFamily="49" charset="0"/>
                <a:ea typeface="+mn-ea"/>
                <a:cs typeface="+mn-cs"/>
              </a:rPr>
              <a:t>...</a:t>
            </a:r>
          </a:p>
          <a:p>
            <a:pPr marL="342900" marR="0" lvl="0" indent="-342900" algn="l" defTabSz="914400" rtl="0" eaLnBrk="1" fontAlgn="base" latinLnBrk="0" hangingPunct="1">
              <a:lnSpc>
                <a:spcPct val="80000"/>
              </a:lnSpc>
              <a:spcBef>
                <a:spcPct val="20000"/>
              </a:spcBef>
              <a:spcAft>
                <a:spcPct val="0"/>
              </a:spcAft>
              <a:buClr>
                <a:srgbClr val="3568C7"/>
              </a:buClr>
              <a:buSzTx/>
              <a:buFontTx/>
              <a:buNone/>
              <a:tabLst/>
              <a:defRPr/>
            </a:pPr>
            <a:r>
              <a:rPr kumimoji="0" lang="ro-RO" sz="1300" b="0" i="0" u="none" strike="noStrike" kern="0" cap="none" spc="0" normalizeH="0" baseline="0" noProof="0" dirty="0">
                <a:ln>
                  <a:noFill/>
                </a:ln>
                <a:solidFill>
                  <a:srgbClr val="FF0000"/>
                </a:solidFill>
                <a:effectLst/>
                <a:uLnTx/>
                <a:uFillTx/>
                <a:latin typeface="Courier New" pitchFamily="49" charset="0"/>
                <a:ea typeface="+mn-ea"/>
                <a:cs typeface="+mn-cs"/>
              </a:rPr>
              <a:t>      </a:t>
            </a:r>
            <a:r>
              <a:rPr kumimoji="0" lang="en-US" sz="1300" b="1" i="0" u="none" strike="noStrike" kern="0" cap="none" spc="0" normalizeH="0" baseline="0" noProof="0" dirty="0">
                <a:ln>
                  <a:noFill/>
                </a:ln>
                <a:solidFill>
                  <a:srgbClr val="FF0000"/>
                </a:solidFill>
                <a:effectLst/>
                <a:uLnTx/>
                <a:uFillTx/>
                <a:latin typeface="Courier New" pitchFamily="49" charset="0"/>
                <a:ea typeface="+mn-ea"/>
                <a:cs typeface="+mn-cs"/>
              </a:rPr>
              <a:t>if</a:t>
            </a:r>
            <a:r>
              <a:rPr kumimoji="0" lang="en-US" sz="1300" b="0" i="0" u="none" strike="noStrike" kern="0" cap="none" spc="0" normalizeH="0" baseline="0" noProof="0" dirty="0">
                <a:ln>
                  <a:noFill/>
                </a:ln>
                <a:solidFill>
                  <a:srgbClr val="FF0000"/>
                </a:solidFill>
                <a:effectLst/>
                <a:uLnTx/>
                <a:uFillTx/>
                <a:latin typeface="Courier New" pitchFamily="49" charset="0"/>
                <a:ea typeface="+mn-ea"/>
                <a:cs typeface="+mn-cs"/>
              </a:rPr>
              <a:t> (</a:t>
            </a:r>
            <a:r>
              <a:rPr kumimoji="0" lang="en-US" sz="1300" b="0" i="0" u="none" strike="noStrike" kern="0" cap="none" spc="0" normalizeH="0" baseline="0" noProof="0" dirty="0" err="1">
                <a:ln>
                  <a:noFill/>
                </a:ln>
                <a:solidFill>
                  <a:srgbClr val="FF0000"/>
                </a:solidFill>
                <a:effectLst/>
                <a:uLnTx/>
                <a:uFillTx/>
                <a:latin typeface="Courier New" pitchFamily="49" charset="0"/>
                <a:ea typeface="+mn-ea"/>
                <a:cs typeface="+mn-cs"/>
              </a:rPr>
              <a:t>decizie</a:t>
            </a:r>
            <a:r>
              <a:rPr kumimoji="0" lang="en-US" sz="1300" b="0" i="0" u="none" strike="noStrike" kern="0" cap="none" spc="0" normalizeH="0" baseline="0" noProof="0" dirty="0">
                <a:ln>
                  <a:noFill/>
                </a:ln>
                <a:solidFill>
                  <a:srgbClr val="FF0000"/>
                </a:solidFill>
                <a:effectLst/>
                <a:uLnTx/>
                <a:uFillTx/>
                <a:latin typeface="Courier New" pitchFamily="49" charset="0"/>
                <a:ea typeface="+mn-ea"/>
                <a:cs typeface="+mn-cs"/>
              </a:rPr>
              <a:t> de </a:t>
            </a:r>
            <a:r>
              <a:rPr kumimoji="0" lang="en-US" sz="1300" b="0" i="0" u="none" strike="noStrike" kern="0" cap="none" spc="0" normalizeH="0" baseline="0" noProof="0" dirty="0" err="1">
                <a:ln>
                  <a:noFill/>
                </a:ln>
                <a:solidFill>
                  <a:srgbClr val="FF0000"/>
                </a:solidFill>
                <a:effectLst/>
                <a:uLnTx/>
                <a:uFillTx/>
                <a:latin typeface="Courier New" pitchFamily="49" charset="0"/>
                <a:ea typeface="+mn-ea"/>
                <a:cs typeface="+mn-cs"/>
              </a:rPr>
              <a:t>terminare</a:t>
            </a:r>
            <a:r>
              <a:rPr kumimoji="0" lang="en-US" sz="1300" b="0" i="0" u="none" strike="noStrike" kern="0" cap="none" spc="0" normalizeH="0" baseline="0" noProof="0" dirty="0">
                <a:ln>
                  <a:noFill/>
                </a:ln>
                <a:solidFill>
                  <a:srgbClr val="FF0000"/>
                </a:solidFill>
                <a:effectLst/>
                <a:uLnTx/>
                <a:uFillTx/>
                <a:latin typeface="Courier New" pitchFamily="49" charset="0"/>
                <a:ea typeface="+mn-ea"/>
                <a:cs typeface="+mn-cs"/>
              </a:rPr>
              <a:t>) term = true; </a:t>
            </a:r>
            <a:endParaRPr kumimoji="0" lang="ro-RO" sz="1300" b="0" i="0" u="none" strike="noStrike" kern="0" cap="none" spc="0" normalizeH="0" baseline="0" noProof="0" dirty="0">
              <a:ln>
                <a:noFill/>
              </a:ln>
              <a:solidFill>
                <a:srgbClr val="FF0000"/>
              </a:solidFill>
              <a:effectLst/>
              <a:uLnTx/>
              <a:uFillTx/>
              <a:latin typeface="Courier New" pitchFamily="49" charset="0"/>
              <a:ea typeface="+mn-ea"/>
              <a:cs typeface="+mn-cs"/>
            </a:endParaRPr>
          </a:p>
          <a:p>
            <a:pPr marL="342900" marR="0" lvl="0" indent="-342900" algn="l" defTabSz="914400" rtl="0" eaLnBrk="1" fontAlgn="base" latinLnBrk="0" hangingPunct="1">
              <a:lnSpc>
                <a:spcPct val="80000"/>
              </a:lnSpc>
              <a:spcBef>
                <a:spcPct val="20000"/>
              </a:spcBef>
              <a:spcAft>
                <a:spcPct val="0"/>
              </a:spcAft>
              <a:buClr>
                <a:srgbClr val="3568C7"/>
              </a:buClr>
              <a:buSzTx/>
              <a:buFontTx/>
              <a:buNone/>
              <a:tabLst/>
              <a:defRPr/>
            </a:pPr>
            <a:r>
              <a:rPr kumimoji="0" lang="ro-RO" sz="1300" b="1" i="0" u="none" strike="noStrike" kern="0" cap="none" spc="0" normalizeH="0" baseline="0" noProof="0" dirty="0">
                <a:ln>
                  <a:noFill/>
                </a:ln>
                <a:solidFill>
                  <a:srgbClr val="FF0000"/>
                </a:solidFill>
                <a:effectLst/>
                <a:uLnTx/>
                <a:uFillTx/>
                <a:latin typeface="Courier New" pitchFamily="49" charset="0"/>
                <a:ea typeface="+mn-ea"/>
                <a:cs typeface="+mn-cs"/>
              </a:rPr>
              <a:t>   </a:t>
            </a:r>
            <a:r>
              <a:rPr kumimoji="0" lang="en-US" sz="1300" b="1" i="0" u="none" strike="noStrike" kern="0" cap="none" spc="0" normalizeH="0" baseline="0" noProof="0" dirty="0">
                <a:ln>
                  <a:noFill/>
                </a:ln>
                <a:solidFill>
                  <a:srgbClr val="FF0000"/>
                </a:solidFill>
                <a:effectLst/>
                <a:uLnTx/>
                <a:uFillTx/>
                <a:latin typeface="Courier New" pitchFamily="49" charset="0"/>
                <a:ea typeface="+mn-ea"/>
                <a:cs typeface="+mn-cs"/>
              </a:rPr>
              <a:t>}</a:t>
            </a:r>
            <a:endParaRPr kumimoji="0" lang="en-US" sz="1300" b="0" i="0" u="none" strike="noStrike" kern="0" cap="none" spc="0" normalizeH="0" baseline="0" noProof="0" dirty="0">
              <a:ln>
                <a:noFill/>
              </a:ln>
              <a:solidFill>
                <a:srgbClr val="FF0000"/>
              </a:solidFill>
              <a:effectLst/>
              <a:uLnTx/>
              <a:uFillTx/>
              <a:latin typeface="Courier New" pitchFamily="49" charset="0"/>
              <a:ea typeface="+mn-ea"/>
              <a:cs typeface="+mn-cs"/>
            </a:endParaRPr>
          </a:p>
          <a:p>
            <a:pPr marL="342900" marR="0" lvl="0" indent="-342900" algn="l" defTabSz="914400" rtl="0" eaLnBrk="1" fontAlgn="base" latinLnBrk="0" hangingPunct="1">
              <a:lnSpc>
                <a:spcPct val="80000"/>
              </a:lnSpc>
              <a:spcBef>
                <a:spcPct val="20000"/>
              </a:spcBef>
              <a:spcAft>
                <a:spcPct val="0"/>
              </a:spcAft>
              <a:buClr>
                <a:srgbClr val="3568C7"/>
              </a:buClr>
              <a:buSzTx/>
              <a:buFontTx/>
              <a:buNone/>
              <a:tabLst/>
              <a:defRPr/>
            </a:pPr>
            <a:r>
              <a:rPr kumimoji="0" lang="ro-RO" sz="1300" b="0" i="0" u="none" strike="noStrike" kern="0" cap="none" spc="0" normalizeH="0" baseline="0" noProof="0" dirty="0">
                <a:ln>
                  <a:noFill/>
                </a:ln>
                <a:solidFill>
                  <a:srgbClr val="FF0000"/>
                </a:solidFill>
                <a:effectLst/>
                <a:uLnTx/>
                <a:uFillTx/>
                <a:latin typeface="Courier New" pitchFamily="49" charset="0"/>
                <a:ea typeface="+mn-ea"/>
                <a:cs typeface="+mn-cs"/>
              </a:rPr>
              <a:t>   </a:t>
            </a:r>
            <a:r>
              <a:rPr kumimoji="0" lang="en-US" sz="1300" b="0" i="0" u="none" strike="noStrike" kern="0" cap="none" spc="0" normalizeH="0" baseline="0" noProof="0" dirty="0">
                <a:ln>
                  <a:noFill/>
                </a:ln>
                <a:solidFill>
                  <a:srgbClr val="FF0000"/>
                </a:solidFill>
                <a:effectLst/>
                <a:uLnTx/>
                <a:uFillTx/>
                <a:latin typeface="Courier New" pitchFamily="49" charset="0"/>
                <a:ea typeface="+mn-ea"/>
                <a:cs typeface="+mn-cs"/>
              </a:rPr>
              <a:t>term =false;</a:t>
            </a:r>
          </a:p>
          <a:p>
            <a:pPr marL="342900" marR="0" lvl="0" indent="-342900" algn="l" defTabSz="914400" rtl="0" eaLnBrk="1" fontAlgn="base" latinLnBrk="0" hangingPunct="1">
              <a:lnSpc>
                <a:spcPct val="80000"/>
              </a:lnSpc>
              <a:spcBef>
                <a:spcPct val="20000"/>
              </a:spcBef>
              <a:spcAft>
                <a:spcPct val="0"/>
              </a:spcAft>
              <a:buClr>
                <a:srgbClr val="3568C7"/>
              </a:buClr>
              <a:buSzTx/>
              <a:buFontTx/>
              <a:buNone/>
              <a:tabLst/>
              <a:defRPr/>
            </a:pPr>
            <a:r>
              <a:rPr kumimoji="0" lang="ro-RO" sz="1300" b="0" i="0" u="none" strike="noStrike" kern="0" cap="none" spc="0" normalizeH="0" baseline="0" noProof="0" dirty="0">
                <a:ln>
                  <a:noFill/>
                </a:ln>
                <a:solidFill>
                  <a:srgbClr val="FF0000"/>
                </a:solidFill>
                <a:effectLst/>
                <a:uLnTx/>
                <a:uFillTx/>
                <a:latin typeface="Courier New" pitchFamily="49" charset="0"/>
                <a:ea typeface="+mn-ea"/>
                <a:cs typeface="+mn-cs"/>
              </a:rPr>
              <a:t>   </a:t>
            </a:r>
            <a:r>
              <a:rPr kumimoji="0" lang="en-US" sz="1300" b="1" i="0" u="none" strike="noStrike" kern="0" cap="none" spc="0" normalizeH="0" baseline="0" noProof="0" dirty="0">
                <a:ln>
                  <a:noFill/>
                </a:ln>
                <a:solidFill>
                  <a:srgbClr val="FF0000"/>
                </a:solidFill>
                <a:effectLst/>
                <a:uLnTx/>
                <a:uFillTx/>
                <a:latin typeface="Courier New" pitchFamily="49" charset="0"/>
                <a:ea typeface="+mn-ea"/>
                <a:cs typeface="+mn-cs"/>
              </a:rPr>
              <a:t>while</a:t>
            </a:r>
            <a:r>
              <a:rPr kumimoji="0" lang="en-US" sz="1300" b="0" i="0" u="none" strike="noStrike" kern="0" cap="none" spc="0" normalizeH="0" baseline="0" noProof="0" dirty="0">
                <a:ln>
                  <a:noFill/>
                </a:ln>
                <a:solidFill>
                  <a:srgbClr val="FF0000"/>
                </a:solidFill>
                <a:effectLst/>
                <a:uLnTx/>
                <a:uFillTx/>
                <a:latin typeface="Courier New" pitchFamily="49" charset="0"/>
                <a:ea typeface="+mn-ea"/>
                <a:cs typeface="+mn-cs"/>
              </a:rPr>
              <a:t> (NOT term) {</a:t>
            </a:r>
          </a:p>
          <a:p>
            <a:pPr marL="342900" marR="0" lvl="0" indent="-342900" algn="l" defTabSz="914400" rtl="0" eaLnBrk="1" fontAlgn="base" latinLnBrk="0" hangingPunct="1">
              <a:lnSpc>
                <a:spcPct val="80000"/>
              </a:lnSpc>
              <a:spcBef>
                <a:spcPct val="20000"/>
              </a:spcBef>
              <a:spcAft>
                <a:spcPct val="0"/>
              </a:spcAft>
              <a:buClr>
                <a:srgbClr val="3568C7"/>
              </a:buClr>
              <a:buSzTx/>
              <a:buFontTx/>
              <a:buNone/>
              <a:tabLst/>
              <a:defRPr/>
            </a:pPr>
            <a:r>
              <a:rPr kumimoji="0" lang="ro-RO" sz="1300" b="0" i="0" u="none" strike="noStrike" kern="0" cap="none" spc="0" normalizeH="0" baseline="0" noProof="0" dirty="0">
                <a:ln>
                  <a:noFill/>
                </a:ln>
                <a:solidFill>
                  <a:srgbClr val="FF0000"/>
                </a:solidFill>
                <a:effectLst/>
                <a:uLnTx/>
                <a:uFillTx/>
                <a:latin typeface="Courier New" pitchFamily="49" charset="0"/>
                <a:ea typeface="+mn-ea"/>
                <a:cs typeface="+mn-cs"/>
              </a:rPr>
              <a:t>      </a:t>
            </a:r>
            <a:r>
              <a:rPr kumimoji="0" lang="en-US" sz="1300" b="1" i="0" u="none" strike="noStrike" kern="0" cap="none" spc="0" normalizeH="0" baseline="0" noProof="0" dirty="0">
                <a:ln>
                  <a:noFill/>
                </a:ln>
                <a:solidFill>
                  <a:srgbClr val="FF0000"/>
                </a:solidFill>
                <a:effectLst/>
                <a:uLnTx/>
                <a:uFillTx/>
                <a:latin typeface="Courier New" pitchFamily="49" charset="0"/>
                <a:ea typeface="+mn-ea"/>
                <a:cs typeface="+mn-cs"/>
              </a:rPr>
              <a:t>send</a:t>
            </a:r>
            <a:r>
              <a:rPr kumimoji="0" lang="en-US" sz="1300" b="0" i="0" u="none" strike="noStrike" kern="0" cap="none" spc="0" normalizeH="0" baseline="0" noProof="0" dirty="0">
                <a:ln>
                  <a:noFill/>
                </a:ln>
                <a:solidFill>
                  <a:srgbClr val="FF0000"/>
                </a:solidFill>
                <a:effectLst/>
                <a:uLnTx/>
                <a:uFillTx/>
                <a:latin typeface="Courier New" pitchFamily="49" charset="0"/>
                <a:ea typeface="+mn-ea"/>
                <a:cs typeface="+mn-cs"/>
              </a:rPr>
              <a:t> </a:t>
            </a:r>
            <a:r>
              <a:rPr kumimoji="0" lang="en-US" sz="1300" b="0" i="0" u="none" strike="noStrike" kern="0" cap="none" spc="0" normalizeH="0" baseline="0" noProof="0" dirty="0" err="1">
                <a:ln>
                  <a:noFill/>
                </a:ln>
                <a:solidFill>
                  <a:srgbClr val="FF0000"/>
                </a:solidFill>
                <a:effectLst/>
                <a:uLnTx/>
                <a:uFillTx/>
                <a:latin typeface="Courier New" pitchFamily="49" charset="0"/>
                <a:ea typeface="+mn-ea"/>
                <a:cs typeface="+mn-cs"/>
              </a:rPr>
              <a:t>chs</a:t>
            </a:r>
            <a:r>
              <a:rPr kumimoji="0" lang="en-US" sz="1300" b="0" i="0" u="none" strike="noStrike" kern="0" cap="none" spc="0" normalizeH="0" baseline="0" noProof="0" dirty="0">
                <a:ln>
                  <a:noFill/>
                </a:ln>
                <a:solidFill>
                  <a:srgbClr val="FF0000"/>
                </a:solidFill>
                <a:effectLst/>
                <a:uLnTx/>
                <a:uFillTx/>
                <a:latin typeface="Courier New" pitchFamily="49" charset="0"/>
                <a:ea typeface="+mn-ea"/>
                <a:cs typeface="+mn-cs"/>
              </a:rPr>
              <a:t>[</a:t>
            </a:r>
            <a:r>
              <a:rPr kumimoji="0" lang="en-US" sz="1300" b="0" i="0" u="none" strike="noStrike" kern="0" cap="none" spc="0" normalizeH="0" baseline="0" noProof="0" dirty="0" err="1">
                <a:ln>
                  <a:noFill/>
                </a:ln>
                <a:solidFill>
                  <a:srgbClr val="FF0000"/>
                </a:solidFill>
                <a:effectLst/>
                <a:uLnTx/>
                <a:uFillTx/>
                <a:latin typeface="Courier New" pitchFamily="49" charset="0"/>
                <a:ea typeface="+mn-ea"/>
                <a:cs typeface="+mn-cs"/>
              </a:rPr>
              <a:t>i</a:t>
            </a:r>
            <a:r>
              <a:rPr kumimoji="0" lang="en-US" sz="1300" b="0" i="0" u="none" strike="noStrike" kern="0" cap="none" spc="0" normalizeH="0" baseline="0" noProof="0" dirty="0">
                <a:ln>
                  <a:noFill/>
                </a:ln>
                <a:solidFill>
                  <a:srgbClr val="FF0000"/>
                </a:solidFill>
                <a:effectLst/>
                <a:uLnTx/>
                <a:uFillTx/>
                <a:latin typeface="Courier New" pitchFamily="49" charset="0"/>
                <a:ea typeface="+mn-ea"/>
                <a:cs typeface="+mn-cs"/>
              </a:rPr>
              <a:t>](</a:t>
            </a:r>
            <a:r>
              <a:rPr kumimoji="0" lang="en-US" sz="1300" b="0" i="0" u="none" strike="noStrike" kern="0" cap="none" spc="0" normalizeH="0" baseline="0" noProof="0" dirty="0" err="1">
                <a:ln>
                  <a:noFill/>
                </a:ln>
                <a:solidFill>
                  <a:srgbClr val="FF0000"/>
                </a:solidFill>
                <a:effectLst/>
                <a:uLnTx/>
                <a:uFillTx/>
                <a:latin typeface="Courier New" pitchFamily="49" charset="0"/>
                <a:ea typeface="+mn-ea"/>
                <a:cs typeface="+mn-cs"/>
              </a:rPr>
              <a:t>terminare</a:t>
            </a:r>
            <a:r>
              <a:rPr kumimoji="0" lang="en-US" sz="1300" b="0" i="0" u="none" strike="noStrike" kern="0" cap="none" spc="0" normalizeH="0" baseline="0" noProof="0" dirty="0">
                <a:ln>
                  <a:noFill/>
                </a:ln>
                <a:solidFill>
                  <a:srgbClr val="FF0000"/>
                </a:solidFill>
                <a:effectLst/>
                <a:uLnTx/>
                <a:uFillTx/>
                <a:latin typeface="Courier New" pitchFamily="49" charset="0"/>
                <a:ea typeface="+mn-ea"/>
                <a:cs typeface="+mn-cs"/>
              </a:rPr>
              <a:t>, </a:t>
            </a:r>
            <a:r>
              <a:rPr kumimoji="0" lang="en-US" sz="1300" b="0" i="0" u="none" strike="noStrike" kern="0" cap="none" spc="0" normalizeH="0" baseline="0" noProof="0" dirty="0" err="1">
                <a:ln>
                  <a:noFill/>
                </a:ln>
                <a:solidFill>
                  <a:srgbClr val="FF0000"/>
                </a:solidFill>
                <a:effectLst/>
                <a:uLnTx/>
                <a:uFillTx/>
                <a:latin typeface="Courier New" pitchFamily="49" charset="0"/>
                <a:ea typeface="+mn-ea"/>
                <a:cs typeface="+mn-cs"/>
              </a:rPr>
              <a:t>i</a:t>
            </a:r>
            <a:r>
              <a:rPr kumimoji="0" lang="en-US" sz="1300" b="0" i="0" u="none" strike="noStrike" kern="0" cap="none" spc="0" normalizeH="0" baseline="0" noProof="0" dirty="0">
                <a:ln>
                  <a:noFill/>
                </a:ln>
                <a:solidFill>
                  <a:srgbClr val="FF0000"/>
                </a:solidFill>
                <a:effectLst/>
                <a:uLnTx/>
                <a:uFillTx/>
                <a:latin typeface="Courier New" pitchFamily="49" charset="0"/>
                <a:ea typeface="+mn-ea"/>
                <a:cs typeface="+mn-cs"/>
              </a:rPr>
              <a:t>);</a:t>
            </a:r>
            <a:r>
              <a:rPr kumimoji="0" lang="ro-RO" sz="1300" b="0" i="0" u="none" strike="noStrike" kern="0" cap="none" spc="0" normalizeH="0" baseline="0" noProof="0" dirty="0">
                <a:ln>
                  <a:noFill/>
                </a:ln>
                <a:solidFill>
                  <a:srgbClr val="FF0000"/>
                </a:solidFill>
                <a:effectLst/>
                <a:uLnTx/>
                <a:uFillTx/>
                <a:latin typeface="Courier New" pitchFamily="49" charset="0"/>
                <a:ea typeface="+mn-ea"/>
                <a:cs typeface="+mn-cs"/>
              </a:rPr>
              <a:t>                 </a:t>
            </a:r>
            <a:r>
              <a:rPr kumimoji="0" lang="ro-RO" sz="1300" b="0" i="0" u="none" strike="noStrike" kern="0" cap="none" spc="0" normalizeH="0" baseline="0" noProof="0" dirty="0">
                <a:ln>
                  <a:noFill/>
                </a:ln>
                <a:solidFill>
                  <a:srgbClr val="1822CD"/>
                </a:solidFill>
                <a:effectLst/>
                <a:uLnTx/>
                <a:uFillTx/>
                <a:latin typeface="Courier New" pitchFamily="49" charset="0"/>
                <a:ea typeface="+mn-ea"/>
                <a:cs typeface="+mn-cs"/>
              </a:rPr>
              <a:t>/* anunță nod că a terminat */</a:t>
            </a:r>
            <a:endParaRPr kumimoji="0" lang="en-US" sz="1300" b="0" i="0" u="none" strike="noStrike" kern="0" cap="none" spc="0" normalizeH="0" baseline="0" noProof="0" dirty="0">
              <a:ln>
                <a:noFill/>
              </a:ln>
              <a:solidFill>
                <a:srgbClr val="1822CD"/>
              </a:solidFill>
              <a:effectLst/>
              <a:uLnTx/>
              <a:uFillTx/>
              <a:latin typeface="Courier New" pitchFamily="49" charset="0"/>
              <a:ea typeface="+mn-ea"/>
              <a:cs typeface="+mn-cs"/>
            </a:endParaRPr>
          </a:p>
          <a:p>
            <a:pPr marL="342900" marR="0" lvl="0" indent="-342900" algn="l" defTabSz="914400" rtl="0" eaLnBrk="1" fontAlgn="base" latinLnBrk="0" hangingPunct="1">
              <a:lnSpc>
                <a:spcPct val="80000"/>
              </a:lnSpc>
              <a:spcBef>
                <a:spcPct val="20000"/>
              </a:spcBef>
              <a:spcAft>
                <a:spcPct val="0"/>
              </a:spcAft>
              <a:buClr>
                <a:srgbClr val="3568C7"/>
              </a:buClr>
              <a:buSzTx/>
              <a:buFontTx/>
              <a:buNone/>
              <a:tabLst/>
              <a:defRPr/>
            </a:pPr>
            <a:r>
              <a:rPr kumimoji="0" lang="ro-RO" sz="1300" b="0" i="0" u="none" strike="noStrike" kern="0" cap="none" spc="0" normalizeH="0" baseline="0" noProof="0" dirty="0">
                <a:ln>
                  <a:noFill/>
                </a:ln>
                <a:solidFill>
                  <a:srgbClr val="FF0000"/>
                </a:solidFill>
                <a:effectLst/>
                <a:uLnTx/>
                <a:uFillTx/>
                <a:latin typeface="Courier New" pitchFamily="49" charset="0"/>
                <a:ea typeface="+mn-ea"/>
                <a:cs typeface="+mn-cs"/>
              </a:rPr>
              <a:t>      </a:t>
            </a:r>
            <a:r>
              <a:rPr kumimoji="0" lang="en-US" sz="1300" b="1" i="0" u="none" strike="noStrike" kern="0" cap="none" spc="0" normalizeH="0" baseline="0" noProof="0" dirty="0">
                <a:ln>
                  <a:noFill/>
                </a:ln>
                <a:solidFill>
                  <a:srgbClr val="FF0000"/>
                </a:solidFill>
                <a:effectLst/>
                <a:uLnTx/>
                <a:uFillTx/>
                <a:latin typeface="Courier New" pitchFamily="49" charset="0"/>
                <a:ea typeface="+mn-ea"/>
                <a:cs typeface="+mn-cs"/>
              </a:rPr>
              <a:t>receive</a:t>
            </a:r>
            <a:r>
              <a:rPr kumimoji="0" lang="en-US" sz="1300" b="0" i="0" u="none" strike="noStrike" kern="0" cap="none" spc="0" normalizeH="0" baseline="0" noProof="0" dirty="0">
                <a:ln>
                  <a:noFill/>
                </a:ln>
                <a:solidFill>
                  <a:srgbClr val="FF0000"/>
                </a:solidFill>
                <a:effectLst/>
                <a:uLnTx/>
                <a:uFillTx/>
                <a:latin typeface="Courier New" pitchFamily="49" charset="0"/>
                <a:ea typeface="+mn-ea"/>
                <a:cs typeface="+mn-cs"/>
              </a:rPr>
              <a:t> stop[</a:t>
            </a:r>
            <a:r>
              <a:rPr kumimoji="0" lang="en-US" sz="1300" b="0" i="0" u="none" strike="noStrike" kern="0" cap="none" spc="0" normalizeH="0" baseline="0" noProof="0" dirty="0" err="1">
                <a:ln>
                  <a:noFill/>
                </a:ln>
                <a:solidFill>
                  <a:srgbClr val="FF0000"/>
                </a:solidFill>
                <a:effectLst/>
                <a:uLnTx/>
                <a:uFillTx/>
                <a:latin typeface="Courier New" pitchFamily="49" charset="0"/>
                <a:ea typeface="+mn-ea"/>
                <a:cs typeface="+mn-cs"/>
              </a:rPr>
              <a:t>i</a:t>
            </a:r>
            <a:r>
              <a:rPr kumimoji="0" lang="en-US" sz="1300" b="0" i="0" u="none" strike="noStrike" kern="0" cap="none" spc="0" normalizeH="0" baseline="0" noProof="0" dirty="0">
                <a:ln>
                  <a:noFill/>
                </a:ln>
                <a:solidFill>
                  <a:srgbClr val="FF0000"/>
                </a:solidFill>
                <a:effectLst/>
                <a:uLnTx/>
                <a:uFillTx/>
                <a:latin typeface="Courier New" pitchFamily="49" charset="0"/>
                <a:ea typeface="+mn-ea"/>
                <a:cs typeface="+mn-cs"/>
              </a:rPr>
              <a:t>](term);</a:t>
            </a:r>
            <a:r>
              <a:rPr kumimoji="0" lang="ro-RO" sz="1300" b="0" i="0" u="none" strike="noStrike" kern="0" cap="none" spc="0" normalizeH="0" baseline="0" noProof="0" dirty="0">
                <a:ln>
                  <a:noFill/>
                </a:ln>
                <a:solidFill>
                  <a:srgbClr val="FF0000"/>
                </a:solidFill>
                <a:effectLst/>
                <a:uLnTx/>
                <a:uFillTx/>
                <a:latin typeface="Courier New" pitchFamily="49" charset="0"/>
                <a:ea typeface="+mn-ea"/>
                <a:cs typeface="+mn-cs"/>
              </a:rPr>
              <a:t>                     </a:t>
            </a:r>
            <a:r>
              <a:rPr kumimoji="0" lang="ro-RO" sz="1300" b="0" i="0" u="none" strike="noStrike" kern="0" cap="none" spc="0" normalizeH="0" baseline="0" noProof="0" dirty="0">
                <a:ln>
                  <a:noFill/>
                </a:ln>
                <a:solidFill>
                  <a:srgbClr val="1822CD"/>
                </a:solidFill>
                <a:effectLst/>
                <a:uLnTx/>
                <a:uFillTx/>
                <a:latin typeface="Courier New" pitchFamily="49" charset="0"/>
                <a:ea typeface="+mn-ea"/>
                <a:cs typeface="+mn-cs"/>
              </a:rPr>
              <a:t>/* așteaptă să termine nodul */</a:t>
            </a:r>
          </a:p>
          <a:p>
            <a:pPr marL="342900" marR="0" lvl="0" indent="-342900" algn="l" defTabSz="914400" rtl="0" eaLnBrk="1" fontAlgn="base" latinLnBrk="0" hangingPunct="1">
              <a:lnSpc>
                <a:spcPct val="80000"/>
              </a:lnSpc>
              <a:spcBef>
                <a:spcPct val="20000"/>
              </a:spcBef>
              <a:spcAft>
                <a:spcPct val="0"/>
              </a:spcAft>
              <a:buClr>
                <a:srgbClr val="3568C7"/>
              </a:buClr>
              <a:buSzTx/>
              <a:buFontTx/>
              <a:buNone/>
              <a:tabLst/>
              <a:defRPr/>
            </a:pPr>
            <a:r>
              <a:rPr kumimoji="0" lang="ro-RO" sz="1300" b="1" i="0" u="none" strike="noStrike" kern="0" cap="none" spc="0" normalizeH="0" baseline="0" noProof="0" dirty="0">
                <a:ln>
                  <a:noFill/>
                </a:ln>
                <a:solidFill>
                  <a:srgbClr val="1822CD"/>
                </a:solidFill>
                <a:effectLst/>
                <a:uLnTx/>
                <a:uFillTx/>
                <a:latin typeface="Courier New" pitchFamily="49" charset="0"/>
                <a:ea typeface="+mn-ea"/>
                <a:cs typeface="+mn-cs"/>
              </a:rPr>
              <a:t>   </a:t>
            </a:r>
            <a:r>
              <a:rPr kumimoji="0" lang="en-US" sz="1300" b="1" i="0" u="none" strike="noStrike" kern="0" cap="none" spc="0" normalizeH="0" baseline="0" noProof="0" dirty="0">
                <a:ln>
                  <a:noFill/>
                </a:ln>
                <a:solidFill>
                  <a:srgbClr val="FF0000"/>
                </a:solidFill>
                <a:effectLst/>
                <a:uLnTx/>
                <a:uFillTx/>
                <a:latin typeface="Courier New" pitchFamily="49" charset="0"/>
                <a:ea typeface="+mn-ea"/>
                <a:cs typeface="+mn-cs"/>
              </a:rPr>
              <a:t>}</a:t>
            </a:r>
            <a:endParaRPr kumimoji="0" lang="en-US" sz="1300" b="0" i="0" u="none" strike="noStrike" kern="0" cap="none" spc="0" normalizeH="0" baseline="0" noProof="0" dirty="0">
              <a:ln>
                <a:noFill/>
              </a:ln>
              <a:solidFill>
                <a:srgbClr val="FF0000"/>
              </a:solidFill>
              <a:effectLst/>
              <a:uLnTx/>
              <a:uFillTx/>
              <a:latin typeface="Courier New" pitchFamily="49" charset="0"/>
              <a:ea typeface="+mn-ea"/>
              <a:cs typeface="+mn-cs"/>
            </a:endParaRPr>
          </a:p>
          <a:p>
            <a:pPr marL="342900" marR="0" lvl="0" indent="-342900" algn="l" defTabSz="914400" rtl="0" eaLnBrk="1" fontAlgn="base" latinLnBrk="0" hangingPunct="1">
              <a:lnSpc>
                <a:spcPct val="80000"/>
              </a:lnSpc>
              <a:spcBef>
                <a:spcPct val="20000"/>
              </a:spcBef>
              <a:spcAft>
                <a:spcPct val="0"/>
              </a:spcAft>
              <a:buClr>
                <a:srgbClr val="3568C7"/>
              </a:buClr>
              <a:buSzTx/>
              <a:buFontTx/>
              <a:buNone/>
              <a:tabLst/>
              <a:defRPr/>
            </a:pPr>
            <a:r>
              <a:rPr kumimoji="0" lang="ro-RO" sz="1300" b="0" i="0" u="none" strike="noStrike" kern="0" cap="none" spc="0" normalizeH="0" baseline="0" noProof="0" dirty="0">
                <a:ln>
                  <a:noFill/>
                </a:ln>
                <a:solidFill>
                  <a:srgbClr val="FF0000"/>
                </a:solidFill>
                <a:effectLst/>
                <a:uLnTx/>
                <a:uFillTx/>
                <a:latin typeface="Courier New" pitchFamily="49" charset="0"/>
                <a:ea typeface="+mn-ea"/>
                <a:cs typeface="+mn-cs"/>
              </a:rPr>
              <a:t>   </a:t>
            </a:r>
            <a:r>
              <a:rPr kumimoji="0" lang="en-US" sz="1300" b="1" i="0" u="none" strike="noStrike" kern="0" cap="none" spc="0" normalizeH="0" baseline="0" noProof="0" dirty="0">
                <a:ln>
                  <a:noFill/>
                </a:ln>
                <a:solidFill>
                  <a:srgbClr val="FF0000"/>
                </a:solidFill>
                <a:effectLst/>
                <a:uLnTx/>
                <a:uFillTx/>
                <a:latin typeface="Courier New" pitchFamily="49" charset="0"/>
                <a:ea typeface="+mn-ea"/>
                <a:cs typeface="+mn-cs"/>
              </a:rPr>
              <a:t>stop</a:t>
            </a:r>
            <a:r>
              <a:rPr kumimoji="0" lang="en-US" sz="1300" b="0" i="0" u="none" strike="noStrike" kern="0" cap="none" spc="0" normalizeH="0" baseline="0" noProof="0" dirty="0">
                <a:ln>
                  <a:noFill/>
                </a:ln>
                <a:solidFill>
                  <a:srgbClr val="FF0000"/>
                </a:solidFill>
                <a:effectLst/>
                <a:uLnTx/>
                <a:uFillTx/>
                <a:latin typeface="Courier New" pitchFamily="49" charset="0"/>
                <a:ea typeface="+mn-ea"/>
                <a:cs typeface="+mn-cs"/>
              </a:rPr>
              <a:t>;</a:t>
            </a:r>
          </a:p>
        </p:txBody>
      </p:sp>
    </p:spTree>
    <p:extLst>
      <p:ext uri="{BB962C8B-B14F-4D97-AF65-F5344CB8AC3E}">
        <p14:creationId xmlns:p14="http://schemas.microsoft.com/office/powerpoint/2010/main" val="396714519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646FF6-A0DD-4E08-847D-1536E0D7051C}"/>
              </a:ext>
            </a:extLst>
          </p:cNvPr>
          <p:cNvSpPr>
            <a:spLocks noGrp="1"/>
          </p:cNvSpPr>
          <p:nvPr>
            <p:ph type="title"/>
          </p:nvPr>
        </p:nvSpPr>
        <p:spPr>
          <a:xfrm>
            <a:off x="602357" y="469361"/>
            <a:ext cx="8515350" cy="458788"/>
          </a:xfrm>
        </p:spPr>
        <p:txBody>
          <a:bodyPr/>
          <a:lstStyle/>
          <a:p>
            <a:r>
              <a:rPr lang="en-US" dirty="0" err="1"/>
              <a:t>Algoritmul</a:t>
            </a:r>
            <a:r>
              <a:rPr lang="en-US" dirty="0"/>
              <a:t> Dijkstra-Scholten </a:t>
            </a:r>
            <a:r>
              <a:rPr lang="ro-RO" dirty="0"/>
              <a:t>(8)</a:t>
            </a:r>
            <a:br>
              <a:rPr lang="en-US" dirty="0"/>
            </a:br>
            <a:endParaRPr lang="en-US" dirty="0"/>
          </a:p>
        </p:txBody>
      </p:sp>
      <p:sp>
        <p:nvSpPr>
          <p:cNvPr id="11" name="Rectangle 6">
            <a:extLst>
              <a:ext uri="{FF2B5EF4-FFF2-40B4-BE49-F238E27FC236}">
                <a16:creationId xmlns:a16="http://schemas.microsoft.com/office/drawing/2014/main" id="{42878DD0-3736-42AD-B810-890F353C8803}"/>
              </a:ext>
            </a:extLst>
          </p:cNvPr>
          <p:cNvSpPr>
            <a:spLocks noChangeArrowheads="1"/>
          </p:cNvSpPr>
          <p:nvPr/>
        </p:nvSpPr>
        <p:spPr bwMode="auto">
          <a:xfrm>
            <a:off x="0" y="1052736"/>
            <a:ext cx="9144000" cy="1223739"/>
          </a:xfrm>
          <a:prstGeom prst="rect">
            <a:avLst/>
          </a:prstGeom>
          <a:solidFill>
            <a:srgbClr val="FFFFFF"/>
          </a:solidFill>
          <a:ln>
            <a:noFill/>
          </a:ln>
          <a:extLst>
            <a:ext uri="{91240B29-F687-4F45-9708-019B960494DF}">
              <a14:hiddenLine xmlns:a14="http://schemas.microsoft.com/office/drawing/2010/main" w="9525" algn="ctr">
                <a:solidFill>
                  <a:srgbClr val="000000"/>
                </a:solidFill>
                <a:round/>
                <a:headEnd/>
                <a:tailEnd/>
              </a14:hiddenLine>
            </a:ext>
          </a:extLst>
        </p:spPr>
        <p:txBody>
          <a:bodyPr/>
          <a:lstStyle/>
          <a:p>
            <a:endParaRPr lang="en-US" sz="2400">
              <a:solidFill>
                <a:srgbClr val="000000"/>
              </a:solidFill>
              <a:latin typeface="Times" charset="0"/>
              <a:ea typeface="+mn-ea"/>
            </a:endParaRPr>
          </a:p>
        </p:txBody>
      </p:sp>
      <p:sp>
        <p:nvSpPr>
          <p:cNvPr id="12" name="Rectangle 2">
            <a:extLst>
              <a:ext uri="{FF2B5EF4-FFF2-40B4-BE49-F238E27FC236}">
                <a16:creationId xmlns:a16="http://schemas.microsoft.com/office/drawing/2014/main" id="{B9A57C24-A139-4077-9CE0-F09A8135DBEF}"/>
              </a:ext>
            </a:extLst>
          </p:cNvPr>
          <p:cNvSpPr txBox="1">
            <a:spLocks noChangeArrowheads="1"/>
          </p:cNvSpPr>
          <p:nvPr/>
        </p:nvSpPr>
        <p:spPr bwMode="auto">
          <a:xfrm>
            <a:off x="0" y="1052736"/>
            <a:ext cx="9144000" cy="5803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Font typeface="Times"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Wingdings" pitchFamily="2" charset="2"/>
              <a:buChar char="w"/>
              <a:defRPr sz="2800">
                <a:solidFill>
                  <a:schemeClr val="tx1"/>
                </a:solidFill>
                <a:latin typeface="+mn-lt"/>
              </a:defRPr>
            </a:lvl2pPr>
            <a:lvl3pPr marL="1085850" indent="-228600" algn="l" rtl="0" eaLnBrk="0" fontAlgn="base" hangingPunct="0">
              <a:spcBef>
                <a:spcPct val="20000"/>
              </a:spcBef>
              <a:spcAft>
                <a:spcPct val="0"/>
              </a:spcAft>
              <a:buClr>
                <a:schemeClr val="accent1"/>
              </a:buClr>
              <a:buFont typeface="Wingdings" pitchFamily="2" charset="2"/>
              <a:buChar char="§"/>
              <a:defRPr sz="2400">
                <a:solidFill>
                  <a:schemeClr val="tx1"/>
                </a:solidFill>
                <a:latin typeface="+mn-lt"/>
              </a:defRPr>
            </a:lvl3pPr>
            <a:lvl4pPr marL="1428750" indent="-228600" algn="l" rtl="0" eaLnBrk="0" fontAlgn="base" hangingPunct="0">
              <a:spcBef>
                <a:spcPct val="20000"/>
              </a:spcBef>
              <a:spcAft>
                <a:spcPct val="0"/>
              </a:spcAft>
              <a:buClr>
                <a:schemeClr val="accent2"/>
              </a:buClr>
              <a:buFont typeface="Times" charset="0"/>
              <a:buChar char="•"/>
              <a:defRPr sz="2000">
                <a:solidFill>
                  <a:schemeClr val="tx1"/>
                </a:solidFill>
                <a:latin typeface="+mn-lt"/>
              </a:defRPr>
            </a:lvl4pPr>
            <a:lvl5pPr marL="1771650" indent="-228600" algn="l" rtl="0" eaLnBrk="0" fontAlgn="base" hangingPunct="0">
              <a:spcBef>
                <a:spcPct val="20000"/>
              </a:spcBef>
              <a:spcAft>
                <a:spcPct val="0"/>
              </a:spcAft>
              <a:buClr>
                <a:schemeClr val="tx2"/>
              </a:buClr>
              <a:buFont typeface="Wingdings" pitchFamily="2" charset="2"/>
              <a:buChar char="§"/>
              <a:defRPr sz="2000">
                <a:solidFill>
                  <a:schemeClr val="tx1"/>
                </a:solidFill>
                <a:latin typeface="+mn-lt"/>
              </a:defRPr>
            </a:lvl5pPr>
            <a:lvl6pPr marL="22288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6pPr>
            <a:lvl7pPr marL="26860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7pPr>
            <a:lvl8pPr marL="31432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8pPr>
            <a:lvl9pPr marL="36004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90000"/>
              </a:lnSpc>
              <a:spcBef>
                <a:spcPct val="20000"/>
              </a:spcBef>
              <a:spcAft>
                <a:spcPct val="0"/>
              </a:spcAft>
              <a:buClr>
                <a:srgbClr val="3568C7"/>
              </a:buClr>
              <a:buSzTx/>
              <a:buFontTx/>
              <a:buNone/>
              <a:tabLst/>
              <a:defRPr/>
            </a:pPr>
            <a:r>
              <a:rPr kumimoji="0" lang="en-US" sz="1300" b="1" i="0" u="none" strike="noStrike" kern="0" cap="none" spc="0" normalizeH="0" baseline="0" noProof="0">
                <a:ln>
                  <a:noFill/>
                </a:ln>
                <a:solidFill>
                  <a:srgbClr val="FF0000"/>
                </a:solidFill>
                <a:effectLst/>
                <a:uLnTx/>
                <a:uFillTx/>
                <a:latin typeface="Courier New" pitchFamily="49" charset="0"/>
                <a:ea typeface="+mn-ea"/>
                <a:cs typeface="+mn-cs"/>
              </a:rPr>
              <a:t>process</a:t>
            </a:r>
            <a:r>
              <a:rPr kumimoji="0" lang="en-US" sz="1300" b="0" i="0" u="none" strike="noStrike" kern="0" cap="none" spc="0" normalizeH="0" baseline="0" noProof="0">
                <a:ln>
                  <a:noFill/>
                </a:ln>
                <a:solidFill>
                  <a:srgbClr val="FF0000"/>
                </a:solidFill>
                <a:effectLst/>
                <a:uLnTx/>
                <a:uFillTx/>
                <a:latin typeface="Courier New" pitchFamily="49" charset="0"/>
                <a:ea typeface="+mn-ea"/>
                <a:cs typeface="+mn-cs"/>
              </a:rPr>
              <a:t> Nod[i=1 to N] {</a:t>
            </a:r>
          </a:p>
          <a:p>
            <a:pPr marL="342900" marR="0" lvl="0" indent="-342900" algn="l" defTabSz="914400" rtl="0" eaLnBrk="1" fontAlgn="base" latinLnBrk="0" hangingPunct="1">
              <a:lnSpc>
                <a:spcPct val="90000"/>
              </a:lnSpc>
              <a:spcBef>
                <a:spcPct val="20000"/>
              </a:spcBef>
              <a:spcAft>
                <a:spcPct val="0"/>
              </a:spcAft>
              <a:buClr>
                <a:srgbClr val="3568C7"/>
              </a:buClr>
              <a:buSzTx/>
              <a:buFontTx/>
              <a:buNone/>
              <a:tabLst/>
              <a:defRPr/>
            </a:pPr>
            <a:r>
              <a:rPr kumimoji="0" lang="ro-RO" sz="13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en-US" sz="1300" b="0" i="0" u="none" strike="noStrike" kern="0" cap="none" spc="0" normalizeH="0" baseline="0" noProof="0">
                <a:ln>
                  <a:noFill/>
                </a:ln>
                <a:solidFill>
                  <a:srgbClr val="FF0000"/>
                </a:solidFill>
                <a:effectLst/>
                <a:uLnTx/>
                <a:uFillTx/>
                <a:latin typeface="Courier New" pitchFamily="49" charset="0"/>
                <a:ea typeface="+mn-ea"/>
                <a:cs typeface="+mn-cs"/>
              </a:rPr>
              <a:t>arc in[1:N];</a:t>
            </a:r>
            <a:r>
              <a:rPr kumimoji="0" lang="ro-RO" sz="13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ro-RO" sz="1300" b="0" i="0" u="none" strike="noStrike" kern="0" cap="none" spc="0" normalizeH="0" baseline="0" noProof="0">
                <a:ln>
                  <a:noFill/>
                </a:ln>
                <a:solidFill>
                  <a:srgbClr val="1822CD"/>
                </a:solidFill>
                <a:effectLst/>
                <a:uLnTx/>
                <a:uFillTx/>
                <a:latin typeface="Courier New" pitchFamily="49" charset="0"/>
                <a:ea typeface="+mn-ea"/>
                <a:cs typeface="+mn-cs"/>
              </a:rPr>
              <a:t>/* arcele de intrare */</a:t>
            </a:r>
            <a:endParaRPr kumimoji="0" lang="en-US" sz="1300" b="0" i="0" u="none" strike="noStrike" kern="0" cap="none" spc="0" normalizeH="0" baseline="0" noProof="0">
              <a:ln>
                <a:noFill/>
              </a:ln>
              <a:solidFill>
                <a:srgbClr val="1822CD"/>
              </a:solidFill>
              <a:effectLst/>
              <a:uLnTx/>
              <a:uFillTx/>
              <a:latin typeface="Courier New" pitchFamily="49" charset="0"/>
              <a:ea typeface="+mn-ea"/>
              <a:cs typeface="+mn-cs"/>
            </a:endParaRPr>
          </a:p>
          <a:p>
            <a:pPr marL="342900" marR="0" lvl="0" indent="-342900" algn="l" defTabSz="914400" rtl="0" eaLnBrk="1" fontAlgn="base" latinLnBrk="0" hangingPunct="1">
              <a:lnSpc>
                <a:spcPct val="90000"/>
              </a:lnSpc>
              <a:spcBef>
                <a:spcPct val="20000"/>
              </a:spcBef>
              <a:spcAft>
                <a:spcPct val="0"/>
              </a:spcAft>
              <a:buClr>
                <a:srgbClr val="3568C7"/>
              </a:buClr>
              <a:buSzTx/>
              <a:buFontTx/>
              <a:buNone/>
              <a:tabLst/>
              <a:defRPr/>
            </a:pPr>
            <a:r>
              <a:rPr kumimoji="0" lang="en-US" sz="13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ro-RO" sz="13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sv-SE" sz="1300" b="1" i="0" u="none" strike="noStrike" kern="0" cap="none" spc="0" normalizeH="0" baseline="0" noProof="0">
                <a:ln>
                  <a:noFill/>
                </a:ln>
                <a:solidFill>
                  <a:srgbClr val="FF0000"/>
                </a:solidFill>
                <a:effectLst/>
                <a:uLnTx/>
                <a:uFillTx/>
                <a:latin typeface="Courier New" pitchFamily="49" charset="0"/>
                <a:ea typeface="+mn-ea"/>
                <a:cs typeface="+mn-cs"/>
              </a:rPr>
              <a:t>int</a:t>
            </a:r>
            <a:r>
              <a:rPr kumimoji="0" lang="sv-SE" sz="1300" b="0" i="0" u="none" strike="noStrike" kern="0" cap="none" spc="0" normalizeH="0" baseline="0" noProof="0">
                <a:ln>
                  <a:noFill/>
                </a:ln>
                <a:solidFill>
                  <a:srgbClr val="FF0000"/>
                </a:solidFill>
                <a:effectLst/>
                <a:uLnTx/>
                <a:uFillTx/>
                <a:latin typeface="Courier New" pitchFamily="49" charset="0"/>
                <a:ea typeface="+mn-ea"/>
                <a:cs typeface="+mn-cs"/>
              </a:rPr>
              <a:t> nsemnale = 0;</a:t>
            </a:r>
            <a:r>
              <a:rPr kumimoji="0" lang="ro-RO" sz="13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ro-RO" sz="1300" b="0" i="0" u="none" strike="noStrike" kern="0" cap="none" spc="0" normalizeH="0" baseline="0" noProof="0">
                <a:ln>
                  <a:noFill/>
                </a:ln>
                <a:solidFill>
                  <a:srgbClr val="1822CD"/>
                </a:solidFill>
                <a:effectLst/>
                <a:uLnTx/>
                <a:uFillTx/>
                <a:latin typeface="Courier New" pitchFamily="49" charset="0"/>
                <a:ea typeface="+mn-ea"/>
                <a:cs typeface="+mn-cs"/>
              </a:rPr>
              <a:t>/* număr semnale așteptate pentru mesajele trimise */</a:t>
            </a:r>
            <a:endParaRPr kumimoji="0" lang="sv-SE" sz="1300" b="0" i="0" u="none" strike="noStrike" kern="0" cap="none" spc="0" normalizeH="0" baseline="0" noProof="0">
              <a:ln>
                <a:noFill/>
              </a:ln>
              <a:solidFill>
                <a:srgbClr val="1822CD"/>
              </a:solidFill>
              <a:effectLst/>
              <a:uLnTx/>
              <a:uFillTx/>
              <a:latin typeface="Courier New" pitchFamily="49" charset="0"/>
              <a:ea typeface="+mn-ea"/>
              <a:cs typeface="+mn-cs"/>
            </a:endParaRPr>
          </a:p>
          <a:p>
            <a:pPr marL="342900" marR="0" lvl="0" indent="-342900" algn="l" defTabSz="914400" rtl="0" eaLnBrk="1" fontAlgn="base" latinLnBrk="0" hangingPunct="1">
              <a:lnSpc>
                <a:spcPct val="90000"/>
              </a:lnSpc>
              <a:spcBef>
                <a:spcPct val="20000"/>
              </a:spcBef>
              <a:spcAft>
                <a:spcPct val="0"/>
              </a:spcAft>
              <a:buClr>
                <a:srgbClr val="3568C7"/>
              </a:buClr>
              <a:buSzTx/>
              <a:buFontTx/>
              <a:buNone/>
              <a:tabLst/>
              <a:defRPr/>
            </a:pPr>
            <a:r>
              <a:rPr kumimoji="0" lang="sv-SE" sz="13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ro-RO" sz="13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sv-SE" sz="1300" b="1" i="0" u="none" strike="noStrike" kern="0" cap="none" spc="0" normalizeH="0" baseline="0" noProof="0">
                <a:ln>
                  <a:noFill/>
                </a:ln>
                <a:solidFill>
                  <a:srgbClr val="FF0000"/>
                </a:solidFill>
                <a:effectLst/>
                <a:uLnTx/>
                <a:uFillTx/>
                <a:latin typeface="Courier New" pitchFamily="49" charset="0"/>
                <a:ea typeface="+mn-ea"/>
                <a:cs typeface="+mn-cs"/>
              </a:rPr>
              <a:t>int</a:t>
            </a:r>
            <a:r>
              <a:rPr kumimoji="0" lang="sv-SE" sz="1300" b="0" i="0" u="none" strike="noStrike" kern="0" cap="none" spc="0" normalizeH="0" baseline="0" noProof="0">
                <a:ln>
                  <a:noFill/>
                </a:ln>
                <a:solidFill>
                  <a:srgbClr val="FF0000"/>
                </a:solidFill>
                <a:effectLst/>
                <a:uLnTx/>
                <a:uFillTx/>
                <a:latin typeface="Courier New" pitchFamily="49" charset="0"/>
                <a:ea typeface="+mn-ea"/>
                <a:cs typeface="+mn-cs"/>
              </a:rPr>
              <a:t> prim = 0;</a:t>
            </a:r>
          </a:p>
          <a:p>
            <a:pPr marL="342900" marR="0" lvl="0" indent="-342900" algn="l" defTabSz="914400" rtl="0" eaLnBrk="1" fontAlgn="base" latinLnBrk="0" hangingPunct="1">
              <a:lnSpc>
                <a:spcPct val="90000"/>
              </a:lnSpc>
              <a:spcBef>
                <a:spcPct val="20000"/>
              </a:spcBef>
              <a:spcAft>
                <a:spcPct val="0"/>
              </a:spcAft>
              <a:buClr>
                <a:srgbClr val="3568C7"/>
              </a:buClr>
              <a:buSzTx/>
              <a:buFontTx/>
              <a:buNone/>
              <a:tabLst/>
              <a:defRPr/>
            </a:pPr>
            <a:r>
              <a:rPr kumimoji="0" lang="sv-SE" sz="13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ro-RO" sz="13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sv-SE" sz="1300" b="1" i="0" u="none" strike="noStrike" kern="0" cap="none" spc="0" normalizeH="0" baseline="0" noProof="0">
                <a:ln>
                  <a:noFill/>
                </a:ln>
                <a:solidFill>
                  <a:srgbClr val="FF0000"/>
                </a:solidFill>
                <a:effectLst/>
                <a:uLnTx/>
                <a:uFillTx/>
                <a:latin typeface="Courier New" pitchFamily="49" charset="0"/>
                <a:ea typeface="+mn-ea"/>
                <a:cs typeface="+mn-cs"/>
              </a:rPr>
              <a:t>var</a:t>
            </a:r>
            <a:r>
              <a:rPr kumimoji="0" lang="sv-SE" sz="1300" b="0" i="0" u="none" strike="noStrike" kern="0" cap="none" spc="0" normalizeH="0" baseline="0" noProof="0">
                <a:ln>
                  <a:noFill/>
                </a:ln>
                <a:solidFill>
                  <a:srgbClr val="FF0000"/>
                </a:solidFill>
                <a:effectLst/>
                <a:uLnTx/>
                <a:uFillTx/>
                <a:latin typeface="Courier New" pitchFamily="49" charset="0"/>
                <a:ea typeface="+mn-ea"/>
                <a:cs typeface="+mn-cs"/>
              </a:rPr>
              <a:t> id: int; fel k;</a:t>
            </a:r>
          </a:p>
          <a:p>
            <a:pPr marL="342900" marR="0" lvl="0" indent="-342900" algn="l" defTabSz="914400" rtl="0" eaLnBrk="1" fontAlgn="base" latinLnBrk="0" hangingPunct="1">
              <a:lnSpc>
                <a:spcPct val="80000"/>
              </a:lnSpc>
              <a:spcBef>
                <a:spcPct val="20000"/>
              </a:spcBef>
              <a:spcAft>
                <a:spcPct val="0"/>
              </a:spcAft>
              <a:buClr>
                <a:srgbClr val="3568C7"/>
              </a:buClr>
              <a:buSzTx/>
              <a:buFontTx/>
              <a:buNone/>
              <a:tabLst/>
              <a:defRPr/>
            </a:pPr>
            <a:r>
              <a:rPr kumimoji="0" lang="en-US" sz="1300" b="1" i="0" u="none" strike="noStrike" kern="0" cap="none" spc="0" normalizeH="0" baseline="0" noProof="0">
                <a:ln>
                  <a:noFill/>
                </a:ln>
                <a:solidFill>
                  <a:srgbClr val="FF0000"/>
                </a:solidFill>
                <a:effectLst/>
                <a:uLnTx/>
                <a:uFillTx/>
                <a:latin typeface="Courier New" pitchFamily="49" charset="0"/>
                <a:ea typeface="+mn-ea"/>
                <a:cs typeface="+mn-cs"/>
              </a:rPr>
              <a:t>  </a:t>
            </a:r>
            <a:r>
              <a:rPr kumimoji="0" lang="ro-RO" sz="1300" b="1" i="0" u="none" strike="noStrike" kern="0" cap="none" spc="0" normalizeH="0" baseline="0" noProof="0">
                <a:ln>
                  <a:noFill/>
                </a:ln>
                <a:solidFill>
                  <a:srgbClr val="FF0000"/>
                </a:solidFill>
                <a:effectLst/>
                <a:uLnTx/>
                <a:uFillTx/>
                <a:latin typeface="Courier New" pitchFamily="49" charset="0"/>
                <a:ea typeface="+mn-ea"/>
                <a:cs typeface="+mn-cs"/>
              </a:rPr>
              <a:t> </a:t>
            </a:r>
            <a:r>
              <a:rPr kumimoji="0" lang="en-US" sz="1300" b="1" i="0" u="none" strike="noStrike" kern="0" cap="none" spc="0" normalizeH="0" baseline="0" noProof="0">
                <a:ln>
                  <a:noFill/>
                </a:ln>
                <a:solidFill>
                  <a:srgbClr val="FF0000"/>
                </a:solidFill>
                <a:effectLst/>
                <a:uLnTx/>
                <a:uFillTx/>
                <a:latin typeface="Courier New" pitchFamily="49" charset="0"/>
                <a:ea typeface="+mn-ea"/>
                <a:cs typeface="+mn-cs"/>
              </a:rPr>
              <a:t>while</a:t>
            </a:r>
            <a:r>
              <a:rPr kumimoji="0" lang="en-US" sz="1300" b="0" i="0" u="none" strike="noStrike" kern="0" cap="none" spc="0" normalizeH="0" baseline="0" noProof="0">
                <a:ln>
                  <a:noFill/>
                </a:ln>
                <a:solidFill>
                  <a:srgbClr val="FF0000"/>
                </a:solidFill>
                <a:effectLst/>
                <a:uLnTx/>
                <a:uFillTx/>
                <a:latin typeface="Courier New" pitchFamily="49" charset="0"/>
                <a:ea typeface="+mn-ea"/>
                <a:cs typeface="+mn-cs"/>
              </a:rPr>
              <a:t> (true) {</a:t>
            </a:r>
          </a:p>
          <a:p>
            <a:pPr marL="342900" marR="0" lvl="0" indent="-342900" algn="l" defTabSz="914400" rtl="0" eaLnBrk="1" fontAlgn="base" latinLnBrk="0" hangingPunct="1">
              <a:lnSpc>
                <a:spcPct val="80000"/>
              </a:lnSpc>
              <a:spcBef>
                <a:spcPct val="20000"/>
              </a:spcBef>
              <a:spcAft>
                <a:spcPct val="0"/>
              </a:spcAft>
              <a:buClr>
                <a:srgbClr val="3568C7"/>
              </a:buClr>
              <a:buSzTx/>
              <a:buFontTx/>
              <a:buNone/>
              <a:tabLst/>
              <a:defRPr/>
            </a:pPr>
            <a:r>
              <a:rPr kumimoji="0" lang="en-US" sz="13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ro-RO" sz="13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en-US" sz="1300" b="1" i="0" u="none" strike="noStrike" kern="0" cap="none" spc="0" normalizeH="0" baseline="0" noProof="0">
                <a:ln>
                  <a:noFill/>
                </a:ln>
                <a:solidFill>
                  <a:srgbClr val="FF0000"/>
                </a:solidFill>
                <a:effectLst/>
                <a:uLnTx/>
                <a:uFillTx/>
                <a:latin typeface="Courier New" pitchFamily="49" charset="0"/>
                <a:ea typeface="+mn-ea"/>
                <a:cs typeface="+mn-cs"/>
              </a:rPr>
              <a:t>receive</a:t>
            </a:r>
            <a:r>
              <a:rPr kumimoji="0" lang="en-US" sz="1300" b="0" i="0" u="none" strike="noStrike" kern="0" cap="none" spc="0" normalizeH="0" baseline="0" noProof="0">
                <a:ln>
                  <a:noFill/>
                </a:ln>
                <a:solidFill>
                  <a:srgbClr val="FF0000"/>
                </a:solidFill>
                <a:effectLst/>
                <a:uLnTx/>
                <a:uFillTx/>
                <a:latin typeface="Courier New" pitchFamily="49" charset="0"/>
                <a:ea typeface="+mn-ea"/>
                <a:cs typeface="+mn-cs"/>
              </a:rPr>
              <a:t> chs[i](k, id);</a:t>
            </a:r>
          </a:p>
          <a:p>
            <a:pPr marL="342900" marR="0" lvl="0" indent="-342900" algn="l" defTabSz="914400" rtl="0" eaLnBrk="1" fontAlgn="base" latinLnBrk="0" hangingPunct="1">
              <a:lnSpc>
                <a:spcPct val="80000"/>
              </a:lnSpc>
              <a:spcBef>
                <a:spcPct val="20000"/>
              </a:spcBef>
              <a:spcAft>
                <a:spcPct val="0"/>
              </a:spcAft>
              <a:buClr>
                <a:srgbClr val="3568C7"/>
              </a:buClr>
              <a:buSzTx/>
              <a:buFontTx/>
              <a:buNone/>
              <a:tabLst/>
              <a:defRPr/>
            </a:pPr>
            <a:r>
              <a:rPr kumimoji="0" lang="ro-RO" sz="13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en-US" sz="1300" b="1" i="0" u="none" strike="noStrike" kern="0" cap="none" spc="0" normalizeH="0" baseline="0" noProof="0">
                <a:ln>
                  <a:noFill/>
                </a:ln>
                <a:solidFill>
                  <a:srgbClr val="FF0000"/>
                </a:solidFill>
                <a:effectLst/>
                <a:uLnTx/>
                <a:uFillTx/>
                <a:latin typeface="Courier New" pitchFamily="49" charset="0"/>
                <a:ea typeface="+mn-ea"/>
                <a:cs typeface="+mn-cs"/>
              </a:rPr>
              <a:t>if</a:t>
            </a:r>
            <a:r>
              <a:rPr kumimoji="0" lang="en-US" sz="1300" b="0" i="0" u="none" strike="noStrike" kern="0" cap="none" spc="0" normalizeH="0" baseline="0" noProof="0">
                <a:ln>
                  <a:noFill/>
                </a:ln>
                <a:solidFill>
                  <a:srgbClr val="FF0000"/>
                </a:solidFill>
                <a:effectLst/>
                <a:uLnTx/>
                <a:uFillTx/>
                <a:latin typeface="Courier New" pitchFamily="49" charset="0"/>
                <a:ea typeface="+mn-ea"/>
                <a:cs typeface="+mn-cs"/>
              </a:rPr>
              <a:t> (k == recep</a:t>
            </a:r>
            <a:r>
              <a:rPr kumimoji="0" lang="ro-RO" sz="1300" b="0" i="0" u="none" strike="noStrike" kern="0" cap="none" spc="0" normalizeH="0" baseline="0" noProof="0">
                <a:ln>
                  <a:noFill/>
                </a:ln>
                <a:solidFill>
                  <a:srgbClr val="FF0000"/>
                </a:solidFill>
                <a:effectLst/>
                <a:uLnTx/>
                <a:uFillTx/>
                <a:latin typeface="Courier New" pitchFamily="49" charset="0"/>
                <a:ea typeface="+mn-ea"/>
                <a:cs typeface="+mn-cs"/>
              </a:rPr>
              <a:t>ț</a:t>
            </a:r>
            <a:r>
              <a:rPr kumimoji="0" lang="en-US" sz="1300" b="0" i="0" u="none" strike="noStrike" kern="0" cap="none" spc="0" normalizeH="0" baseline="0" noProof="0">
                <a:ln>
                  <a:noFill/>
                </a:ln>
                <a:solidFill>
                  <a:srgbClr val="FF0000"/>
                </a:solidFill>
                <a:effectLst/>
                <a:uLnTx/>
                <a:uFillTx/>
                <a:latin typeface="Courier New" pitchFamily="49" charset="0"/>
                <a:ea typeface="+mn-ea"/>
                <a:cs typeface="+mn-cs"/>
              </a:rPr>
              <a:t>ie) { </a:t>
            </a:r>
            <a:r>
              <a:rPr kumimoji="0" lang="en-US" sz="1300" b="1" i="0" u="none" strike="noStrike" kern="0" cap="none" spc="0" normalizeH="0" baseline="0" noProof="0">
                <a:ln>
                  <a:noFill/>
                </a:ln>
                <a:solidFill>
                  <a:srgbClr val="FF0000"/>
                </a:solidFill>
                <a:effectLst/>
                <a:uLnTx/>
                <a:uFillTx/>
                <a:latin typeface="Courier New" pitchFamily="49" charset="0"/>
                <a:ea typeface="+mn-ea"/>
                <a:cs typeface="+mn-cs"/>
              </a:rPr>
              <a:t>if</a:t>
            </a:r>
            <a:r>
              <a:rPr kumimoji="0" lang="en-US" sz="1300" b="0" i="0" u="none" strike="noStrike" kern="0" cap="none" spc="0" normalizeH="0" baseline="0" noProof="0">
                <a:ln>
                  <a:noFill/>
                </a:ln>
                <a:solidFill>
                  <a:srgbClr val="FF0000"/>
                </a:solidFill>
                <a:effectLst/>
                <a:uLnTx/>
                <a:uFillTx/>
                <a:latin typeface="Courier New" pitchFamily="49" charset="0"/>
                <a:ea typeface="+mn-ea"/>
                <a:cs typeface="+mn-cs"/>
              </a:rPr>
              <a:t> (prim == 0) prim = id </a:t>
            </a:r>
            <a:r>
              <a:rPr kumimoji="0" lang="en-US" sz="1300" b="1" i="0" u="none" strike="noStrike" kern="0" cap="none" spc="0" normalizeH="0" baseline="0" noProof="0">
                <a:ln>
                  <a:noFill/>
                </a:ln>
                <a:solidFill>
                  <a:srgbClr val="FF0000"/>
                </a:solidFill>
                <a:effectLst/>
                <a:uLnTx/>
                <a:uFillTx/>
                <a:latin typeface="Courier New" pitchFamily="49" charset="0"/>
                <a:ea typeface="+mn-ea"/>
                <a:cs typeface="+mn-cs"/>
              </a:rPr>
              <a:t>fi</a:t>
            </a:r>
            <a:r>
              <a:rPr kumimoji="0" lang="en-US" sz="1300" b="0" i="0" u="none" strike="noStrike" kern="0" cap="none" spc="0" normalizeH="0" baseline="0" noProof="0">
                <a:ln>
                  <a:noFill/>
                </a:ln>
                <a:solidFill>
                  <a:srgbClr val="FF0000"/>
                </a:solidFill>
                <a:effectLst/>
                <a:uLnTx/>
                <a:uFillTx/>
                <a:latin typeface="Courier New" pitchFamily="49" charset="0"/>
                <a:ea typeface="+mn-ea"/>
                <a:cs typeface="+mn-cs"/>
              </a:rPr>
              <a:t>;</a:t>
            </a:r>
          </a:p>
          <a:p>
            <a:pPr marL="342900" marR="0" lvl="0" indent="-342900" algn="l" defTabSz="914400" rtl="0" eaLnBrk="1" fontAlgn="base" latinLnBrk="0" hangingPunct="1">
              <a:lnSpc>
                <a:spcPct val="80000"/>
              </a:lnSpc>
              <a:spcBef>
                <a:spcPct val="20000"/>
              </a:spcBef>
              <a:spcAft>
                <a:spcPct val="0"/>
              </a:spcAft>
              <a:buClr>
                <a:srgbClr val="3568C7"/>
              </a:buClr>
              <a:buSzTx/>
              <a:buFontTx/>
              <a:buNone/>
              <a:tabLst/>
              <a:defRPr/>
            </a:pPr>
            <a:r>
              <a:rPr kumimoji="0" lang="ro-RO" sz="13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en-US" sz="1300" b="0" i="0" u="none" strike="noStrike" kern="0" cap="none" spc="0" normalizeH="0" baseline="0" noProof="0">
                <a:ln>
                  <a:noFill/>
                </a:ln>
                <a:solidFill>
                  <a:srgbClr val="FF0000"/>
                </a:solidFill>
                <a:effectLst/>
                <a:uLnTx/>
                <a:uFillTx/>
                <a:latin typeface="Courier New" pitchFamily="49" charset="0"/>
                <a:ea typeface="+mn-ea"/>
                <a:cs typeface="+mn-cs"/>
              </a:rPr>
              <a:t>in[id].deficit = in[id].deficit</a:t>
            </a:r>
            <a:r>
              <a:rPr kumimoji="0" lang="ro-RO" sz="13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en-US" sz="1300" b="0" i="0" u="none" strike="noStrike" kern="0" cap="none" spc="0" normalizeH="0" baseline="0" noProof="0">
                <a:ln>
                  <a:noFill/>
                </a:ln>
                <a:solidFill>
                  <a:srgbClr val="FF0000"/>
                </a:solidFill>
                <a:effectLst/>
                <a:uLnTx/>
                <a:uFillTx/>
                <a:latin typeface="Courier New" pitchFamily="49" charset="0"/>
                <a:ea typeface="+mn-ea"/>
                <a:cs typeface="+mn-cs"/>
              </a:rPr>
              <a:t>+</a:t>
            </a:r>
            <a:r>
              <a:rPr kumimoji="0" lang="ro-RO" sz="13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en-US" sz="1300" b="0" i="0" u="none" strike="noStrike" kern="0" cap="none" spc="0" normalizeH="0" baseline="0" noProof="0">
                <a:ln>
                  <a:noFill/>
                </a:ln>
                <a:solidFill>
                  <a:srgbClr val="FF0000"/>
                </a:solidFill>
                <a:effectLst/>
                <a:uLnTx/>
                <a:uFillTx/>
                <a:latin typeface="Courier New" pitchFamily="49" charset="0"/>
                <a:ea typeface="+mn-ea"/>
                <a:cs typeface="+mn-cs"/>
              </a:rPr>
              <a:t>1; }</a:t>
            </a:r>
          </a:p>
          <a:p>
            <a:pPr marL="342900" marR="0" lvl="0" indent="-342900" algn="l" defTabSz="914400" rtl="0" eaLnBrk="1" fontAlgn="base" latinLnBrk="0" hangingPunct="1">
              <a:lnSpc>
                <a:spcPct val="80000"/>
              </a:lnSpc>
              <a:spcBef>
                <a:spcPct val="20000"/>
              </a:spcBef>
              <a:spcAft>
                <a:spcPct val="0"/>
              </a:spcAft>
              <a:buClr>
                <a:srgbClr val="3568C7"/>
              </a:buClr>
              <a:buSzTx/>
              <a:buFontTx/>
              <a:buNone/>
              <a:tabLst/>
              <a:defRPr/>
            </a:pPr>
            <a:r>
              <a:rPr kumimoji="0" lang="en-US" sz="13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ro-RO" sz="13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de-DE" sz="1300" b="0" i="0" u="none" strike="noStrike" kern="0" cap="none" spc="0" normalizeH="0" baseline="0" noProof="0">
                <a:ln>
                  <a:noFill/>
                </a:ln>
                <a:solidFill>
                  <a:srgbClr val="FF0000"/>
                </a:solidFill>
                <a:effectLst/>
                <a:uLnTx/>
                <a:uFillTx/>
                <a:latin typeface="Courier New" pitchFamily="49" charset="0"/>
                <a:ea typeface="+mn-ea"/>
                <a:cs typeface="+mn-cs"/>
              </a:rPr>
              <a:t>else if (k == transmitere) nsemnale = nsemnale+1;</a:t>
            </a:r>
          </a:p>
          <a:p>
            <a:pPr marL="342900" marR="0" lvl="0" indent="-342900" algn="l" defTabSz="914400" rtl="0" eaLnBrk="1" fontAlgn="base" latinLnBrk="0" hangingPunct="1">
              <a:lnSpc>
                <a:spcPct val="80000"/>
              </a:lnSpc>
              <a:spcBef>
                <a:spcPct val="20000"/>
              </a:spcBef>
              <a:spcAft>
                <a:spcPct val="0"/>
              </a:spcAft>
              <a:buClr>
                <a:srgbClr val="3568C7"/>
              </a:buClr>
              <a:buSzTx/>
              <a:buFontTx/>
              <a:buNone/>
              <a:tabLst/>
              <a:defRPr/>
            </a:pPr>
            <a:r>
              <a:rPr kumimoji="0" lang="de-DE" sz="13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ro-RO" sz="13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de-DE" sz="1300" b="0" i="0" u="none" strike="noStrike" kern="0" cap="none" spc="0" normalizeH="0" baseline="0" noProof="0">
                <a:ln>
                  <a:noFill/>
                </a:ln>
                <a:solidFill>
                  <a:srgbClr val="FF0000"/>
                </a:solidFill>
                <a:effectLst/>
                <a:uLnTx/>
                <a:uFillTx/>
                <a:latin typeface="Courier New" pitchFamily="49" charset="0"/>
                <a:ea typeface="+mn-ea"/>
                <a:cs typeface="+mn-cs"/>
              </a:rPr>
              <a:t>else if (k == semnal) nsemnale = nsemnale-1;</a:t>
            </a:r>
          </a:p>
          <a:p>
            <a:pPr marL="342900" marR="0" lvl="0" indent="-342900" algn="l" defTabSz="914400" rtl="0" eaLnBrk="1" fontAlgn="base" latinLnBrk="0" hangingPunct="1">
              <a:lnSpc>
                <a:spcPct val="80000"/>
              </a:lnSpc>
              <a:spcBef>
                <a:spcPct val="20000"/>
              </a:spcBef>
              <a:spcAft>
                <a:spcPct val="0"/>
              </a:spcAft>
              <a:buClr>
                <a:srgbClr val="3568C7"/>
              </a:buClr>
              <a:buSzTx/>
              <a:buFontTx/>
              <a:buNone/>
              <a:tabLst/>
              <a:defRPr/>
            </a:pPr>
            <a:r>
              <a:rPr kumimoji="0" lang="de-DE" sz="13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ro-RO" sz="13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en-US" sz="1300" b="0" i="0" u="none" strike="noStrike" kern="0" cap="none" spc="0" normalizeH="0" baseline="0" noProof="0">
                <a:ln>
                  <a:noFill/>
                </a:ln>
                <a:solidFill>
                  <a:srgbClr val="FF0000"/>
                </a:solidFill>
                <a:effectLst/>
                <a:uLnTx/>
                <a:uFillTx/>
                <a:latin typeface="Courier New" pitchFamily="49" charset="0"/>
                <a:ea typeface="+mn-ea"/>
                <a:cs typeface="+mn-cs"/>
              </a:rPr>
              <a:t>else if (k == terminare){</a:t>
            </a:r>
          </a:p>
          <a:p>
            <a:pPr marL="342900" marR="0" lvl="0" indent="-342900" algn="l" defTabSz="914400" rtl="0" eaLnBrk="1" fontAlgn="base" latinLnBrk="0" hangingPunct="1">
              <a:lnSpc>
                <a:spcPct val="80000"/>
              </a:lnSpc>
              <a:spcBef>
                <a:spcPct val="20000"/>
              </a:spcBef>
              <a:spcAft>
                <a:spcPct val="0"/>
              </a:spcAft>
              <a:buClr>
                <a:srgbClr val="3568C7"/>
              </a:buClr>
              <a:buSzTx/>
              <a:buFontTx/>
              <a:buNone/>
              <a:tabLst/>
              <a:defRPr/>
            </a:pPr>
            <a:r>
              <a:rPr kumimoji="0" lang="en-US" sz="13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ro-RO" sz="13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en-US" sz="1300" b="1" i="0" u="none" strike="noStrike" kern="0" cap="none" spc="0" normalizeH="0" baseline="0" noProof="0">
                <a:ln>
                  <a:noFill/>
                </a:ln>
                <a:solidFill>
                  <a:srgbClr val="FF0000"/>
                </a:solidFill>
                <a:effectLst/>
                <a:uLnTx/>
                <a:uFillTx/>
                <a:latin typeface="Courier New" pitchFamily="49" charset="0"/>
                <a:ea typeface="+mn-ea"/>
                <a:cs typeface="+mn-cs"/>
              </a:rPr>
              <a:t>for</a:t>
            </a:r>
            <a:r>
              <a:rPr kumimoji="0" lang="en-US" sz="1300" b="0" i="0" u="none" strike="noStrike" kern="0" cap="none" spc="0" normalizeH="0" baseline="0" noProof="0">
                <a:ln>
                  <a:noFill/>
                </a:ln>
                <a:solidFill>
                  <a:srgbClr val="FF0000"/>
                </a:solidFill>
                <a:effectLst/>
                <a:uLnTx/>
                <a:uFillTx/>
                <a:latin typeface="Courier New" pitchFamily="49" charset="0"/>
                <a:ea typeface="+mn-ea"/>
                <a:cs typeface="+mn-cs"/>
              </a:rPr>
              <a:t> [j = 1 </a:t>
            </a:r>
            <a:r>
              <a:rPr kumimoji="0" lang="en-US" sz="1300" b="1" i="0" u="none" strike="noStrike" kern="0" cap="none" spc="0" normalizeH="0" baseline="0" noProof="0">
                <a:ln>
                  <a:noFill/>
                </a:ln>
                <a:solidFill>
                  <a:srgbClr val="FF0000"/>
                </a:solidFill>
                <a:effectLst/>
                <a:uLnTx/>
                <a:uFillTx/>
                <a:latin typeface="Courier New" pitchFamily="49" charset="0"/>
                <a:ea typeface="+mn-ea"/>
                <a:cs typeface="+mn-cs"/>
              </a:rPr>
              <a:t>to</a:t>
            </a:r>
            <a:r>
              <a:rPr kumimoji="0" lang="en-US" sz="1300" b="0" i="0" u="none" strike="noStrike" kern="0" cap="none" spc="0" normalizeH="0" baseline="0" noProof="0">
                <a:ln>
                  <a:noFill/>
                </a:ln>
                <a:solidFill>
                  <a:srgbClr val="FF0000"/>
                </a:solidFill>
                <a:effectLst/>
                <a:uLnTx/>
                <a:uFillTx/>
                <a:latin typeface="Courier New" pitchFamily="49" charset="0"/>
                <a:ea typeface="+mn-ea"/>
                <a:cs typeface="+mn-cs"/>
              </a:rPr>
              <a:t> N </a:t>
            </a:r>
            <a:r>
              <a:rPr kumimoji="0" lang="en-US" sz="1300" b="1" i="0" u="none" strike="noStrike" kern="0" cap="none" spc="0" normalizeH="0" baseline="0" noProof="0">
                <a:ln>
                  <a:noFill/>
                </a:ln>
                <a:solidFill>
                  <a:srgbClr val="FF0000"/>
                </a:solidFill>
                <a:effectLst/>
                <a:uLnTx/>
                <a:uFillTx/>
                <a:latin typeface="Courier New" pitchFamily="49" charset="0"/>
                <a:ea typeface="+mn-ea"/>
                <a:cs typeface="+mn-cs"/>
              </a:rPr>
              <a:t>st</a:t>
            </a:r>
            <a:r>
              <a:rPr kumimoji="0" lang="en-US" sz="1300" b="0" i="0" u="none" strike="noStrike" kern="0" cap="none" spc="0" normalizeH="0" baseline="0" noProof="0">
                <a:ln>
                  <a:noFill/>
                </a:ln>
                <a:solidFill>
                  <a:srgbClr val="FF0000"/>
                </a:solidFill>
                <a:effectLst/>
                <a:uLnTx/>
                <a:uFillTx/>
                <a:latin typeface="Courier New" pitchFamily="49" charset="0"/>
                <a:ea typeface="+mn-ea"/>
                <a:cs typeface="+mn-cs"/>
              </a:rPr>
              <a:t> (in[j].exist</a:t>
            </a:r>
            <a:r>
              <a:rPr kumimoji="0" lang="ro-RO" sz="1300" b="0" i="0" u="none" strike="noStrike" kern="0" cap="none" spc="0" normalizeH="0" baseline="0" noProof="0">
                <a:ln>
                  <a:noFill/>
                </a:ln>
                <a:solidFill>
                  <a:srgbClr val="FF0000"/>
                </a:solidFill>
                <a:effectLst/>
                <a:uLnTx/>
                <a:uFillTx/>
                <a:latin typeface="Courier New" pitchFamily="49" charset="0"/>
                <a:ea typeface="+mn-ea"/>
                <a:cs typeface="+mn-cs"/>
              </a:rPr>
              <a:t>ă</a:t>
            </a:r>
            <a:r>
              <a:rPr kumimoji="0" lang="en-US" sz="13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en-US" sz="1300" b="1" i="0" u="none" strike="noStrike" kern="0" cap="none" spc="0" normalizeH="0" baseline="0" noProof="0">
                <a:ln>
                  <a:noFill/>
                </a:ln>
                <a:solidFill>
                  <a:srgbClr val="FF0000"/>
                </a:solidFill>
                <a:effectLst/>
                <a:uLnTx/>
                <a:uFillTx/>
                <a:latin typeface="Courier New" pitchFamily="49" charset="0"/>
                <a:ea typeface="+mn-ea"/>
                <a:cs typeface="+mn-cs"/>
              </a:rPr>
              <a:t>AND</a:t>
            </a:r>
            <a:r>
              <a:rPr kumimoji="0" lang="en-US" sz="1300" b="0" i="0" u="none" strike="noStrike" kern="0" cap="none" spc="0" normalizeH="0" baseline="0" noProof="0">
                <a:ln>
                  <a:noFill/>
                </a:ln>
                <a:solidFill>
                  <a:srgbClr val="FF0000"/>
                </a:solidFill>
                <a:effectLst/>
                <a:uLnTx/>
                <a:uFillTx/>
                <a:latin typeface="Courier New" pitchFamily="49" charset="0"/>
                <a:ea typeface="+mn-ea"/>
                <a:cs typeface="+mn-cs"/>
              </a:rPr>
              <a:t> (j</a:t>
            </a:r>
            <a:r>
              <a:rPr kumimoji="0" lang="ro-RO" sz="13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en-US" sz="1300" b="0" i="0" u="none" strike="noStrike" kern="0" cap="none" spc="0" normalizeH="0" baseline="0" noProof="0">
                <a:ln>
                  <a:noFill/>
                </a:ln>
                <a:solidFill>
                  <a:srgbClr val="FF0000"/>
                </a:solidFill>
                <a:effectLst/>
                <a:uLnTx/>
                <a:uFillTx/>
                <a:latin typeface="Courier New" pitchFamily="49" charset="0"/>
                <a:ea typeface="+mn-ea"/>
                <a:cs typeface="+mn-cs"/>
              </a:rPr>
              <a:t>&lt;&gt;</a:t>
            </a:r>
            <a:r>
              <a:rPr kumimoji="0" lang="ro-RO" sz="13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en-US" sz="1300" b="0" i="0" u="none" strike="noStrike" kern="0" cap="none" spc="0" normalizeH="0" baseline="0" noProof="0">
                <a:ln>
                  <a:noFill/>
                </a:ln>
                <a:solidFill>
                  <a:srgbClr val="FF0000"/>
                </a:solidFill>
                <a:effectLst/>
                <a:uLnTx/>
                <a:uFillTx/>
                <a:latin typeface="Courier New" pitchFamily="49" charset="0"/>
                <a:ea typeface="+mn-ea"/>
                <a:cs typeface="+mn-cs"/>
              </a:rPr>
              <a:t>prim))] </a:t>
            </a:r>
            <a:r>
              <a:rPr kumimoji="0" lang="ro-RO" sz="1300" b="0" i="0" u="none" strike="noStrike" kern="0" cap="none" spc="0" normalizeH="0" baseline="0" noProof="0">
                <a:ln>
                  <a:noFill/>
                </a:ln>
                <a:solidFill>
                  <a:srgbClr val="1822CD"/>
                </a:solidFill>
                <a:effectLst/>
                <a:uLnTx/>
                <a:uFillTx/>
                <a:latin typeface="Courier New" pitchFamily="49" charset="0"/>
                <a:ea typeface="+mn-ea"/>
                <a:cs typeface="+mn-cs"/>
              </a:rPr>
              <a:t>/* se confirmă mesajele primite */</a:t>
            </a:r>
            <a:endParaRPr kumimoji="0" lang="en-US" sz="1300" b="0" i="0" u="none" strike="noStrike" kern="0" cap="none" spc="0" normalizeH="0" baseline="0" noProof="0">
              <a:ln>
                <a:noFill/>
              </a:ln>
              <a:solidFill>
                <a:srgbClr val="1822CD"/>
              </a:solidFill>
              <a:effectLst/>
              <a:uLnTx/>
              <a:uFillTx/>
              <a:latin typeface="Courier New" pitchFamily="49" charset="0"/>
              <a:ea typeface="+mn-ea"/>
              <a:cs typeface="+mn-cs"/>
            </a:endParaRPr>
          </a:p>
          <a:p>
            <a:pPr marL="342900" marR="0" lvl="0" indent="-342900" algn="l" defTabSz="914400" rtl="0" eaLnBrk="1" fontAlgn="base" latinLnBrk="0" hangingPunct="1">
              <a:lnSpc>
                <a:spcPct val="80000"/>
              </a:lnSpc>
              <a:spcBef>
                <a:spcPct val="20000"/>
              </a:spcBef>
              <a:spcAft>
                <a:spcPct val="0"/>
              </a:spcAft>
              <a:buClr>
                <a:srgbClr val="3568C7"/>
              </a:buClr>
              <a:buSzTx/>
              <a:buFontTx/>
              <a:buNone/>
              <a:tabLst/>
              <a:defRPr/>
            </a:pPr>
            <a:r>
              <a:rPr kumimoji="0" lang="en-US" sz="13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ro-RO" sz="13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en-US" sz="1300" b="1" i="0" u="none" strike="noStrike" kern="0" cap="none" spc="0" normalizeH="0" baseline="0" noProof="0">
                <a:ln>
                  <a:noFill/>
                </a:ln>
                <a:solidFill>
                  <a:srgbClr val="FF0000"/>
                </a:solidFill>
                <a:effectLst/>
                <a:uLnTx/>
                <a:uFillTx/>
                <a:latin typeface="Courier New" pitchFamily="49" charset="0"/>
                <a:ea typeface="+mn-ea"/>
                <a:cs typeface="+mn-cs"/>
              </a:rPr>
              <a:t>while</a:t>
            </a:r>
            <a:r>
              <a:rPr kumimoji="0" lang="en-US" sz="1300" b="0" i="0" u="none" strike="noStrike" kern="0" cap="none" spc="0" normalizeH="0" baseline="0" noProof="0">
                <a:ln>
                  <a:noFill/>
                </a:ln>
                <a:solidFill>
                  <a:srgbClr val="FF0000"/>
                </a:solidFill>
                <a:effectLst/>
                <a:uLnTx/>
                <a:uFillTx/>
                <a:latin typeface="Courier New" pitchFamily="49" charset="0"/>
                <a:ea typeface="+mn-ea"/>
                <a:cs typeface="+mn-cs"/>
              </a:rPr>
              <a:t> (in[j].deficit</a:t>
            </a:r>
            <a:r>
              <a:rPr kumimoji="0" lang="ro-RO" sz="13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en-US" sz="1300" b="0" i="0" u="none" strike="noStrike" kern="0" cap="none" spc="0" normalizeH="0" baseline="0" noProof="0">
                <a:ln>
                  <a:noFill/>
                </a:ln>
                <a:solidFill>
                  <a:srgbClr val="FF0000"/>
                </a:solidFill>
                <a:effectLst/>
                <a:uLnTx/>
                <a:uFillTx/>
                <a:latin typeface="Courier New" pitchFamily="49" charset="0"/>
                <a:ea typeface="+mn-ea"/>
                <a:cs typeface="+mn-cs"/>
              </a:rPr>
              <a:t>&gt;</a:t>
            </a:r>
            <a:r>
              <a:rPr kumimoji="0" lang="ro-RO" sz="13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en-US" sz="1300" b="0" i="0" u="none" strike="noStrike" kern="0" cap="none" spc="0" normalizeH="0" baseline="0" noProof="0">
                <a:ln>
                  <a:noFill/>
                </a:ln>
                <a:solidFill>
                  <a:srgbClr val="FF0000"/>
                </a:solidFill>
                <a:effectLst/>
                <a:uLnTx/>
                <a:uFillTx/>
                <a:latin typeface="Courier New" pitchFamily="49" charset="0"/>
                <a:ea typeface="+mn-ea"/>
                <a:cs typeface="+mn-cs"/>
              </a:rPr>
              <a:t>0) { </a:t>
            </a:r>
            <a:r>
              <a:rPr kumimoji="0" lang="en-US" sz="1300" b="1" i="0" u="none" strike="noStrike" kern="0" cap="none" spc="0" normalizeH="0" baseline="0" noProof="0">
                <a:ln>
                  <a:noFill/>
                </a:ln>
                <a:solidFill>
                  <a:srgbClr val="FF0000"/>
                </a:solidFill>
                <a:effectLst/>
                <a:uLnTx/>
                <a:uFillTx/>
                <a:latin typeface="Courier New" pitchFamily="49" charset="0"/>
                <a:ea typeface="+mn-ea"/>
                <a:cs typeface="+mn-cs"/>
              </a:rPr>
              <a:t>send</a:t>
            </a:r>
            <a:r>
              <a:rPr kumimoji="0" lang="en-US" sz="1300" b="0" i="0" u="none" strike="noStrike" kern="0" cap="none" spc="0" normalizeH="0" baseline="0" noProof="0">
                <a:ln>
                  <a:noFill/>
                </a:ln>
                <a:solidFill>
                  <a:srgbClr val="FF0000"/>
                </a:solidFill>
                <a:effectLst/>
                <a:uLnTx/>
                <a:uFillTx/>
                <a:latin typeface="Courier New" pitchFamily="49" charset="0"/>
                <a:ea typeface="+mn-ea"/>
                <a:cs typeface="+mn-cs"/>
              </a:rPr>
              <a:t> chs[j](semnal, i);</a:t>
            </a:r>
          </a:p>
          <a:p>
            <a:pPr marL="342900" marR="0" lvl="0" indent="-342900" algn="l" defTabSz="914400" rtl="0" eaLnBrk="1" fontAlgn="base" latinLnBrk="0" hangingPunct="1">
              <a:lnSpc>
                <a:spcPct val="80000"/>
              </a:lnSpc>
              <a:spcBef>
                <a:spcPct val="20000"/>
              </a:spcBef>
              <a:spcAft>
                <a:spcPct val="0"/>
              </a:spcAft>
              <a:buClr>
                <a:srgbClr val="3568C7"/>
              </a:buClr>
              <a:buSzTx/>
              <a:buFontTx/>
              <a:buNone/>
              <a:tabLst/>
              <a:defRPr/>
            </a:pPr>
            <a:r>
              <a:rPr kumimoji="0" lang="ro-RO" sz="13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en-US" sz="1300" b="0" i="0" u="none" strike="noStrike" kern="0" cap="none" spc="0" normalizeH="0" baseline="0" noProof="0">
                <a:ln>
                  <a:noFill/>
                </a:ln>
                <a:solidFill>
                  <a:srgbClr val="FF0000"/>
                </a:solidFill>
                <a:effectLst/>
                <a:uLnTx/>
                <a:uFillTx/>
                <a:latin typeface="Courier New" pitchFamily="49" charset="0"/>
                <a:ea typeface="+mn-ea"/>
                <a:cs typeface="+mn-cs"/>
              </a:rPr>
              <a:t>in[j].deficit = in[i].deficit</a:t>
            </a:r>
            <a:r>
              <a:rPr kumimoji="0" lang="ro-RO" sz="13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en-US" sz="1300" b="0" i="0" u="none" strike="noStrike" kern="0" cap="none" spc="0" normalizeH="0" baseline="0" noProof="0">
                <a:ln>
                  <a:noFill/>
                </a:ln>
                <a:solidFill>
                  <a:srgbClr val="FF0000"/>
                </a:solidFill>
                <a:effectLst/>
                <a:uLnTx/>
                <a:uFillTx/>
                <a:latin typeface="Courier New" pitchFamily="49" charset="0"/>
                <a:ea typeface="+mn-ea"/>
                <a:cs typeface="+mn-cs"/>
              </a:rPr>
              <a:t>-</a:t>
            </a:r>
            <a:r>
              <a:rPr kumimoji="0" lang="ro-RO" sz="13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en-US" sz="1300" b="0" i="0" u="none" strike="noStrike" kern="0" cap="none" spc="0" normalizeH="0" baseline="0" noProof="0">
                <a:ln>
                  <a:noFill/>
                </a:ln>
                <a:solidFill>
                  <a:srgbClr val="FF0000"/>
                </a:solidFill>
                <a:effectLst/>
                <a:uLnTx/>
                <a:uFillTx/>
                <a:latin typeface="Courier New" pitchFamily="49" charset="0"/>
                <a:ea typeface="+mn-ea"/>
                <a:cs typeface="+mn-cs"/>
              </a:rPr>
              <a:t>1;</a:t>
            </a:r>
          </a:p>
          <a:p>
            <a:pPr marL="342900" marR="0" lvl="0" indent="-342900" algn="l" defTabSz="914400" rtl="0" eaLnBrk="1" fontAlgn="base" latinLnBrk="0" hangingPunct="1">
              <a:lnSpc>
                <a:spcPct val="80000"/>
              </a:lnSpc>
              <a:spcBef>
                <a:spcPct val="20000"/>
              </a:spcBef>
              <a:spcAft>
                <a:spcPct val="0"/>
              </a:spcAft>
              <a:buClr>
                <a:srgbClr val="3568C7"/>
              </a:buClr>
              <a:buSzTx/>
              <a:buFontTx/>
              <a:buNone/>
              <a:tabLst/>
              <a:defRPr/>
            </a:pPr>
            <a:r>
              <a:rPr kumimoji="0" lang="en-US" sz="13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ro-RO" sz="13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en-US" sz="1300" b="1" i="0" u="none" strike="noStrike" kern="0" cap="none" spc="0" normalizeH="0" baseline="0" noProof="0">
                <a:ln>
                  <a:noFill/>
                </a:ln>
                <a:solidFill>
                  <a:srgbClr val="FF0000"/>
                </a:solidFill>
                <a:effectLst/>
                <a:uLnTx/>
                <a:uFillTx/>
                <a:latin typeface="Courier New" pitchFamily="49" charset="0"/>
                <a:ea typeface="+mn-ea"/>
                <a:cs typeface="+mn-cs"/>
              </a:rPr>
              <a:t>}</a:t>
            </a:r>
            <a:endParaRPr kumimoji="0" lang="en-US" sz="1300" b="0" i="0" u="none" strike="noStrike" kern="0" cap="none" spc="0" normalizeH="0" baseline="0" noProof="0">
              <a:ln>
                <a:noFill/>
              </a:ln>
              <a:solidFill>
                <a:srgbClr val="FF0000"/>
              </a:solidFill>
              <a:effectLst/>
              <a:uLnTx/>
              <a:uFillTx/>
              <a:latin typeface="Courier New" pitchFamily="49" charset="0"/>
              <a:ea typeface="+mn-ea"/>
              <a:cs typeface="+mn-cs"/>
            </a:endParaRPr>
          </a:p>
          <a:p>
            <a:pPr marL="342900" marR="0" lvl="0" indent="-342900" algn="l" defTabSz="914400" rtl="0" eaLnBrk="1" fontAlgn="base" latinLnBrk="0" hangingPunct="1">
              <a:lnSpc>
                <a:spcPct val="80000"/>
              </a:lnSpc>
              <a:spcBef>
                <a:spcPct val="20000"/>
              </a:spcBef>
              <a:spcAft>
                <a:spcPct val="0"/>
              </a:spcAft>
              <a:buClr>
                <a:srgbClr val="3568C7"/>
              </a:buClr>
              <a:buSzTx/>
              <a:buFontTx/>
              <a:buNone/>
              <a:tabLst/>
              <a:defRPr/>
            </a:pPr>
            <a:r>
              <a:rPr kumimoji="0" lang="en-US" sz="13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en-US" sz="1300" b="1" i="0" u="none" strike="noStrike" kern="0" cap="none" spc="0" normalizeH="0" baseline="0" noProof="0">
                <a:ln>
                  <a:noFill/>
                </a:ln>
                <a:solidFill>
                  <a:srgbClr val="FF0000"/>
                </a:solidFill>
                <a:effectLst/>
                <a:uLnTx/>
                <a:uFillTx/>
                <a:latin typeface="Courier New" pitchFamily="49" charset="0"/>
                <a:ea typeface="+mn-ea"/>
                <a:cs typeface="+mn-cs"/>
              </a:rPr>
              <a:t>}</a:t>
            </a:r>
            <a:endParaRPr kumimoji="0" lang="en-US" sz="1300" b="0" i="0" u="none" strike="noStrike" kern="0" cap="none" spc="0" normalizeH="0" baseline="0" noProof="0">
              <a:ln>
                <a:noFill/>
              </a:ln>
              <a:solidFill>
                <a:srgbClr val="FF0000"/>
              </a:solidFill>
              <a:effectLst/>
              <a:uLnTx/>
              <a:uFillTx/>
              <a:latin typeface="Courier New" pitchFamily="49" charset="0"/>
              <a:ea typeface="+mn-ea"/>
              <a:cs typeface="+mn-cs"/>
            </a:endParaRPr>
          </a:p>
          <a:p>
            <a:pPr marL="342900" marR="0" lvl="0" indent="-342900" algn="l" defTabSz="914400" rtl="0" eaLnBrk="1" fontAlgn="base" latinLnBrk="0" hangingPunct="1">
              <a:lnSpc>
                <a:spcPct val="80000"/>
              </a:lnSpc>
              <a:spcBef>
                <a:spcPct val="20000"/>
              </a:spcBef>
              <a:spcAft>
                <a:spcPct val="0"/>
              </a:spcAft>
              <a:buClr>
                <a:srgbClr val="3568C7"/>
              </a:buClr>
              <a:buSzTx/>
              <a:buFontTx/>
              <a:buNone/>
              <a:tabLst/>
              <a:defRPr/>
            </a:pPr>
            <a:r>
              <a:rPr kumimoji="0" lang="en-US" sz="13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en-US" sz="1300" b="1" i="0" u="none" strike="noStrike" kern="0" cap="none" spc="0" normalizeH="0" baseline="0" noProof="0">
                <a:ln>
                  <a:noFill/>
                </a:ln>
                <a:solidFill>
                  <a:srgbClr val="FF0000"/>
                </a:solidFill>
                <a:effectLst/>
                <a:uLnTx/>
                <a:uFillTx/>
                <a:latin typeface="Courier New" pitchFamily="49" charset="0"/>
                <a:ea typeface="+mn-ea"/>
                <a:cs typeface="+mn-cs"/>
              </a:rPr>
              <a:t>if</a:t>
            </a:r>
            <a:r>
              <a:rPr kumimoji="0" lang="en-US" sz="1300" b="0" i="0" u="none" strike="noStrike" kern="0" cap="none" spc="0" normalizeH="0" baseline="0" noProof="0">
                <a:ln>
                  <a:noFill/>
                </a:ln>
                <a:solidFill>
                  <a:srgbClr val="FF0000"/>
                </a:solidFill>
                <a:effectLst/>
                <a:uLnTx/>
                <a:uFillTx/>
                <a:latin typeface="Courier New" pitchFamily="49" charset="0"/>
                <a:ea typeface="+mn-ea"/>
                <a:cs typeface="+mn-cs"/>
              </a:rPr>
              <a:t> (nsemnale</a:t>
            </a:r>
            <a:r>
              <a:rPr kumimoji="0" lang="ro-RO" sz="13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en-US" sz="1300" b="0" i="0" u="none" strike="noStrike" kern="0" cap="none" spc="0" normalizeH="0" baseline="0" noProof="0">
                <a:ln>
                  <a:noFill/>
                </a:ln>
                <a:solidFill>
                  <a:srgbClr val="FF0000"/>
                </a:solidFill>
                <a:effectLst/>
                <a:uLnTx/>
                <a:uFillTx/>
                <a:latin typeface="Courier New" pitchFamily="49" charset="0"/>
                <a:ea typeface="+mn-ea"/>
                <a:cs typeface="+mn-cs"/>
              </a:rPr>
              <a:t>&lt;&gt;</a:t>
            </a:r>
            <a:r>
              <a:rPr kumimoji="0" lang="ro-RO" sz="13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en-US" sz="1300" b="0" i="0" u="none" strike="noStrike" kern="0" cap="none" spc="0" normalizeH="0" baseline="0" noProof="0">
                <a:ln>
                  <a:noFill/>
                </a:ln>
                <a:solidFill>
                  <a:srgbClr val="FF0000"/>
                </a:solidFill>
                <a:effectLst/>
                <a:uLnTx/>
                <a:uFillTx/>
                <a:latin typeface="Courier New" pitchFamily="49" charset="0"/>
                <a:ea typeface="+mn-ea"/>
                <a:cs typeface="+mn-cs"/>
              </a:rPr>
              <a:t>0) </a:t>
            </a:r>
            <a:r>
              <a:rPr kumimoji="0" lang="en-US" sz="1300" b="1" i="0" u="none" strike="noStrike" kern="0" cap="none" spc="0" normalizeH="0" baseline="0" noProof="0">
                <a:ln>
                  <a:noFill/>
                </a:ln>
                <a:solidFill>
                  <a:srgbClr val="FF0000"/>
                </a:solidFill>
                <a:effectLst/>
                <a:uLnTx/>
                <a:uFillTx/>
                <a:latin typeface="Courier New" pitchFamily="49" charset="0"/>
                <a:ea typeface="+mn-ea"/>
                <a:cs typeface="+mn-cs"/>
              </a:rPr>
              <a:t>send</a:t>
            </a:r>
            <a:r>
              <a:rPr kumimoji="0" lang="en-US" sz="1300" b="0" i="0" u="none" strike="noStrike" kern="0" cap="none" spc="0" normalizeH="0" baseline="0" noProof="0">
                <a:ln>
                  <a:noFill/>
                </a:ln>
                <a:solidFill>
                  <a:srgbClr val="FF0000"/>
                </a:solidFill>
                <a:effectLst/>
                <a:uLnTx/>
                <a:uFillTx/>
                <a:latin typeface="Courier New" pitchFamily="49" charset="0"/>
                <a:ea typeface="+mn-ea"/>
                <a:cs typeface="+mn-cs"/>
              </a:rPr>
              <a:t> stop[i](false);</a:t>
            </a:r>
            <a:r>
              <a:rPr kumimoji="0" lang="ro-RO" sz="13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ro-RO" sz="1300" b="0" i="0" u="none" strike="noStrike" kern="0" cap="none" spc="0" normalizeH="0" baseline="0" noProof="0">
                <a:ln>
                  <a:noFill/>
                </a:ln>
                <a:solidFill>
                  <a:srgbClr val="1822CD"/>
                </a:solidFill>
                <a:effectLst/>
                <a:uLnTx/>
                <a:uFillTx/>
                <a:latin typeface="Courier New" pitchFamily="49" charset="0"/>
                <a:ea typeface="+mn-ea"/>
                <a:cs typeface="+mn-cs"/>
              </a:rPr>
              <a:t>/* mai sunt semnale de primit */</a:t>
            </a:r>
            <a:endParaRPr kumimoji="0" lang="en-US" sz="1300" b="0" i="0" u="none" strike="noStrike" kern="0" cap="none" spc="0" normalizeH="0" baseline="0" noProof="0">
              <a:ln>
                <a:noFill/>
              </a:ln>
              <a:solidFill>
                <a:srgbClr val="1822CD"/>
              </a:solidFill>
              <a:effectLst/>
              <a:uLnTx/>
              <a:uFillTx/>
              <a:latin typeface="Courier New" pitchFamily="49" charset="0"/>
              <a:ea typeface="+mn-ea"/>
              <a:cs typeface="+mn-cs"/>
            </a:endParaRPr>
          </a:p>
          <a:p>
            <a:pPr marL="342900" marR="0" lvl="0" indent="-342900" algn="l" defTabSz="914400" rtl="0" eaLnBrk="1" fontAlgn="base" latinLnBrk="0" hangingPunct="1">
              <a:lnSpc>
                <a:spcPct val="80000"/>
              </a:lnSpc>
              <a:spcBef>
                <a:spcPct val="20000"/>
              </a:spcBef>
              <a:spcAft>
                <a:spcPct val="0"/>
              </a:spcAft>
              <a:buClr>
                <a:srgbClr val="3568C7"/>
              </a:buClr>
              <a:buSzTx/>
              <a:buFontTx/>
              <a:buNone/>
              <a:tabLst/>
              <a:defRPr/>
            </a:pPr>
            <a:r>
              <a:rPr kumimoji="0" lang="en-US" sz="1300" b="0" i="0" u="none" strike="noStrike" kern="0" cap="none" spc="0" normalizeH="0" baseline="0" noProof="0">
                <a:ln>
                  <a:noFill/>
                </a:ln>
                <a:solidFill>
                  <a:srgbClr val="FF0000"/>
                </a:solidFill>
                <a:effectLst/>
                <a:uLnTx/>
                <a:uFillTx/>
                <a:latin typeface="Courier New" pitchFamily="49" charset="0"/>
                <a:ea typeface="+mn-ea"/>
                <a:cs typeface="+mn-cs"/>
              </a:rPr>
              <a:t>      else if (nsemnale</a:t>
            </a:r>
            <a:r>
              <a:rPr kumimoji="0" lang="ro-RO" sz="13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en-US" sz="1300" b="0" i="0" u="none" strike="noStrike" kern="0" cap="none" spc="0" normalizeH="0" baseline="0" noProof="0">
                <a:ln>
                  <a:noFill/>
                </a:ln>
                <a:solidFill>
                  <a:srgbClr val="FF0000"/>
                </a:solidFill>
                <a:effectLst/>
                <a:uLnTx/>
                <a:uFillTx/>
                <a:latin typeface="Courier New" pitchFamily="49" charset="0"/>
                <a:ea typeface="+mn-ea"/>
                <a:cs typeface="+mn-cs"/>
              </a:rPr>
              <a:t>==</a:t>
            </a:r>
            <a:r>
              <a:rPr kumimoji="0" lang="ro-RO" sz="13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en-US" sz="1300" b="0" i="0" u="none" strike="noStrike" kern="0" cap="none" spc="0" normalizeH="0" baseline="0" noProof="0">
                <a:ln>
                  <a:noFill/>
                </a:ln>
                <a:solidFill>
                  <a:srgbClr val="FF0000"/>
                </a:solidFill>
                <a:effectLst/>
                <a:uLnTx/>
                <a:uFillTx/>
                <a:latin typeface="Courier New" pitchFamily="49" charset="0"/>
                <a:ea typeface="+mn-ea"/>
                <a:cs typeface="+mn-cs"/>
              </a:rPr>
              <a:t>0) {</a:t>
            </a:r>
          </a:p>
          <a:p>
            <a:pPr marL="342900" marR="0" lvl="0" indent="-342900" algn="l" defTabSz="914400" rtl="0" eaLnBrk="1" fontAlgn="base" latinLnBrk="0" hangingPunct="1">
              <a:lnSpc>
                <a:spcPct val="80000"/>
              </a:lnSpc>
              <a:spcBef>
                <a:spcPct val="20000"/>
              </a:spcBef>
              <a:spcAft>
                <a:spcPct val="0"/>
              </a:spcAft>
              <a:buClr>
                <a:srgbClr val="3568C7"/>
              </a:buClr>
              <a:buSzTx/>
              <a:buFontTx/>
              <a:buNone/>
              <a:tabLst/>
              <a:defRPr/>
            </a:pPr>
            <a:r>
              <a:rPr kumimoji="0" lang="en-US" sz="13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ro-RO" sz="13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en-US" sz="13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en-US" sz="1300" b="1" i="0" u="none" strike="noStrike" kern="0" cap="none" spc="0" normalizeH="0" baseline="0" noProof="0">
                <a:ln>
                  <a:noFill/>
                </a:ln>
                <a:solidFill>
                  <a:srgbClr val="FF0000"/>
                </a:solidFill>
                <a:effectLst/>
                <a:uLnTx/>
                <a:uFillTx/>
                <a:latin typeface="Courier New" pitchFamily="49" charset="0"/>
                <a:ea typeface="+mn-ea"/>
                <a:cs typeface="+mn-cs"/>
              </a:rPr>
              <a:t>if</a:t>
            </a:r>
            <a:r>
              <a:rPr kumimoji="0" lang="en-US" sz="1300" b="0" i="0" u="none" strike="noStrike" kern="0" cap="none" spc="0" normalizeH="0" baseline="0" noProof="0">
                <a:ln>
                  <a:noFill/>
                </a:ln>
                <a:solidFill>
                  <a:srgbClr val="FF0000"/>
                </a:solidFill>
                <a:effectLst/>
                <a:uLnTx/>
                <a:uFillTx/>
                <a:latin typeface="Courier New" pitchFamily="49" charset="0"/>
                <a:ea typeface="+mn-ea"/>
                <a:cs typeface="+mn-cs"/>
              </a:rPr>
              <a:t> ((i</a:t>
            </a:r>
            <a:r>
              <a:rPr kumimoji="0" lang="ro-RO" sz="13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en-US" sz="1300" b="0" i="0" u="none" strike="noStrike" kern="0" cap="none" spc="0" normalizeH="0" baseline="0" noProof="0">
                <a:ln>
                  <a:noFill/>
                </a:ln>
                <a:solidFill>
                  <a:srgbClr val="FF0000"/>
                </a:solidFill>
                <a:effectLst/>
                <a:uLnTx/>
                <a:uFillTx/>
                <a:latin typeface="Courier New" pitchFamily="49" charset="0"/>
                <a:ea typeface="+mn-ea"/>
                <a:cs typeface="+mn-cs"/>
              </a:rPr>
              <a:t>&lt;&gt;</a:t>
            </a:r>
            <a:r>
              <a:rPr kumimoji="0" lang="ro-RO" sz="13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en-US" sz="1300" b="0" i="0" u="none" strike="noStrike" kern="0" cap="none" spc="0" normalizeH="0" baseline="0" noProof="0">
                <a:ln>
                  <a:noFill/>
                </a:ln>
                <a:solidFill>
                  <a:srgbClr val="FF0000"/>
                </a:solidFill>
                <a:effectLst/>
                <a:uLnTx/>
                <a:uFillTx/>
                <a:latin typeface="Courier New" pitchFamily="49" charset="0"/>
                <a:ea typeface="+mn-ea"/>
                <a:cs typeface="+mn-cs"/>
              </a:rPr>
              <a:t>sursa) </a:t>
            </a:r>
            <a:r>
              <a:rPr kumimoji="0" lang="en-US" sz="1300" b="1" i="0" u="none" strike="noStrike" kern="0" cap="none" spc="0" normalizeH="0" baseline="0" noProof="0">
                <a:ln>
                  <a:noFill/>
                </a:ln>
                <a:solidFill>
                  <a:srgbClr val="FF0000"/>
                </a:solidFill>
                <a:effectLst/>
                <a:uLnTx/>
                <a:uFillTx/>
                <a:latin typeface="Courier New" pitchFamily="49" charset="0"/>
                <a:ea typeface="+mn-ea"/>
                <a:cs typeface="+mn-cs"/>
              </a:rPr>
              <a:t>AND</a:t>
            </a:r>
            <a:r>
              <a:rPr kumimoji="0" lang="en-US" sz="1300" b="0" i="0" u="none" strike="noStrike" kern="0" cap="none" spc="0" normalizeH="0" baseline="0" noProof="0">
                <a:ln>
                  <a:noFill/>
                </a:ln>
                <a:solidFill>
                  <a:srgbClr val="FF0000"/>
                </a:solidFill>
                <a:effectLst/>
                <a:uLnTx/>
                <a:uFillTx/>
                <a:latin typeface="Courier New" pitchFamily="49" charset="0"/>
                <a:ea typeface="+mn-ea"/>
                <a:cs typeface="+mn-cs"/>
              </a:rPr>
              <a:t> (prim</a:t>
            </a:r>
            <a:r>
              <a:rPr kumimoji="0" lang="ro-RO" sz="13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en-US" sz="1300" b="0" i="0" u="none" strike="noStrike" kern="0" cap="none" spc="0" normalizeH="0" baseline="0" noProof="0">
                <a:ln>
                  <a:noFill/>
                </a:ln>
                <a:solidFill>
                  <a:srgbClr val="FF0000"/>
                </a:solidFill>
                <a:effectLst/>
                <a:uLnTx/>
                <a:uFillTx/>
                <a:latin typeface="Courier New" pitchFamily="49" charset="0"/>
                <a:ea typeface="+mn-ea"/>
                <a:cs typeface="+mn-cs"/>
              </a:rPr>
              <a:t>&lt;&gt;</a:t>
            </a:r>
            <a:r>
              <a:rPr kumimoji="0" lang="ro-RO" sz="13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en-US" sz="1300" b="0" i="0" u="none" strike="noStrike" kern="0" cap="none" spc="0" normalizeH="0" baseline="0" noProof="0">
                <a:ln>
                  <a:noFill/>
                </a:ln>
                <a:solidFill>
                  <a:srgbClr val="FF0000"/>
                </a:solidFill>
                <a:effectLst/>
                <a:uLnTx/>
                <a:uFillTx/>
                <a:latin typeface="Courier New" pitchFamily="49" charset="0"/>
                <a:ea typeface="+mn-ea"/>
                <a:cs typeface="+mn-cs"/>
              </a:rPr>
              <a:t>0)) {</a:t>
            </a:r>
            <a:r>
              <a:rPr kumimoji="0" lang="ro-RO" sz="13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ro-RO" sz="1300" b="0" i="0" u="none" strike="noStrike" kern="0" cap="none" spc="0" normalizeH="0" baseline="0" noProof="0">
                <a:ln>
                  <a:noFill/>
                </a:ln>
                <a:solidFill>
                  <a:srgbClr val="1822CD"/>
                </a:solidFill>
                <a:effectLst/>
                <a:uLnTx/>
                <a:uFillTx/>
                <a:latin typeface="Courier New" pitchFamily="49" charset="0"/>
                <a:ea typeface="+mn-ea"/>
                <a:cs typeface="+mn-cs"/>
              </a:rPr>
              <a:t>/* se confirmă lui </a:t>
            </a:r>
            <a:r>
              <a:rPr kumimoji="0" lang="ro-RO" sz="1300" b="0" i="1" u="none" strike="noStrike" kern="0" cap="none" spc="0" normalizeH="0" baseline="0" noProof="0">
                <a:ln>
                  <a:noFill/>
                </a:ln>
                <a:solidFill>
                  <a:srgbClr val="1822CD"/>
                </a:solidFill>
                <a:effectLst/>
                <a:uLnTx/>
                <a:uFillTx/>
                <a:latin typeface="Courier New" pitchFamily="49" charset="0"/>
                <a:ea typeface="+mn-ea"/>
                <a:cs typeface="+mn-cs"/>
              </a:rPr>
              <a:t>prim</a:t>
            </a:r>
            <a:r>
              <a:rPr kumimoji="0" lang="ro-RO" sz="1300" b="0" i="0" u="none" strike="noStrike" kern="0" cap="none" spc="0" normalizeH="0" baseline="0" noProof="0">
                <a:ln>
                  <a:noFill/>
                </a:ln>
                <a:solidFill>
                  <a:srgbClr val="1822CD"/>
                </a:solidFill>
                <a:effectLst/>
                <a:uLnTx/>
                <a:uFillTx/>
                <a:latin typeface="Courier New" pitchFamily="49" charset="0"/>
                <a:ea typeface="+mn-ea"/>
                <a:cs typeface="+mn-cs"/>
              </a:rPr>
              <a:t> */</a:t>
            </a:r>
            <a:endParaRPr kumimoji="0" lang="en-US" sz="1300" b="0" i="0" u="none" strike="noStrike" kern="0" cap="none" spc="0" normalizeH="0" baseline="0" noProof="0">
              <a:ln>
                <a:noFill/>
              </a:ln>
              <a:solidFill>
                <a:srgbClr val="1822CD"/>
              </a:solidFill>
              <a:effectLst/>
              <a:uLnTx/>
              <a:uFillTx/>
              <a:latin typeface="Courier New" pitchFamily="49" charset="0"/>
              <a:ea typeface="+mn-ea"/>
              <a:cs typeface="+mn-cs"/>
            </a:endParaRPr>
          </a:p>
          <a:p>
            <a:pPr marL="342900" marR="0" lvl="0" indent="-342900" algn="l" defTabSz="914400" rtl="0" eaLnBrk="1" fontAlgn="base" latinLnBrk="0" hangingPunct="1">
              <a:lnSpc>
                <a:spcPct val="80000"/>
              </a:lnSpc>
              <a:spcBef>
                <a:spcPct val="20000"/>
              </a:spcBef>
              <a:spcAft>
                <a:spcPct val="0"/>
              </a:spcAft>
              <a:buClr>
                <a:srgbClr val="3568C7"/>
              </a:buClr>
              <a:buSzTx/>
              <a:buFontTx/>
              <a:buNone/>
              <a:tabLst/>
              <a:defRPr/>
            </a:pPr>
            <a:r>
              <a:rPr kumimoji="0" lang="en-US" sz="13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ro-RO" sz="13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en-US" sz="1300" b="1" i="0" u="none" strike="noStrike" kern="0" cap="none" spc="0" normalizeH="0" baseline="0" noProof="0">
                <a:ln>
                  <a:noFill/>
                </a:ln>
                <a:solidFill>
                  <a:srgbClr val="FF0000"/>
                </a:solidFill>
                <a:effectLst/>
                <a:uLnTx/>
                <a:uFillTx/>
                <a:latin typeface="Courier New" pitchFamily="49" charset="0"/>
                <a:ea typeface="+mn-ea"/>
                <a:cs typeface="+mn-cs"/>
              </a:rPr>
              <a:t>while</a:t>
            </a:r>
            <a:r>
              <a:rPr kumimoji="0" lang="en-US" sz="1300" b="0" i="0" u="none" strike="noStrike" kern="0" cap="none" spc="0" normalizeH="0" baseline="0" noProof="0">
                <a:ln>
                  <a:noFill/>
                </a:ln>
                <a:solidFill>
                  <a:srgbClr val="FF0000"/>
                </a:solidFill>
                <a:effectLst/>
                <a:uLnTx/>
                <a:uFillTx/>
                <a:latin typeface="Courier New" pitchFamily="49" charset="0"/>
                <a:ea typeface="+mn-ea"/>
                <a:cs typeface="+mn-cs"/>
              </a:rPr>
              <a:t> (in[prim].deficit</a:t>
            </a:r>
            <a:r>
              <a:rPr kumimoji="0" lang="ro-RO" sz="13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en-US" sz="1300" b="0" i="0" u="none" strike="noStrike" kern="0" cap="none" spc="0" normalizeH="0" baseline="0" noProof="0">
                <a:ln>
                  <a:noFill/>
                </a:ln>
                <a:solidFill>
                  <a:srgbClr val="FF0000"/>
                </a:solidFill>
                <a:effectLst/>
                <a:uLnTx/>
                <a:uFillTx/>
                <a:latin typeface="Courier New" pitchFamily="49" charset="0"/>
                <a:ea typeface="+mn-ea"/>
                <a:cs typeface="+mn-cs"/>
              </a:rPr>
              <a:t>&gt;</a:t>
            </a:r>
            <a:r>
              <a:rPr kumimoji="0" lang="ro-RO" sz="13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en-US" sz="1300" b="0" i="0" u="none" strike="noStrike" kern="0" cap="none" spc="0" normalizeH="0" baseline="0" noProof="0">
                <a:ln>
                  <a:noFill/>
                </a:ln>
                <a:solidFill>
                  <a:srgbClr val="FF0000"/>
                </a:solidFill>
                <a:effectLst/>
                <a:uLnTx/>
                <a:uFillTx/>
                <a:latin typeface="Courier New" pitchFamily="49" charset="0"/>
                <a:ea typeface="+mn-ea"/>
                <a:cs typeface="+mn-cs"/>
              </a:rPr>
              <a:t>0) {</a:t>
            </a:r>
          </a:p>
          <a:p>
            <a:pPr marL="342900" marR="0" lvl="0" indent="-342900" algn="l" defTabSz="914400" rtl="0" eaLnBrk="1" fontAlgn="base" latinLnBrk="0" hangingPunct="1">
              <a:lnSpc>
                <a:spcPct val="80000"/>
              </a:lnSpc>
              <a:spcBef>
                <a:spcPct val="20000"/>
              </a:spcBef>
              <a:spcAft>
                <a:spcPct val="0"/>
              </a:spcAft>
              <a:buClr>
                <a:srgbClr val="3568C7"/>
              </a:buClr>
              <a:buSzTx/>
              <a:buFontTx/>
              <a:buNone/>
              <a:tabLst/>
              <a:defRPr/>
            </a:pPr>
            <a:r>
              <a:rPr kumimoji="0" lang="en-US" sz="13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ro-RO" sz="13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en-US" sz="1300" b="1" i="0" u="none" strike="noStrike" kern="0" cap="none" spc="0" normalizeH="0" baseline="0" noProof="0">
                <a:ln>
                  <a:noFill/>
                </a:ln>
                <a:solidFill>
                  <a:srgbClr val="FF0000"/>
                </a:solidFill>
                <a:effectLst/>
                <a:uLnTx/>
                <a:uFillTx/>
                <a:latin typeface="Courier New" pitchFamily="49" charset="0"/>
                <a:ea typeface="+mn-ea"/>
                <a:cs typeface="+mn-cs"/>
              </a:rPr>
              <a:t>send</a:t>
            </a:r>
            <a:r>
              <a:rPr kumimoji="0" lang="en-US" sz="1300" b="0" i="0" u="none" strike="noStrike" kern="0" cap="none" spc="0" normalizeH="0" baseline="0" noProof="0">
                <a:ln>
                  <a:noFill/>
                </a:ln>
                <a:solidFill>
                  <a:srgbClr val="FF0000"/>
                </a:solidFill>
                <a:effectLst/>
                <a:uLnTx/>
                <a:uFillTx/>
                <a:latin typeface="Courier New" pitchFamily="49" charset="0"/>
                <a:ea typeface="+mn-ea"/>
                <a:cs typeface="+mn-cs"/>
              </a:rPr>
              <a:t> chs[prim](semnal, i);</a:t>
            </a:r>
          </a:p>
          <a:p>
            <a:pPr marL="342900" marR="0" lvl="0" indent="-342900" algn="l" defTabSz="914400" rtl="0" eaLnBrk="1" fontAlgn="base" latinLnBrk="0" hangingPunct="1">
              <a:lnSpc>
                <a:spcPct val="80000"/>
              </a:lnSpc>
              <a:spcBef>
                <a:spcPct val="20000"/>
              </a:spcBef>
              <a:spcAft>
                <a:spcPct val="0"/>
              </a:spcAft>
              <a:buClr>
                <a:srgbClr val="3568C7"/>
              </a:buClr>
              <a:buSzTx/>
              <a:buFontTx/>
              <a:buNone/>
              <a:tabLst/>
              <a:defRPr/>
            </a:pPr>
            <a:r>
              <a:rPr kumimoji="0" lang="en-US" sz="1300" b="0" i="0" u="none" strike="noStrike" kern="0" cap="none" spc="0" normalizeH="0" baseline="0" noProof="0">
                <a:ln>
                  <a:noFill/>
                </a:ln>
                <a:solidFill>
                  <a:srgbClr val="FF0000"/>
                </a:solidFill>
                <a:effectLst/>
                <a:uLnTx/>
                <a:uFillTx/>
                <a:latin typeface="Courier New" pitchFamily="49" charset="0"/>
                <a:ea typeface="+mn-ea"/>
                <a:cs typeface="+mn-cs"/>
              </a:rPr>
              <a:t>               in[prim].deficit = in[prim].deficit</a:t>
            </a:r>
            <a:r>
              <a:rPr kumimoji="0" lang="ro-RO" sz="13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en-US" sz="1300" b="0" i="0" u="none" strike="noStrike" kern="0" cap="none" spc="0" normalizeH="0" baseline="0" noProof="0">
                <a:ln>
                  <a:noFill/>
                </a:ln>
                <a:solidFill>
                  <a:srgbClr val="FF0000"/>
                </a:solidFill>
                <a:effectLst/>
                <a:uLnTx/>
                <a:uFillTx/>
                <a:latin typeface="Courier New" pitchFamily="49" charset="0"/>
                <a:ea typeface="+mn-ea"/>
                <a:cs typeface="+mn-cs"/>
              </a:rPr>
              <a:t>-</a:t>
            </a:r>
            <a:r>
              <a:rPr kumimoji="0" lang="ro-RO" sz="13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en-US" sz="1300" b="0" i="0" u="none" strike="noStrike" kern="0" cap="none" spc="0" normalizeH="0" baseline="0" noProof="0">
                <a:ln>
                  <a:noFill/>
                </a:ln>
                <a:solidFill>
                  <a:srgbClr val="FF0000"/>
                </a:solidFill>
                <a:effectLst/>
                <a:uLnTx/>
                <a:uFillTx/>
                <a:latin typeface="Courier New" pitchFamily="49" charset="0"/>
                <a:ea typeface="+mn-ea"/>
                <a:cs typeface="+mn-cs"/>
              </a:rPr>
              <a:t>1;</a:t>
            </a:r>
          </a:p>
          <a:p>
            <a:pPr marL="342900" marR="0" lvl="0" indent="-342900" algn="l" defTabSz="914400" rtl="0" eaLnBrk="1" fontAlgn="base" latinLnBrk="0" hangingPunct="1">
              <a:lnSpc>
                <a:spcPct val="80000"/>
              </a:lnSpc>
              <a:spcBef>
                <a:spcPct val="20000"/>
              </a:spcBef>
              <a:spcAft>
                <a:spcPct val="0"/>
              </a:spcAft>
              <a:buClr>
                <a:srgbClr val="3568C7"/>
              </a:buClr>
              <a:buSzTx/>
              <a:buFontTx/>
              <a:buNone/>
              <a:tabLst/>
              <a:defRPr/>
            </a:pPr>
            <a:r>
              <a:rPr kumimoji="0" lang="en-US" sz="13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en-US" sz="1300" b="1" i="0" u="none" strike="noStrike" kern="0" cap="none" spc="0" normalizeH="0" baseline="0" noProof="0">
                <a:ln>
                  <a:noFill/>
                </a:ln>
                <a:solidFill>
                  <a:srgbClr val="FF0000"/>
                </a:solidFill>
                <a:effectLst/>
                <a:uLnTx/>
                <a:uFillTx/>
                <a:latin typeface="Courier New" pitchFamily="49" charset="0"/>
                <a:ea typeface="+mn-ea"/>
                <a:cs typeface="+mn-cs"/>
              </a:rPr>
              <a:t>}</a:t>
            </a:r>
            <a:endParaRPr kumimoji="0" lang="en-US" sz="1300" b="0" i="0" u="none" strike="noStrike" kern="0" cap="none" spc="0" normalizeH="0" baseline="0" noProof="0">
              <a:ln>
                <a:noFill/>
              </a:ln>
              <a:solidFill>
                <a:srgbClr val="FF0000"/>
              </a:solidFill>
              <a:effectLst/>
              <a:uLnTx/>
              <a:uFillTx/>
              <a:latin typeface="Courier New" pitchFamily="49" charset="0"/>
              <a:ea typeface="+mn-ea"/>
              <a:cs typeface="+mn-cs"/>
            </a:endParaRPr>
          </a:p>
          <a:p>
            <a:pPr marL="342900" marR="0" lvl="0" indent="-342900" algn="l" defTabSz="914400" rtl="0" eaLnBrk="1" fontAlgn="base" latinLnBrk="0" hangingPunct="1">
              <a:lnSpc>
                <a:spcPct val="80000"/>
              </a:lnSpc>
              <a:spcBef>
                <a:spcPct val="20000"/>
              </a:spcBef>
              <a:spcAft>
                <a:spcPct val="0"/>
              </a:spcAft>
              <a:buClr>
                <a:srgbClr val="3568C7"/>
              </a:buClr>
              <a:buSzTx/>
              <a:buFontTx/>
              <a:buNone/>
              <a:tabLst/>
              <a:defRPr/>
            </a:pPr>
            <a:r>
              <a:rPr kumimoji="0" lang="en-US" sz="13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en-US" sz="1300" b="1" i="0" u="none" strike="noStrike" kern="0" cap="none" spc="0" normalizeH="0" baseline="0" noProof="0">
                <a:ln>
                  <a:noFill/>
                </a:ln>
                <a:solidFill>
                  <a:srgbClr val="FF0000"/>
                </a:solidFill>
                <a:effectLst/>
                <a:uLnTx/>
                <a:uFillTx/>
                <a:latin typeface="Courier New" pitchFamily="49" charset="0"/>
                <a:ea typeface="+mn-ea"/>
                <a:cs typeface="+mn-cs"/>
              </a:rPr>
              <a:t>}</a:t>
            </a:r>
            <a:endParaRPr kumimoji="0" lang="en-US" sz="1300" b="0" i="0" u="none" strike="noStrike" kern="0" cap="none" spc="0" normalizeH="0" baseline="0" noProof="0">
              <a:ln>
                <a:noFill/>
              </a:ln>
              <a:solidFill>
                <a:srgbClr val="FF0000"/>
              </a:solidFill>
              <a:effectLst/>
              <a:uLnTx/>
              <a:uFillTx/>
              <a:latin typeface="Courier New" pitchFamily="49" charset="0"/>
              <a:ea typeface="+mn-ea"/>
              <a:cs typeface="+mn-cs"/>
            </a:endParaRPr>
          </a:p>
          <a:p>
            <a:pPr marL="342900" marR="0" lvl="0" indent="-342900" algn="l" defTabSz="914400" rtl="0" eaLnBrk="1" fontAlgn="base" latinLnBrk="0" hangingPunct="1">
              <a:lnSpc>
                <a:spcPct val="80000"/>
              </a:lnSpc>
              <a:spcBef>
                <a:spcPct val="20000"/>
              </a:spcBef>
              <a:spcAft>
                <a:spcPct val="0"/>
              </a:spcAft>
              <a:buClr>
                <a:srgbClr val="3568C7"/>
              </a:buClr>
              <a:buSzTx/>
              <a:buFontTx/>
              <a:buNone/>
              <a:tabLst/>
              <a:defRPr/>
            </a:pPr>
            <a:r>
              <a:rPr kumimoji="0" lang="en-US" sz="1300" b="0" i="0" u="none" strike="noStrike" kern="0" cap="none" spc="0" normalizeH="0" baseline="0" noProof="0">
                <a:ln>
                  <a:noFill/>
                </a:ln>
                <a:solidFill>
                  <a:srgbClr val="FF0000"/>
                </a:solidFill>
                <a:effectLst/>
                <a:uLnTx/>
                <a:uFillTx/>
                <a:latin typeface="Courier New" pitchFamily="49" charset="0"/>
                <a:ea typeface="+mn-ea"/>
                <a:cs typeface="+mn-cs"/>
              </a:rPr>
              <a:t>          send stop[i](true);</a:t>
            </a:r>
          </a:p>
          <a:p>
            <a:pPr marL="342900" marR="0" lvl="0" indent="-342900" algn="l" defTabSz="914400" rtl="0" eaLnBrk="1" fontAlgn="base" latinLnBrk="0" hangingPunct="1">
              <a:lnSpc>
                <a:spcPct val="80000"/>
              </a:lnSpc>
              <a:spcBef>
                <a:spcPct val="20000"/>
              </a:spcBef>
              <a:spcAft>
                <a:spcPct val="0"/>
              </a:spcAft>
              <a:buClr>
                <a:srgbClr val="3568C7"/>
              </a:buClr>
              <a:buSzTx/>
              <a:buFontTx/>
              <a:buNone/>
              <a:tabLst/>
              <a:defRPr/>
            </a:pPr>
            <a:r>
              <a:rPr kumimoji="0" lang="en-US" sz="13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sv-SE" sz="1300" b="1" i="0" u="none" strike="noStrike" kern="0" cap="none" spc="0" normalizeH="0" baseline="0" noProof="0">
                <a:ln>
                  <a:noFill/>
                </a:ln>
                <a:solidFill>
                  <a:srgbClr val="FF0000"/>
                </a:solidFill>
                <a:effectLst/>
                <a:uLnTx/>
                <a:uFillTx/>
                <a:latin typeface="Courier New" pitchFamily="49" charset="0"/>
                <a:ea typeface="+mn-ea"/>
                <a:cs typeface="+mn-cs"/>
              </a:rPr>
              <a:t>}}</a:t>
            </a:r>
            <a:endParaRPr kumimoji="0" lang="sv-SE" sz="1300" b="0" i="0" u="none" strike="noStrike" kern="0" cap="none" spc="0" normalizeH="0" baseline="0" noProof="0">
              <a:ln>
                <a:noFill/>
              </a:ln>
              <a:solidFill>
                <a:srgbClr val="FF0000"/>
              </a:solidFill>
              <a:effectLst/>
              <a:uLnTx/>
              <a:uFillTx/>
              <a:latin typeface="Courier New" pitchFamily="49" charset="0"/>
              <a:ea typeface="+mn-ea"/>
              <a:cs typeface="+mn-cs"/>
            </a:endParaRPr>
          </a:p>
          <a:p>
            <a:pPr marL="342900" marR="0" lvl="0" indent="-342900" algn="l" defTabSz="914400" rtl="0" eaLnBrk="1" fontAlgn="base" latinLnBrk="0" hangingPunct="1">
              <a:lnSpc>
                <a:spcPct val="80000"/>
              </a:lnSpc>
              <a:spcBef>
                <a:spcPct val="20000"/>
              </a:spcBef>
              <a:spcAft>
                <a:spcPct val="0"/>
              </a:spcAft>
              <a:buClr>
                <a:srgbClr val="3568C7"/>
              </a:buClr>
              <a:buSzTx/>
              <a:buFontTx/>
              <a:buNone/>
              <a:tabLst/>
              <a:defRPr/>
            </a:pPr>
            <a:r>
              <a:rPr kumimoji="0" lang="sv-SE" sz="13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sv-SE" sz="1300" b="1" i="0" u="none" strike="noStrike" kern="0" cap="none" spc="0" normalizeH="0" baseline="0" noProof="0">
                <a:ln>
                  <a:noFill/>
                </a:ln>
                <a:solidFill>
                  <a:srgbClr val="FF0000"/>
                </a:solidFill>
                <a:effectLst/>
                <a:uLnTx/>
                <a:uFillTx/>
                <a:latin typeface="Courier New" pitchFamily="49" charset="0"/>
                <a:ea typeface="+mn-ea"/>
                <a:cs typeface="+mn-cs"/>
              </a:rPr>
              <a:t>}</a:t>
            </a:r>
            <a:endParaRPr kumimoji="0" lang="en-US" sz="1300" b="0" i="0" u="none" strike="noStrike" kern="0" cap="none" spc="0" normalizeH="0" baseline="0" noProof="0">
              <a:ln>
                <a:noFill/>
              </a:ln>
              <a:solidFill>
                <a:srgbClr val="FF0000"/>
              </a:solidFill>
              <a:effectLst/>
              <a:uLnTx/>
              <a:uFillTx/>
              <a:latin typeface="Courier New" pitchFamily="49" charset="0"/>
              <a:ea typeface="+mn-ea"/>
              <a:cs typeface="+mn-cs"/>
            </a:endParaRPr>
          </a:p>
          <a:p>
            <a:pPr marL="342900" marR="0" lvl="0" indent="-342900" algn="l" defTabSz="914400" rtl="0" eaLnBrk="1" fontAlgn="base" latinLnBrk="0" hangingPunct="1">
              <a:lnSpc>
                <a:spcPct val="90000"/>
              </a:lnSpc>
              <a:spcBef>
                <a:spcPct val="20000"/>
              </a:spcBef>
              <a:spcAft>
                <a:spcPct val="0"/>
              </a:spcAft>
              <a:buClr>
                <a:srgbClr val="3568C7"/>
              </a:buClr>
              <a:buSzTx/>
              <a:buFontTx/>
              <a:buNone/>
              <a:tabLst/>
              <a:defRPr/>
            </a:pPr>
            <a:endParaRPr kumimoji="0" lang="en-US" sz="1300" b="0" i="0" u="none" strike="noStrike" kern="0" cap="none" spc="0" normalizeH="0" baseline="0" noProof="0" dirty="0">
              <a:ln>
                <a:noFill/>
              </a:ln>
              <a:solidFill>
                <a:srgbClr val="F06157"/>
              </a:solidFill>
              <a:effectLst/>
              <a:uLnTx/>
              <a:uFillTx/>
              <a:latin typeface="Courier New" pitchFamily="49" charset="0"/>
              <a:ea typeface="+mn-ea"/>
              <a:cs typeface="+mn-cs"/>
            </a:endParaRPr>
          </a:p>
        </p:txBody>
      </p:sp>
      <p:sp>
        <p:nvSpPr>
          <p:cNvPr id="13" name="Rectangular Callout 6">
            <a:extLst>
              <a:ext uri="{FF2B5EF4-FFF2-40B4-BE49-F238E27FC236}">
                <a16:creationId xmlns:a16="http://schemas.microsoft.com/office/drawing/2014/main" id="{76F084EF-E84D-41FD-B553-07B1D2A9153C}"/>
              </a:ext>
            </a:extLst>
          </p:cNvPr>
          <p:cNvSpPr/>
          <p:nvPr/>
        </p:nvSpPr>
        <p:spPr bwMode="auto">
          <a:xfrm>
            <a:off x="4860032" y="1760699"/>
            <a:ext cx="4176464" cy="428315"/>
          </a:xfrm>
          <a:prstGeom prst="wedgeRectCallout">
            <a:avLst>
              <a:gd name="adj1" fmla="val -107331"/>
              <a:gd name="adj2" fmla="val 150106"/>
            </a:avLst>
          </a:prstGeom>
          <a:gradFill rotWithShape="1">
            <a:gsLst>
              <a:gs pos="3000">
                <a:srgbClr val="3568C7">
                  <a:tint val="50000"/>
                  <a:satMod val="300000"/>
                  <a:lumMod val="77000"/>
                  <a:lumOff val="23000"/>
                  <a:alpha val="25000"/>
                </a:srgbClr>
              </a:gs>
              <a:gs pos="85000">
                <a:srgbClr val="3568C7">
                  <a:tint val="37000"/>
                  <a:satMod val="300000"/>
                  <a:alpha val="50000"/>
                </a:srgbClr>
              </a:gs>
              <a:gs pos="100000">
                <a:srgbClr val="3568C7">
                  <a:tint val="15000"/>
                  <a:satMod val="350000"/>
                  <a:alpha val="75000"/>
                </a:srgbClr>
              </a:gs>
            </a:gsLst>
            <a:lin ang="16200000" scaled="1"/>
          </a:gradFill>
          <a:ln w="9525" cap="flat" cmpd="sng" algn="ctr">
            <a:solidFill>
              <a:srgbClr val="3568C7">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a:ln>
                  <a:noFill/>
                </a:ln>
                <a:solidFill>
                  <a:srgbClr val="000000"/>
                </a:solidFill>
                <a:effectLst/>
                <a:uLnTx/>
                <a:uFillTx/>
                <a:latin typeface="Times" charset="0"/>
                <a:ea typeface="+mn-ea"/>
                <a:cs typeface="+mn-cs"/>
              </a:rPr>
              <a:t>semnal de la Prelucrare: a primit un </a:t>
            </a:r>
            <a:r>
              <a:rPr kumimoji="0" lang="ro-RO" sz="1800" b="0" i="0" u="none" strike="noStrike" kern="0" cap="none" spc="0" normalizeH="0" baseline="0" noProof="0" dirty="0">
                <a:ln>
                  <a:noFill/>
                </a:ln>
                <a:solidFill>
                  <a:srgbClr val="1822CD"/>
                </a:solidFill>
                <a:effectLst/>
                <a:uLnTx/>
                <a:uFillTx/>
                <a:latin typeface="Times" charset="0"/>
                <a:ea typeface="+mn-ea"/>
                <a:cs typeface="+mn-cs"/>
              </a:rPr>
              <a:t>mesaj</a:t>
            </a:r>
          </a:p>
        </p:txBody>
      </p:sp>
      <p:sp>
        <p:nvSpPr>
          <p:cNvPr id="14" name="Rectangular Callout 7">
            <a:extLst>
              <a:ext uri="{FF2B5EF4-FFF2-40B4-BE49-F238E27FC236}">
                <a16:creationId xmlns:a16="http://schemas.microsoft.com/office/drawing/2014/main" id="{EB91064E-4AAF-4F1C-B676-F9DD5959C13D}"/>
              </a:ext>
            </a:extLst>
          </p:cNvPr>
          <p:cNvSpPr/>
          <p:nvPr/>
        </p:nvSpPr>
        <p:spPr bwMode="auto">
          <a:xfrm>
            <a:off x="4860032" y="2189014"/>
            <a:ext cx="4176464" cy="389819"/>
          </a:xfrm>
          <a:prstGeom prst="wedgeRectCallout">
            <a:avLst>
              <a:gd name="adj1" fmla="val -105549"/>
              <a:gd name="adj2" fmla="val 140296"/>
            </a:avLst>
          </a:prstGeom>
          <a:gradFill rotWithShape="1">
            <a:gsLst>
              <a:gs pos="3000">
                <a:srgbClr val="3568C7">
                  <a:tint val="50000"/>
                  <a:satMod val="300000"/>
                  <a:lumMod val="77000"/>
                  <a:lumOff val="23000"/>
                  <a:alpha val="25000"/>
                </a:srgbClr>
              </a:gs>
              <a:gs pos="85000">
                <a:srgbClr val="3568C7">
                  <a:tint val="37000"/>
                  <a:satMod val="300000"/>
                  <a:alpha val="50000"/>
                </a:srgbClr>
              </a:gs>
              <a:gs pos="100000">
                <a:srgbClr val="3568C7">
                  <a:tint val="15000"/>
                  <a:satMod val="350000"/>
                  <a:alpha val="75000"/>
                </a:srgbClr>
              </a:gs>
            </a:gsLst>
            <a:lin ang="16200000" scaled="1"/>
          </a:gradFill>
          <a:ln w="9525" cap="flat" cmpd="sng" algn="ctr">
            <a:solidFill>
              <a:srgbClr val="3568C7">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a:ln>
                  <a:noFill/>
                </a:ln>
                <a:solidFill>
                  <a:srgbClr val="000000"/>
                </a:solidFill>
                <a:effectLst/>
                <a:uLnTx/>
                <a:uFillTx/>
                <a:latin typeface="Times" charset="0"/>
                <a:ea typeface="+mn-ea"/>
                <a:cs typeface="+mn-cs"/>
              </a:rPr>
              <a:t>semnal de la Prelucrare: a trimis un </a:t>
            </a:r>
            <a:r>
              <a:rPr kumimoji="0" lang="ro-RO" sz="1800" b="0" i="0" u="none" strike="noStrike" kern="0" cap="none" spc="0" normalizeH="0" baseline="0" noProof="0" dirty="0">
                <a:ln>
                  <a:noFill/>
                </a:ln>
                <a:solidFill>
                  <a:srgbClr val="1822CD"/>
                </a:solidFill>
                <a:effectLst/>
                <a:uLnTx/>
                <a:uFillTx/>
                <a:latin typeface="Times" charset="0"/>
                <a:ea typeface="+mn-ea"/>
                <a:cs typeface="+mn-cs"/>
              </a:rPr>
              <a:t>mesaj</a:t>
            </a:r>
          </a:p>
        </p:txBody>
      </p:sp>
      <p:sp>
        <p:nvSpPr>
          <p:cNvPr id="15" name="Rectangular Callout 8">
            <a:extLst>
              <a:ext uri="{FF2B5EF4-FFF2-40B4-BE49-F238E27FC236}">
                <a16:creationId xmlns:a16="http://schemas.microsoft.com/office/drawing/2014/main" id="{17DF6C1E-4B9B-4141-AB2C-618B127BA772}"/>
              </a:ext>
            </a:extLst>
          </p:cNvPr>
          <p:cNvSpPr/>
          <p:nvPr/>
        </p:nvSpPr>
        <p:spPr bwMode="auto">
          <a:xfrm>
            <a:off x="5712993" y="2367335"/>
            <a:ext cx="3431007" cy="422996"/>
          </a:xfrm>
          <a:prstGeom prst="wedgeRectCallout">
            <a:avLst>
              <a:gd name="adj1" fmla="val -144091"/>
              <a:gd name="adj2" fmla="val 142158"/>
            </a:avLst>
          </a:prstGeom>
          <a:gradFill rotWithShape="1">
            <a:gsLst>
              <a:gs pos="3000">
                <a:srgbClr val="3568C7">
                  <a:tint val="50000"/>
                  <a:satMod val="300000"/>
                  <a:lumMod val="77000"/>
                  <a:lumOff val="23000"/>
                  <a:alpha val="25000"/>
                </a:srgbClr>
              </a:gs>
              <a:gs pos="85000">
                <a:srgbClr val="3568C7">
                  <a:tint val="37000"/>
                  <a:satMod val="300000"/>
                  <a:alpha val="50000"/>
                </a:srgbClr>
              </a:gs>
              <a:gs pos="100000">
                <a:srgbClr val="3568C7">
                  <a:tint val="15000"/>
                  <a:satMod val="350000"/>
                  <a:alpha val="75000"/>
                </a:srgbClr>
              </a:gs>
            </a:gsLst>
            <a:lin ang="16200000" scaled="1"/>
          </a:gradFill>
          <a:ln w="9525" cap="flat" cmpd="sng" algn="ctr">
            <a:solidFill>
              <a:srgbClr val="3568C7">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a:ln>
                  <a:noFill/>
                </a:ln>
                <a:solidFill>
                  <a:srgbClr val="FF0000"/>
                </a:solidFill>
                <a:effectLst/>
                <a:uLnTx/>
                <a:uFillTx/>
                <a:latin typeface="Times" charset="0"/>
                <a:ea typeface="+mn-ea"/>
                <a:cs typeface="+mn-cs"/>
              </a:rPr>
              <a:t>semnal de confirmare</a:t>
            </a:r>
            <a:r>
              <a:rPr kumimoji="0" lang="ro-RO" sz="1800" b="0" i="0" u="none" strike="noStrike" kern="0" cap="none" spc="0" normalizeH="0" baseline="0" noProof="0" dirty="0">
                <a:ln>
                  <a:noFill/>
                </a:ln>
                <a:solidFill>
                  <a:srgbClr val="000000"/>
                </a:solidFill>
                <a:effectLst/>
                <a:uLnTx/>
                <a:uFillTx/>
                <a:latin typeface="Times" charset="0"/>
                <a:ea typeface="+mn-ea"/>
                <a:cs typeface="+mn-cs"/>
              </a:rPr>
              <a:t> de la alt nod</a:t>
            </a:r>
          </a:p>
        </p:txBody>
      </p:sp>
      <p:sp>
        <p:nvSpPr>
          <p:cNvPr id="16" name="Rectangular Callout 11">
            <a:extLst>
              <a:ext uri="{FF2B5EF4-FFF2-40B4-BE49-F238E27FC236}">
                <a16:creationId xmlns:a16="http://schemas.microsoft.com/office/drawing/2014/main" id="{3C8438F9-E613-47D2-859D-52AA895E3D64}"/>
              </a:ext>
            </a:extLst>
          </p:cNvPr>
          <p:cNvSpPr/>
          <p:nvPr/>
        </p:nvSpPr>
        <p:spPr bwMode="auto">
          <a:xfrm>
            <a:off x="5712993" y="2996953"/>
            <a:ext cx="3153974" cy="432048"/>
          </a:xfrm>
          <a:prstGeom prst="wedgeRectCallout">
            <a:avLst>
              <a:gd name="adj1" fmla="val -132854"/>
              <a:gd name="adj2" fmla="val 44184"/>
            </a:avLst>
          </a:prstGeom>
          <a:gradFill rotWithShape="1">
            <a:gsLst>
              <a:gs pos="3000">
                <a:srgbClr val="3568C7">
                  <a:tint val="50000"/>
                  <a:satMod val="300000"/>
                  <a:lumMod val="77000"/>
                  <a:lumOff val="23000"/>
                  <a:alpha val="25000"/>
                </a:srgbClr>
              </a:gs>
              <a:gs pos="85000">
                <a:srgbClr val="3568C7">
                  <a:tint val="37000"/>
                  <a:satMod val="300000"/>
                  <a:alpha val="50000"/>
                </a:srgbClr>
              </a:gs>
              <a:gs pos="100000">
                <a:srgbClr val="3568C7">
                  <a:tint val="15000"/>
                  <a:satMod val="350000"/>
                  <a:alpha val="75000"/>
                </a:srgbClr>
              </a:gs>
            </a:gsLst>
            <a:lin ang="16200000" scaled="1"/>
          </a:gradFill>
          <a:ln w="9525" cap="flat" cmpd="sng" algn="ctr">
            <a:solidFill>
              <a:srgbClr val="3568C7">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a:ln>
                  <a:noFill/>
                </a:ln>
                <a:solidFill>
                  <a:srgbClr val="000000"/>
                </a:solidFill>
                <a:effectLst/>
                <a:uLnTx/>
                <a:uFillTx/>
                <a:latin typeface="Times" charset="0"/>
                <a:ea typeface="+mn-ea"/>
                <a:cs typeface="+mn-cs"/>
              </a:rPr>
              <a:t>Prelucrare dorește terminarea</a:t>
            </a:r>
          </a:p>
        </p:txBody>
      </p:sp>
    </p:spTree>
    <p:extLst>
      <p:ext uri="{BB962C8B-B14F-4D97-AF65-F5344CB8AC3E}">
        <p14:creationId xmlns:p14="http://schemas.microsoft.com/office/powerpoint/2010/main" val="229507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4"/>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5"/>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3" grpId="1" animBg="1"/>
      <p:bldP spid="14" grpId="0" animBg="1"/>
      <p:bldP spid="14" grpId="1" animBg="1"/>
      <p:bldP spid="15" grpId="0" animBg="1"/>
      <p:bldP spid="15" grpId="1" animBg="1"/>
      <p:bldP spid="16" grpId="0" animBg="1"/>
      <p:bldP spid="16" grpId="1"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571BF8-ACDA-1040-9A9A-02396116EE27}"/>
              </a:ext>
            </a:extLst>
          </p:cNvPr>
          <p:cNvSpPr>
            <a:spLocks noGrp="1"/>
          </p:cNvSpPr>
          <p:nvPr>
            <p:ph type="title"/>
          </p:nvPr>
        </p:nvSpPr>
        <p:spPr>
          <a:xfrm>
            <a:off x="404477" y="2773072"/>
            <a:ext cx="8515350" cy="458788"/>
          </a:xfrm>
        </p:spPr>
        <p:txBody>
          <a:bodyPr/>
          <a:lstStyle/>
          <a:p>
            <a:r>
              <a:rPr lang="en-US" dirty="0" err="1"/>
              <a:t>Detecția</a:t>
            </a:r>
            <a:r>
              <a:rPr lang="en-US" dirty="0"/>
              <a:t> </a:t>
            </a:r>
            <a:r>
              <a:rPr lang="en-US" dirty="0" err="1"/>
              <a:t>terminării</a:t>
            </a:r>
            <a:r>
              <a:rPr lang="en-US" dirty="0"/>
              <a:t> </a:t>
            </a:r>
            <a:r>
              <a:rPr lang="en-US" dirty="0" err="1"/>
              <a:t>folosind</a:t>
            </a:r>
            <a:r>
              <a:rPr lang="en-US" dirty="0"/>
              <a:t> </a:t>
            </a:r>
            <a:r>
              <a:rPr lang="en-US" dirty="0" err="1"/>
              <a:t>marcaje</a:t>
            </a:r>
            <a:endParaRPr lang="ro-RO" dirty="0"/>
          </a:p>
        </p:txBody>
      </p:sp>
    </p:spTree>
    <p:extLst>
      <p:ext uri="{BB962C8B-B14F-4D97-AF65-F5344CB8AC3E}">
        <p14:creationId xmlns:p14="http://schemas.microsoft.com/office/powerpoint/2010/main" val="41754789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DFCFB5-FF6B-0448-8252-4398F381CB92}"/>
              </a:ext>
            </a:extLst>
          </p:cNvPr>
          <p:cNvSpPr>
            <a:spLocks noGrp="1"/>
          </p:cNvSpPr>
          <p:nvPr>
            <p:ph type="title"/>
          </p:nvPr>
        </p:nvSpPr>
        <p:spPr/>
        <p:txBody>
          <a:bodyPr/>
          <a:lstStyle/>
          <a:p>
            <a:endParaRPr lang="ro-RO"/>
          </a:p>
        </p:txBody>
      </p:sp>
      <p:sp>
        <p:nvSpPr>
          <p:cNvPr id="3" name="Content Placeholder 2">
            <a:extLst>
              <a:ext uri="{FF2B5EF4-FFF2-40B4-BE49-F238E27FC236}">
                <a16:creationId xmlns:a16="http://schemas.microsoft.com/office/drawing/2014/main" id="{BCCDF86E-C7D3-2343-A061-EC18EADD98CF}"/>
              </a:ext>
            </a:extLst>
          </p:cNvPr>
          <p:cNvSpPr>
            <a:spLocks noGrp="1"/>
          </p:cNvSpPr>
          <p:nvPr>
            <p:ph idx="1"/>
          </p:nvPr>
        </p:nvSpPr>
        <p:spPr/>
        <p:txBody>
          <a:bodyPr/>
          <a:lstStyle/>
          <a:p>
            <a:endParaRPr lang="ro-RO"/>
          </a:p>
        </p:txBody>
      </p:sp>
      <p:pic>
        <p:nvPicPr>
          <p:cNvPr id="4" name="Picture 3">
            <a:extLst>
              <a:ext uri="{FF2B5EF4-FFF2-40B4-BE49-F238E27FC236}">
                <a16:creationId xmlns:a16="http://schemas.microsoft.com/office/drawing/2014/main" id="{F90BBA21-A77F-1741-8D60-DE3F06F3F8F3}"/>
              </a:ext>
            </a:extLst>
          </p:cNvPr>
          <p:cNvPicPr>
            <a:picLocks noChangeAspect="1"/>
          </p:cNvPicPr>
          <p:nvPr/>
        </p:nvPicPr>
        <p:blipFill>
          <a:blip r:embed="rId2"/>
          <a:stretch>
            <a:fillRect/>
          </a:stretch>
        </p:blipFill>
        <p:spPr>
          <a:xfrm>
            <a:off x="314325" y="442912"/>
            <a:ext cx="5568169" cy="6027313"/>
          </a:xfrm>
          <a:prstGeom prst="rect">
            <a:avLst/>
          </a:prstGeom>
        </p:spPr>
      </p:pic>
      <p:sp>
        <p:nvSpPr>
          <p:cNvPr id="5" name="Rectangle 4">
            <a:extLst>
              <a:ext uri="{FF2B5EF4-FFF2-40B4-BE49-F238E27FC236}">
                <a16:creationId xmlns:a16="http://schemas.microsoft.com/office/drawing/2014/main" id="{C3A7D684-C7DB-8141-9EBD-59ED06CDD680}"/>
              </a:ext>
            </a:extLst>
          </p:cNvPr>
          <p:cNvSpPr/>
          <p:nvPr/>
        </p:nvSpPr>
        <p:spPr>
          <a:xfrm>
            <a:off x="6063066" y="4365164"/>
            <a:ext cx="2952145" cy="1015663"/>
          </a:xfrm>
          <a:prstGeom prst="rect">
            <a:avLst/>
          </a:prstGeom>
        </p:spPr>
        <p:txBody>
          <a:bodyPr wrap="square">
            <a:spAutoFit/>
          </a:bodyPr>
          <a:lstStyle/>
          <a:p>
            <a:r>
              <a:rPr lang="ro-RO" sz="1200" dirty="0" err="1">
                <a:solidFill>
                  <a:srgbClr val="222222"/>
                </a:solidFill>
              </a:rPr>
              <a:t>Misra</a:t>
            </a:r>
            <a:r>
              <a:rPr lang="ro-RO" sz="1200" dirty="0">
                <a:solidFill>
                  <a:srgbClr val="222222"/>
                </a:solidFill>
              </a:rPr>
              <a:t>, </a:t>
            </a:r>
            <a:r>
              <a:rPr lang="ro-RO" sz="1200" dirty="0" err="1">
                <a:solidFill>
                  <a:srgbClr val="222222"/>
                </a:solidFill>
              </a:rPr>
              <a:t>Jayadev</a:t>
            </a:r>
            <a:r>
              <a:rPr lang="ro-RO" sz="1200" dirty="0">
                <a:solidFill>
                  <a:srgbClr val="222222"/>
                </a:solidFill>
              </a:rPr>
              <a:t>. "</a:t>
            </a:r>
            <a:r>
              <a:rPr lang="ro-RO" sz="1200" dirty="0" err="1">
                <a:solidFill>
                  <a:srgbClr val="222222"/>
                </a:solidFill>
              </a:rPr>
              <a:t>Detecting</a:t>
            </a:r>
            <a:r>
              <a:rPr lang="ro-RO" sz="1200" dirty="0">
                <a:solidFill>
                  <a:srgbClr val="222222"/>
                </a:solidFill>
              </a:rPr>
              <a:t> </a:t>
            </a:r>
            <a:r>
              <a:rPr lang="ro-RO" sz="1200" dirty="0" err="1">
                <a:solidFill>
                  <a:srgbClr val="222222"/>
                </a:solidFill>
              </a:rPr>
              <a:t>termination</a:t>
            </a:r>
            <a:r>
              <a:rPr lang="ro-RO" sz="1200" dirty="0">
                <a:solidFill>
                  <a:srgbClr val="222222"/>
                </a:solidFill>
              </a:rPr>
              <a:t> of </a:t>
            </a:r>
            <a:r>
              <a:rPr lang="ro-RO" sz="1200" dirty="0" err="1">
                <a:solidFill>
                  <a:srgbClr val="222222"/>
                </a:solidFill>
              </a:rPr>
              <a:t>distributed</a:t>
            </a:r>
            <a:r>
              <a:rPr lang="ro-RO" sz="1200" dirty="0">
                <a:solidFill>
                  <a:srgbClr val="222222"/>
                </a:solidFill>
              </a:rPr>
              <a:t> </a:t>
            </a:r>
            <a:r>
              <a:rPr lang="ro-RO" sz="1200" dirty="0" err="1">
                <a:solidFill>
                  <a:srgbClr val="222222"/>
                </a:solidFill>
              </a:rPr>
              <a:t>computations</a:t>
            </a:r>
            <a:r>
              <a:rPr lang="ro-RO" sz="1200" dirty="0">
                <a:solidFill>
                  <a:srgbClr val="222222"/>
                </a:solidFill>
              </a:rPr>
              <a:t> </a:t>
            </a:r>
            <a:r>
              <a:rPr lang="ro-RO" sz="1200" dirty="0" err="1">
                <a:solidFill>
                  <a:srgbClr val="222222"/>
                </a:solidFill>
              </a:rPr>
              <a:t>using</a:t>
            </a:r>
            <a:r>
              <a:rPr lang="ro-RO" sz="1200" dirty="0">
                <a:solidFill>
                  <a:srgbClr val="222222"/>
                </a:solidFill>
              </a:rPr>
              <a:t> </a:t>
            </a:r>
            <a:r>
              <a:rPr lang="ro-RO" sz="1200" dirty="0" err="1">
                <a:solidFill>
                  <a:srgbClr val="222222"/>
                </a:solidFill>
              </a:rPr>
              <a:t>markers</a:t>
            </a:r>
            <a:r>
              <a:rPr lang="ro-RO" sz="1200" dirty="0">
                <a:solidFill>
                  <a:srgbClr val="222222"/>
                </a:solidFill>
              </a:rPr>
              <a:t>." </a:t>
            </a:r>
            <a:r>
              <a:rPr lang="ro-RO" sz="1200" i="1" dirty="0" err="1">
                <a:solidFill>
                  <a:srgbClr val="222222"/>
                </a:solidFill>
              </a:rPr>
              <a:t>Proceedings</a:t>
            </a:r>
            <a:r>
              <a:rPr lang="ro-RO" sz="1200" i="1" dirty="0">
                <a:solidFill>
                  <a:srgbClr val="222222"/>
                </a:solidFill>
              </a:rPr>
              <a:t> of </a:t>
            </a:r>
            <a:r>
              <a:rPr lang="ro-RO" sz="1200" i="1" dirty="0" err="1">
                <a:solidFill>
                  <a:srgbClr val="222222"/>
                </a:solidFill>
              </a:rPr>
              <a:t>the</a:t>
            </a:r>
            <a:r>
              <a:rPr lang="ro-RO" sz="1200" i="1" dirty="0">
                <a:solidFill>
                  <a:srgbClr val="222222"/>
                </a:solidFill>
              </a:rPr>
              <a:t> </a:t>
            </a:r>
            <a:r>
              <a:rPr lang="ro-RO" sz="1200" i="1" dirty="0" err="1">
                <a:solidFill>
                  <a:srgbClr val="222222"/>
                </a:solidFill>
              </a:rPr>
              <a:t>second</a:t>
            </a:r>
            <a:r>
              <a:rPr lang="ro-RO" sz="1200" i="1" dirty="0">
                <a:solidFill>
                  <a:srgbClr val="222222"/>
                </a:solidFill>
              </a:rPr>
              <a:t> </a:t>
            </a:r>
            <a:r>
              <a:rPr lang="ro-RO" sz="1200" i="1" dirty="0" err="1">
                <a:solidFill>
                  <a:srgbClr val="222222"/>
                </a:solidFill>
              </a:rPr>
              <a:t>annual</a:t>
            </a:r>
            <a:r>
              <a:rPr lang="ro-RO" sz="1200" i="1" dirty="0">
                <a:solidFill>
                  <a:srgbClr val="222222"/>
                </a:solidFill>
              </a:rPr>
              <a:t> ACM </a:t>
            </a:r>
            <a:r>
              <a:rPr lang="ro-RO" sz="1200" i="1" dirty="0" err="1">
                <a:solidFill>
                  <a:srgbClr val="222222"/>
                </a:solidFill>
              </a:rPr>
              <a:t>symposium</a:t>
            </a:r>
            <a:r>
              <a:rPr lang="ro-RO" sz="1200" i="1" dirty="0">
                <a:solidFill>
                  <a:srgbClr val="222222"/>
                </a:solidFill>
              </a:rPr>
              <a:t> on </a:t>
            </a:r>
            <a:r>
              <a:rPr lang="ro-RO" sz="1200" i="1" dirty="0" err="1">
                <a:solidFill>
                  <a:srgbClr val="222222"/>
                </a:solidFill>
              </a:rPr>
              <a:t>Principles</a:t>
            </a:r>
            <a:r>
              <a:rPr lang="ro-RO" sz="1200" i="1" dirty="0">
                <a:solidFill>
                  <a:srgbClr val="222222"/>
                </a:solidFill>
              </a:rPr>
              <a:t> of </a:t>
            </a:r>
            <a:r>
              <a:rPr lang="ro-RO" sz="1200" i="1" dirty="0" err="1">
                <a:solidFill>
                  <a:srgbClr val="222222"/>
                </a:solidFill>
              </a:rPr>
              <a:t>distributed</a:t>
            </a:r>
            <a:r>
              <a:rPr lang="ro-RO" sz="1200" i="1" dirty="0">
                <a:solidFill>
                  <a:srgbClr val="222222"/>
                </a:solidFill>
              </a:rPr>
              <a:t> </a:t>
            </a:r>
            <a:r>
              <a:rPr lang="ro-RO" sz="1200" i="1" dirty="0" err="1">
                <a:solidFill>
                  <a:srgbClr val="222222"/>
                </a:solidFill>
              </a:rPr>
              <a:t>computing</a:t>
            </a:r>
            <a:r>
              <a:rPr lang="ro-RO" sz="1200" dirty="0">
                <a:solidFill>
                  <a:srgbClr val="222222"/>
                </a:solidFill>
              </a:rPr>
              <a:t>. ACM, 1983.</a:t>
            </a:r>
            <a:endParaRPr lang="ro-RO" sz="1200" dirty="0"/>
          </a:p>
        </p:txBody>
      </p:sp>
      <p:pic>
        <p:nvPicPr>
          <p:cNvPr id="6" name="Picture 5">
            <a:extLst>
              <a:ext uri="{FF2B5EF4-FFF2-40B4-BE49-F238E27FC236}">
                <a16:creationId xmlns:a16="http://schemas.microsoft.com/office/drawing/2014/main" id="{50F8E425-FC25-014A-A8D3-D1839F439F60}"/>
              </a:ext>
            </a:extLst>
          </p:cNvPr>
          <p:cNvPicPr>
            <a:picLocks noChangeAspect="1"/>
          </p:cNvPicPr>
          <p:nvPr/>
        </p:nvPicPr>
        <p:blipFill>
          <a:blip r:embed="rId3"/>
          <a:stretch>
            <a:fillRect/>
          </a:stretch>
        </p:blipFill>
        <p:spPr>
          <a:xfrm>
            <a:off x="6624738" y="1979396"/>
            <a:ext cx="1828800" cy="2286000"/>
          </a:xfrm>
          <a:prstGeom prst="rect">
            <a:avLst/>
          </a:prstGeom>
        </p:spPr>
      </p:pic>
    </p:spTree>
    <p:extLst>
      <p:ext uri="{BB962C8B-B14F-4D97-AF65-F5344CB8AC3E}">
        <p14:creationId xmlns:p14="http://schemas.microsoft.com/office/powerpoint/2010/main" val="65896714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2BD2B5-0DB0-4B35-98AE-6DD175D6511D}"/>
              </a:ext>
            </a:extLst>
          </p:cNvPr>
          <p:cNvSpPr>
            <a:spLocks noGrp="1"/>
          </p:cNvSpPr>
          <p:nvPr>
            <p:ph type="title"/>
          </p:nvPr>
        </p:nvSpPr>
        <p:spPr/>
        <p:txBody>
          <a:bodyPr/>
          <a:lstStyle/>
          <a:p>
            <a:r>
              <a:rPr lang="en-US" dirty="0" err="1"/>
              <a:t>Detecția</a:t>
            </a:r>
            <a:r>
              <a:rPr lang="en-US" dirty="0"/>
              <a:t> </a:t>
            </a:r>
            <a:r>
              <a:rPr lang="en-US" dirty="0" err="1"/>
              <a:t>terminării</a:t>
            </a:r>
            <a:r>
              <a:rPr lang="en-US" dirty="0"/>
              <a:t> </a:t>
            </a:r>
            <a:r>
              <a:rPr lang="en-US" dirty="0" err="1"/>
              <a:t>folosind</a:t>
            </a:r>
            <a:r>
              <a:rPr lang="en-US" dirty="0"/>
              <a:t> </a:t>
            </a:r>
            <a:r>
              <a:rPr lang="en-US" dirty="0" err="1"/>
              <a:t>marcaje</a:t>
            </a:r>
            <a:r>
              <a:rPr lang="ro-RO" dirty="0"/>
              <a:t> (1)</a:t>
            </a:r>
            <a:endParaRPr lang="en-US" dirty="0"/>
          </a:p>
        </p:txBody>
      </p:sp>
      <p:sp>
        <p:nvSpPr>
          <p:cNvPr id="23" name="Rectangle 3">
            <a:extLst>
              <a:ext uri="{FF2B5EF4-FFF2-40B4-BE49-F238E27FC236}">
                <a16:creationId xmlns:a16="http://schemas.microsoft.com/office/drawing/2014/main" id="{306A43CE-4FBD-4EB3-A3B6-FD2A7F536500}"/>
              </a:ext>
            </a:extLst>
          </p:cNvPr>
          <p:cNvSpPr txBox="1">
            <a:spLocks noChangeArrowheads="1"/>
          </p:cNvSpPr>
          <p:nvPr/>
        </p:nvSpPr>
        <p:spPr bwMode="auto">
          <a:xfrm>
            <a:off x="0" y="1430352"/>
            <a:ext cx="9144000" cy="5157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lr>
                <a:schemeClr val="accent1"/>
              </a:buClr>
              <a:buFont typeface="Times"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Wingdings" pitchFamily="2" charset="2"/>
              <a:buChar char="w"/>
              <a:defRPr sz="2800">
                <a:solidFill>
                  <a:schemeClr val="tx1"/>
                </a:solidFill>
                <a:latin typeface="+mn-lt"/>
              </a:defRPr>
            </a:lvl2pPr>
            <a:lvl3pPr marL="1085850" indent="-228600" algn="l" rtl="0" eaLnBrk="0" fontAlgn="base" hangingPunct="0">
              <a:spcBef>
                <a:spcPct val="20000"/>
              </a:spcBef>
              <a:spcAft>
                <a:spcPct val="0"/>
              </a:spcAft>
              <a:buClr>
                <a:schemeClr val="accent1"/>
              </a:buClr>
              <a:buFont typeface="Wingdings" pitchFamily="2" charset="2"/>
              <a:buChar char="§"/>
              <a:defRPr sz="2400">
                <a:solidFill>
                  <a:schemeClr val="tx1"/>
                </a:solidFill>
                <a:latin typeface="+mn-lt"/>
              </a:defRPr>
            </a:lvl3pPr>
            <a:lvl4pPr marL="1428750" indent="-228600" algn="l" rtl="0" eaLnBrk="0" fontAlgn="base" hangingPunct="0">
              <a:spcBef>
                <a:spcPct val="20000"/>
              </a:spcBef>
              <a:spcAft>
                <a:spcPct val="0"/>
              </a:spcAft>
              <a:buClr>
                <a:schemeClr val="accent2"/>
              </a:buClr>
              <a:buFont typeface="Times" charset="0"/>
              <a:buChar char="•"/>
              <a:defRPr sz="2000">
                <a:solidFill>
                  <a:schemeClr val="tx1"/>
                </a:solidFill>
                <a:latin typeface="+mn-lt"/>
              </a:defRPr>
            </a:lvl4pPr>
            <a:lvl5pPr marL="1771650" indent="-228600" algn="l" rtl="0" eaLnBrk="0" fontAlgn="base" hangingPunct="0">
              <a:spcBef>
                <a:spcPct val="20000"/>
              </a:spcBef>
              <a:spcAft>
                <a:spcPct val="0"/>
              </a:spcAft>
              <a:buClr>
                <a:schemeClr val="tx2"/>
              </a:buClr>
              <a:buFont typeface="Wingdings" pitchFamily="2" charset="2"/>
              <a:buChar char="§"/>
              <a:defRPr sz="2000">
                <a:solidFill>
                  <a:schemeClr val="tx1"/>
                </a:solidFill>
                <a:latin typeface="+mn-lt"/>
              </a:defRPr>
            </a:lvl5pPr>
            <a:lvl6pPr marL="22288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6pPr>
            <a:lvl7pPr marL="26860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7pPr>
            <a:lvl8pPr marL="31432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8pPr>
            <a:lvl9pPr marL="36004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90000"/>
              </a:lnSpc>
              <a:spcBef>
                <a:spcPct val="20000"/>
              </a:spcBef>
              <a:spcAft>
                <a:spcPct val="0"/>
              </a:spcAft>
              <a:buClr>
                <a:srgbClr val="3568C7"/>
              </a:buClr>
              <a:buSzTx/>
              <a:buFont typeface="Times" charset="0"/>
              <a:buChar char="•"/>
              <a:tabLst/>
              <a:defRPr/>
            </a:pPr>
            <a:r>
              <a:rPr kumimoji="0" lang="en-US" sz="2400" b="0" i="0" u="none" strike="noStrike" kern="0" cap="none" spc="0" normalizeH="0" baseline="0" noProof="0" dirty="0" err="1">
                <a:ln>
                  <a:noFill/>
                </a:ln>
                <a:solidFill>
                  <a:srgbClr val="000000"/>
                </a:solidFill>
                <a:effectLst/>
                <a:uLnTx/>
                <a:uFillTx/>
              </a:rPr>
              <a:t>Procesele</a:t>
            </a:r>
            <a:r>
              <a:rPr kumimoji="0" lang="en-US" sz="2400" b="0" i="0" u="none" strike="noStrike" kern="0" cap="none" spc="0" normalizeH="0" baseline="0" noProof="0" dirty="0">
                <a:ln>
                  <a:noFill/>
                </a:ln>
                <a:solidFill>
                  <a:srgbClr val="000000"/>
                </a:solidFill>
                <a:effectLst/>
                <a:uLnTx/>
                <a:uFillTx/>
              </a:rPr>
              <a:t> transmit </a:t>
            </a:r>
            <a:r>
              <a:rPr kumimoji="0" lang="en-US" sz="2400" b="0" i="0" u="none" strike="noStrike" kern="0" cap="none" spc="0" normalizeH="0" baseline="0" noProof="0" dirty="0" err="1">
                <a:ln>
                  <a:noFill/>
                </a:ln>
                <a:solidFill>
                  <a:srgbClr val="00B01B"/>
                </a:solidFill>
                <a:effectLst/>
                <a:uLnTx/>
                <a:uFillTx/>
              </a:rPr>
              <a:t>mesaje</a:t>
            </a:r>
            <a:r>
              <a:rPr kumimoji="0" lang="en-US" sz="2400" b="0" i="0" u="none" strike="noStrike" kern="0" cap="none" spc="0" normalizeH="0" baseline="0" noProof="0" dirty="0">
                <a:ln>
                  <a:noFill/>
                </a:ln>
                <a:solidFill>
                  <a:srgbClr val="00B01B"/>
                </a:solidFill>
                <a:effectLst/>
                <a:uLnTx/>
                <a:uFillTx/>
              </a:rPr>
              <a:t> de </a:t>
            </a:r>
            <a:r>
              <a:rPr kumimoji="0" lang="en-US" sz="2400" b="0" i="0" u="none" strike="noStrike" kern="0" cap="none" spc="0" normalizeH="0" baseline="0" noProof="0" dirty="0" err="1">
                <a:ln>
                  <a:noFill/>
                </a:ln>
                <a:solidFill>
                  <a:srgbClr val="00B050"/>
                </a:solidFill>
                <a:effectLst/>
                <a:uLnTx/>
                <a:uFillTx/>
              </a:rPr>
              <a:t>marcaj</a:t>
            </a:r>
            <a:r>
              <a:rPr kumimoji="0" lang="en-US" sz="2400" b="1" i="0" u="none" strike="noStrike" kern="0" cap="none" spc="0" normalizeH="0" baseline="0" noProof="0" dirty="0">
                <a:ln>
                  <a:noFill/>
                </a:ln>
                <a:solidFill>
                  <a:srgbClr val="000000"/>
                </a:solidFill>
                <a:effectLst/>
                <a:uLnTx/>
                <a:uFillTx/>
              </a:rPr>
              <a:t> </a:t>
            </a:r>
            <a:r>
              <a:rPr kumimoji="0" lang="en-US" sz="2400" b="0" i="0" u="none" strike="noStrike" kern="0" cap="none" spc="0" normalizeH="0" baseline="0" noProof="0" dirty="0">
                <a:ln>
                  <a:noFill/>
                </a:ln>
                <a:solidFill>
                  <a:srgbClr val="000000"/>
                </a:solidFill>
                <a:effectLst/>
                <a:uLnTx/>
                <a:uFillTx/>
              </a:rPr>
              <a:t>la sf</a:t>
            </a:r>
            <a:r>
              <a:rPr kumimoji="0" lang="ro-RO" sz="2400" b="0" i="0" u="none" strike="noStrike" kern="0" cap="none" spc="0" normalizeH="0" baseline="0" noProof="0" dirty="0">
                <a:ln>
                  <a:noFill/>
                </a:ln>
                <a:solidFill>
                  <a:srgbClr val="000000"/>
                </a:solidFill>
                <a:effectLst/>
                <a:uLnTx/>
                <a:uFillTx/>
              </a:rPr>
              <a:t>â</a:t>
            </a:r>
            <a:r>
              <a:rPr kumimoji="0" lang="en-US" sz="2400" b="0" i="0" u="none" strike="noStrike" kern="0" cap="none" spc="0" normalizeH="0" baseline="0" noProof="0" dirty="0" err="1">
                <a:ln>
                  <a:noFill/>
                </a:ln>
                <a:solidFill>
                  <a:srgbClr val="000000"/>
                </a:solidFill>
                <a:effectLst/>
                <a:uLnTx/>
                <a:uFillTx/>
              </a:rPr>
              <a:t>rşitului</a:t>
            </a:r>
            <a:r>
              <a:rPr kumimoji="0" lang="en-US" sz="2400" b="0" i="0" u="none" strike="noStrike" kern="0" cap="none" spc="0" normalizeH="0" baseline="0" noProof="0" dirty="0">
                <a:ln>
                  <a:noFill/>
                </a:ln>
                <a:solidFill>
                  <a:srgbClr val="000000"/>
                </a:solidFill>
                <a:effectLst/>
                <a:uLnTx/>
                <a:uFillTx/>
              </a:rPr>
              <a:t> </a:t>
            </a:r>
            <a:r>
              <a:rPr kumimoji="0" lang="en-US" sz="2400" b="0" i="0" u="none" strike="noStrike" kern="0" cap="none" spc="0" normalizeH="0" baseline="0" noProof="0" dirty="0" err="1">
                <a:ln>
                  <a:noFill/>
                </a:ln>
                <a:solidFill>
                  <a:srgbClr val="000000"/>
                </a:solidFill>
                <a:effectLst/>
                <a:uLnTx/>
                <a:uFillTx/>
              </a:rPr>
              <a:t>comunicației</a:t>
            </a:r>
            <a:r>
              <a:rPr kumimoji="0" lang="ro-RO" sz="2400" b="0" i="0" u="none" strike="noStrike" kern="0" cap="none" spc="0" normalizeH="0" baseline="0" noProof="0" dirty="0">
                <a:ln>
                  <a:noFill/>
                </a:ln>
                <a:solidFill>
                  <a:srgbClr val="000000"/>
                </a:solidFill>
                <a:effectLst/>
                <a:uLnTx/>
                <a:uFillTx/>
              </a:rPr>
              <a:t>.</a:t>
            </a:r>
            <a:endParaRPr kumimoji="0" lang="en-US" sz="2400" b="0" i="0" u="none" strike="noStrike" kern="0" cap="none" spc="0" normalizeH="0" baseline="0" noProof="0" dirty="0">
              <a:ln>
                <a:noFill/>
              </a:ln>
              <a:solidFill>
                <a:srgbClr val="000000"/>
              </a:solidFill>
              <a:effectLst/>
              <a:uLnTx/>
              <a:uFillTx/>
            </a:endParaRPr>
          </a:p>
          <a:p>
            <a:pPr marL="342900" marR="0" lvl="0" indent="-342900" algn="l" defTabSz="914400" rtl="0" eaLnBrk="1" fontAlgn="base" latinLnBrk="0" hangingPunct="1">
              <a:lnSpc>
                <a:spcPct val="90000"/>
              </a:lnSpc>
              <a:spcBef>
                <a:spcPct val="20000"/>
              </a:spcBef>
              <a:spcAft>
                <a:spcPct val="0"/>
              </a:spcAft>
              <a:buClr>
                <a:srgbClr val="3568C7"/>
              </a:buClr>
              <a:buSzTx/>
              <a:buFont typeface="Times" charset="0"/>
              <a:buChar char="•"/>
              <a:tabLst/>
              <a:defRPr/>
            </a:pPr>
            <a:r>
              <a:rPr kumimoji="0" lang="ro-RO" sz="2400" b="0" i="0" u="none" strike="noStrike" kern="0" cap="none" spc="0" normalizeH="0" baseline="0" noProof="0" dirty="0">
                <a:ln>
                  <a:noFill/>
                </a:ln>
                <a:solidFill>
                  <a:srgbClr val="000000"/>
                </a:solidFill>
                <a:effectLst/>
                <a:uLnTx/>
                <a:uFillTx/>
              </a:rPr>
              <a:t>Procesele p</a:t>
            </a:r>
            <a:r>
              <a:rPr kumimoji="0" lang="en-US" sz="2400" b="0" i="0" u="none" strike="noStrike" kern="0" cap="none" spc="0" normalizeH="0" baseline="0" noProof="0" dirty="0" err="1">
                <a:ln>
                  <a:noFill/>
                </a:ln>
                <a:solidFill>
                  <a:srgbClr val="000000"/>
                </a:solidFill>
                <a:effectLst/>
                <a:uLnTx/>
                <a:uFillTx/>
              </a:rPr>
              <a:t>rimesc</a:t>
            </a:r>
            <a:r>
              <a:rPr kumimoji="0" lang="ro-RO" sz="2400" b="0" i="0" u="none" strike="noStrike" kern="0" cap="none" spc="0" normalizeH="0" baseline="0" noProof="0" dirty="0">
                <a:ln>
                  <a:noFill/>
                </a:ln>
                <a:solidFill>
                  <a:srgbClr val="000000"/>
                </a:solidFill>
                <a:effectLst/>
                <a:uLnTx/>
                <a:uFillTx/>
              </a:rPr>
              <a:t> </a:t>
            </a:r>
            <a:r>
              <a:rPr kumimoji="0" lang="ro-RO" sz="2400" b="0" i="0" u="none" strike="noStrike" kern="0" cap="none" spc="0" normalizeH="0" baseline="0" noProof="0" dirty="0">
                <a:ln>
                  <a:noFill/>
                </a:ln>
                <a:solidFill>
                  <a:srgbClr val="FF0000"/>
                </a:solidFill>
                <a:effectLst/>
                <a:uLnTx/>
                <a:uFillTx/>
              </a:rPr>
              <a:t>semnale de</a:t>
            </a:r>
            <a:r>
              <a:rPr kumimoji="0" lang="en-US" sz="2400" b="0" i="0" u="none" strike="noStrike" kern="0" cap="none" spc="0" normalizeH="0" baseline="0" noProof="0" dirty="0">
                <a:ln>
                  <a:noFill/>
                </a:ln>
                <a:solidFill>
                  <a:srgbClr val="FF0000"/>
                </a:solidFill>
                <a:effectLst/>
                <a:uLnTx/>
                <a:uFillTx/>
              </a:rPr>
              <a:t> </a:t>
            </a:r>
            <a:r>
              <a:rPr kumimoji="0" lang="en-US" sz="2400" b="0" i="0" u="none" strike="noStrike" kern="0" cap="none" spc="0" normalizeH="0" baseline="0" noProof="0" dirty="0" err="1">
                <a:ln>
                  <a:noFill/>
                </a:ln>
                <a:solidFill>
                  <a:srgbClr val="FF0000"/>
                </a:solidFill>
                <a:effectLst/>
                <a:uLnTx/>
                <a:uFillTx/>
              </a:rPr>
              <a:t>confirmare</a:t>
            </a:r>
            <a:r>
              <a:rPr kumimoji="0" lang="en-US" sz="2400" b="0" i="0" u="none" strike="noStrike" kern="0" cap="none" spc="0" normalizeH="0" baseline="0" noProof="0" dirty="0">
                <a:ln>
                  <a:noFill/>
                </a:ln>
                <a:solidFill>
                  <a:srgbClr val="000000"/>
                </a:solidFill>
                <a:effectLst/>
                <a:uLnTx/>
                <a:uFillTx/>
              </a:rPr>
              <a:t> </a:t>
            </a:r>
            <a:r>
              <a:rPr kumimoji="0" lang="en-US" sz="2400" b="0" i="0" u="none" strike="noStrike" kern="0" cap="none" spc="0" normalizeH="0" baseline="0" noProof="0" dirty="0" err="1">
                <a:ln>
                  <a:noFill/>
                </a:ln>
                <a:solidFill>
                  <a:srgbClr val="000000"/>
                </a:solidFill>
                <a:effectLst/>
                <a:uLnTx/>
                <a:uFillTx/>
              </a:rPr>
              <a:t>doar</a:t>
            </a:r>
            <a:r>
              <a:rPr kumimoji="0" lang="en-US" sz="2400" b="0" i="0" u="none" strike="noStrike" kern="0" cap="none" spc="0" normalizeH="0" baseline="0" noProof="0" dirty="0">
                <a:ln>
                  <a:noFill/>
                </a:ln>
                <a:solidFill>
                  <a:srgbClr val="000000"/>
                </a:solidFill>
                <a:effectLst/>
                <a:uLnTx/>
                <a:uFillTx/>
              </a:rPr>
              <a:t> </a:t>
            </a:r>
            <a:r>
              <a:rPr kumimoji="0" lang="en-US" sz="2400" b="0" i="0" u="none" strike="noStrike" kern="0" cap="none" spc="0" normalizeH="0" baseline="0" noProof="0" dirty="0" err="1">
                <a:ln>
                  <a:noFill/>
                </a:ln>
                <a:solidFill>
                  <a:srgbClr val="000000"/>
                </a:solidFill>
                <a:effectLst/>
                <a:uLnTx/>
                <a:uFillTx/>
              </a:rPr>
              <a:t>pentru</a:t>
            </a:r>
            <a:r>
              <a:rPr kumimoji="0" lang="en-US" sz="2400" b="0" i="0" u="none" strike="noStrike" kern="0" cap="none" spc="0" normalizeH="0" baseline="0" noProof="0" dirty="0">
                <a:ln>
                  <a:noFill/>
                </a:ln>
                <a:solidFill>
                  <a:srgbClr val="000000"/>
                </a:solidFill>
                <a:effectLst/>
                <a:uLnTx/>
                <a:uFillTx/>
              </a:rPr>
              <a:t> </a:t>
            </a:r>
            <a:r>
              <a:rPr kumimoji="0" lang="ro-RO" sz="2400" b="0" i="0" u="none" strike="noStrike" kern="0" cap="none" spc="0" normalizeH="0" baseline="0" noProof="0" dirty="0">
                <a:ln>
                  <a:noFill/>
                </a:ln>
                <a:solidFill>
                  <a:srgbClr val="00B050"/>
                </a:solidFill>
                <a:effectLst/>
                <a:uLnTx/>
                <a:uFillTx/>
              </a:rPr>
              <a:t>marcaje</a:t>
            </a:r>
            <a:r>
              <a:rPr kumimoji="0" lang="ro-RO" sz="2400" b="0" i="0" u="none" strike="noStrike" kern="0" cap="none" spc="0" normalizeH="0" baseline="0" noProof="0" dirty="0">
                <a:ln>
                  <a:noFill/>
                </a:ln>
                <a:solidFill>
                  <a:srgbClr val="000000"/>
                </a:solidFill>
                <a:effectLst/>
                <a:uLnTx/>
                <a:uFillTx/>
              </a:rPr>
              <a:t>.</a:t>
            </a:r>
            <a:endParaRPr kumimoji="0" lang="en-US" sz="2400" b="0" i="0" u="none" strike="noStrike" kern="0" cap="none" spc="0" normalizeH="0" baseline="0" noProof="0" dirty="0">
              <a:ln>
                <a:noFill/>
              </a:ln>
              <a:solidFill>
                <a:srgbClr val="000000"/>
              </a:solidFill>
              <a:effectLst/>
              <a:uLnTx/>
              <a:uFillTx/>
            </a:endParaRPr>
          </a:p>
          <a:p>
            <a:pPr marL="342900" marR="0" lvl="0" indent="-342900" algn="l" defTabSz="914400" rtl="0" eaLnBrk="1" fontAlgn="base" latinLnBrk="0" hangingPunct="1">
              <a:lnSpc>
                <a:spcPct val="90000"/>
              </a:lnSpc>
              <a:spcBef>
                <a:spcPct val="20000"/>
              </a:spcBef>
              <a:spcAft>
                <a:spcPct val="0"/>
              </a:spcAft>
              <a:buClr>
                <a:srgbClr val="3568C7"/>
              </a:buClr>
              <a:buSzTx/>
              <a:buFont typeface="Times" charset="0"/>
              <a:buChar char="•"/>
              <a:tabLst/>
              <a:defRPr/>
            </a:pPr>
            <a:r>
              <a:rPr kumimoji="0" lang="ro-RO" sz="2400" b="0" i="0" u="none" strike="noStrike" kern="0" cap="none" spc="0" normalizeH="0" baseline="0" noProof="0" dirty="0">
                <a:ln>
                  <a:noFill/>
                </a:ln>
                <a:solidFill>
                  <a:srgbClr val="000000"/>
                </a:solidFill>
                <a:effectLst/>
                <a:uLnTx/>
                <a:uFillTx/>
              </a:rPr>
              <a:t>P</a:t>
            </a:r>
            <a:r>
              <a:rPr kumimoji="0" lang="en-US" sz="2400" b="0" i="0" u="none" strike="noStrike" kern="0" cap="none" spc="0" normalizeH="0" baseline="0" noProof="0" dirty="0" err="1">
                <a:ln>
                  <a:noFill/>
                </a:ln>
                <a:solidFill>
                  <a:srgbClr val="000000"/>
                </a:solidFill>
                <a:effectLst/>
                <a:uLnTx/>
                <a:uFillTx/>
              </a:rPr>
              <a:t>entru</a:t>
            </a:r>
            <a:r>
              <a:rPr kumimoji="0" lang="en-US" sz="2400" b="0" i="0" u="none" strike="noStrike" kern="0" cap="none" spc="0" normalizeH="0" baseline="0" noProof="0" dirty="0">
                <a:ln>
                  <a:noFill/>
                </a:ln>
                <a:solidFill>
                  <a:srgbClr val="000000"/>
                </a:solidFill>
                <a:effectLst/>
                <a:uLnTx/>
                <a:uFillTx/>
              </a:rPr>
              <a:t> </a:t>
            </a:r>
            <a:r>
              <a:rPr kumimoji="0" lang="en-US" sz="2400" b="0" i="0" u="none" strike="noStrike" kern="0" cap="none" spc="0" normalizeH="0" baseline="0" noProof="0" dirty="0" err="1">
                <a:ln>
                  <a:noFill/>
                </a:ln>
                <a:solidFill>
                  <a:srgbClr val="000000"/>
                </a:solidFill>
                <a:effectLst/>
                <a:uLnTx/>
                <a:uFillTx/>
              </a:rPr>
              <a:t>terminare</a:t>
            </a:r>
            <a:r>
              <a:rPr kumimoji="0" lang="en-US" sz="2400" b="0" i="0" u="none" strike="noStrike" kern="0" cap="none" spc="0" normalizeH="0" baseline="0" noProof="0" dirty="0">
                <a:ln>
                  <a:noFill/>
                </a:ln>
                <a:solidFill>
                  <a:srgbClr val="000000"/>
                </a:solidFill>
                <a:effectLst/>
                <a:uLnTx/>
                <a:uFillTx/>
              </a:rPr>
              <a:t>:</a:t>
            </a:r>
          </a:p>
          <a:p>
            <a:pPr marL="742950" marR="0" lvl="1" indent="-285750" algn="l" defTabSz="914400" rtl="0" eaLnBrk="1" fontAlgn="base" latinLnBrk="0" hangingPunct="1">
              <a:lnSpc>
                <a:spcPct val="90000"/>
              </a:lnSpc>
              <a:spcBef>
                <a:spcPct val="20000"/>
              </a:spcBef>
              <a:spcAft>
                <a:spcPct val="0"/>
              </a:spcAft>
              <a:buClr>
                <a:srgbClr val="F06157"/>
              </a:buClr>
              <a:buSzTx/>
              <a:buFont typeface="Wingdings" pitchFamily="2" charset="2"/>
              <a:buChar char="w"/>
              <a:tabLst/>
              <a:defRPr/>
            </a:pPr>
            <a:r>
              <a:rPr kumimoji="0" lang="en-US" sz="2200" b="0" i="0" u="none" strike="noStrike" kern="0" cap="none" spc="0" normalizeH="0" baseline="0" noProof="0" dirty="0">
                <a:ln>
                  <a:noFill/>
                </a:ln>
                <a:solidFill>
                  <a:srgbClr val="000000"/>
                </a:solidFill>
                <a:effectLst/>
                <a:uLnTx/>
                <a:uFillTx/>
              </a:rPr>
              <a:t>a</a:t>
            </a:r>
            <a:r>
              <a:rPr kumimoji="0" lang="ro-RO" sz="2200" b="0" i="0" u="none" strike="noStrike" kern="0" cap="none" spc="0" normalizeH="0" baseline="0" noProof="0" dirty="0" err="1">
                <a:ln>
                  <a:noFill/>
                </a:ln>
                <a:solidFill>
                  <a:srgbClr val="000000"/>
                </a:solidFill>
                <a:effectLst/>
                <a:uLnTx/>
                <a:uFillTx/>
              </a:rPr>
              <a:t>şteaptă</a:t>
            </a:r>
            <a:r>
              <a:rPr kumimoji="0" lang="ro-RO" sz="2200" b="0" i="0" u="none" strike="noStrike" kern="0" cap="none" spc="0" normalizeH="0" baseline="0" noProof="0" dirty="0">
                <a:ln>
                  <a:noFill/>
                </a:ln>
                <a:solidFill>
                  <a:srgbClr val="000000"/>
                </a:solidFill>
                <a:effectLst/>
                <a:uLnTx/>
                <a:uFillTx/>
              </a:rPr>
              <a:t>  </a:t>
            </a:r>
            <a:r>
              <a:rPr kumimoji="0" lang="ro-RO" sz="2200" b="0" i="0" u="none" strike="noStrike" kern="0" cap="none" spc="0" normalizeH="0" baseline="0" noProof="0" dirty="0">
                <a:ln>
                  <a:noFill/>
                </a:ln>
                <a:solidFill>
                  <a:srgbClr val="00B050"/>
                </a:solidFill>
                <a:effectLst/>
                <a:uLnTx/>
                <a:uFillTx/>
              </a:rPr>
              <a:t>marcaje </a:t>
            </a:r>
            <a:r>
              <a:rPr kumimoji="0" lang="ro-RO" sz="2200" b="0" i="0" u="none" strike="noStrike" kern="0" cap="none" spc="0" normalizeH="0" baseline="0" noProof="0" dirty="0">
                <a:ln>
                  <a:noFill/>
                </a:ln>
                <a:solidFill>
                  <a:srgbClr val="000000"/>
                </a:solidFill>
                <a:effectLst/>
                <a:uLnTx/>
                <a:uFillTx/>
              </a:rPr>
              <a:t> pe legăturile de intrare</a:t>
            </a:r>
            <a:endParaRPr kumimoji="0" lang="en-US" sz="2200" b="0" i="0" u="none" strike="noStrike" kern="0" cap="none" spc="0" normalizeH="0" baseline="0" noProof="0" dirty="0">
              <a:ln>
                <a:noFill/>
              </a:ln>
              <a:solidFill>
                <a:srgbClr val="000000"/>
              </a:solidFill>
              <a:effectLst/>
              <a:uLnTx/>
              <a:uFillTx/>
            </a:endParaRPr>
          </a:p>
          <a:p>
            <a:pPr marL="1085850" marR="0" lvl="2" indent="-228600" algn="l" defTabSz="914400" rtl="0" eaLnBrk="1" fontAlgn="base" latinLnBrk="0" hangingPunct="1">
              <a:lnSpc>
                <a:spcPct val="90000"/>
              </a:lnSpc>
              <a:spcBef>
                <a:spcPct val="20000"/>
              </a:spcBef>
              <a:spcAft>
                <a:spcPct val="0"/>
              </a:spcAft>
              <a:buClr>
                <a:srgbClr val="3568C7"/>
              </a:buClr>
              <a:buSzTx/>
              <a:buFont typeface="Wingdings" pitchFamily="2" charset="2"/>
              <a:buChar char="§"/>
              <a:tabLst/>
              <a:defRPr/>
            </a:pPr>
            <a:r>
              <a:rPr kumimoji="0" lang="ro-RO" sz="1800" b="0" i="1" u="none" strike="noStrike" kern="0" cap="none" spc="0" normalizeH="0" baseline="0" noProof="0" dirty="0">
                <a:ln>
                  <a:noFill/>
                </a:ln>
                <a:solidFill>
                  <a:srgbClr val="000000">
                    <a:lumMod val="50000"/>
                    <a:lumOff val="50000"/>
                  </a:srgbClr>
                </a:solidFill>
                <a:effectLst/>
                <a:uLnTx/>
                <a:uFillTx/>
              </a:rPr>
              <a:t>(să termine cei de la care a primit mesaje)</a:t>
            </a:r>
          </a:p>
          <a:p>
            <a:pPr marL="742950" marR="0" lvl="1" indent="-285750" algn="l" defTabSz="914400" rtl="0" eaLnBrk="1" fontAlgn="base" latinLnBrk="0" hangingPunct="1">
              <a:lnSpc>
                <a:spcPct val="90000"/>
              </a:lnSpc>
              <a:spcBef>
                <a:spcPct val="20000"/>
              </a:spcBef>
              <a:spcAft>
                <a:spcPct val="0"/>
              </a:spcAft>
              <a:buClr>
                <a:srgbClr val="F06157"/>
              </a:buClr>
              <a:buSzTx/>
              <a:buFont typeface="Wingdings" pitchFamily="2" charset="2"/>
              <a:buChar char="w"/>
              <a:tabLst/>
              <a:defRPr/>
            </a:pPr>
            <a:r>
              <a:rPr kumimoji="0" lang="ro-RO" sz="2200" b="0" i="0" u="none" strike="noStrike" kern="0" cap="none" spc="0" normalizeH="0" baseline="0" noProof="0" dirty="0">
                <a:ln>
                  <a:noFill/>
                </a:ln>
                <a:solidFill>
                  <a:srgbClr val="000000"/>
                </a:solidFill>
                <a:effectLst/>
                <a:uLnTx/>
                <a:uFillTx/>
              </a:rPr>
              <a:t>transmite </a:t>
            </a:r>
            <a:r>
              <a:rPr kumimoji="0" lang="ro-RO" sz="2200" b="0" i="0" u="none" strike="noStrike" kern="0" cap="none" spc="0" normalizeH="0" baseline="0" noProof="0" dirty="0">
                <a:ln>
                  <a:noFill/>
                </a:ln>
                <a:solidFill>
                  <a:srgbClr val="00B050"/>
                </a:solidFill>
                <a:effectLst/>
                <a:uLnTx/>
                <a:uFillTx/>
              </a:rPr>
              <a:t>marcaje</a:t>
            </a:r>
            <a:r>
              <a:rPr kumimoji="0" lang="ro-RO" sz="2200" b="0" i="0" u="none" strike="noStrike" kern="0" cap="none" spc="0" normalizeH="0" baseline="0" noProof="0" dirty="0">
                <a:ln>
                  <a:noFill/>
                </a:ln>
                <a:solidFill>
                  <a:srgbClr val="000000"/>
                </a:solidFill>
                <a:effectLst/>
                <a:uLnTx/>
                <a:uFillTx/>
              </a:rPr>
              <a:t>  pe legăturile de </a:t>
            </a:r>
            <a:r>
              <a:rPr kumimoji="0" lang="ro-RO" sz="2200" b="0" i="0" u="none" strike="noStrike" kern="0" cap="none" spc="0" normalizeH="0" baseline="0" noProof="0" dirty="0" err="1">
                <a:ln>
                  <a:noFill/>
                </a:ln>
                <a:solidFill>
                  <a:srgbClr val="000000"/>
                </a:solidFill>
                <a:effectLst/>
                <a:uLnTx/>
                <a:uFillTx/>
              </a:rPr>
              <a:t>ieşire</a:t>
            </a:r>
            <a:endParaRPr kumimoji="0" lang="ro-RO" sz="2200" b="0" i="0" u="none" strike="noStrike" kern="0" cap="none" spc="0" normalizeH="0" baseline="0" noProof="0" dirty="0">
              <a:ln>
                <a:noFill/>
              </a:ln>
              <a:solidFill>
                <a:srgbClr val="000000"/>
              </a:solidFill>
              <a:effectLst/>
              <a:uLnTx/>
              <a:uFillTx/>
            </a:endParaRPr>
          </a:p>
          <a:p>
            <a:pPr marL="1085850" marR="0" lvl="2" indent="-228600" algn="l" defTabSz="914400" rtl="0" eaLnBrk="1" fontAlgn="base" latinLnBrk="0" hangingPunct="1">
              <a:lnSpc>
                <a:spcPct val="90000"/>
              </a:lnSpc>
              <a:spcBef>
                <a:spcPct val="20000"/>
              </a:spcBef>
              <a:spcAft>
                <a:spcPct val="0"/>
              </a:spcAft>
              <a:buClr>
                <a:srgbClr val="3568C7"/>
              </a:buClr>
              <a:buSzTx/>
              <a:buFont typeface="Wingdings" pitchFamily="2" charset="2"/>
              <a:buChar char="§"/>
              <a:tabLst/>
              <a:defRPr/>
            </a:pPr>
            <a:r>
              <a:rPr kumimoji="0" lang="ro-RO" sz="1800" b="0" i="1" u="none" strike="noStrike" kern="0" cap="none" spc="0" normalizeH="0" baseline="0" noProof="0" dirty="0">
                <a:ln>
                  <a:noFill/>
                </a:ln>
                <a:solidFill>
                  <a:srgbClr val="000000">
                    <a:lumMod val="50000"/>
                    <a:lumOff val="50000"/>
                  </a:srgbClr>
                </a:solidFill>
                <a:effectLst/>
                <a:uLnTx/>
                <a:uFillTx/>
              </a:rPr>
              <a:t>(anunță propria terminare celor cărora le-a trimis mesaje)</a:t>
            </a:r>
          </a:p>
          <a:p>
            <a:pPr marL="742950" marR="0" lvl="1" indent="-285750" algn="l" defTabSz="914400" rtl="0" eaLnBrk="1" fontAlgn="base" latinLnBrk="0" hangingPunct="1">
              <a:lnSpc>
                <a:spcPct val="90000"/>
              </a:lnSpc>
              <a:spcBef>
                <a:spcPct val="20000"/>
              </a:spcBef>
              <a:spcAft>
                <a:spcPct val="0"/>
              </a:spcAft>
              <a:buClr>
                <a:srgbClr val="F06157"/>
              </a:buClr>
              <a:buSzTx/>
              <a:buFont typeface="Wingdings" pitchFamily="2" charset="2"/>
              <a:buChar char="w"/>
              <a:tabLst/>
              <a:defRPr/>
            </a:pPr>
            <a:r>
              <a:rPr kumimoji="0" lang="ro-RO" sz="2200" b="0" i="0" u="none" strike="noStrike" kern="0" cap="none" spc="0" normalizeH="0" baseline="0" noProof="0" dirty="0">
                <a:ln>
                  <a:noFill/>
                </a:ln>
                <a:solidFill>
                  <a:srgbClr val="000000"/>
                </a:solidFill>
                <a:effectLst/>
                <a:uLnTx/>
                <a:uFillTx/>
              </a:rPr>
              <a:t>transmite </a:t>
            </a:r>
            <a:r>
              <a:rPr kumimoji="0" lang="ro-RO" sz="2200" b="0" i="0" u="none" strike="noStrike" kern="0" cap="none" spc="0" normalizeH="0" baseline="0" noProof="0" dirty="0">
                <a:ln>
                  <a:noFill/>
                </a:ln>
                <a:solidFill>
                  <a:srgbClr val="FF0000"/>
                </a:solidFill>
                <a:effectLst/>
                <a:uLnTx/>
                <a:uFillTx/>
              </a:rPr>
              <a:t>semnale</a:t>
            </a:r>
            <a:r>
              <a:rPr kumimoji="0" lang="ro-RO" sz="2200" b="0" i="0" u="none" strike="noStrike" kern="0" cap="none" spc="0" normalizeH="0" baseline="0" noProof="0" dirty="0">
                <a:ln>
                  <a:noFill/>
                </a:ln>
                <a:solidFill>
                  <a:srgbClr val="000000"/>
                </a:solidFill>
                <a:effectLst/>
                <a:uLnTx/>
                <a:uFillTx/>
              </a:rPr>
              <a:t> pe legăturile de intrare (mai puțin </a:t>
            </a:r>
            <a:r>
              <a:rPr kumimoji="0" lang="ro-RO" sz="2200" b="1" i="0" u="none" strike="noStrike" kern="0" cap="none" spc="0" normalizeH="0" baseline="0" noProof="0" dirty="0">
                <a:ln>
                  <a:noFill/>
                </a:ln>
                <a:solidFill>
                  <a:srgbClr val="000000"/>
                </a:solidFill>
                <a:effectLst/>
                <a:uLnTx/>
                <a:uFillTx/>
              </a:rPr>
              <a:t>prim</a:t>
            </a:r>
            <a:r>
              <a:rPr kumimoji="0" lang="ro-RO" sz="2200" b="0" i="0" u="none" strike="noStrike" kern="0" cap="none" spc="0" normalizeH="0" baseline="0" noProof="0" dirty="0">
                <a:ln>
                  <a:noFill/>
                </a:ln>
                <a:solidFill>
                  <a:srgbClr val="000000"/>
                </a:solidFill>
                <a:effectLst/>
                <a:uLnTx/>
                <a:uFillTx/>
              </a:rPr>
              <a:t>)</a:t>
            </a:r>
          </a:p>
          <a:p>
            <a:pPr marL="1085850" marR="0" lvl="2" indent="-228600" algn="l" defTabSz="914400" rtl="0" eaLnBrk="1" fontAlgn="base" latinLnBrk="0" hangingPunct="1">
              <a:lnSpc>
                <a:spcPct val="90000"/>
              </a:lnSpc>
              <a:spcBef>
                <a:spcPct val="20000"/>
              </a:spcBef>
              <a:spcAft>
                <a:spcPct val="0"/>
              </a:spcAft>
              <a:buClr>
                <a:srgbClr val="3568C7"/>
              </a:buClr>
              <a:buSzTx/>
              <a:buFont typeface="Wingdings" pitchFamily="2" charset="2"/>
              <a:buChar char="§"/>
              <a:tabLst/>
              <a:defRPr/>
            </a:pPr>
            <a:r>
              <a:rPr kumimoji="0" lang="ro-RO" sz="1800" b="0" i="1" u="none" strike="noStrike" kern="0" cap="none" spc="0" normalizeH="0" baseline="0" noProof="0" dirty="0">
                <a:ln>
                  <a:noFill/>
                </a:ln>
                <a:solidFill>
                  <a:srgbClr val="000000">
                    <a:lumMod val="50000"/>
                    <a:lumOff val="50000"/>
                  </a:srgbClr>
                </a:solidFill>
                <a:effectLst/>
                <a:uLnTx/>
                <a:uFillTx/>
              </a:rPr>
              <a:t>(confirmă marcajele primite)</a:t>
            </a:r>
          </a:p>
          <a:p>
            <a:pPr marL="742950" marR="0" lvl="1" indent="-285750" algn="l" defTabSz="914400" rtl="0" eaLnBrk="1" fontAlgn="base" latinLnBrk="0" hangingPunct="1">
              <a:lnSpc>
                <a:spcPct val="90000"/>
              </a:lnSpc>
              <a:spcBef>
                <a:spcPct val="20000"/>
              </a:spcBef>
              <a:spcAft>
                <a:spcPct val="0"/>
              </a:spcAft>
              <a:buClr>
                <a:srgbClr val="F06157"/>
              </a:buClr>
              <a:buSzTx/>
              <a:buFont typeface="Wingdings" pitchFamily="2" charset="2"/>
              <a:buChar char="w"/>
              <a:tabLst/>
              <a:defRPr/>
            </a:pPr>
            <a:r>
              <a:rPr kumimoji="0" lang="ro-RO" sz="2200" b="0" i="0" u="none" strike="noStrike" kern="0" cap="none" spc="0" normalizeH="0" baseline="0" noProof="0" dirty="0" err="1">
                <a:ln>
                  <a:noFill/>
                </a:ln>
                <a:solidFill>
                  <a:srgbClr val="000000"/>
                </a:solidFill>
                <a:effectLst/>
                <a:uLnTx/>
                <a:uFillTx/>
              </a:rPr>
              <a:t>aşteaptă</a:t>
            </a:r>
            <a:r>
              <a:rPr kumimoji="0" lang="ro-RO" sz="2200" b="0" i="0" u="none" strike="noStrike" kern="0" cap="none" spc="0" normalizeH="0" baseline="0" noProof="0" dirty="0">
                <a:ln>
                  <a:noFill/>
                </a:ln>
                <a:solidFill>
                  <a:srgbClr val="000000"/>
                </a:solidFill>
                <a:effectLst/>
                <a:uLnTx/>
                <a:uFillTx/>
              </a:rPr>
              <a:t>  </a:t>
            </a:r>
            <a:r>
              <a:rPr kumimoji="0" lang="ro-RO" sz="2200" b="0" i="0" u="none" strike="noStrike" kern="0" cap="none" spc="0" normalizeH="0" baseline="0" noProof="0" dirty="0">
                <a:ln>
                  <a:noFill/>
                </a:ln>
                <a:solidFill>
                  <a:srgbClr val="FF0000"/>
                </a:solidFill>
                <a:effectLst/>
                <a:uLnTx/>
                <a:uFillTx/>
              </a:rPr>
              <a:t>semnale</a:t>
            </a:r>
            <a:r>
              <a:rPr kumimoji="0" lang="ro-RO" sz="2200" b="0" i="0" u="none" strike="noStrike" kern="0" cap="none" spc="0" normalizeH="0" baseline="0" noProof="0" dirty="0">
                <a:ln>
                  <a:noFill/>
                </a:ln>
                <a:solidFill>
                  <a:srgbClr val="000000"/>
                </a:solidFill>
                <a:effectLst/>
                <a:uLnTx/>
                <a:uFillTx/>
              </a:rPr>
              <a:t> pe legăturile </a:t>
            </a:r>
            <a:r>
              <a:rPr kumimoji="0" lang="ro-RO" sz="2200" b="0" i="0" u="none" strike="noStrike" kern="0" cap="none" spc="0" normalizeH="0" baseline="0" noProof="0" dirty="0" err="1">
                <a:ln>
                  <a:noFill/>
                </a:ln>
                <a:solidFill>
                  <a:srgbClr val="000000"/>
                </a:solidFill>
                <a:effectLst/>
                <a:uLnTx/>
                <a:uFillTx/>
              </a:rPr>
              <a:t>ieşire</a:t>
            </a:r>
            <a:endParaRPr kumimoji="0" lang="ro-RO" sz="2200" b="0" i="0" u="none" strike="noStrike" kern="0" cap="none" spc="0" normalizeH="0" baseline="0" noProof="0" dirty="0">
              <a:ln>
                <a:noFill/>
              </a:ln>
              <a:solidFill>
                <a:srgbClr val="000000"/>
              </a:solidFill>
              <a:effectLst/>
              <a:uLnTx/>
              <a:uFillTx/>
            </a:endParaRPr>
          </a:p>
          <a:p>
            <a:pPr marL="1085850" marR="0" lvl="2" indent="-228600" algn="l" defTabSz="914400" rtl="0" eaLnBrk="1" fontAlgn="base" latinLnBrk="0" hangingPunct="1">
              <a:lnSpc>
                <a:spcPct val="90000"/>
              </a:lnSpc>
              <a:spcBef>
                <a:spcPct val="20000"/>
              </a:spcBef>
              <a:spcAft>
                <a:spcPct val="0"/>
              </a:spcAft>
              <a:buClr>
                <a:srgbClr val="3568C7"/>
              </a:buClr>
              <a:buSzTx/>
              <a:buFont typeface="Wingdings" pitchFamily="2" charset="2"/>
              <a:buChar char="§"/>
              <a:tabLst/>
              <a:defRPr/>
            </a:pPr>
            <a:r>
              <a:rPr kumimoji="0" lang="ro-RO" sz="1800" b="0" i="1" u="none" strike="noStrike" kern="0" cap="none" spc="0" normalizeH="0" baseline="0" noProof="0" dirty="0">
                <a:ln>
                  <a:noFill/>
                </a:ln>
                <a:solidFill>
                  <a:srgbClr val="000000">
                    <a:lumMod val="50000"/>
                    <a:lumOff val="50000"/>
                  </a:srgbClr>
                </a:solidFill>
                <a:effectLst/>
                <a:uLnTx/>
                <a:uFillTx/>
              </a:rPr>
              <a:t>(așteaptă confirmări pentru marcajele trimise)</a:t>
            </a:r>
          </a:p>
          <a:p>
            <a:pPr marL="742950" marR="0" lvl="1" indent="-285750" algn="l" defTabSz="914400" rtl="0" eaLnBrk="1" fontAlgn="base" latinLnBrk="0" hangingPunct="1">
              <a:lnSpc>
                <a:spcPct val="90000"/>
              </a:lnSpc>
              <a:spcBef>
                <a:spcPct val="20000"/>
              </a:spcBef>
              <a:spcAft>
                <a:spcPct val="0"/>
              </a:spcAft>
              <a:buClr>
                <a:srgbClr val="F06157"/>
              </a:buClr>
              <a:buSzTx/>
              <a:buFont typeface="Wingdings" pitchFamily="2" charset="2"/>
              <a:buChar char="w"/>
              <a:tabLst/>
              <a:defRPr/>
            </a:pPr>
            <a:r>
              <a:rPr kumimoji="0" lang="ro-RO" sz="2200" b="0" i="0" u="none" strike="noStrike" kern="0" cap="none" spc="0" normalizeH="0" baseline="0" noProof="0" dirty="0">
                <a:ln>
                  <a:noFill/>
                </a:ln>
                <a:solidFill>
                  <a:srgbClr val="000000"/>
                </a:solidFill>
                <a:effectLst/>
                <a:uLnTx/>
                <a:uFillTx/>
              </a:rPr>
              <a:t>transmite </a:t>
            </a:r>
            <a:r>
              <a:rPr kumimoji="0" lang="ro-RO" sz="2200" b="0" i="0" u="none" strike="noStrike" kern="0" cap="none" spc="0" normalizeH="0" baseline="0" noProof="0" dirty="0">
                <a:ln>
                  <a:noFill/>
                </a:ln>
                <a:solidFill>
                  <a:srgbClr val="FF0000"/>
                </a:solidFill>
                <a:effectLst/>
                <a:uLnTx/>
                <a:uFillTx/>
              </a:rPr>
              <a:t>semnal</a:t>
            </a:r>
            <a:r>
              <a:rPr kumimoji="0" lang="ro-RO" sz="2200" b="0" i="0" u="none" strike="noStrike" kern="0" cap="none" spc="0" normalizeH="0" baseline="0" noProof="0" dirty="0">
                <a:ln>
                  <a:noFill/>
                </a:ln>
                <a:solidFill>
                  <a:srgbClr val="000000"/>
                </a:solidFill>
                <a:effectLst/>
                <a:uLnTx/>
                <a:uFillTx/>
              </a:rPr>
              <a:t>   pentru </a:t>
            </a:r>
            <a:r>
              <a:rPr kumimoji="0" lang="ro-RO" sz="2200" b="1" i="0" u="none" strike="noStrike" kern="0" cap="none" spc="0" normalizeH="0" baseline="0" noProof="0" dirty="0">
                <a:ln>
                  <a:noFill/>
                </a:ln>
                <a:solidFill>
                  <a:srgbClr val="000000"/>
                </a:solidFill>
                <a:effectLst/>
                <a:uLnTx/>
                <a:uFillTx/>
              </a:rPr>
              <a:t>prim</a:t>
            </a:r>
          </a:p>
        </p:txBody>
      </p:sp>
      <p:sp>
        <p:nvSpPr>
          <p:cNvPr id="24" name="Oval 4">
            <a:extLst>
              <a:ext uri="{FF2B5EF4-FFF2-40B4-BE49-F238E27FC236}">
                <a16:creationId xmlns:a16="http://schemas.microsoft.com/office/drawing/2014/main" id="{48C6473C-7EAF-43D1-B681-727186F5CCF8}"/>
              </a:ext>
            </a:extLst>
          </p:cNvPr>
          <p:cNvSpPr>
            <a:spLocks noChangeArrowheads="1"/>
          </p:cNvSpPr>
          <p:nvPr/>
        </p:nvSpPr>
        <p:spPr bwMode="auto">
          <a:xfrm>
            <a:off x="6185892" y="5244847"/>
            <a:ext cx="2590800" cy="609600"/>
          </a:xfrm>
          <a:prstGeom prst="ellipse">
            <a:avLst/>
          </a:prstGeom>
          <a:noFill/>
          <a:ln w="952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2400" b="0" i="0" u="none" strike="noStrike" kern="0" cap="none" spc="0" normalizeH="0" baseline="0" noProof="0">
                <a:ln>
                  <a:noFill/>
                </a:ln>
                <a:solidFill>
                  <a:srgbClr val="000000"/>
                </a:solidFill>
                <a:effectLst/>
                <a:uLnTx/>
                <a:uFillTx/>
                <a:latin typeface="Times New Roman" charset="0"/>
                <a:ea typeface="ＭＳ Ｐゴシック" charset="0"/>
              </a:rPr>
              <a:t>Proces</a:t>
            </a:r>
          </a:p>
        </p:txBody>
      </p:sp>
      <p:sp>
        <p:nvSpPr>
          <p:cNvPr id="25" name="Line 5">
            <a:extLst>
              <a:ext uri="{FF2B5EF4-FFF2-40B4-BE49-F238E27FC236}">
                <a16:creationId xmlns:a16="http://schemas.microsoft.com/office/drawing/2014/main" id="{FE7D15D9-848A-400B-99B7-215808E6ABFD}"/>
              </a:ext>
            </a:extLst>
          </p:cNvPr>
          <p:cNvSpPr>
            <a:spLocks noChangeShapeType="1"/>
          </p:cNvSpPr>
          <p:nvPr/>
        </p:nvSpPr>
        <p:spPr bwMode="auto">
          <a:xfrm>
            <a:off x="6262092" y="4635247"/>
            <a:ext cx="381000" cy="6858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26" name="Line 6">
            <a:extLst>
              <a:ext uri="{FF2B5EF4-FFF2-40B4-BE49-F238E27FC236}">
                <a16:creationId xmlns:a16="http://schemas.microsoft.com/office/drawing/2014/main" id="{6E54D3B6-A81A-4D4D-BB80-EA18D3DEB1F5}"/>
              </a:ext>
            </a:extLst>
          </p:cNvPr>
          <p:cNvSpPr>
            <a:spLocks noChangeShapeType="1"/>
          </p:cNvSpPr>
          <p:nvPr/>
        </p:nvSpPr>
        <p:spPr bwMode="auto">
          <a:xfrm>
            <a:off x="7176492" y="4482847"/>
            <a:ext cx="76200" cy="7620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27" name="Line 7">
            <a:extLst>
              <a:ext uri="{FF2B5EF4-FFF2-40B4-BE49-F238E27FC236}">
                <a16:creationId xmlns:a16="http://schemas.microsoft.com/office/drawing/2014/main" id="{1D6FD37E-7F62-44B1-A9FA-9D19096477C4}"/>
              </a:ext>
            </a:extLst>
          </p:cNvPr>
          <p:cNvSpPr>
            <a:spLocks noChangeShapeType="1"/>
          </p:cNvSpPr>
          <p:nvPr/>
        </p:nvSpPr>
        <p:spPr bwMode="auto">
          <a:xfrm flipH="1">
            <a:off x="8014692" y="4559047"/>
            <a:ext cx="609600" cy="6858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28" name="Text Box 8">
            <a:extLst>
              <a:ext uri="{FF2B5EF4-FFF2-40B4-BE49-F238E27FC236}">
                <a16:creationId xmlns:a16="http://schemas.microsoft.com/office/drawing/2014/main" id="{67FB0626-885D-4AB3-B3AB-2F9F13DC8CDC}"/>
              </a:ext>
            </a:extLst>
          </p:cNvPr>
          <p:cNvSpPr txBox="1">
            <a:spLocks noChangeArrowheads="1"/>
          </p:cNvSpPr>
          <p:nvPr/>
        </p:nvSpPr>
        <p:spPr bwMode="auto">
          <a:xfrm>
            <a:off x="7252692" y="4178047"/>
            <a:ext cx="838200" cy="427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2200">
                <a:solidFill>
                  <a:srgbClr val="000000"/>
                </a:solidFill>
                <a:latin typeface="Times New Roman" charset="0"/>
                <a:ea typeface="ＭＳ Ｐゴシック" charset="0"/>
              </a:rPr>
              <a:t>prim</a:t>
            </a:r>
          </a:p>
        </p:txBody>
      </p:sp>
      <p:sp>
        <p:nvSpPr>
          <p:cNvPr id="29" name="Line 9">
            <a:extLst>
              <a:ext uri="{FF2B5EF4-FFF2-40B4-BE49-F238E27FC236}">
                <a16:creationId xmlns:a16="http://schemas.microsoft.com/office/drawing/2014/main" id="{9F9DA165-95A5-4C57-9701-EA9682729F0C}"/>
              </a:ext>
            </a:extLst>
          </p:cNvPr>
          <p:cNvSpPr>
            <a:spLocks noChangeShapeType="1"/>
          </p:cNvSpPr>
          <p:nvPr/>
        </p:nvSpPr>
        <p:spPr bwMode="auto">
          <a:xfrm flipH="1">
            <a:off x="6338292" y="5854447"/>
            <a:ext cx="533400" cy="6096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30" name="Line 10">
            <a:extLst>
              <a:ext uri="{FF2B5EF4-FFF2-40B4-BE49-F238E27FC236}">
                <a16:creationId xmlns:a16="http://schemas.microsoft.com/office/drawing/2014/main" id="{6B2FAFBD-9405-4827-9505-772A9EC050B9}"/>
              </a:ext>
            </a:extLst>
          </p:cNvPr>
          <p:cNvSpPr>
            <a:spLocks noChangeShapeType="1"/>
          </p:cNvSpPr>
          <p:nvPr/>
        </p:nvSpPr>
        <p:spPr bwMode="auto">
          <a:xfrm>
            <a:off x="8014692" y="5854447"/>
            <a:ext cx="533400" cy="609600"/>
          </a:xfrm>
          <a:prstGeom prst="line">
            <a:avLst/>
          </a:prstGeom>
          <a:noFill/>
          <a:ln w="952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31" name="Line 11">
            <a:extLst>
              <a:ext uri="{FF2B5EF4-FFF2-40B4-BE49-F238E27FC236}">
                <a16:creationId xmlns:a16="http://schemas.microsoft.com/office/drawing/2014/main" id="{7D368A75-0B9B-4975-8393-CD87EB88099B}"/>
              </a:ext>
            </a:extLst>
          </p:cNvPr>
          <p:cNvSpPr>
            <a:spLocks noChangeShapeType="1"/>
          </p:cNvSpPr>
          <p:nvPr/>
        </p:nvSpPr>
        <p:spPr bwMode="auto">
          <a:xfrm>
            <a:off x="6109692" y="4711447"/>
            <a:ext cx="228600" cy="381000"/>
          </a:xfrm>
          <a:prstGeom prst="line">
            <a:avLst/>
          </a:prstGeom>
          <a:noFill/>
          <a:ln w="57150">
            <a:solidFill>
              <a:srgbClr val="D6009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GB" sz="2400">
              <a:solidFill>
                <a:srgbClr val="000000"/>
              </a:solidFill>
              <a:latin typeface="Times New Roman" charset="0"/>
              <a:ea typeface="ＭＳ Ｐゴシック" charset="0"/>
            </a:endParaRPr>
          </a:p>
        </p:txBody>
      </p:sp>
      <p:sp>
        <p:nvSpPr>
          <p:cNvPr id="32" name="Line 12">
            <a:extLst>
              <a:ext uri="{FF2B5EF4-FFF2-40B4-BE49-F238E27FC236}">
                <a16:creationId xmlns:a16="http://schemas.microsoft.com/office/drawing/2014/main" id="{FE92B96C-ED73-4C4F-93DD-057871222E78}"/>
              </a:ext>
            </a:extLst>
          </p:cNvPr>
          <p:cNvSpPr>
            <a:spLocks noChangeShapeType="1"/>
          </p:cNvSpPr>
          <p:nvPr/>
        </p:nvSpPr>
        <p:spPr bwMode="auto">
          <a:xfrm>
            <a:off x="7024092" y="4635247"/>
            <a:ext cx="76200" cy="381000"/>
          </a:xfrm>
          <a:prstGeom prst="line">
            <a:avLst/>
          </a:prstGeom>
          <a:noFill/>
          <a:ln w="57150">
            <a:solidFill>
              <a:srgbClr val="D6009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GB" sz="2400">
              <a:solidFill>
                <a:srgbClr val="000000"/>
              </a:solidFill>
              <a:latin typeface="Times New Roman" charset="0"/>
              <a:ea typeface="ＭＳ Ｐゴシック" charset="0"/>
            </a:endParaRPr>
          </a:p>
        </p:txBody>
      </p:sp>
      <p:sp>
        <p:nvSpPr>
          <p:cNvPr id="33" name="Line 13">
            <a:extLst>
              <a:ext uri="{FF2B5EF4-FFF2-40B4-BE49-F238E27FC236}">
                <a16:creationId xmlns:a16="http://schemas.microsoft.com/office/drawing/2014/main" id="{14EE07F9-0013-4247-A484-5693057F463C}"/>
              </a:ext>
            </a:extLst>
          </p:cNvPr>
          <p:cNvSpPr>
            <a:spLocks noChangeShapeType="1"/>
          </p:cNvSpPr>
          <p:nvPr/>
        </p:nvSpPr>
        <p:spPr bwMode="auto">
          <a:xfrm flipH="1">
            <a:off x="8090892" y="4635247"/>
            <a:ext cx="228600" cy="228600"/>
          </a:xfrm>
          <a:prstGeom prst="line">
            <a:avLst/>
          </a:prstGeom>
          <a:noFill/>
          <a:ln w="57150">
            <a:solidFill>
              <a:srgbClr val="D6009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GB" sz="2400">
              <a:solidFill>
                <a:srgbClr val="000000"/>
              </a:solidFill>
              <a:latin typeface="Times New Roman" charset="0"/>
              <a:ea typeface="ＭＳ Ｐゴシック" charset="0"/>
            </a:endParaRPr>
          </a:p>
        </p:txBody>
      </p:sp>
      <p:sp>
        <p:nvSpPr>
          <p:cNvPr id="34" name="Line 14">
            <a:extLst>
              <a:ext uri="{FF2B5EF4-FFF2-40B4-BE49-F238E27FC236}">
                <a16:creationId xmlns:a16="http://schemas.microsoft.com/office/drawing/2014/main" id="{F7E45A37-8EA2-4184-BA41-6A28F42096BF}"/>
              </a:ext>
            </a:extLst>
          </p:cNvPr>
          <p:cNvSpPr>
            <a:spLocks noChangeShapeType="1"/>
          </p:cNvSpPr>
          <p:nvPr/>
        </p:nvSpPr>
        <p:spPr bwMode="auto">
          <a:xfrm flipH="1">
            <a:off x="6338292" y="6006847"/>
            <a:ext cx="228600" cy="228600"/>
          </a:xfrm>
          <a:prstGeom prst="line">
            <a:avLst/>
          </a:prstGeom>
          <a:noFill/>
          <a:ln w="57150">
            <a:solidFill>
              <a:srgbClr val="D6009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GB" sz="2400">
              <a:solidFill>
                <a:srgbClr val="000000"/>
              </a:solidFill>
              <a:latin typeface="Times New Roman" charset="0"/>
              <a:ea typeface="ＭＳ Ｐゴシック" charset="0"/>
            </a:endParaRPr>
          </a:p>
        </p:txBody>
      </p:sp>
      <p:sp>
        <p:nvSpPr>
          <p:cNvPr id="35" name="Line 16">
            <a:extLst>
              <a:ext uri="{FF2B5EF4-FFF2-40B4-BE49-F238E27FC236}">
                <a16:creationId xmlns:a16="http://schemas.microsoft.com/office/drawing/2014/main" id="{134A17CF-7AE4-4994-A4B6-32F2EC98979C}"/>
              </a:ext>
            </a:extLst>
          </p:cNvPr>
          <p:cNvSpPr>
            <a:spLocks noChangeShapeType="1"/>
          </p:cNvSpPr>
          <p:nvPr/>
        </p:nvSpPr>
        <p:spPr bwMode="auto">
          <a:xfrm>
            <a:off x="8090892" y="6083047"/>
            <a:ext cx="152400" cy="228600"/>
          </a:xfrm>
          <a:prstGeom prst="line">
            <a:avLst/>
          </a:prstGeom>
          <a:noFill/>
          <a:ln w="57150">
            <a:solidFill>
              <a:srgbClr val="D60093"/>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GB" sz="2400">
              <a:solidFill>
                <a:srgbClr val="000000"/>
              </a:solidFill>
              <a:latin typeface="Times New Roman" charset="0"/>
              <a:ea typeface="ＭＳ Ｐゴシック" charset="0"/>
            </a:endParaRPr>
          </a:p>
        </p:txBody>
      </p:sp>
      <p:sp>
        <p:nvSpPr>
          <p:cNvPr id="36" name="Line 17">
            <a:extLst>
              <a:ext uri="{FF2B5EF4-FFF2-40B4-BE49-F238E27FC236}">
                <a16:creationId xmlns:a16="http://schemas.microsoft.com/office/drawing/2014/main" id="{D339B2F4-9BEB-4871-BAAA-25C6D3CC16F7}"/>
              </a:ext>
            </a:extLst>
          </p:cNvPr>
          <p:cNvSpPr>
            <a:spLocks noChangeShapeType="1"/>
          </p:cNvSpPr>
          <p:nvPr/>
        </p:nvSpPr>
        <p:spPr bwMode="auto">
          <a:xfrm flipH="1" flipV="1">
            <a:off x="6566892" y="4940047"/>
            <a:ext cx="152400" cy="304800"/>
          </a:xfrm>
          <a:prstGeom prst="line">
            <a:avLst/>
          </a:prstGeom>
          <a:noFill/>
          <a:ln w="57150">
            <a:solidFill>
              <a:srgbClr val="F06157"/>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37" name="Line 18">
            <a:extLst>
              <a:ext uri="{FF2B5EF4-FFF2-40B4-BE49-F238E27FC236}">
                <a16:creationId xmlns:a16="http://schemas.microsoft.com/office/drawing/2014/main" id="{A70A6EF6-BDAB-456E-936E-C7297DDDAEE7}"/>
              </a:ext>
            </a:extLst>
          </p:cNvPr>
          <p:cNvSpPr>
            <a:spLocks noChangeShapeType="1"/>
          </p:cNvSpPr>
          <p:nvPr/>
        </p:nvSpPr>
        <p:spPr bwMode="auto">
          <a:xfrm flipV="1">
            <a:off x="8243292" y="4940047"/>
            <a:ext cx="228600" cy="228600"/>
          </a:xfrm>
          <a:prstGeom prst="line">
            <a:avLst/>
          </a:prstGeom>
          <a:noFill/>
          <a:ln w="57150">
            <a:solidFill>
              <a:srgbClr val="F06157"/>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38" name="Line 19">
            <a:extLst>
              <a:ext uri="{FF2B5EF4-FFF2-40B4-BE49-F238E27FC236}">
                <a16:creationId xmlns:a16="http://schemas.microsoft.com/office/drawing/2014/main" id="{2A472AAC-4A57-462F-9047-0586A4F73BB0}"/>
              </a:ext>
            </a:extLst>
          </p:cNvPr>
          <p:cNvSpPr>
            <a:spLocks noChangeShapeType="1"/>
          </p:cNvSpPr>
          <p:nvPr/>
        </p:nvSpPr>
        <p:spPr bwMode="auto">
          <a:xfrm flipV="1">
            <a:off x="6643092" y="6083047"/>
            <a:ext cx="152400" cy="228600"/>
          </a:xfrm>
          <a:prstGeom prst="line">
            <a:avLst/>
          </a:prstGeom>
          <a:noFill/>
          <a:ln w="57150">
            <a:solidFill>
              <a:srgbClr val="F06157"/>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39" name="Line 20">
            <a:extLst>
              <a:ext uri="{FF2B5EF4-FFF2-40B4-BE49-F238E27FC236}">
                <a16:creationId xmlns:a16="http://schemas.microsoft.com/office/drawing/2014/main" id="{0EB91043-BF37-4B4D-8247-C2EC2DF641E7}"/>
              </a:ext>
            </a:extLst>
          </p:cNvPr>
          <p:cNvSpPr>
            <a:spLocks noChangeShapeType="1"/>
          </p:cNvSpPr>
          <p:nvPr/>
        </p:nvSpPr>
        <p:spPr bwMode="auto">
          <a:xfrm flipH="1" flipV="1">
            <a:off x="8243292" y="5930647"/>
            <a:ext cx="228600" cy="228600"/>
          </a:xfrm>
          <a:prstGeom prst="line">
            <a:avLst/>
          </a:prstGeom>
          <a:noFill/>
          <a:ln w="57150">
            <a:solidFill>
              <a:srgbClr val="F06157"/>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40" name="Line 21">
            <a:extLst>
              <a:ext uri="{FF2B5EF4-FFF2-40B4-BE49-F238E27FC236}">
                <a16:creationId xmlns:a16="http://schemas.microsoft.com/office/drawing/2014/main" id="{D2D44EC5-00BA-4759-963C-F95202435F37}"/>
              </a:ext>
            </a:extLst>
          </p:cNvPr>
          <p:cNvSpPr>
            <a:spLocks noChangeShapeType="1"/>
          </p:cNvSpPr>
          <p:nvPr/>
        </p:nvSpPr>
        <p:spPr bwMode="auto">
          <a:xfrm flipH="1" flipV="1">
            <a:off x="7328892" y="4635247"/>
            <a:ext cx="76200" cy="609600"/>
          </a:xfrm>
          <a:prstGeom prst="line">
            <a:avLst/>
          </a:prstGeom>
          <a:noFill/>
          <a:ln w="57150">
            <a:solidFill>
              <a:srgbClr val="FF66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a:defRPr/>
            </a:pPr>
            <a:endParaRPr lang="en-GB" sz="2400">
              <a:solidFill>
                <a:srgbClr val="000000"/>
              </a:solidFill>
              <a:latin typeface="Times New Roman" charset="0"/>
              <a:ea typeface="ＭＳ Ｐゴシック" charset="0"/>
            </a:endParaRPr>
          </a:p>
        </p:txBody>
      </p:sp>
    </p:spTree>
    <p:extLst>
      <p:ext uri="{BB962C8B-B14F-4D97-AF65-F5344CB8AC3E}">
        <p14:creationId xmlns:p14="http://schemas.microsoft.com/office/powerpoint/2010/main" val="38307924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wipe(down)">
                                      <p:cBhvr>
                                        <p:cTn id="7" dur="500"/>
                                        <p:tgtEl>
                                          <p:spTgt spid="32"/>
                                        </p:tgtEl>
                                      </p:cBhvr>
                                    </p:animEffect>
                                  </p:childTnLst>
                                </p:cTn>
                              </p:par>
                              <p:par>
                                <p:cTn id="8" presetID="22" presetClass="entr" presetSubtype="4"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wipe(down)">
                                      <p:cBhvr>
                                        <p:cTn id="10" dur="500"/>
                                        <p:tgtEl>
                                          <p:spTgt spid="34"/>
                                        </p:tgtEl>
                                      </p:cBhvr>
                                    </p:animEffect>
                                  </p:childTnLst>
                                </p:cTn>
                              </p:par>
                              <p:par>
                                <p:cTn id="11" presetID="22" presetClass="entr" presetSubtype="4"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wipe(down)">
                                      <p:cBhvr>
                                        <p:cTn id="13" dur="500"/>
                                        <p:tgtEl>
                                          <p:spTgt spid="35"/>
                                        </p:tgtEl>
                                      </p:cBhvr>
                                    </p:animEffect>
                                  </p:childTnLst>
                                </p:cTn>
                              </p:par>
                              <p:par>
                                <p:cTn id="14" presetID="22" presetClass="entr" presetSubtype="4" fill="hold" nodeType="withEffect">
                                  <p:stCondLst>
                                    <p:cond delay="0"/>
                                  </p:stCondLst>
                                  <p:childTnLst>
                                    <p:set>
                                      <p:cBhvr>
                                        <p:cTn id="15" dur="1" fill="hold">
                                          <p:stCondLst>
                                            <p:cond delay="0"/>
                                          </p:stCondLst>
                                        </p:cTn>
                                        <p:tgtEl>
                                          <p:spTgt spid="31"/>
                                        </p:tgtEl>
                                        <p:attrNameLst>
                                          <p:attrName>style.visibility</p:attrName>
                                        </p:attrNameLst>
                                      </p:cBhvr>
                                      <p:to>
                                        <p:strVal val="visible"/>
                                      </p:to>
                                    </p:set>
                                    <p:animEffect transition="in" filter="wipe(down)">
                                      <p:cBhvr>
                                        <p:cTn id="16" dur="500"/>
                                        <p:tgtEl>
                                          <p:spTgt spid="31"/>
                                        </p:tgtEl>
                                      </p:cBhvr>
                                    </p:animEffect>
                                  </p:childTnLst>
                                </p:cTn>
                              </p:par>
                              <p:par>
                                <p:cTn id="17" presetID="22" presetClass="entr" presetSubtype="4"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wipe(down)">
                                      <p:cBhvr>
                                        <p:cTn id="19" dur="500"/>
                                        <p:tgtEl>
                                          <p:spTgt spid="33"/>
                                        </p:tgtEl>
                                      </p:cBhvr>
                                    </p:animEffect>
                                  </p:childTnLst>
                                </p:cTn>
                              </p:par>
                              <p:par>
                                <p:cTn id="20" presetID="22" presetClass="entr" presetSubtype="4" fill="hold" nodeType="with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wipe(down)">
                                      <p:cBhvr>
                                        <p:cTn id="22" dur="500"/>
                                        <p:tgtEl>
                                          <p:spTgt spid="36"/>
                                        </p:tgtEl>
                                      </p:cBhvr>
                                    </p:animEffect>
                                  </p:childTnLst>
                                </p:cTn>
                              </p:par>
                              <p:par>
                                <p:cTn id="23" presetID="22" presetClass="entr" presetSubtype="4"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wipe(down)">
                                      <p:cBhvr>
                                        <p:cTn id="25" dur="500"/>
                                        <p:tgtEl>
                                          <p:spTgt spid="37"/>
                                        </p:tgtEl>
                                      </p:cBhvr>
                                    </p:animEffect>
                                  </p:childTnLst>
                                </p:cTn>
                              </p:par>
                              <p:par>
                                <p:cTn id="26" presetID="22" presetClass="entr" presetSubtype="4" fill="hold" nodeType="with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wipe(down)">
                                      <p:cBhvr>
                                        <p:cTn id="28" dur="500"/>
                                        <p:tgtEl>
                                          <p:spTgt spid="38"/>
                                        </p:tgtEl>
                                      </p:cBhvr>
                                    </p:animEffect>
                                  </p:childTnLst>
                                </p:cTn>
                              </p:par>
                              <p:par>
                                <p:cTn id="29" presetID="22" presetClass="entr" presetSubtype="4" fill="hold" nodeType="withEffect">
                                  <p:stCondLst>
                                    <p:cond delay="0"/>
                                  </p:stCondLst>
                                  <p:childTnLst>
                                    <p:set>
                                      <p:cBhvr>
                                        <p:cTn id="30" dur="1" fill="hold">
                                          <p:stCondLst>
                                            <p:cond delay="0"/>
                                          </p:stCondLst>
                                        </p:cTn>
                                        <p:tgtEl>
                                          <p:spTgt spid="39"/>
                                        </p:tgtEl>
                                        <p:attrNameLst>
                                          <p:attrName>style.visibility</p:attrName>
                                        </p:attrNameLst>
                                      </p:cBhvr>
                                      <p:to>
                                        <p:strVal val="visible"/>
                                      </p:to>
                                    </p:set>
                                    <p:animEffect transition="in" filter="wipe(down)">
                                      <p:cBhvr>
                                        <p:cTn id="31" dur="500"/>
                                        <p:tgtEl>
                                          <p:spTgt spid="39"/>
                                        </p:tgtEl>
                                      </p:cBhvr>
                                    </p:animEffect>
                                  </p:childTnLst>
                                </p:cTn>
                              </p:par>
                              <p:par>
                                <p:cTn id="32" presetID="22" presetClass="entr" presetSubtype="4" fill="hold" nodeType="withEffect">
                                  <p:stCondLst>
                                    <p:cond delay="0"/>
                                  </p:stCondLst>
                                  <p:childTnLst>
                                    <p:set>
                                      <p:cBhvr>
                                        <p:cTn id="33" dur="1" fill="hold">
                                          <p:stCondLst>
                                            <p:cond delay="0"/>
                                          </p:stCondLst>
                                        </p:cTn>
                                        <p:tgtEl>
                                          <p:spTgt spid="40"/>
                                        </p:tgtEl>
                                        <p:attrNameLst>
                                          <p:attrName>style.visibility</p:attrName>
                                        </p:attrNameLst>
                                      </p:cBhvr>
                                      <p:to>
                                        <p:strVal val="visible"/>
                                      </p:to>
                                    </p:set>
                                    <p:animEffect transition="in" filter="wipe(down)">
                                      <p:cBhvr>
                                        <p:cTn id="34" dur="5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C8F612-5681-435F-8646-216DC3746486}"/>
              </a:ext>
            </a:extLst>
          </p:cNvPr>
          <p:cNvSpPr>
            <a:spLocks noGrp="1"/>
          </p:cNvSpPr>
          <p:nvPr>
            <p:ph type="title"/>
          </p:nvPr>
        </p:nvSpPr>
        <p:spPr/>
        <p:txBody>
          <a:bodyPr/>
          <a:lstStyle/>
          <a:p>
            <a:r>
              <a:rPr lang="en-US" dirty="0" err="1"/>
              <a:t>Detecția</a:t>
            </a:r>
            <a:r>
              <a:rPr lang="en-US" dirty="0"/>
              <a:t> </a:t>
            </a:r>
            <a:r>
              <a:rPr lang="en-US" dirty="0" err="1"/>
              <a:t>terminării</a:t>
            </a:r>
            <a:r>
              <a:rPr lang="en-US" dirty="0"/>
              <a:t> </a:t>
            </a:r>
            <a:r>
              <a:rPr lang="en-US" dirty="0" err="1"/>
              <a:t>folosind</a:t>
            </a:r>
            <a:r>
              <a:rPr lang="en-US" dirty="0"/>
              <a:t> </a:t>
            </a:r>
            <a:r>
              <a:rPr lang="en-US" dirty="0" err="1"/>
              <a:t>marcaje</a:t>
            </a:r>
            <a:r>
              <a:rPr lang="ro-RO" dirty="0"/>
              <a:t> (</a:t>
            </a:r>
            <a:r>
              <a:rPr lang="en-US" dirty="0"/>
              <a:t>2</a:t>
            </a:r>
            <a:r>
              <a:rPr lang="ro-RO" dirty="0"/>
              <a:t>)</a:t>
            </a:r>
            <a:endParaRPr lang="en-US" dirty="0"/>
          </a:p>
        </p:txBody>
      </p:sp>
      <p:sp>
        <p:nvSpPr>
          <p:cNvPr id="5" name="Rectangle 3">
            <a:extLst>
              <a:ext uri="{FF2B5EF4-FFF2-40B4-BE49-F238E27FC236}">
                <a16:creationId xmlns:a16="http://schemas.microsoft.com/office/drawing/2014/main" id="{BC9DAFBA-1931-4262-8844-FE40B3539E7E}"/>
              </a:ext>
            </a:extLst>
          </p:cNvPr>
          <p:cNvSpPr txBox="1">
            <a:spLocks noChangeArrowheads="1"/>
          </p:cNvSpPr>
          <p:nvPr/>
        </p:nvSpPr>
        <p:spPr bwMode="auto">
          <a:xfrm>
            <a:off x="90152" y="1327321"/>
            <a:ext cx="9053848" cy="5157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lr>
                <a:schemeClr val="accent1"/>
              </a:buClr>
              <a:buFont typeface="Times"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Wingdings" pitchFamily="2" charset="2"/>
              <a:buChar char="w"/>
              <a:defRPr sz="2800">
                <a:solidFill>
                  <a:schemeClr val="tx1"/>
                </a:solidFill>
                <a:latin typeface="+mn-lt"/>
              </a:defRPr>
            </a:lvl2pPr>
            <a:lvl3pPr marL="1085850" indent="-228600" algn="l" rtl="0" eaLnBrk="0" fontAlgn="base" hangingPunct="0">
              <a:spcBef>
                <a:spcPct val="20000"/>
              </a:spcBef>
              <a:spcAft>
                <a:spcPct val="0"/>
              </a:spcAft>
              <a:buClr>
                <a:schemeClr val="accent1"/>
              </a:buClr>
              <a:buFont typeface="Wingdings" pitchFamily="2" charset="2"/>
              <a:buChar char="§"/>
              <a:defRPr sz="2400">
                <a:solidFill>
                  <a:schemeClr val="tx1"/>
                </a:solidFill>
                <a:latin typeface="+mn-lt"/>
              </a:defRPr>
            </a:lvl3pPr>
            <a:lvl4pPr marL="1428750" indent="-228600" algn="l" rtl="0" eaLnBrk="0" fontAlgn="base" hangingPunct="0">
              <a:spcBef>
                <a:spcPct val="20000"/>
              </a:spcBef>
              <a:spcAft>
                <a:spcPct val="0"/>
              </a:spcAft>
              <a:buClr>
                <a:schemeClr val="accent2"/>
              </a:buClr>
              <a:buFont typeface="Times" charset="0"/>
              <a:buChar char="•"/>
              <a:defRPr sz="2000">
                <a:solidFill>
                  <a:schemeClr val="tx1"/>
                </a:solidFill>
                <a:latin typeface="+mn-lt"/>
              </a:defRPr>
            </a:lvl4pPr>
            <a:lvl5pPr marL="1771650" indent="-228600" algn="l" rtl="0" eaLnBrk="0" fontAlgn="base" hangingPunct="0">
              <a:spcBef>
                <a:spcPct val="20000"/>
              </a:spcBef>
              <a:spcAft>
                <a:spcPct val="0"/>
              </a:spcAft>
              <a:buClr>
                <a:schemeClr val="tx2"/>
              </a:buClr>
              <a:buFont typeface="Wingdings" pitchFamily="2" charset="2"/>
              <a:buChar char="§"/>
              <a:defRPr sz="2000">
                <a:solidFill>
                  <a:schemeClr val="tx1"/>
                </a:solidFill>
                <a:latin typeface="+mn-lt"/>
              </a:defRPr>
            </a:lvl5pPr>
            <a:lvl6pPr marL="22288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6pPr>
            <a:lvl7pPr marL="26860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7pPr>
            <a:lvl8pPr marL="31432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8pPr>
            <a:lvl9pPr marL="36004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90000"/>
              </a:lnSpc>
              <a:spcBef>
                <a:spcPct val="20000"/>
              </a:spcBef>
              <a:spcAft>
                <a:spcPct val="0"/>
              </a:spcAft>
              <a:buClr>
                <a:srgbClr val="3568C7"/>
              </a:buClr>
              <a:buSzTx/>
              <a:buFont typeface="Times" charset="0"/>
              <a:buChar char="•"/>
              <a:tabLst/>
              <a:defRPr/>
            </a:pPr>
            <a:r>
              <a:rPr kumimoji="0" lang="ro-RO" sz="2400" b="0" i="0" u="none" strike="noStrike" kern="0" cap="none" spc="0" normalizeH="0" baseline="0" noProof="0" dirty="0">
                <a:ln>
                  <a:noFill/>
                </a:ln>
                <a:solidFill>
                  <a:srgbClr val="000000"/>
                </a:solidFill>
                <a:effectLst/>
                <a:uLnTx/>
                <a:uFillTx/>
              </a:rPr>
              <a:t>Pentru fiecare arc se țin două atribute: </a:t>
            </a:r>
            <a:r>
              <a:rPr kumimoji="0" lang="ro-RO" sz="2400" b="1" i="1" u="none" strike="noStrike" kern="0" cap="none" spc="0" normalizeH="0" baseline="0" noProof="0" dirty="0">
                <a:ln>
                  <a:noFill/>
                </a:ln>
                <a:solidFill>
                  <a:srgbClr val="1822CD"/>
                </a:solidFill>
                <a:effectLst/>
                <a:uLnTx/>
                <a:uFillTx/>
              </a:rPr>
              <a:t>activ</a:t>
            </a:r>
            <a:r>
              <a:rPr kumimoji="0" lang="ro-RO" sz="2400" b="0" i="0" u="none" strike="noStrike" kern="0" cap="none" spc="0" normalizeH="0" baseline="0" noProof="0" dirty="0">
                <a:ln>
                  <a:noFill/>
                </a:ln>
                <a:solidFill>
                  <a:srgbClr val="000000"/>
                </a:solidFill>
                <a:effectLst/>
                <a:uLnTx/>
                <a:uFillTx/>
              </a:rPr>
              <a:t> și </a:t>
            </a:r>
            <a:r>
              <a:rPr kumimoji="0" lang="ro-RO" sz="2400" b="1" i="1" u="none" strike="noStrike" kern="0" cap="none" spc="0" normalizeH="0" baseline="0" noProof="0" dirty="0">
                <a:ln>
                  <a:noFill/>
                </a:ln>
                <a:solidFill>
                  <a:srgbClr val="00B01B"/>
                </a:solidFill>
                <a:effectLst/>
                <a:uLnTx/>
                <a:uFillTx/>
              </a:rPr>
              <a:t>marcaj</a:t>
            </a:r>
            <a:r>
              <a:rPr kumimoji="0" lang="ro-RO" sz="2400" b="1" i="1" u="none" strike="noStrike" kern="0" cap="none" spc="0" normalizeH="0" baseline="0" noProof="0" dirty="0">
                <a:ln>
                  <a:noFill/>
                </a:ln>
                <a:solidFill>
                  <a:srgbClr val="000000"/>
                </a:solidFill>
                <a:effectLst/>
                <a:uLnTx/>
                <a:uFillTx/>
              </a:rPr>
              <a:t>.</a:t>
            </a:r>
            <a:endParaRPr kumimoji="0" lang="en-US" sz="2400" b="1" i="1" u="none" strike="noStrike" kern="0" cap="none" spc="0" normalizeH="0" baseline="0" noProof="0" dirty="0">
              <a:ln>
                <a:noFill/>
              </a:ln>
              <a:solidFill>
                <a:srgbClr val="000000"/>
              </a:solidFill>
              <a:effectLst/>
              <a:uLnTx/>
              <a:uFillTx/>
            </a:endParaRPr>
          </a:p>
          <a:p>
            <a:pPr marL="342900" marR="0" lvl="0" indent="-342900" algn="l" defTabSz="914400" rtl="0" eaLnBrk="1" fontAlgn="base" latinLnBrk="0" hangingPunct="1">
              <a:lnSpc>
                <a:spcPct val="90000"/>
              </a:lnSpc>
              <a:spcBef>
                <a:spcPct val="20000"/>
              </a:spcBef>
              <a:spcAft>
                <a:spcPct val="0"/>
              </a:spcAft>
              <a:buClr>
                <a:srgbClr val="3568C7"/>
              </a:buClr>
              <a:buSzTx/>
              <a:buFont typeface="Times" charset="0"/>
              <a:buChar char="•"/>
              <a:tabLst/>
              <a:defRPr/>
            </a:pPr>
            <a:endParaRPr kumimoji="0" lang="en-US" sz="2400" b="1" i="1" u="none" strike="noStrike" kern="0" cap="none" spc="0" normalizeH="0" baseline="0" noProof="0" dirty="0">
              <a:ln>
                <a:noFill/>
              </a:ln>
              <a:solidFill>
                <a:srgbClr val="000000"/>
              </a:solidFill>
              <a:effectLst/>
              <a:uLnTx/>
              <a:uFillTx/>
            </a:endParaRPr>
          </a:p>
          <a:p>
            <a:pPr marL="342900" marR="0" lvl="0" indent="-342900" algn="l" defTabSz="914400" rtl="0" eaLnBrk="1" fontAlgn="base" latinLnBrk="0" hangingPunct="1">
              <a:lnSpc>
                <a:spcPct val="90000"/>
              </a:lnSpc>
              <a:spcBef>
                <a:spcPct val="20000"/>
              </a:spcBef>
              <a:spcAft>
                <a:spcPct val="0"/>
              </a:spcAft>
              <a:buClr>
                <a:srgbClr val="3568C7"/>
              </a:buClr>
              <a:buSzTx/>
              <a:buFont typeface="Times" charset="0"/>
              <a:buChar char="•"/>
              <a:tabLst/>
              <a:defRPr/>
            </a:pPr>
            <a:r>
              <a:rPr kumimoji="0" lang="ro-RO" sz="2400" b="0" i="0" u="none" strike="noStrike" kern="0" cap="none" spc="0" normalizeH="0" baseline="0" noProof="0" dirty="0">
                <a:ln>
                  <a:noFill/>
                </a:ln>
                <a:solidFill>
                  <a:srgbClr val="000000"/>
                </a:solidFill>
                <a:effectLst/>
                <a:uLnTx/>
                <a:uFillTx/>
              </a:rPr>
              <a:t>P</a:t>
            </a:r>
            <a:r>
              <a:rPr kumimoji="0" lang="en-US" sz="2400" b="0" i="0" u="none" strike="noStrike" kern="0" cap="none" spc="0" normalizeH="0" baseline="0" noProof="0" dirty="0" err="1">
                <a:ln>
                  <a:noFill/>
                </a:ln>
                <a:solidFill>
                  <a:srgbClr val="000000"/>
                </a:solidFill>
                <a:effectLst/>
                <a:uLnTx/>
                <a:uFillTx/>
              </a:rPr>
              <a:t>entru</a:t>
            </a:r>
            <a:r>
              <a:rPr kumimoji="0" lang="en-US" sz="2400" b="0" i="0" u="none" strike="noStrike" kern="0" cap="none" spc="0" normalizeH="0" baseline="0" noProof="0" dirty="0">
                <a:ln>
                  <a:noFill/>
                </a:ln>
                <a:solidFill>
                  <a:srgbClr val="000000"/>
                </a:solidFill>
                <a:effectLst/>
                <a:uLnTx/>
                <a:uFillTx/>
              </a:rPr>
              <a:t> </a:t>
            </a:r>
            <a:r>
              <a:rPr kumimoji="0" lang="en-US" sz="2400" b="0" i="0" u="none" strike="noStrike" kern="0" cap="none" spc="0" normalizeH="0" baseline="0" noProof="0" dirty="0" err="1">
                <a:ln>
                  <a:noFill/>
                </a:ln>
                <a:solidFill>
                  <a:srgbClr val="000000"/>
                </a:solidFill>
                <a:effectLst/>
                <a:uLnTx/>
                <a:uFillTx/>
              </a:rPr>
              <a:t>fiecare</a:t>
            </a:r>
            <a:r>
              <a:rPr kumimoji="0" lang="en-US" sz="2400" b="0" i="0" u="none" strike="noStrike" kern="0" cap="none" spc="0" normalizeH="0" baseline="0" noProof="0" dirty="0">
                <a:ln>
                  <a:noFill/>
                </a:ln>
                <a:solidFill>
                  <a:srgbClr val="000000"/>
                </a:solidFill>
                <a:effectLst/>
                <a:uLnTx/>
                <a:uFillTx/>
              </a:rPr>
              <a:t> </a:t>
            </a:r>
            <a:r>
              <a:rPr kumimoji="0" lang="en-US" sz="2400" b="1" i="0" u="none" strike="noStrike" kern="0" cap="none" spc="0" normalizeH="0" baseline="0" noProof="0" dirty="0">
                <a:ln>
                  <a:noFill/>
                </a:ln>
                <a:solidFill>
                  <a:srgbClr val="000000"/>
                </a:solidFill>
                <a:effectLst/>
                <a:uLnTx/>
                <a:uFillTx/>
              </a:rPr>
              <a:t>arc de </a:t>
            </a:r>
            <a:r>
              <a:rPr kumimoji="0" lang="en-US" sz="2400" b="1" i="0" u="none" strike="noStrike" kern="0" cap="none" spc="0" normalizeH="0" baseline="0" noProof="0" dirty="0" err="1">
                <a:ln>
                  <a:noFill/>
                </a:ln>
                <a:solidFill>
                  <a:srgbClr val="000000"/>
                </a:solidFill>
                <a:effectLst/>
                <a:uLnTx/>
                <a:uFillTx/>
              </a:rPr>
              <a:t>intrare</a:t>
            </a:r>
            <a:r>
              <a:rPr kumimoji="0" lang="en-US" sz="2400" b="0" i="0" u="none" strike="noStrike" kern="0" cap="none" spc="0" normalizeH="0" baseline="0" noProof="0" dirty="0">
                <a:ln>
                  <a:noFill/>
                </a:ln>
                <a:solidFill>
                  <a:srgbClr val="000000"/>
                </a:solidFill>
                <a:effectLst/>
                <a:uLnTx/>
                <a:uFillTx/>
              </a:rPr>
              <a:t>, se </a:t>
            </a:r>
            <a:r>
              <a:rPr kumimoji="0" lang="en-US" sz="2400" b="0" i="0" u="none" strike="noStrike" kern="0" cap="none" spc="0" normalizeH="0" baseline="0" noProof="0" dirty="0" err="1">
                <a:ln>
                  <a:noFill/>
                </a:ln>
                <a:solidFill>
                  <a:srgbClr val="000000"/>
                </a:solidFill>
                <a:effectLst/>
                <a:uLnTx/>
                <a:uFillTx/>
              </a:rPr>
              <a:t>înregistrează</a:t>
            </a:r>
            <a:r>
              <a:rPr kumimoji="0" lang="en-US" sz="2400" b="0" i="0" u="none" strike="noStrike" kern="0" cap="none" spc="0" normalizeH="0" baseline="0" noProof="0" dirty="0">
                <a:ln>
                  <a:noFill/>
                </a:ln>
                <a:solidFill>
                  <a:srgbClr val="000000"/>
                </a:solidFill>
                <a:effectLst/>
                <a:uLnTx/>
                <a:uFillTx/>
              </a:rPr>
              <a:t> </a:t>
            </a:r>
            <a:r>
              <a:rPr kumimoji="0" lang="en-US" sz="2400" b="0" i="0" u="none" strike="noStrike" kern="0" cap="none" spc="0" normalizeH="0" baseline="0" noProof="0" dirty="0" err="1">
                <a:ln>
                  <a:noFill/>
                </a:ln>
                <a:solidFill>
                  <a:srgbClr val="000000"/>
                </a:solidFill>
                <a:effectLst/>
                <a:uLnTx/>
                <a:uFillTx/>
              </a:rPr>
              <a:t>dacă</a:t>
            </a:r>
            <a:r>
              <a:rPr kumimoji="0" lang="en-US" sz="2400" b="0" i="0" u="none" strike="noStrike" kern="0" cap="none" spc="0" normalizeH="0" baseline="0" noProof="0" dirty="0">
                <a:ln>
                  <a:noFill/>
                </a:ln>
                <a:solidFill>
                  <a:srgbClr val="000000"/>
                </a:solidFill>
                <a:effectLst/>
                <a:uLnTx/>
                <a:uFillTx/>
              </a:rPr>
              <a:t>:</a:t>
            </a:r>
            <a:endParaRPr kumimoji="0" lang="ro-RO" sz="2400" b="0" i="0" u="none" strike="noStrike" kern="0" cap="none" spc="0" normalizeH="0" baseline="0" noProof="0" dirty="0">
              <a:ln>
                <a:noFill/>
              </a:ln>
              <a:solidFill>
                <a:srgbClr val="000000"/>
              </a:solidFill>
              <a:effectLst/>
              <a:uLnTx/>
              <a:uFillTx/>
            </a:endParaRPr>
          </a:p>
          <a:p>
            <a:pPr marL="742950" marR="0" lvl="1" indent="-285750" algn="l" defTabSz="914400" rtl="0" eaLnBrk="1" fontAlgn="base" latinLnBrk="0" hangingPunct="1">
              <a:lnSpc>
                <a:spcPct val="90000"/>
              </a:lnSpc>
              <a:spcBef>
                <a:spcPct val="20000"/>
              </a:spcBef>
              <a:spcAft>
                <a:spcPct val="0"/>
              </a:spcAft>
              <a:buClr>
                <a:srgbClr val="F06157"/>
              </a:buClr>
              <a:buSzTx/>
              <a:buFont typeface="Wingdings" pitchFamily="2" charset="2"/>
              <a:buChar char="w"/>
              <a:tabLst/>
              <a:defRPr/>
            </a:pPr>
            <a:r>
              <a:rPr kumimoji="0" lang="en-US" sz="2400" b="0" i="0" u="none" strike="noStrike" kern="0" cap="none" spc="0" normalizeH="0" baseline="0" noProof="0" dirty="0">
                <a:ln>
                  <a:noFill/>
                </a:ln>
                <a:solidFill>
                  <a:srgbClr val="000000"/>
                </a:solidFill>
                <a:effectLst/>
                <a:uLnTx/>
                <a:uFillTx/>
              </a:rPr>
              <a:t>s-a </a:t>
            </a:r>
            <a:r>
              <a:rPr kumimoji="0" lang="en-US" sz="2400" b="0" i="0" u="none" strike="noStrike" kern="0" cap="none" spc="0" normalizeH="0" baseline="0" noProof="0" dirty="0" err="1">
                <a:ln>
                  <a:noFill/>
                </a:ln>
                <a:solidFill>
                  <a:srgbClr val="000000"/>
                </a:solidFill>
                <a:effectLst/>
                <a:uLnTx/>
                <a:uFillTx/>
              </a:rPr>
              <a:t>primit</a:t>
            </a:r>
            <a:r>
              <a:rPr kumimoji="0" lang="en-US" sz="2400" b="0" i="0" u="none" strike="noStrike" kern="0" cap="none" spc="0" normalizeH="0" baseline="0" noProof="0" dirty="0">
                <a:ln>
                  <a:noFill/>
                </a:ln>
                <a:solidFill>
                  <a:srgbClr val="000000"/>
                </a:solidFill>
                <a:effectLst/>
                <a:uLnTx/>
                <a:uFillTx/>
              </a:rPr>
              <a:t> un </a:t>
            </a:r>
            <a:r>
              <a:rPr kumimoji="0" lang="en-US" sz="2400" b="0" i="0" u="none" strike="noStrike" kern="0" cap="none" spc="0" normalizeH="0" baseline="0" noProof="0" dirty="0" err="1">
                <a:ln>
                  <a:noFill/>
                </a:ln>
                <a:solidFill>
                  <a:srgbClr val="1822CD"/>
                </a:solidFill>
                <a:effectLst/>
                <a:uLnTx/>
                <a:uFillTx/>
              </a:rPr>
              <a:t>mesaj</a:t>
            </a:r>
            <a:r>
              <a:rPr kumimoji="0" lang="en-US" sz="2400" b="0" i="0" u="none" strike="noStrike" kern="0" cap="none" spc="0" normalizeH="0" baseline="0" noProof="0" dirty="0">
                <a:ln>
                  <a:noFill/>
                </a:ln>
                <a:solidFill>
                  <a:srgbClr val="1822CD"/>
                </a:solidFill>
                <a:effectLst/>
                <a:uLnTx/>
                <a:uFillTx/>
              </a:rPr>
              <a:t> </a:t>
            </a:r>
            <a:r>
              <a:rPr kumimoji="0" lang="en-US" sz="2400" b="0" i="0" u="none" strike="noStrike" kern="0" cap="none" spc="0" normalizeH="0" baseline="0" noProof="0" dirty="0">
                <a:ln>
                  <a:noFill/>
                </a:ln>
                <a:solidFill>
                  <a:srgbClr val="000000"/>
                </a:solidFill>
                <a:effectLst/>
                <a:uLnTx/>
                <a:uFillTx/>
              </a:rPr>
              <a:t>(se </a:t>
            </a:r>
            <a:r>
              <a:rPr kumimoji="0" lang="en-US" sz="2400" b="0" i="0" u="none" strike="noStrike" kern="0" cap="none" spc="0" normalizeH="0" baseline="0" noProof="0" dirty="0" err="1">
                <a:ln>
                  <a:noFill/>
                </a:ln>
                <a:solidFill>
                  <a:srgbClr val="000000"/>
                </a:solidFill>
                <a:effectLst/>
                <a:uLnTx/>
                <a:uFillTx/>
              </a:rPr>
              <a:t>pune</a:t>
            </a:r>
            <a:r>
              <a:rPr kumimoji="0" lang="en-US" sz="2400" b="0" i="0" u="none" strike="noStrike" kern="0" cap="none" spc="0" normalizeH="0" baseline="0" noProof="0" dirty="0">
                <a:ln>
                  <a:noFill/>
                </a:ln>
                <a:solidFill>
                  <a:srgbClr val="000000"/>
                </a:solidFill>
                <a:effectLst/>
                <a:uLnTx/>
                <a:uFillTx/>
              </a:rPr>
              <a:t> </a:t>
            </a:r>
            <a:r>
              <a:rPr kumimoji="0" lang="ro-RO" sz="2400" b="1" i="1" u="none" strike="noStrike" kern="0" cap="none" spc="0" normalizeH="0" baseline="0" noProof="0" dirty="0">
                <a:ln>
                  <a:noFill/>
                </a:ln>
                <a:solidFill>
                  <a:srgbClr val="1822CD"/>
                </a:solidFill>
                <a:effectLst/>
                <a:uLnTx/>
                <a:uFillTx/>
              </a:rPr>
              <a:t>activ</a:t>
            </a:r>
            <a:r>
              <a:rPr kumimoji="0" lang="en-US" sz="2400" b="0" i="0" u="none" strike="noStrike" kern="0" cap="none" spc="0" normalizeH="0" baseline="0" noProof="0" dirty="0">
                <a:ln>
                  <a:noFill/>
                </a:ln>
                <a:solidFill>
                  <a:srgbClr val="000000"/>
                </a:solidFill>
                <a:effectLst/>
                <a:uLnTx/>
                <a:uFillTx/>
              </a:rPr>
              <a:t> pe true);</a:t>
            </a:r>
            <a:endParaRPr kumimoji="0" lang="ro-RO" sz="2400" b="0" i="0" u="none" strike="noStrike" kern="0" cap="none" spc="0" normalizeH="0" baseline="0" noProof="0" dirty="0">
              <a:ln>
                <a:noFill/>
              </a:ln>
              <a:solidFill>
                <a:srgbClr val="000000"/>
              </a:solidFill>
              <a:effectLst/>
              <a:uLnTx/>
              <a:uFillTx/>
            </a:endParaRPr>
          </a:p>
          <a:p>
            <a:pPr marL="742950" marR="0" lvl="1" indent="-285750" algn="l" defTabSz="914400" rtl="0" eaLnBrk="1" fontAlgn="base" latinLnBrk="0" hangingPunct="1">
              <a:lnSpc>
                <a:spcPct val="90000"/>
              </a:lnSpc>
              <a:spcBef>
                <a:spcPct val="20000"/>
              </a:spcBef>
              <a:spcAft>
                <a:spcPct val="0"/>
              </a:spcAft>
              <a:buClr>
                <a:srgbClr val="F06157"/>
              </a:buClr>
              <a:buSzTx/>
              <a:buFont typeface="Wingdings" pitchFamily="2" charset="2"/>
              <a:buChar char="w"/>
              <a:tabLst/>
              <a:defRPr/>
            </a:pPr>
            <a:r>
              <a:rPr kumimoji="0" lang="en-US" sz="2400" b="0" i="0" u="none" strike="noStrike" kern="0" cap="none" spc="0" normalizeH="0" baseline="0" noProof="0" dirty="0">
                <a:ln>
                  <a:noFill/>
                </a:ln>
                <a:solidFill>
                  <a:srgbClr val="000000"/>
                </a:solidFill>
                <a:effectLst/>
                <a:uLnTx/>
                <a:uFillTx/>
              </a:rPr>
              <a:t>s-a </a:t>
            </a:r>
            <a:r>
              <a:rPr kumimoji="0" lang="en-US" sz="2400" b="0" i="0" u="none" strike="noStrike" kern="0" cap="none" spc="0" normalizeH="0" baseline="0" noProof="0" dirty="0" err="1">
                <a:ln>
                  <a:noFill/>
                </a:ln>
                <a:solidFill>
                  <a:srgbClr val="000000"/>
                </a:solidFill>
                <a:effectLst/>
                <a:uLnTx/>
                <a:uFillTx/>
              </a:rPr>
              <a:t>primit</a:t>
            </a:r>
            <a:r>
              <a:rPr kumimoji="0" lang="en-US" sz="2400" b="0" i="0" u="none" strike="noStrike" kern="0" cap="none" spc="0" normalizeH="0" baseline="0" noProof="0" dirty="0">
                <a:ln>
                  <a:noFill/>
                </a:ln>
                <a:solidFill>
                  <a:srgbClr val="000000"/>
                </a:solidFill>
                <a:effectLst/>
                <a:uLnTx/>
                <a:uFillTx/>
              </a:rPr>
              <a:t> un </a:t>
            </a:r>
            <a:r>
              <a:rPr kumimoji="0" lang="en-US" sz="2400" b="0" i="0" u="none" strike="noStrike" kern="0" cap="none" spc="0" normalizeH="0" baseline="0" noProof="0" dirty="0" err="1">
                <a:ln>
                  <a:noFill/>
                </a:ln>
                <a:solidFill>
                  <a:srgbClr val="00B01B"/>
                </a:solidFill>
                <a:effectLst/>
                <a:uLnTx/>
                <a:uFillTx/>
              </a:rPr>
              <a:t>marcaj</a:t>
            </a:r>
            <a:r>
              <a:rPr kumimoji="0" lang="en-US" sz="2400" b="0" i="0" u="none" strike="noStrike" kern="0" cap="none" spc="0" normalizeH="0" baseline="0" noProof="0" dirty="0">
                <a:ln>
                  <a:noFill/>
                </a:ln>
                <a:solidFill>
                  <a:srgbClr val="00B01B"/>
                </a:solidFill>
                <a:effectLst/>
                <a:uLnTx/>
                <a:uFillTx/>
              </a:rPr>
              <a:t> </a:t>
            </a:r>
            <a:r>
              <a:rPr kumimoji="0" lang="en-US" sz="2400" b="0" i="0" u="none" strike="noStrike" kern="0" cap="none" spc="0" normalizeH="0" baseline="0" noProof="0" dirty="0">
                <a:ln>
                  <a:noFill/>
                </a:ln>
                <a:solidFill>
                  <a:srgbClr val="000000"/>
                </a:solidFill>
                <a:effectLst/>
                <a:uLnTx/>
                <a:uFillTx/>
              </a:rPr>
              <a:t>(se </a:t>
            </a:r>
            <a:r>
              <a:rPr kumimoji="0" lang="en-US" sz="2400" b="0" i="0" u="none" strike="noStrike" kern="0" cap="none" spc="0" normalizeH="0" baseline="0" noProof="0" dirty="0" err="1">
                <a:ln>
                  <a:noFill/>
                </a:ln>
                <a:solidFill>
                  <a:srgbClr val="000000"/>
                </a:solidFill>
                <a:effectLst/>
                <a:uLnTx/>
                <a:uFillTx/>
              </a:rPr>
              <a:t>pune</a:t>
            </a:r>
            <a:r>
              <a:rPr kumimoji="0" lang="en-US" sz="2400" b="0" i="0" u="none" strike="noStrike" kern="0" cap="none" spc="0" normalizeH="0" baseline="0" noProof="0" dirty="0">
                <a:ln>
                  <a:noFill/>
                </a:ln>
                <a:solidFill>
                  <a:srgbClr val="000000"/>
                </a:solidFill>
                <a:effectLst/>
                <a:uLnTx/>
                <a:uFillTx/>
              </a:rPr>
              <a:t> </a:t>
            </a:r>
            <a:r>
              <a:rPr kumimoji="0" lang="ro-RO" sz="2400" b="1" i="1" u="none" strike="noStrike" kern="0" cap="none" spc="0" normalizeH="0" baseline="0" noProof="0" dirty="0">
                <a:ln>
                  <a:noFill/>
                </a:ln>
                <a:solidFill>
                  <a:srgbClr val="00B01B"/>
                </a:solidFill>
                <a:effectLst/>
                <a:uLnTx/>
                <a:uFillTx/>
              </a:rPr>
              <a:t>marcaj</a:t>
            </a:r>
            <a:r>
              <a:rPr kumimoji="0" lang="en-US" sz="2400" b="0" i="0" u="none" strike="noStrike" kern="0" cap="none" spc="0" normalizeH="0" baseline="0" noProof="0" dirty="0">
                <a:ln>
                  <a:noFill/>
                </a:ln>
                <a:solidFill>
                  <a:srgbClr val="000000"/>
                </a:solidFill>
                <a:effectLst/>
                <a:uLnTx/>
                <a:uFillTx/>
              </a:rPr>
              <a:t> pe true);</a:t>
            </a:r>
            <a:endParaRPr kumimoji="0" lang="ro-RO" sz="2400" b="0" i="0" u="none" strike="noStrike" kern="0" cap="none" spc="0" normalizeH="0" baseline="0" noProof="0" dirty="0">
              <a:ln>
                <a:noFill/>
              </a:ln>
              <a:solidFill>
                <a:srgbClr val="000000"/>
              </a:solidFill>
              <a:effectLst/>
              <a:uLnTx/>
              <a:uFillTx/>
            </a:endParaRPr>
          </a:p>
          <a:p>
            <a:pPr marL="742950" marR="0" lvl="1" indent="-285750" algn="l" defTabSz="914400" rtl="0" eaLnBrk="1" fontAlgn="base" latinLnBrk="0" hangingPunct="1">
              <a:lnSpc>
                <a:spcPct val="90000"/>
              </a:lnSpc>
              <a:spcBef>
                <a:spcPct val="20000"/>
              </a:spcBef>
              <a:spcAft>
                <a:spcPct val="0"/>
              </a:spcAft>
              <a:buClr>
                <a:srgbClr val="F06157"/>
              </a:buClr>
              <a:buSzTx/>
              <a:buFont typeface="Wingdings" pitchFamily="2" charset="2"/>
              <a:buChar char="w"/>
              <a:tabLst/>
              <a:defRPr/>
            </a:pPr>
            <a:r>
              <a:rPr kumimoji="0" lang="en-US" sz="2400" b="0" i="0" u="none" strike="noStrike" kern="0" cap="none" spc="0" normalizeH="0" baseline="0" noProof="0" dirty="0">
                <a:ln>
                  <a:noFill/>
                </a:ln>
                <a:solidFill>
                  <a:srgbClr val="000000"/>
                </a:solidFill>
                <a:effectLst/>
                <a:uLnTx/>
                <a:uFillTx/>
              </a:rPr>
              <a:t>s-a </a:t>
            </a:r>
            <a:r>
              <a:rPr kumimoji="0" lang="en-US" sz="2400" b="0" i="0" u="none" strike="noStrike" kern="0" cap="none" spc="0" normalizeH="0" baseline="0" noProof="0" dirty="0" err="1">
                <a:ln>
                  <a:noFill/>
                </a:ln>
                <a:solidFill>
                  <a:srgbClr val="000000"/>
                </a:solidFill>
                <a:effectLst/>
                <a:uLnTx/>
                <a:uFillTx/>
              </a:rPr>
              <a:t>transmis</a:t>
            </a:r>
            <a:r>
              <a:rPr kumimoji="0" lang="en-US" sz="2400" b="0" i="0" u="none" strike="noStrike" kern="0" cap="none" spc="0" normalizeH="0" baseline="0" noProof="0" dirty="0">
                <a:ln>
                  <a:noFill/>
                </a:ln>
                <a:solidFill>
                  <a:srgbClr val="000000"/>
                </a:solidFill>
                <a:effectLst/>
                <a:uLnTx/>
                <a:uFillTx/>
              </a:rPr>
              <a:t> un </a:t>
            </a:r>
            <a:r>
              <a:rPr kumimoji="0" lang="en-US" sz="2400" b="0" i="0" u="none" strike="noStrike" kern="0" cap="none" spc="0" normalizeH="0" baseline="0" noProof="0" dirty="0" err="1">
                <a:ln>
                  <a:noFill/>
                </a:ln>
                <a:solidFill>
                  <a:srgbClr val="FF0000"/>
                </a:solidFill>
                <a:effectLst/>
                <a:uLnTx/>
                <a:uFillTx/>
              </a:rPr>
              <a:t>semnal</a:t>
            </a:r>
            <a:r>
              <a:rPr kumimoji="0" lang="en-US" sz="2400" b="0" i="0" u="none" strike="noStrike" kern="0" cap="none" spc="0" normalizeH="0" baseline="0" noProof="0" dirty="0">
                <a:ln>
                  <a:noFill/>
                </a:ln>
                <a:solidFill>
                  <a:srgbClr val="FF0000"/>
                </a:solidFill>
                <a:effectLst/>
                <a:uLnTx/>
                <a:uFillTx/>
              </a:rPr>
              <a:t> de </a:t>
            </a:r>
            <a:r>
              <a:rPr kumimoji="0" lang="en-US" sz="2400" b="0" i="0" u="none" strike="noStrike" kern="0" cap="none" spc="0" normalizeH="0" baseline="0" noProof="0" dirty="0" err="1">
                <a:ln>
                  <a:noFill/>
                </a:ln>
                <a:solidFill>
                  <a:srgbClr val="FF0000"/>
                </a:solidFill>
                <a:effectLst/>
                <a:uLnTx/>
                <a:uFillTx/>
              </a:rPr>
              <a:t>confirmare</a:t>
            </a:r>
            <a:r>
              <a:rPr kumimoji="0" lang="en-US" sz="2400" b="0" i="0" u="none" strike="noStrike" kern="0" cap="none" spc="0" normalizeH="0" baseline="0" noProof="0" dirty="0">
                <a:ln>
                  <a:noFill/>
                </a:ln>
                <a:solidFill>
                  <a:srgbClr val="000000"/>
                </a:solidFill>
                <a:effectLst/>
                <a:uLnTx/>
                <a:uFillTx/>
              </a:rPr>
              <a:t> (se pun </a:t>
            </a:r>
            <a:r>
              <a:rPr kumimoji="0" lang="en-US" sz="2400" b="0" i="0" u="none" strike="noStrike" kern="0" cap="none" spc="0" normalizeH="0" baseline="0" noProof="0" dirty="0" err="1">
                <a:ln>
                  <a:noFill/>
                </a:ln>
                <a:solidFill>
                  <a:srgbClr val="000000"/>
                </a:solidFill>
                <a:effectLst/>
                <a:uLnTx/>
                <a:uFillTx/>
              </a:rPr>
              <a:t>ambele</a:t>
            </a:r>
            <a:r>
              <a:rPr kumimoji="0" lang="en-US" sz="2400" b="0" i="0" u="none" strike="noStrike" kern="0" cap="none" spc="0" normalizeH="0" baseline="0" noProof="0" dirty="0">
                <a:ln>
                  <a:noFill/>
                </a:ln>
                <a:solidFill>
                  <a:srgbClr val="000000"/>
                </a:solidFill>
                <a:effectLst/>
                <a:uLnTx/>
                <a:uFillTx/>
              </a:rPr>
              <a:t> pe false).</a:t>
            </a:r>
          </a:p>
          <a:p>
            <a:pPr marL="742950" marR="0" lvl="1" indent="-285750" algn="l" defTabSz="914400" rtl="0" eaLnBrk="1" fontAlgn="base" latinLnBrk="0" hangingPunct="1">
              <a:lnSpc>
                <a:spcPct val="90000"/>
              </a:lnSpc>
              <a:spcBef>
                <a:spcPct val="20000"/>
              </a:spcBef>
              <a:spcAft>
                <a:spcPct val="0"/>
              </a:spcAft>
              <a:buClr>
                <a:srgbClr val="F06157"/>
              </a:buClr>
              <a:buSzTx/>
              <a:buFont typeface="Wingdings" pitchFamily="2" charset="2"/>
              <a:buChar char="w"/>
              <a:tabLst/>
              <a:defRPr/>
            </a:pPr>
            <a:endParaRPr kumimoji="0" lang="en-US" sz="2400" b="0" i="0" u="none" strike="noStrike" kern="0" cap="none" spc="0" normalizeH="0" baseline="0" noProof="0" dirty="0">
              <a:ln>
                <a:noFill/>
              </a:ln>
              <a:solidFill>
                <a:srgbClr val="000000"/>
              </a:solidFill>
              <a:effectLst/>
              <a:uLnTx/>
              <a:uFillTx/>
            </a:endParaRPr>
          </a:p>
          <a:p>
            <a:pPr marL="342900" marR="0" lvl="0" indent="-342900" algn="l" defTabSz="914400" rtl="0" eaLnBrk="1" fontAlgn="base" latinLnBrk="0" hangingPunct="1">
              <a:lnSpc>
                <a:spcPct val="90000"/>
              </a:lnSpc>
              <a:spcBef>
                <a:spcPct val="20000"/>
              </a:spcBef>
              <a:spcAft>
                <a:spcPct val="0"/>
              </a:spcAft>
              <a:buClr>
                <a:srgbClr val="3568C7"/>
              </a:buClr>
              <a:buSzTx/>
              <a:buFont typeface="Times" charset="0"/>
              <a:buChar char="•"/>
              <a:tabLst/>
              <a:defRPr/>
            </a:pPr>
            <a:r>
              <a:rPr kumimoji="0" lang="ro-RO" sz="2400" b="0" i="0" u="none" strike="noStrike" kern="0" cap="none" spc="0" normalizeH="0" baseline="0" noProof="0" dirty="0">
                <a:ln>
                  <a:noFill/>
                </a:ln>
                <a:solidFill>
                  <a:srgbClr val="000000"/>
                </a:solidFill>
                <a:effectLst/>
                <a:uLnTx/>
                <a:uFillTx/>
              </a:rPr>
              <a:t>P</a:t>
            </a:r>
            <a:r>
              <a:rPr kumimoji="0" lang="en-US" sz="2400" b="0" i="0" u="none" strike="noStrike" kern="0" cap="none" spc="0" normalizeH="0" baseline="0" noProof="0" dirty="0" err="1">
                <a:ln>
                  <a:noFill/>
                </a:ln>
                <a:solidFill>
                  <a:srgbClr val="000000"/>
                </a:solidFill>
                <a:effectLst/>
                <a:uLnTx/>
                <a:uFillTx/>
              </a:rPr>
              <a:t>entru</a:t>
            </a:r>
            <a:r>
              <a:rPr kumimoji="0" lang="en-US" sz="2400" b="0" i="0" u="none" strike="noStrike" kern="0" cap="none" spc="0" normalizeH="0" baseline="0" noProof="0" dirty="0">
                <a:ln>
                  <a:noFill/>
                </a:ln>
                <a:solidFill>
                  <a:srgbClr val="000000"/>
                </a:solidFill>
                <a:effectLst/>
                <a:uLnTx/>
                <a:uFillTx/>
              </a:rPr>
              <a:t> </a:t>
            </a:r>
            <a:r>
              <a:rPr kumimoji="0" lang="en-US" sz="2400" b="0" i="0" u="none" strike="noStrike" kern="0" cap="none" spc="0" normalizeH="0" baseline="0" noProof="0" dirty="0" err="1">
                <a:ln>
                  <a:noFill/>
                </a:ln>
                <a:solidFill>
                  <a:srgbClr val="000000"/>
                </a:solidFill>
                <a:effectLst/>
                <a:uLnTx/>
                <a:uFillTx/>
              </a:rPr>
              <a:t>fiecare</a:t>
            </a:r>
            <a:r>
              <a:rPr kumimoji="0" lang="en-US" sz="2400" b="0" i="0" u="none" strike="noStrike" kern="0" cap="none" spc="0" normalizeH="0" baseline="0" noProof="0" dirty="0">
                <a:ln>
                  <a:noFill/>
                </a:ln>
                <a:solidFill>
                  <a:srgbClr val="000000"/>
                </a:solidFill>
                <a:effectLst/>
                <a:uLnTx/>
                <a:uFillTx/>
              </a:rPr>
              <a:t> </a:t>
            </a:r>
            <a:r>
              <a:rPr kumimoji="0" lang="en-US" sz="2400" b="1" i="0" u="none" strike="noStrike" kern="0" cap="none" spc="0" normalizeH="0" baseline="0" noProof="0" dirty="0">
                <a:ln>
                  <a:noFill/>
                </a:ln>
                <a:solidFill>
                  <a:srgbClr val="000000"/>
                </a:solidFill>
                <a:effectLst/>
                <a:uLnTx/>
                <a:uFillTx/>
              </a:rPr>
              <a:t>arc de </a:t>
            </a:r>
            <a:r>
              <a:rPr kumimoji="0" lang="en-US" sz="2400" b="1" i="0" u="none" strike="noStrike" kern="0" cap="none" spc="0" normalizeH="0" baseline="0" noProof="0" dirty="0" err="1">
                <a:ln>
                  <a:noFill/>
                </a:ln>
                <a:solidFill>
                  <a:srgbClr val="000000"/>
                </a:solidFill>
                <a:effectLst/>
                <a:uLnTx/>
                <a:uFillTx/>
              </a:rPr>
              <a:t>ieşire</a:t>
            </a:r>
            <a:r>
              <a:rPr kumimoji="0" lang="en-US" sz="2400" b="0" i="0" u="none" strike="noStrike" kern="0" cap="none" spc="0" normalizeH="0" baseline="0" noProof="0" dirty="0">
                <a:ln>
                  <a:noFill/>
                </a:ln>
                <a:solidFill>
                  <a:srgbClr val="000000"/>
                </a:solidFill>
                <a:effectLst/>
                <a:uLnTx/>
                <a:uFillTx/>
              </a:rPr>
              <a:t>, se </a:t>
            </a:r>
            <a:r>
              <a:rPr kumimoji="0" lang="en-US" sz="2400" b="0" i="0" u="none" strike="noStrike" kern="0" cap="none" spc="0" normalizeH="0" baseline="0" noProof="0" dirty="0" err="1">
                <a:ln>
                  <a:noFill/>
                </a:ln>
                <a:solidFill>
                  <a:srgbClr val="000000"/>
                </a:solidFill>
                <a:effectLst/>
                <a:uLnTx/>
                <a:uFillTx/>
              </a:rPr>
              <a:t>înregistrează</a:t>
            </a:r>
            <a:r>
              <a:rPr kumimoji="0" lang="en-US" sz="2400" b="0" i="0" u="none" strike="noStrike" kern="0" cap="none" spc="0" normalizeH="0" baseline="0" noProof="0" dirty="0">
                <a:ln>
                  <a:noFill/>
                </a:ln>
                <a:solidFill>
                  <a:srgbClr val="000000"/>
                </a:solidFill>
                <a:effectLst/>
                <a:uLnTx/>
                <a:uFillTx/>
              </a:rPr>
              <a:t> </a:t>
            </a:r>
            <a:r>
              <a:rPr kumimoji="0" lang="en-US" sz="2400" b="0" i="0" u="none" strike="noStrike" kern="0" cap="none" spc="0" normalizeH="0" baseline="0" noProof="0" dirty="0" err="1">
                <a:ln>
                  <a:noFill/>
                </a:ln>
                <a:solidFill>
                  <a:srgbClr val="000000"/>
                </a:solidFill>
                <a:effectLst/>
                <a:uLnTx/>
                <a:uFillTx/>
              </a:rPr>
              <a:t>dacă</a:t>
            </a:r>
            <a:r>
              <a:rPr kumimoji="0" lang="en-US" sz="2400" b="0" i="0" u="none" strike="noStrike" kern="0" cap="none" spc="0" normalizeH="0" baseline="0" noProof="0" dirty="0">
                <a:ln>
                  <a:noFill/>
                </a:ln>
                <a:solidFill>
                  <a:srgbClr val="000000"/>
                </a:solidFill>
                <a:effectLst/>
                <a:uLnTx/>
                <a:uFillTx/>
              </a:rPr>
              <a:t>:</a:t>
            </a:r>
            <a:endParaRPr kumimoji="0" lang="ro-RO" sz="2400" b="0" i="0" u="none" strike="noStrike" kern="0" cap="none" spc="0" normalizeH="0" baseline="0" noProof="0" dirty="0">
              <a:ln>
                <a:noFill/>
              </a:ln>
              <a:solidFill>
                <a:srgbClr val="000000"/>
              </a:solidFill>
              <a:effectLst/>
              <a:uLnTx/>
              <a:uFillTx/>
            </a:endParaRPr>
          </a:p>
          <a:p>
            <a:pPr marL="742950" marR="0" lvl="1" indent="-285750" algn="l" defTabSz="914400" rtl="0" eaLnBrk="1" fontAlgn="base" latinLnBrk="0" hangingPunct="1">
              <a:lnSpc>
                <a:spcPct val="90000"/>
              </a:lnSpc>
              <a:spcBef>
                <a:spcPct val="20000"/>
              </a:spcBef>
              <a:spcAft>
                <a:spcPct val="0"/>
              </a:spcAft>
              <a:buClr>
                <a:srgbClr val="F06157"/>
              </a:buClr>
              <a:buSzTx/>
              <a:buFont typeface="Wingdings" pitchFamily="2" charset="2"/>
              <a:buChar char="w"/>
              <a:tabLst/>
              <a:defRPr/>
            </a:pPr>
            <a:r>
              <a:rPr kumimoji="0" lang="en-US" sz="2400" b="0" i="0" u="none" strike="noStrike" kern="0" cap="none" spc="0" normalizeH="0" baseline="0" noProof="0" dirty="0">
                <a:ln>
                  <a:noFill/>
                </a:ln>
                <a:solidFill>
                  <a:srgbClr val="000000"/>
                </a:solidFill>
                <a:effectLst/>
                <a:uLnTx/>
                <a:uFillTx/>
              </a:rPr>
              <a:t>s-a </a:t>
            </a:r>
            <a:r>
              <a:rPr kumimoji="0" lang="en-US" sz="2400" b="0" i="0" u="none" strike="noStrike" kern="0" cap="none" spc="0" normalizeH="0" baseline="0" noProof="0" dirty="0" err="1">
                <a:ln>
                  <a:noFill/>
                </a:ln>
                <a:solidFill>
                  <a:srgbClr val="000000"/>
                </a:solidFill>
                <a:effectLst/>
                <a:uLnTx/>
                <a:uFillTx/>
              </a:rPr>
              <a:t>transmis</a:t>
            </a:r>
            <a:r>
              <a:rPr kumimoji="0" lang="en-US" sz="2400" b="0" i="0" u="none" strike="noStrike" kern="0" cap="none" spc="0" normalizeH="0" baseline="0" noProof="0" dirty="0">
                <a:ln>
                  <a:noFill/>
                </a:ln>
                <a:solidFill>
                  <a:srgbClr val="000000"/>
                </a:solidFill>
                <a:effectLst/>
                <a:uLnTx/>
                <a:uFillTx/>
              </a:rPr>
              <a:t> un </a:t>
            </a:r>
            <a:r>
              <a:rPr kumimoji="0" lang="en-US" sz="2400" b="0" i="0" u="none" strike="noStrike" kern="0" cap="none" spc="0" normalizeH="0" baseline="0" noProof="0" dirty="0" err="1">
                <a:ln>
                  <a:noFill/>
                </a:ln>
                <a:solidFill>
                  <a:srgbClr val="1822CD"/>
                </a:solidFill>
                <a:effectLst/>
                <a:uLnTx/>
                <a:uFillTx/>
              </a:rPr>
              <a:t>mesaj</a:t>
            </a:r>
            <a:r>
              <a:rPr kumimoji="0" lang="en-US" sz="2400" b="0" i="0" u="none" strike="noStrike" kern="0" cap="none" spc="0" normalizeH="0" baseline="0" noProof="0" dirty="0">
                <a:ln>
                  <a:noFill/>
                </a:ln>
                <a:solidFill>
                  <a:srgbClr val="000000"/>
                </a:solidFill>
                <a:effectLst/>
                <a:uLnTx/>
                <a:uFillTx/>
              </a:rPr>
              <a:t> (se </a:t>
            </a:r>
            <a:r>
              <a:rPr kumimoji="0" lang="en-US" sz="2400" b="0" i="0" u="none" strike="noStrike" kern="0" cap="none" spc="0" normalizeH="0" baseline="0" noProof="0" dirty="0" err="1">
                <a:ln>
                  <a:noFill/>
                </a:ln>
                <a:solidFill>
                  <a:srgbClr val="000000"/>
                </a:solidFill>
                <a:effectLst/>
                <a:uLnTx/>
                <a:uFillTx/>
              </a:rPr>
              <a:t>pune</a:t>
            </a:r>
            <a:r>
              <a:rPr kumimoji="0" lang="en-US" sz="2400" b="0" i="0" u="none" strike="noStrike" kern="0" cap="none" spc="0" normalizeH="0" baseline="0" noProof="0" dirty="0">
                <a:ln>
                  <a:noFill/>
                </a:ln>
                <a:solidFill>
                  <a:srgbClr val="000000"/>
                </a:solidFill>
                <a:effectLst/>
                <a:uLnTx/>
                <a:uFillTx/>
              </a:rPr>
              <a:t> </a:t>
            </a:r>
            <a:r>
              <a:rPr kumimoji="0" lang="ro-RO" sz="2400" b="1" i="1" u="none" strike="noStrike" kern="0" cap="none" spc="0" normalizeH="0" baseline="0" noProof="0" dirty="0">
                <a:ln>
                  <a:noFill/>
                </a:ln>
                <a:solidFill>
                  <a:srgbClr val="1822CD"/>
                </a:solidFill>
                <a:effectLst/>
                <a:uLnTx/>
                <a:uFillTx/>
              </a:rPr>
              <a:t>activ</a:t>
            </a:r>
            <a:r>
              <a:rPr kumimoji="0" lang="en-US" sz="2400" b="0" i="0" u="none" strike="noStrike" kern="0" cap="none" spc="0" normalizeH="0" baseline="0" noProof="0" dirty="0">
                <a:ln>
                  <a:noFill/>
                </a:ln>
                <a:solidFill>
                  <a:srgbClr val="000000"/>
                </a:solidFill>
                <a:effectLst/>
                <a:uLnTx/>
                <a:uFillTx/>
              </a:rPr>
              <a:t> pe true);</a:t>
            </a:r>
            <a:endParaRPr kumimoji="0" lang="ro-RO" sz="2400" b="0" i="0" u="none" strike="noStrike" kern="0" cap="none" spc="0" normalizeH="0" baseline="0" noProof="0" dirty="0">
              <a:ln>
                <a:noFill/>
              </a:ln>
              <a:solidFill>
                <a:srgbClr val="000000"/>
              </a:solidFill>
              <a:effectLst/>
              <a:uLnTx/>
              <a:uFillTx/>
            </a:endParaRPr>
          </a:p>
          <a:p>
            <a:pPr marL="742950" marR="0" lvl="1" indent="-285750" algn="l" defTabSz="914400" rtl="0" eaLnBrk="1" fontAlgn="base" latinLnBrk="0" hangingPunct="1">
              <a:lnSpc>
                <a:spcPct val="90000"/>
              </a:lnSpc>
              <a:spcBef>
                <a:spcPct val="20000"/>
              </a:spcBef>
              <a:spcAft>
                <a:spcPct val="0"/>
              </a:spcAft>
              <a:buClr>
                <a:srgbClr val="F06157"/>
              </a:buClr>
              <a:buSzTx/>
              <a:buFont typeface="Wingdings" pitchFamily="2" charset="2"/>
              <a:buChar char="w"/>
              <a:tabLst/>
              <a:defRPr/>
            </a:pPr>
            <a:r>
              <a:rPr kumimoji="0" lang="en-US" sz="2400" b="0" i="0" u="none" strike="noStrike" kern="0" cap="none" spc="0" normalizeH="0" baseline="0" noProof="0" dirty="0">
                <a:ln>
                  <a:noFill/>
                </a:ln>
                <a:solidFill>
                  <a:srgbClr val="000000"/>
                </a:solidFill>
                <a:effectLst/>
                <a:uLnTx/>
                <a:uFillTx/>
              </a:rPr>
              <a:t>s-a </a:t>
            </a:r>
            <a:r>
              <a:rPr kumimoji="0" lang="en-US" sz="2400" b="0" i="0" u="none" strike="noStrike" kern="0" cap="none" spc="0" normalizeH="0" baseline="0" noProof="0" dirty="0" err="1">
                <a:ln>
                  <a:noFill/>
                </a:ln>
                <a:solidFill>
                  <a:srgbClr val="000000"/>
                </a:solidFill>
                <a:effectLst/>
                <a:uLnTx/>
                <a:uFillTx/>
              </a:rPr>
              <a:t>transmis</a:t>
            </a:r>
            <a:r>
              <a:rPr kumimoji="0" lang="en-US" sz="2400" b="0" i="0" u="none" strike="noStrike" kern="0" cap="none" spc="0" normalizeH="0" baseline="0" noProof="0" dirty="0">
                <a:ln>
                  <a:noFill/>
                </a:ln>
                <a:solidFill>
                  <a:srgbClr val="000000"/>
                </a:solidFill>
                <a:effectLst/>
                <a:uLnTx/>
                <a:uFillTx/>
              </a:rPr>
              <a:t> un </a:t>
            </a:r>
            <a:r>
              <a:rPr kumimoji="0" lang="en-US" sz="2400" b="0" i="0" u="none" strike="noStrike" kern="0" cap="none" spc="0" normalizeH="0" baseline="0" noProof="0" dirty="0" err="1">
                <a:ln>
                  <a:noFill/>
                </a:ln>
                <a:solidFill>
                  <a:srgbClr val="00B01B"/>
                </a:solidFill>
                <a:effectLst/>
                <a:uLnTx/>
                <a:uFillTx/>
              </a:rPr>
              <a:t>marcaj</a:t>
            </a:r>
            <a:r>
              <a:rPr kumimoji="0" lang="en-US" sz="2400" b="0" i="0" u="none" strike="noStrike" kern="0" cap="none" spc="0" normalizeH="0" baseline="0" noProof="0" dirty="0">
                <a:ln>
                  <a:noFill/>
                </a:ln>
                <a:solidFill>
                  <a:srgbClr val="000000"/>
                </a:solidFill>
                <a:effectLst/>
                <a:uLnTx/>
                <a:uFillTx/>
              </a:rPr>
              <a:t> (se </a:t>
            </a:r>
            <a:r>
              <a:rPr kumimoji="0" lang="en-US" sz="2400" b="0" i="0" u="none" strike="noStrike" kern="0" cap="none" spc="0" normalizeH="0" baseline="0" noProof="0" dirty="0" err="1">
                <a:ln>
                  <a:noFill/>
                </a:ln>
                <a:solidFill>
                  <a:srgbClr val="000000"/>
                </a:solidFill>
                <a:effectLst/>
                <a:uLnTx/>
                <a:uFillTx/>
              </a:rPr>
              <a:t>pune</a:t>
            </a:r>
            <a:r>
              <a:rPr kumimoji="0" lang="en-US" sz="2400" b="0" i="0" u="none" strike="noStrike" kern="0" cap="none" spc="0" normalizeH="0" baseline="0" noProof="0" dirty="0">
                <a:ln>
                  <a:noFill/>
                </a:ln>
                <a:solidFill>
                  <a:srgbClr val="000000"/>
                </a:solidFill>
                <a:effectLst/>
                <a:uLnTx/>
                <a:uFillTx/>
              </a:rPr>
              <a:t> </a:t>
            </a:r>
            <a:r>
              <a:rPr kumimoji="0" lang="ro-RO" sz="2400" b="1" i="1" u="none" strike="noStrike" kern="0" cap="none" spc="0" normalizeH="0" baseline="0" noProof="0" dirty="0">
                <a:ln>
                  <a:noFill/>
                </a:ln>
                <a:solidFill>
                  <a:srgbClr val="00B01B"/>
                </a:solidFill>
                <a:effectLst/>
                <a:uLnTx/>
                <a:uFillTx/>
              </a:rPr>
              <a:t>marcaj</a:t>
            </a:r>
            <a:r>
              <a:rPr kumimoji="0" lang="en-US" sz="2400" b="0" i="0" u="none" strike="noStrike" kern="0" cap="none" spc="0" normalizeH="0" baseline="0" noProof="0" dirty="0">
                <a:ln>
                  <a:noFill/>
                </a:ln>
                <a:solidFill>
                  <a:srgbClr val="000000"/>
                </a:solidFill>
                <a:effectLst/>
                <a:uLnTx/>
                <a:uFillTx/>
              </a:rPr>
              <a:t> pe true);</a:t>
            </a:r>
            <a:endParaRPr kumimoji="0" lang="ro-RO" sz="2400" b="0" i="0" u="none" strike="noStrike" kern="0" cap="none" spc="0" normalizeH="0" baseline="0" noProof="0" dirty="0">
              <a:ln>
                <a:noFill/>
              </a:ln>
              <a:solidFill>
                <a:srgbClr val="000000"/>
              </a:solidFill>
              <a:effectLst/>
              <a:uLnTx/>
              <a:uFillTx/>
            </a:endParaRPr>
          </a:p>
          <a:p>
            <a:pPr marL="742950" marR="0" lvl="1" indent="-285750" algn="l" defTabSz="914400" rtl="0" eaLnBrk="1" fontAlgn="base" latinLnBrk="0" hangingPunct="1">
              <a:lnSpc>
                <a:spcPct val="90000"/>
              </a:lnSpc>
              <a:spcBef>
                <a:spcPct val="20000"/>
              </a:spcBef>
              <a:spcAft>
                <a:spcPct val="0"/>
              </a:spcAft>
              <a:buClr>
                <a:srgbClr val="F06157"/>
              </a:buClr>
              <a:buSzTx/>
              <a:buFont typeface="Wingdings" pitchFamily="2" charset="2"/>
              <a:buChar char="w"/>
              <a:tabLst/>
              <a:defRPr/>
            </a:pPr>
            <a:r>
              <a:rPr kumimoji="0" lang="en-US" sz="2400" b="0" i="0" u="none" strike="noStrike" kern="0" cap="none" spc="0" normalizeH="0" baseline="0" noProof="0" dirty="0">
                <a:ln>
                  <a:noFill/>
                </a:ln>
                <a:solidFill>
                  <a:srgbClr val="000000"/>
                </a:solidFill>
                <a:effectLst/>
                <a:uLnTx/>
                <a:uFillTx/>
              </a:rPr>
              <a:t>s-a </a:t>
            </a:r>
            <a:r>
              <a:rPr kumimoji="0" lang="en-US" sz="2400" b="0" i="0" u="none" strike="noStrike" kern="0" cap="none" spc="0" normalizeH="0" baseline="0" noProof="0" dirty="0" err="1">
                <a:ln>
                  <a:noFill/>
                </a:ln>
                <a:solidFill>
                  <a:srgbClr val="000000"/>
                </a:solidFill>
                <a:effectLst/>
                <a:uLnTx/>
                <a:uFillTx/>
              </a:rPr>
              <a:t>primit</a:t>
            </a:r>
            <a:r>
              <a:rPr kumimoji="0" lang="en-US" sz="2400" b="0" i="0" u="none" strike="noStrike" kern="0" cap="none" spc="0" normalizeH="0" baseline="0" noProof="0" dirty="0">
                <a:ln>
                  <a:noFill/>
                </a:ln>
                <a:solidFill>
                  <a:srgbClr val="000000"/>
                </a:solidFill>
                <a:effectLst/>
                <a:uLnTx/>
                <a:uFillTx/>
              </a:rPr>
              <a:t> un </a:t>
            </a:r>
            <a:r>
              <a:rPr kumimoji="0" lang="en-US" sz="2400" b="0" i="0" u="none" strike="noStrike" kern="0" cap="none" spc="0" normalizeH="0" baseline="0" noProof="0" dirty="0" err="1">
                <a:ln>
                  <a:noFill/>
                </a:ln>
                <a:solidFill>
                  <a:srgbClr val="FF0000"/>
                </a:solidFill>
                <a:effectLst/>
                <a:uLnTx/>
                <a:uFillTx/>
              </a:rPr>
              <a:t>semnal</a:t>
            </a:r>
            <a:r>
              <a:rPr kumimoji="0" lang="en-US" sz="2400" b="0" i="0" u="none" strike="noStrike" kern="0" cap="none" spc="0" normalizeH="0" baseline="0" noProof="0" dirty="0">
                <a:ln>
                  <a:noFill/>
                </a:ln>
                <a:solidFill>
                  <a:srgbClr val="FF0000"/>
                </a:solidFill>
                <a:effectLst/>
                <a:uLnTx/>
                <a:uFillTx/>
              </a:rPr>
              <a:t> de </a:t>
            </a:r>
            <a:r>
              <a:rPr kumimoji="0" lang="en-US" sz="2400" b="0" i="0" u="none" strike="noStrike" kern="0" cap="none" spc="0" normalizeH="0" baseline="0" noProof="0" dirty="0" err="1">
                <a:ln>
                  <a:noFill/>
                </a:ln>
                <a:solidFill>
                  <a:srgbClr val="FF0000"/>
                </a:solidFill>
                <a:effectLst/>
                <a:uLnTx/>
                <a:uFillTx/>
              </a:rPr>
              <a:t>confirmare</a:t>
            </a:r>
            <a:r>
              <a:rPr kumimoji="0" lang="en-US" sz="2400" b="0" i="0" u="none" strike="noStrike" kern="0" cap="none" spc="0" normalizeH="0" baseline="0" noProof="0" dirty="0">
                <a:ln>
                  <a:noFill/>
                </a:ln>
                <a:solidFill>
                  <a:srgbClr val="000000"/>
                </a:solidFill>
                <a:effectLst/>
                <a:uLnTx/>
                <a:uFillTx/>
              </a:rPr>
              <a:t> (se pun </a:t>
            </a:r>
            <a:r>
              <a:rPr kumimoji="0" lang="en-US" sz="2400" b="0" i="0" u="none" strike="noStrike" kern="0" cap="none" spc="0" normalizeH="0" baseline="0" noProof="0" dirty="0" err="1">
                <a:ln>
                  <a:noFill/>
                </a:ln>
                <a:solidFill>
                  <a:srgbClr val="000000"/>
                </a:solidFill>
                <a:effectLst/>
                <a:uLnTx/>
                <a:uFillTx/>
              </a:rPr>
              <a:t>ambele</a:t>
            </a:r>
            <a:r>
              <a:rPr kumimoji="0" lang="en-US" sz="2400" b="0" i="0" u="none" strike="noStrike" kern="0" cap="none" spc="0" normalizeH="0" baseline="0" noProof="0" dirty="0">
                <a:ln>
                  <a:noFill/>
                </a:ln>
                <a:solidFill>
                  <a:srgbClr val="000000"/>
                </a:solidFill>
                <a:effectLst/>
                <a:uLnTx/>
                <a:uFillTx/>
              </a:rPr>
              <a:t> pe false).</a:t>
            </a:r>
          </a:p>
        </p:txBody>
      </p:sp>
    </p:spTree>
    <p:extLst>
      <p:ext uri="{BB962C8B-B14F-4D97-AF65-F5344CB8AC3E}">
        <p14:creationId xmlns:p14="http://schemas.microsoft.com/office/powerpoint/2010/main" val="29741961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82B986-9F0B-4394-8264-F0C9801B09AF}"/>
              </a:ext>
            </a:extLst>
          </p:cNvPr>
          <p:cNvSpPr>
            <a:spLocks noGrp="1"/>
          </p:cNvSpPr>
          <p:nvPr>
            <p:ph type="title"/>
          </p:nvPr>
        </p:nvSpPr>
        <p:spPr/>
        <p:txBody>
          <a:bodyPr/>
          <a:lstStyle/>
          <a:p>
            <a:r>
              <a:rPr lang="en-US" altLang="en-US" dirty="0" err="1"/>
              <a:t>Procese</a:t>
            </a:r>
            <a:r>
              <a:rPr lang="en-US" altLang="en-US" dirty="0"/>
              <a:t> </a:t>
            </a:r>
            <a:r>
              <a:rPr lang="en-US" altLang="en-US" dirty="0" err="1"/>
              <a:t>organizate</a:t>
            </a:r>
            <a:r>
              <a:rPr lang="en-US" altLang="en-US" dirty="0"/>
              <a:t> </a:t>
            </a:r>
            <a:r>
              <a:rPr lang="ro-RO" altLang="en-US" dirty="0"/>
              <a:t>î</a:t>
            </a:r>
            <a:r>
              <a:rPr lang="en-US" altLang="en-US" dirty="0"/>
              <a:t>n </a:t>
            </a:r>
            <a:r>
              <a:rPr lang="en-US" altLang="en-US" dirty="0" err="1"/>
              <a:t>inel</a:t>
            </a:r>
            <a:endParaRPr lang="en-US" dirty="0"/>
          </a:p>
        </p:txBody>
      </p:sp>
      <p:sp>
        <p:nvSpPr>
          <p:cNvPr id="36" name="Oval 5">
            <a:extLst>
              <a:ext uri="{FF2B5EF4-FFF2-40B4-BE49-F238E27FC236}">
                <a16:creationId xmlns:a16="http://schemas.microsoft.com/office/drawing/2014/main" id="{205AB175-23CD-4235-8388-9DD4485555EB}"/>
              </a:ext>
            </a:extLst>
          </p:cNvPr>
          <p:cNvSpPr>
            <a:spLocks noChangeArrowheads="1"/>
          </p:cNvSpPr>
          <p:nvPr/>
        </p:nvSpPr>
        <p:spPr bwMode="auto">
          <a:xfrm>
            <a:off x="1752600" y="2302024"/>
            <a:ext cx="609600" cy="609600"/>
          </a:xfrm>
          <a:prstGeom prst="ellipse">
            <a:avLst/>
          </a:prstGeom>
          <a:noFill/>
          <a:ln w="2857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rPr>
              <a:t>P(1)</a:t>
            </a:r>
            <a:endParaRPr kumimoji="0" lang="en-US"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endParaRPr>
          </a:p>
        </p:txBody>
      </p:sp>
      <p:sp>
        <p:nvSpPr>
          <p:cNvPr id="37" name="Oval 6">
            <a:extLst>
              <a:ext uri="{FF2B5EF4-FFF2-40B4-BE49-F238E27FC236}">
                <a16:creationId xmlns:a16="http://schemas.microsoft.com/office/drawing/2014/main" id="{BE2B67A8-46F2-45AB-B7B0-EF529896244F}"/>
              </a:ext>
            </a:extLst>
          </p:cNvPr>
          <p:cNvSpPr>
            <a:spLocks noChangeArrowheads="1"/>
          </p:cNvSpPr>
          <p:nvPr/>
        </p:nvSpPr>
        <p:spPr bwMode="auto">
          <a:xfrm>
            <a:off x="3276600" y="3140224"/>
            <a:ext cx="609600" cy="609600"/>
          </a:xfrm>
          <a:prstGeom prst="ellipse">
            <a:avLst/>
          </a:prstGeom>
          <a:noFill/>
          <a:ln w="2857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rPr>
              <a:t>P(2)</a:t>
            </a:r>
            <a:endParaRPr kumimoji="0" lang="en-US"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endParaRPr>
          </a:p>
        </p:txBody>
      </p:sp>
      <p:sp>
        <p:nvSpPr>
          <p:cNvPr id="38" name="Oval 7">
            <a:extLst>
              <a:ext uri="{FF2B5EF4-FFF2-40B4-BE49-F238E27FC236}">
                <a16:creationId xmlns:a16="http://schemas.microsoft.com/office/drawing/2014/main" id="{CD5ABC9F-7A34-4978-8A7D-155FDAF4D63D}"/>
              </a:ext>
            </a:extLst>
          </p:cNvPr>
          <p:cNvSpPr>
            <a:spLocks noChangeArrowheads="1"/>
          </p:cNvSpPr>
          <p:nvPr/>
        </p:nvSpPr>
        <p:spPr bwMode="auto">
          <a:xfrm>
            <a:off x="3276600" y="4511824"/>
            <a:ext cx="609600" cy="609600"/>
          </a:xfrm>
          <a:prstGeom prst="ellipse">
            <a:avLst/>
          </a:prstGeom>
          <a:noFill/>
          <a:ln w="2857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rPr>
              <a:t>P(3)</a:t>
            </a:r>
            <a:endParaRPr kumimoji="0" lang="en-US"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endParaRPr>
          </a:p>
        </p:txBody>
      </p:sp>
      <p:sp>
        <p:nvSpPr>
          <p:cNvPr id="39" name="Oval 8">
            <a:extLst>
              <a:ext uri="{FF2B5EF4-FFF2-40B4-BE49-F238E27FC236}">
                <a16:creationId xmlns:a16="http://schemas.microsoft.com/office/drawing/2014/main" id="{ECB543C6-11EB-4389-BC86-2946A4983A9B}"/>
              </a:ext>
            </a:extLst>
          </p:cNvPr>
          <p:cNvSpPr>
            <a:spLocks noChangeArrowheads="1"/>
          </p:cNvSpPr>
          <p:nvPr/>
        </p:nvSpPr>
        <p:spPr bwMode="auto">
          <a:xfrm>
            <a:off x="1828800" y="5350024"/>
            <a:ext cx="609600" cy="609600"/>
          </a:xfrm>
          <a:prstGeom prst="ellipse">
            <a:avLst/>
          </a:prstGeom>
          <a:noFill/>
          <a:ln w="2857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rPr>
              <a:t>P(4)</a:t>
            </a:r>
            <a:endParaRPr kumimoji="0" lang="en-US"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endParaRPr>
          </a:p>
        </p:txBody>
      </p:sp>
      <p:sp>
        <p:nvSpPr>
          <p:cNvPr id="40" name="Oval 9">
            <a:extLst>
              <a:ext uri="{FF2B5EF4-FFF2-40B4-BE49-F238E27FC236}">
                <a16:creationId xmlns:a16="http://schemas.microsoft.com/office/drawing/2014/main" id="{539AD7F8-FD11-43D7-9741-5C08ED11EE72}"/>
              </a:ext>
            </a:extLst>
          </p:cNvPr>
          <p:cNvSpPr>
            <a:spLocks noChangeArrowheads="1"/>
          </p:cNvSpPr>
          <p:nvPr/>
        </p:nvSpPr>
        <p:spPr bwMode="auto">
          <a:xfrm>
            <a:off x="228600" y="4588024"/>
            <a:ext cx="609600" cy="609600"/>
          </a:xfrm>
          <a:prstGeom prst="ellipse">
            <a:avLst/>
          </a:prstGeom>
          <a:noFill/>
          <a:ln w="2857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rPr>
              <a:t>P(5)</a:t>
            </a:r>
            <a:endParaRPr kumimoji="0" lang="en-US"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endParaRPr>
          </a:p>
        </p:txBody>
      </p:sp>
      <p:sp>
        <p:nvSpPr>
          <p:cNvPr id="41" name="Oval 10">
            <a:extLst>
              <a:ext uri="{FF2B5EF4-FFF2-40B4-BE49-F238E27FC236}">
                <a16:creationId xmlns:a16="http://schemas.microsoft.com/office/drawing/2014/main" id="{C5CE0686-0D74-4C80-BEE1-4B5D235B02F7}"/>
              </a:ext>
            </a:extLst>
          </p:cNvPr>
          <p:cNvSpPr>
            <a:spLocks noChangeArrowheads="1"/>
          </p:cNvSpPr>
          <p:nvPr/>
        </p:nvSpPr>
        <p:spPr bwMode="auto">
          <a:xfrm>
            <a:off x="228600" y="3216424"/>
            <a:ext cx="609600" cy="609600"/>
          </a:xfrm>
          <a:prstGeom prst="ellipse">
            <a:avLst/>
          </a:prstGeom>
          <a:noFill/>
          <a:ln w="2857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rPr>
              <a:t>P(6)</a:t>
            </a:r>
            <a:endParaRPr kumimoji="0" lang="en-US"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endParaRPr>
          </a:p>
        </p:txBody>
      </p:sp>
      <p:sp>
        <p:nvSpPr>
          <p:cNvPr id="42" name="Line 11">
            <a:extLst>
              <a:ext uri="{FF2B5EF4-FFF2-40B4-BE49-F238E27FC236}">
                <a16:creationId xmlns:a16="http://schemas.microsoft.com/office/drawing/2014/main" id="{073CCED3-D931-42B4-A9B2-672AC4AC73CC}"/>
              </a:ext>
            </a:extLst>
          </p:cNvPr>
          <p:cNvSpPr>
            <a:spLocks noChangeShapeType="1"/>
          </p:cNvSpPr>
          <p:nvPr/>
        </p:nvSpPr>
        <p:spPr bwMode="auto">
          <a:xfrm>
            <a:off x="2362200" y="2683024"/>
            <a:ext cx="914400" cy="6096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43" name="Line 12">
            <a:extLst>
              <a:ext uri="{FF2B5EF4-FFF2-40B4-BE49-F238E27FC236}">
                <a16:creationId xmlns:a16="http://schemas.microsoft.com/office/drawing/2014/main" id="{47B62C1C-67BD-4BD6-A6D3-26F80DBD33BB}"/>
              </a:ext>
            </a:extLst>
          </p:cNvPr>
          <p:cNvSpPr>
            <a:spLocks noChangeShapeType="1"/>
          </p:cNvSpPr>
          <p:nvPr/>
        </p:nvSpPr>
        <p:spPr bwMode="auto">
          <a:xfrm>
            <a:off x="3581400" y="3749824"/>
            <a:ext cx="0" cy="7620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44" name="Line 13">
            <a:extLst>
              <a:ext uri="{FF2B5EF4-FFF2-40B4-BE49-F238E27FC236}">
                <a16:creationId xmlns:a16="http://schemas.microsoft.com/office/drawing/2014/main" id="{AAE235DE-2085-4938-90F1-31606ABE0F30}"/>
              </a:ext>
            </a:extLst>
          </p:cNvPr>
          <p:cNvSpPr>
            <a:spLocks noChangeShapeType="1"/>
          </p:cNvSpPr>
          <p:nvPr/>
        </p:nvSpPr>
        <p:spPr bwMode="auto">
          <a:xfrm flipH="1">
            <a:off x="2362200" y="4969024"/>
            <a:ext cx="990600" cy="5334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45" name="Line 14">
            <a:extLst>
              <a:ext uri="{FF2B5EF4-FFF2-40B4-BE49-F238E27FC236}">
                <a16:creationId xmlns:a16="http://schemas.microsoft.com/office/drawing/2014/main" id="{2FCF068A-4665-4398-9408-68EFEE41454D}"/>
              </a:ext>
            </a:extLst>
          </p:cNvPr>
          <p:cNvSpPr>
            <a:spLocks noChangeShapeType="1"/>
          </p:cNvSpPr>
          <p:nvPr/>
        </p:nvSpPr>
        <p:spPr bwMode="auto">
          <a:xfrm flipH="1" flipV="1">
            <a:off x="762000" y="5045224"/>
            <a:ext cx="1066800" cy="5334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46" name="Line 15">
            <a:extLst>
              <a:ext uri="{FF2B5EF4-FFF2-40B4-BE49-F238E27FC236}">
                <a16:creationId xmlns:a16="http://schemas.microsoft.com/office/drawing/2014/main" id="{49998AA8-7268-4F31-9C2C-71332E52100C}"/>
              </a:ext>
            </a:extLst>
          </p:cNvPr>
          <p:cNvSpPr>
            <a:spLocks noChangeShapeType="1"/>
          </p:cNvSpPr>
          <p:nvPr/>
        </p:nvSpPr>
        <p:spPr bwMode="auto">
          <a:xfrm flipV="1">
            <a:off x="533400" y="3826024"/>
            <a:ext cx="0" cy="7620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47" name="Line 16">
            <a:extLst>
              <a:ext uri="{FF2B5EF4-FFF2-40B4-BE49-F238E27FC236}">
                <a16:creationId xmlns:a16="http://schemas.microsoft.com/office/drawing/2014/main" id="{07864496-94EB-4139-A74E-7D7B641E0B87}"/>
              </a:ext>
            </a:extLst>
          </p:cNvPr>
          <p:cNvSpPr>
            <a:spLocks noChangeShapeType="1"/>
          </p:cNvSpPr>
          <p:nvPr/>
        </p:nvSpPr>
        <p:spPr bwMode="auto">
          <a:xfrm flipV="1">
            <a:off x="685800" y="2683024"/>
            <a:ext cx="1066800" cy="6096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48" name="Text Box 30">
            <a:extLst>
              <a:ext uri="{FF2B5EF4-FFF2-40B4-BE49-F238E27FC236}">
                <a16:creationId xmlns:a16="http://schemas.microsoft.com/office/drawing/2014/main" id="{FCF31620-8C44-4517-8372-32F48384D012}"/>
              </a:ext>
            </a:extLst>
          </p:cNvPr>
          <p:cNvSpPr txBox="1">
            <a:spLocks noChangeArrowheads="1"/>
          </p:cNvSpPr>
          <p:nvPr/>
        </p:nvSpPr>
        <p:spPr bwMode="auto">
          <a:xfrm>
            <a:off x="2590800" y="2530624"/>
            <a:ext cx="609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2400">
                <a:solidFill>
                  <a:srgbClr val="000000"/>
                </a:solidFill>
                <a:latin typeface="Times New Roman" charset="0"/>
                <a:ea typeface="ＭＳ Ｐゴシック" charset="0"/>
              </a:rPr>
              <a:t>M</a:t>
            </a:r>
          </a:p>
        </p:txBody>
      </p:sp>
      <p:sp>
        <p:nvSpPr>
          <p:cNvPr id="49" name="Oval 50">
            <a:extLst>
              <a:ext uri="{FF2B5EF4-FFF2-40B4-BE49-F238E27FC236}">
                <a16:creationId xmlns:a16="http://schemas.microsoft.com/office/drawing/2014/main" id="{BCD5FBEE-05D4-4AEF-B650-4AEDEFC82C3E}"/>
              </a:ext>
            </a:extLst>
          </p:cNvPr>
          <p:cNvSpPr>
            <a:spLocks noChangeArrowheads="1"/>
          </p:cNvSpPr>
          <p:nvPr/>
        </p:nvSpPr>
        <p:spPr bwMode="auto">
          <a:xfrm>
            <a:off x="1752600" y="2302024"/>
            <a:ext cx="609600" cy="609600"/>
          </a:xfrm>
          <a:prstGeom prst="ellipse">
            <a:avLst/>
          </a:prstGeom>
          <a:solidFill>
            <a:srgbClr val="FF6600"/>
          </a:solidFill>
          <a:ln w="2857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rPr>
              <a:t>P(1)</a:t>
            </a:r>
            <a:endParaRPr kumimoji="0" lang="en-US"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endParaRPr>
          </a:p>
        </p:txBody>
      </p:sp>
      <p:sp>
        <p:nvSpPr>
          <p:cNvPr id="50" name="Oval 51">
            <a:extLst>
              <a:ext uri="{FF2B5EF4-FFF2-40B4-BE49-F238E27FC236}">
                <a16:creationId xmlns:a16="http://schemas.microsoft.com/office/drawing/2014/main" id="{FC87F1EB-EB4C-4613-9C15-B524AD07183A}"/>
              </a:ext>
            </a:extLst>
          </p:cNvPr>
          <p:cNvSpPr>
            <a:spLocks noChangeArrowheads="1"/>
          </p:cNvSpPr>
          <p:nvPr/>
        </p:nvSpPr>
        <p:spPr bwMode="auto">
          <a:xfrm>
            <a:off x="3276600" y="3140224"/>
            <a:ext cx="609600" cy="609600"/>
          </a:xfrm>
          <a:prstGeom prst="ellipse">
            <a:avLst/>
          </a:prstGeom>
          <a:solidFill>
            <a:srgbClr val="FF6600"/>
          </a:solidFill>
          <a:ln w="2857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rPr>
              <a:t>P(2)</a:t>
            </a:r>
            <a:endParaRPr kumimoji="0" lang="en-US"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endParaRPr>
          </a:p>
        </p:txBody>
      </p:sp>
      <p:sp>
        <p:nvSpPr>
          <p:cNvPr id="51" name="Line 62">
            <a:extLst>
              <a:ext uri="{FF2B5EF4-FFF2-40B4-BE49-F238E27FC236}">
                <a16:creationId xmlns:a16="http://schemas.microsoft.com/office/drawing/2014/main" id="{C2304A6B-DF99-4EE7-8569-8CC686AAD1AB}"/>
              </a:ext>
            </a:extLst>
          </p:cNvPr>
          <p:cNvSpPr>
            <a:spLocks noChangeShapeType="1"/>
          </p:cNvSpPr>
          <p:nvPr/>
        </p:nvSpPr>
        <p:spPr bwMode="auto">
          <a:xfrm flipV="1">
            <a:off x="5410200" y="2683024"/>
            <a:ext cx="1066800" cy="6096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52" name="Oval 65">
            <a:extLst>
              <a:ext uri="{FF2B5EF4-FFF2-40B4-BE49-F238E27FC236}">
                <a16:creationId xmlns:a16="http://schemas.microsoft.com/office/drawing/2014/main" id="{36D3E150-3684-424C-8CEA-803CD6E02FDC}"/>
              </a:ext>
            </a:extLst>
          </p:cNvPr>
          <p:cNvSpPr>
            <a:spLocks noChangeArrowheads="1"/>
          </p:cNvSpPr>
          <p:nvPr/>
        </p:nvSpPr>
        <p:spPr bwMode="auto">
          <a:xfrm>
            <a:off x="6477000" y="2302024"/>
            <a:ext cx="609600" cy="609600"/>
          </a:xfrm>
          <a:prstGeom prst="ellipse">
            <a:avLst/>
          </a:prstGeom>
          <a:solidFill>
            <a:srgbClr val="FF6600"/>
          </a:solidFill>
          <a:ln w="2857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rPr>
              <a:t>P(1)</a:t>
            </a:r>
            <a:endParaRPr kumimoji="0" lang="en-US"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endParaRPr>
          </a:p>
        </p:txBody>
      </p:sp>
      <p:sp>
        <p:nvSpPr>
          <p:cNvPr id="53" name="Oval 66">
            <a:extLst>
              <a:ext uri="{FF2B5EF4-FFF2-40B4-BE49-F238E27FC236}">
                <a16:creationId xmlns:a16="http://schemas.microsoft.com/office/drawing/2014/main" id="{8AAA2807-6778-4972-862A-E6F167052F00}"/>
              </a:ext>
            </a:extLst>
          </p:cNvPr>
          <p:cNvSpPr>
            <a:spLocks noChangeArrowheads="1"/>
          </p:cNvSpPr>
          <p:nvPr/>
        </p:nvSpPr>
        <p:spPr bwMode="auto">
          <a:xfrm>
            <a:off x="8001000" y="4511824"/>
            <a:ext cx="609600" cy="609600"/>
          </a:xfrm>
          <a:prstGeom prst="ellipse">
            <a:avLst/>
          </a:prstGeom>
          <a:solidFill>
            <a:srgbClr val="FF6600"/>
          </a:solidFill>
          <a:ln w="2857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rPr>
              <a:t>P(3)</a:t>
            </a:r>
            <a:endParaRPr kumimoji="0" lang="en-US"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endParaRPr>
          </a:p>
        </p:txBody>
      </p:sp>
      <p:sp>
        <p:nvSpPr>
          <p:cNvPr id="54" name="Oval 67">
            <a:extLst>
              <a:ext uri="{FF2B5EF4-FFF2-40B4-BE49-F238E27FC236}">
                <a16:creationId xmlns:a16="http://schemas.microsoft.com/office/drawing/2014/main" id="{FB2AD0FB-5D45-49A4-81D4-36DD3C33F61C}"/>
              </a:ext>
            </a:extLst>
          </p:cNvPr>
          <p:cNvSpPr>
            <a:spLocks noChangeArrowheads="1"/>
          </p:cNvSpPr>
          <p:nvPr/>
        </p:nvSpPr>
        <p:spPr bwMode="auto">
          <a:xfrm>
            <a:off x="6553200" y="5350024"/>
            <a:ext cx="609600" cy="609600"/>
          </a:xfrm>
          <a:prstGeom prst="ellipse">
            <a:avLst/>
          </a:prstGeom>
          <a:solidFill>
            <a:srgbClr val="FF6600"/>
          </a:solidFill>
          <a:ln w="2857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rPr>
              <a:t>P(4)</a:t>
            </a:r>
            <a:endParaRPr kumimoji="0" lang="en-US"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endParaRPr>
          </a:p>
        </p:txBody>
      </p:sp>
      <p:sp>
        <p:nvSpPr>
          <p:cNvPr id="55" name="Oval 68">
            <a:extLst>
              <a:ext uri="{FF2B5EF4-FFF2-40B4-BE49-F238E27FC236}">
                <a16:creationId xmlns:a16="http://schemas.microsoft.com/office/drawing/2014/main" id="{E1B0CE79-69AD-4678-843A-0F33E08C58D1}"/>
              </a:ext>
            </a:extLst>
          </p:cNvPr>
          <p:cNvSpPr>
            <a:spLocks noChangeArrowheads="1"/>
          </p:cNvSpPr>
          <p:nvPr/>
        </p:nvSpPr>
        <p:spPr bwMode="auto">
          <a:xfrm>
            <a:off x="4953000" y="4588024"/>
            <a:ext cx="609600" cy="609600"/>
          </a:xfrm>
          <a:prstGeom prst="ellipse">
            <a:avLst/>
          </a:prstGeom>
          <a:solidFill>
            <a:srgbClr val="FF6600"/>
          </a:solidFill>
          <a:ln w="2857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rPr>
              <a:t>P(5)</a:t>
            </a:r>
            <a:endParaRPr kumimoji="0" lang="en-US"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endParaRPr>
          </a:p>
        </p:txBody>
      </p:sp>
      <p:sp>
        <p:nvSpPr>
          <p:cNvPr id="56" name="Oval 69">
            <a:extLst>
              <a:ext uri="{FF2B5EF4-FFF2-40B4-BE49-F238E27FC236}">
                <a16:creationId xmlns:a16="http://schemas.microsoft.com/office/drawing/2014/main" id="{814EE9FF-3778-4108-88EE-BA191BF83BD6}"/>
              </a:ext>
            </a:extLst>
          </p:cNvPr>
          <p:cNvSpPr>
            <a:spLocks noChangeArrowheads="1"/>
          </p:cNvSpPr>
          <p:nvPr/>
        </p:nvSpPr>
        <p:spPr bwMode="auto">
          <a:xfrm>
            <a:off x="4953000" y="3216424"/>
            <a:ext cx="609600" cy="609600"/>
          </a:xfrm>
          <a:prstGeom prst="ellipse">
            <a:avLst/>
          </a:prstGeom>
          <a:noFill/>
          <a:ln w="2857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rPr>
              <a:t>P(6)</a:t>
            </a:r>
            <a:endParaRPr kumimoji="0" lang="en-US"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endParaRPr>
          </a:p>
        </p:txBody>
      </p:sp>
      <p:sp>
        <p:nvSpPr>
          <p:cNvPr id="57" name="Line 70">
            <a:extLst>
              <a:ext uri="{FF2B5EF4-FFF2-40B4-BE49-F238E27FC236}">
                <a16:creationId xmlns:a16="http://schemas.microsoft.com/office/drawing/2014/main" id="{FACE5DD1-5003-4C62-B25D-526D4BCB0150}"/>
              </a:ext>
            </a:extLst>
          </p:cNvPr>
          <p:cNvSpPr>
            <a:spLocks noChangeShapeType="1"/>
          </p:cNvSpPr>
          <p:nvPr/>
        </p:nvSpPr>
        <p:spPr bwMode="auto">
          <a:xfrm>
            <a:off x="7086600" y="2683024"/>
            <a:ext cx="914400" cy="6096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58" name="Line 71">
            <a:extLst>
              <a:ext uri="{FF2B5EF4-FFF2-40B4-BE49-F238E27FC236}">
                <a16:creationId xmlns:a16="http://schemas.microsoft.com/office/drawing/2014/main" id="{9B97DD06-BFE2-44AF-8BA2-313A7D214D18}"/>
              </a:ext>
            </a:extLst>
          </p:cNvPr>
          <p:cNvSpPr>
            <a:spLocks noChangeShapeType="1"/>
          </p:cNvSpPr>
          <p:nvPr/>
        </p:nvSpPr>
        <p:spPr bwMode="auto">
          <a:xfrm>
            <a:off x="8305800" y="3749824"/>
            <a:ext cx="0" cy="7620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59" name="Line 72">
            <a:extLst>
              <a:ext uri="{FF2B5EF4-FFF2-40B4-BE49-F238E27FC236}">
                <a16:creationId xmlns:a16="http://schemas.microsoft.com/office/drawing/2014/main" id="{1B602CDA-A5BD-48A6-8C1C-6F0510C999D8}"/>
              </a:ext>
            </a:extLst>
          </p:cNvPr>
          <p:cNvSpPr>
            <a:spLocks noChangeShapeType="1"/>
          </p:cNvSpPr>
          <p:nvPr/>
        </p:nvSpPr>
        <p:spPr bwMode="auto">
          <a:xfrm flipH="1">
            <a:off x="7086600" y="4969024"/>
            <a:ext cx="990600" cy="5334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60" name="Line 73">
            <a:extLst>
              <a:ext uri="{FF2B5EF4-FFF2-40B4-BE49-F238E27FC236}">
                <a16:creationId xmlns:a16="http://schemas.microsoft.com/office/drawing/2014/main" id="{C156F0F1-4C89-4A86-B463-17C187E7F00C}"/>
              </a:ext>
            </a:extLst>
          </p:cNvPr>
          <p:cNvSpPr>
            <a:spLocks noChangeShapeType="1"/>
          </p:cNvSpPr>
          <p:nvPr/>
        </p:nvSpPr>
        <p:spPr bwMode="auto">
          <a:xfrm flipH="1" flipV="1">
            <a:off x="5486400" y="5045224"/>
            <a:ext cx="1066800" cy="5334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61" name="Line 74">
            <a:extLst>
              <a:ext uri="{FF2B5EF4-FFF2-40B4-BE49-F238E27FC236}">
                <a16:creationId xmlns:a16="http://schemas.microsoft.com/office/drawing/2014/main" id="{C20755F5-9E8D-467F-9C72-A6320BF1DFFE}"/>
              </a:ext>
            </a:extLst>
          </p:cNvPr>
          <p:cNvSpPr>
            <a:spLocks noChangeShapeType="1"/>
          </p:cNvSpPr>
          <p:nvPr/>
        </p:nvSpPr>
        <p:spPr bwMode="auto">
          <a:xfrm flipV="1">
            <a:off x="5257800" y="3826024"/>
            <a:ext cx="0" cy="7620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62" name="Oval 75">
            <a:extLst>
              <a:ext uri="{FF2B5EF4-FFF2-40B4-BE49-F238E27FC236}">
                <a16:creationId xmlns:a16="http://schemas.microsoft.com/office/drawing/2014/main" id="{47C72D48-2B39-418D-A415-CE9D0B9161D8}"/>
              </a:ext>
            </a:extLst>
          </p:cNvPr>
          <p:cNvSpPr>
            <a:spLocks noChangeArrowheads="1"/>
          </p:cNvSpPr>
          <p:nvPr/>
        </p:nvSpPr>
        <p:spPr bwMode="auto">
          <a:xfrm>
            <a:off x="8001000" y="3140224"/>
            <a:ext cx="609600" cy="609600"/>
          </a:xfrm>
          <a:prstGeom prst="ellipse">
            <a:avLst/>
          </a:prstGeom>
          <a:solidFill>
            <a:srgbClr val="FF6600"/>
          </a:solidFill>
          <a:ln w="2857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rPr>
              <a:t>P(2)</a:t>
            </a:r>
            <a:endParaRPr kumimoji="0" lang="en-US"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endParaRPr>
          </a:p>
        </p:txBody>
      </p:sp>
      <p:sp>
        <p:nvSpPr>
          <p:cNvPr id="63" name="Text Box 76">
            <a:extLst>
              <a:ext uri="{FF2B5EF4-FFF2-40B4-BE49-F238E27FC236}">
                <a16:creationId xmlns:a16="http://schemas.microsoft.com/office/drawing/2014/main" id="{F577F467-3565-43BA-AA97-7C537116B80E}"/>
              </a:ext>
            </a:extLst>
          </p:cNvPr>
          <p:cNvSpPr txBox="1">
            <a:spLocks noChangeArrowheads="1"/>
          </p:cNvSpPr>
          <p:nvPr/>
        </p:nvSpPr>
        <p:spPr bwMode="auto">
          <a:xfrm>
            <a:off x="8458200" y="3978424"/>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2400">
                <a:solidFill>
                  <a:srgbClr val="000000"/>
                </a:solidFill>
                <a:latin typeface="Times New Roman" charset="0"/>
                <a:ea typeface="ＭＳ Ｐゴシック" charset="0"/>
              </a:rPr>
              <a:t>M</a:t>
            </a:r>
          </a:p>
        </p:txBody>
      </p:sp>
      <p:sp>
        <p:nvSpPr>
          <p:cNvPr id="64" name="Text Box 77">
            <a:extLst>
              <a:ext uri="{FF2B5EF4-FFF2-40B4-BE49-F238E27FC236}">
                <a16:creationId xmlns:a16="http://schemas.microsoft.com/office/drawing/2014/main" id="{3CD38279-1270-490E-8EA3-96453418A351}"/>
              </a:ext>
            </a:extLst>
          </p:cNvPr>
          <p:cNvSpPr txBox="1">
            <a:spLocks noChangeArrowheads="1"/>
          </p:cNvSpPr>
          <p:nvPr/>
        </p:nvSpPr>
        <p:spPr bwMode="auto">
          <a:xfrm>
            <a:off x="7620000" y="5350024"/>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2400">
                <a:solidFill>
                  <a:srgbClr val="000000"/>
                </a:solidFill>
                <a:latin typeface="Times New Roman" charset="0"/>
                <a:ea typeface="ＭＳ Ｐゴシック" charset="0"/>
              </a:rPr>
              <a:t>M</a:t>
            </a:r>
          </a:p>
        </p:txBody>
      </p:sp>
      <p:sp>
        <p:nvSpPr>
          <p:cNvPr id="65" name="Text Box 78">
            <a:extLst>
              <a:ext uri="{FF2B5EF4-FFF2-40B4-BE49-F238E27FC236}">
                <a16:creationId xmlns:a16="http://schemas.microsoft.com/office/drawing/2014/main" id="{7A3B8B97-A269-4058-808D-0F3AE5CC7D41}"/>
              </a:ext>
            </a:extLst>
          </p:cNvPr>
          <p:cNvSpPr txBox="1">
            <a:spLocks noChangeArrowheads="1"/>
          </p:cNvSpPr>
          <p:nvPr/>
        </p:nvSpPr>
        <p:spPr bwMode="auto">
          <a:xfrm>
            <a:off x="5486400" y="5426224"/>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2400">
                <a:solidFill>
                  <a:srgbClr val="000000"/>
                </a:solidFill>
                <a:latin typeface="Times New Roman" charset="0"/>
                <a:ea typeface="ＭＳ Ｐゴシック" charset="0"/>
              </a:rPr>
              <a:t>M</a:t>
            </a:r>
          </a:p>
        </p:txBody>
      </p:sp>
      <p:sp>
        <p:nvSpPr>
          <p:cNvPr id="66" name="Text Box 79">
            <a:extLst>
              <a:ext uri="{FF2B5EF4-FFF2-40B4-BE49-F238E27FC236}">
                <a16:creationId xmlns:a16="http://schemas.microsoft.com/office/drawing/2014/main" id="{9E4A3893-7EBB-4DE0-AB2C-1A390CD5831A}"/>
              </a:ext>
            </a:extLst>
          </p:cNvPr>
          <p:cNvSpPr txBox="1">
            <a:spLocks noChangeArrowheads="1"/>
          </p:cNvSpPr>
          <p:nvPr/>
        </p:nvSpPr>
        <p:spPr bwMode="auto">
          <a:xfrm>
            <a:off x="1752600" y="1844824"/>
            <a:ext cx="3124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2400">
                <a:solidFill>
                  <a:srgbClr val="000000"/>
                </a:solidFill>
                <a:latin typeface="Times New Roman" charset="0"/>
                <a:ea typeface="ＭＳ Ｐゴシック" charset="0"/>
              </a:rPr>
              <a:t>P(1) incepe executia</a:t>
            </a:r>
          </a:p>
        </p:txBody>
      </p:sp>
      <p:sp>
        <p:nvSpPr>
          <p:cNvPr id="67" name="Text Box 80">
            <a:extLst>
              <a:ext uri="{FF2B5EF4-FFF2-40B4-BE49-F238E27FC236}">
                <a16:creationId xmlns:a16="http://schemas.microsoft.com/office/drawing/2014/main" id="{404CE622-0A21-4AD4-B127-329CB830931B}"/>
              </a:ext>
            </a:extLst>
          </p:cNvPr>
          <p:cNvSpPr txBox="1">
            <a:spLocks noChangeArrowheads="1"/>
          </p:cNvSpPr>
          <p:nvPr/>
        </p:nvSpPr>
        <p:spPr bwMode="auto">
          <a:xfrm>
            <a:off x="7467600" y="2530624"/>
            <a:ext cx="457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2400">
                <a:solidFill>
                  <a:srgbClr val="000000"/>
                </a:solidFill>
                <a:latin typeface="Times New Roman" charset="0"/>
                <a:ea typeface="ＭＳ Ｐゴシック" charset="0"/>
              </a:rPr>
              <a:t>M</a:t>
            </a:r>
          </a:p>
        </p:txBody>
      </p:sp>
    </p:spTree>
    <p:extLst>
      <p:ext uri="{BB962C8B-B14F-4D97-AF65-F5344CB8AC3E}">
        <p14:creationId xmlns:p14="http://schemas.microsoft.com/office/powerpoint/2010/main" val="1471705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36"/>
                                        </p:tgtEl>
                                      </p:cBhvr>
                                    </p:animEffect>
                                    <p:set>
                                      <p:cBhvr>
                                        <p:cTn id="7" dur="1" fill="hold">
                                          <p:stCondLst>
                                            <p:cond delay="499"/>
                                          </p:stCondLst>
                                        </p:cTn>
                                        <p:tgtEl>
                                          <p:spTgt spid="36"/>
                                        </p:tgtEl>
                                        <p:attrNameLst>
                                          <p:attrName>style.visibility</p:attrName>
                                        </p:attrNameLst>
                                      </p:cBhvr>
                                      <p:to>
                                        <p:strVal val="hidden"/>
                                      </p:to>
                                    </p:set>
                                  </p:childTnLst>
                                </p:cTn>
                              </p:par>
                              <p:par>
                                <p:cTn id="8" presetID="22" presetClass="entr" presetSubtype="4" fill="hold" grpId="0" nodeType="withEffect">
                                  <p:stCondLst>
                                    <p:cond delay="0"/>
                                  </p:stCondLst>
                                  <p:childTnLst>
                                    <p:set>
                                      <p:cBhvr>
                                        <p:cTn id="9" dur="1" fill="hold">
                                          <p:stCondLst>
                                            <p:cond delay="0"/>
                                          </p:stCondLst>
                                        </p:cTn>
                                        <p:tgtEl>
                                          <p:spTgt spid="49"/>
                                        </p:tgtEl>
                                        <p:attrNameLst>
                                          <p:attrName>style.visibility</p:attrName>
                                        </p:attrNameLst>
                                      </p:cBhvr>
                                      <p:to>
                                        <p:strVal val="visible"/>
                                      </p:to>
                                    </p:set>
                                    <p:animEffect transition="in" filter="wipe(down)">
                                      <p:cBhvr>
                                        <p:cTn id="10" dur="500"/>
                                        <p:tgtEl>
                                          <p:spTgt spid="49"/>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wipe(down)">
                                      <p:cBhvr>
                                        <p:cTn id="13" dur="500"/>
                                        <p:tgtEl>
                                          <p:spTgt spid="66"/>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48"/>
                                        </p:tgtEl>
                                        <p:attrNameLst>
                                          <p:attrName>style.visibility</p:attrName>
                                        </p:attrNameLst>
                                      </p:cBhvr>
                                      <p:to>
                                        <p:strVal val="visible"/>
                                      </p:to>
                                    </p:set>
                                    <p:animEffect transition="in" filter="wipe(down)">
                                      <p:cBhvr>
                                        <p:cTn id="18" dur="500"/>
                                        <p:tgtEl>
                                          <p:spTgt spid="48"/>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xit" presetSubtype="10" fill="hold" grpId="0" nodeType="clickEffect">
                                  <p:stCondLst>
                                    <p:cond delay="0"/>
                                  </p:stCondLst>
                                  <p:childTnLst>
                                    <p:animEffect transition="out" filter="blinds(horizontal)">
                                      <p:cBhvr>
                                        <p:cTn id="22" dur="500"/>
                                        <p:tgtEl>
                                          <p:spTgt spid="37"/>
                                        </p:tgtEl>
                                      </p:cBhvr>
                                    </p:animEffect>
                                    <p:set>
                                      <p:cBhvr>
                                        <p:cTn id="23" dur="1" fill="hold">
                                          <p:stCondLst>
                                            <p:cond delay="499"/>
                                          </p:stCondLst>
                                        </p:cTn>
                                        <p:tgtEl>
                                          <p:spTgt spid="37"/>
                                        </p:tgtEl>
                                        <p:attrNameLst>
                                          <p:attrName>style.visibility</p:attrName>
                                        </p:attrNameLst>
                                      </p:cBhvr>
                                      <p:to>
                                        <p:strVal val="hidden"/>
                                      </p:to>
                                    </p:set>
                                  </p:childTnLst>
                                </p:cTn>
                              </p:par>
                              <p:par>
                                <p:cTn id="24" presetID="22" presetClass="entr" presetSubtype="4" fill="hold" grpId="0" nodeType="withEffect">
                                  <p:stCondLst>
                                    <p:cond delay="0"/>
                                  </p:stCondLst>
                                  <p:childTnLst>
                                    <p:set>
                                      <p:cBhvr>
                                        <p:cTn id="25" dur="1" fill="hold">
                                          <p:stCondLst>
                                            <p:cond delay="0"/>
                                          </p:stCondLst>
                                        </p:cTn>
                                        <p:tgtEl>
                                          <p:spTgt spid="50"/>
                                        </p:tgtEl>
                                        <p:attrNameLst>
                                          <p:attrName>style.visibility</p:attrName>
                                        </p:attrNameLst>
                                      </p:cBhvr>
                                      <p:to>
                                        <p:strVal val="visible"/>
                                      </p:to>
                                    </p:set>
                                    <p:animEffect transition="in" filter="wipe(down)">
                                      <p:cBhvr>
                                        <p:cTn id="26" dur="500"/>
                                        <p:tgtEl>
                                          <p:spTgt spid="50"/>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4" fill="hold" grpId="0" nodeType="clickEffect">
                                  <p:stCondLst>
                                    <p:cond delay="0"/>
                                  </p:stCondLst>
                                  <p:childTnLst>
                                    <p:set>
                                      <p:cBhvr>
                                        <p:cTn id="30" dur="1" fill="hold">
                                          <p:stCondLst>
                                            <p:cond delay="0"/>
                                          </p:stCondLst>
                                        </p:cTn>
                                        <p:tgtEl>
                                          <p:spTgt spid="52"/>
                                        </p:tgtEl>
                                        <p:attrNameLst>
                                          <p:attrName>style.visibility</p:attrName>
                                        </p:attrNameLst>
                                      </p:cBhvr>
                                      <p:to>
                                        <p:strVal val="visible"/>
                                      </p:to>
                                    </p:set>
                                    <p:animEffect transition="in" filter="wipe(down)">
                                      <p:cBhvr>
                                        <p:cTn id="31" dur="500"/>
                                        <p:tgtEl>
                                          <p:spTgt spid="52"/>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53"/>
                                        </p:tgtEl>
                                        <p:attrNameLst>
                                          <p:attrName>style.visibility</p:attrName>
                                        </p:attrNameLst>
                                      </p:cBhvr>
                                      <p:to>
                                        <p:strVal val="visible"/>
                                      </p:to>
                                    </p:set>
                                    <p:animEffect transition="in" filter="wipe(down)">
                                      <p:cBhvr>
                                        <p:cTn id="34" dur="500"/>
                                        <p:tgtEl>
                                          <p:spTgt spid="53"/>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animEffect transition="in" filter="wipe(down)">
                                      <p:cBhvr>
                                        <p:cTn id="37" dur="500"/>
                                        <p:tgtEl>
                                          <p:spTgt spid="54"/>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55"/>
                                        </p:tgtEl>
                                        <p:attrNameLst>
                                          <p:attrName>style.visibility</p:attrName>
                                        </p:attrNameLst>
                                      </p:cBhvr>
                                      <p:to>
                                        <p:strVal val="visible"/>
                                      </p:to>
                                    </p:set>
                                    <p:animEffect transition="in" filter="wipe(down)">
                                      <p:cBhvr>
                                        <p:cTn id="40" dur="500"/>
                                        <p:tgtEl>
                                          <p:spTgt spid="55"/>
                                        </p:tgtEl>
                                      </p:cBhvr>
                                    </p:animEffect>
                                  </p:childTnLst>
                                </p:cTn>
                              </p:par>
                              <p:par>
                                <p:cTn id="41" presetID="22" presetClass="entr" presetSubtype="4" fill="hold" grpId="0" nodeType="withEffect">
                                  <p:stCondLst>
                                    <p:cond delay="0"/>
                                  </p:stCondLst>
                                  <p:childTnLst>
                                    <p:set>
                                      <p:cBhvr>
                                        <p:cTn id="42" dur="1" fill="hold">
                                          <p:stCondLst>
                                            <p:cond delay="0"/>
                                          </p:stCondLst>
                                        </p:cTn>
                                        <p:tgtEl>
                                          <p:spTgt spid="56"/>
                                        </p:tgtEl>
                                        <p:attrNameLst>
                                          <p:attrName>style.visibility</p:attrName>
                                        </p:attrNameLst>
                                      </p:cBhvr>
                                      <p:to>
                                        <p:strVal val="visible"/>
                                      </p:to>
                                    </p:set>
                                    <p:animEffect transition="in" filter="wipe(down)">
                                      <p:cBhvr>
                                        <p:cTn id="43" dur="500"/>
                                        <p:tgtEl>
                                          <p:spTgt spid="56"/>
                                        </p:tgtEl>
                                      </p:cBhvr>
                                    </p:animEffect>
                                  </p:childTnLst>
                                </p:cTn>
                              </p:par>
                              <p:par>
                                <p:cTn id="44" presetID="22" presetClass="entr" presetSubtype="4" fill="hold" nodeType="withEffect">
                                  <p:stCondLst>
                                    <p:cond delay="0"/>
                                  </p:stCondLst>
                                  <p:childTnLst>
                                    <p:set>
                                      <p:cBhvr>
                                        <p:cTn id="45" dur="1" fill="hold">
                                          <p:stCondLst>
                                            <p:cond delay="0"/>
                                          </p:stCondLst>
                                        </p:cTn>
                                        <p:tgtEl>
                                          <p:spTgt spid="57"/>
                                        </p:tgtEl>
                                        <p:attrNameLst>
                                          <p:attrName>style.visibility</p:attrName>
                                        </p:attrNameLst>
                                      </p:cBhvr>
                                      <p:to>
                                        <p:strVal val="visible"/>
                                      </p:to>
                                    </p:set>
                                    <p:animEffect transition="in" filter="wipe(down)">
                                      <p:cBhvr>
                                        <p:cTn id="46" dur="500"/>
                                        <p:tgtEl>
                                          <p:spTgt spid="57"/>
                                        </p:tgtEl>
                                      </p:cBhvr>
                                    </p:animEffect>
                                  </p:childTnLst>
                                </p:cTn>
                              </p:par>
                              <p:par>
                                <p:cTn id="47" presetID="22" presetClass="entr" presetSubtype="4" fill="hold" nodeType="withEffect">
                                  <p:stCondLst>
                                    <p:cond delay="0"/>
                                  </p:stCondLst>
                                  <p:childTnLst>
                                    <p:set>
                                      <p:cBhvr>
                                        <p:cTn id="48" dur="1" fill="hold">
                                          <p:stCondLst>
                                            <p:cond delay="0"/>
                                          </p:stCondLst>
                                        </p:cTn>
                                        <p:tgtEl>
                                          <p:spTgt spid="58"/>
                                        </p:tgtEl>
                                        <p:attrNameLst>
                                          <p:attrName>style.visibility</p:attrName>
                                        </p:attrNameLst>
                                      </p:cBhvr>
                                      <p:to>
                                        <p:strVal val="visible"/>
                                      </p:to>
                                    </p:set>
                                    <p:animEffect transition="in" filter="wipe(down)">
                                      <p:cBhvr>
                                        <p:cTn id="49" dur="500"/>
                                        <p:tgtEl>
                                          <p:spTgt spid="58"/>
                                        </p:tgtEl>
                                      </p:cBhvr>
                                    </p:animEffect>
                                  </p:childTnLst>
                                </p:cTn>
                              </p:par>
                              <p:par>
                                <p:cTn id="50" presetID="22" presetClass="entr" presetSubtype="4" fill="hold" nodeType="withEffect">
                                  <p:stCondLst>
                                    <p:cond delay="0"/>
                                  </p:stCondLst>
                                  <p:childTnLst>
                                    <p:set>
                                      <p:cBhvr>
                                        <p:cTn id="51" dur="1" fill="hold">
                                          <p:stCondLst>
                                            <p:cond delay="0"/>
                                          </p:stCondLst>
                                        </p:cTn>
                                        <p:tgtEl>
                                          <p:spTgt spid="59"/>
                                        </p:tgtEl>
                                        <p:attrNameLst>
                                          <p:attrName>style.visibility</p:attrName>
                                        </p:attrNameLst>
                                      </p:cBhvr>
                                      <p:to>
                                        <p:strVal val="visible"/>
                                      </p:to>
                                    </p:set>
                                    <p:animEffect transition="in" filter="wipe(down)">
                                      <p:cBhvr>
                                        <p:cTn id="52" dur="500"/>
                                        <p:tgtEl>
                                          <p:spTgt spid="59"/>
                                        </p:tgtEl>
                                      </p:cBhvr>
                                    </p:animEffect>
                                  </p:childTnLst>
                                </p:cTn>
                              </p:par>
                              <p:par>
                                <p:cTn id="53" presetID="22" presetClass="entr" presetSubtype="4" fill="hold" nodeType="withEffect">
                                  <p:stCondLst>
                                    <p:cond delay="0"/>
                                  </p:stCondLst>
                                  <p:childTnLst>
                                    <p:set>
                                      <p:cBhvr>
                                        <p:cTn id="54" dur="1" fill="hold">
                                          <p:stCondLst>
                                            <p:cond delay="0"/>
                                          </p:stCondLst>
                                        </p:cTn>
                                        <p:tgtEl>
                                          <p:spTgt spid="60"/>
                                        </p:tgtEl>
                                        <p:attrNameLst>
                                          <p:attrName>style.visibility</p:attrName>
                                        </p:attrNameLst>
                                      </p:cBhvr>
                                      <p:to>
                                        <p:strVal val="visible"/>
                                      </p:to>
                                    </p:set>
                                    <p:animEffect transition="in" filter="wipe(down)">
                                      <p:cBhvr>
                                        <p:cTn id="55" dur="500"/>
                                        <p:tgtEl>
                                          <p:spTgt spid="60"/>
                                        </p:tgtEl>
                                      </p:cBhvr>
                                    </p:animEffect>
                                  </p:childTnLst>
                                </p:cTn>
                              </p:par>
                              <p:par>
                                <p:cTn id="56" presetID="22" presetClass="entr" presetSubtype="4" fill="hold" nodeType="withEffect">
                                  <p:stCondLst>
                                    <p:cond delay="0"/>
                                  </p:stCondLst>
                                  <p:childTnLst>
                                    <p:set>
                                      <p:cBhvr>
                                        <p:cTn id="57" dur="1" fill="hold">
                                          <p:stCondLst>
                                            <p:cond delay="0"/>
                                          </p:stCondLst>
                                        </p:cTn>
                                        <p:tgtEl>
                                          <p:spTgt spid="61"/>
                                        </p:tgtEl>
                                        <p:attrNameLst>
                                          <p:attrName>style.visibility</p:attrName>
                                        </p:attrNameLst>
                                      </p:cBhvr>
                                      <p:to>
                                        <p:strVal val="visible"/>
                                      </p:to>
                                    </p:set>
                                    <p:animEffect transition="in" filter="wipe(down)">
                                      <p:cBhvr>
                                        <p:cTn id="58" dur="500"/>
                                        <p:tgtEl>
                                          <p:spTgt spid="61"/>
                                        </p:tgtEl>
                                      </p:cBhvr>
                                    </p:animEffect>
                                  </p:childTnLst>
                                </p:cTn>
                              </p:par>
                              <p:par>
                                <p:cTn id="59" presetID="22" presetClass="entr" presetSubtype="4" fill="hold" grpId="0" nodeType="withEffect">
                                  <p:stCondLst>
                                    <p:cond delay="0"/>
                                  </p:stCondLst>
                                  <p:childTnLst>
                                    <p:set>
                                      <p:cBhvr>
                                        <p:cTn id="60" dur="1" fill="hold">
                                          <p:stCondLst>
                                            <p:cond delay="0"/>
                                          </p:stCondLst>
                                        </p:cTn>
                                        <p:tgtEl>
                                          <p:spTgt spid="62"/>
                                        </p:tgtEl>
                                        <p:attrNameLst>
                                          <p:attrName>style.visibility</p:attrName>
                                        </p:attrNameLst>
                                      </p:cBhvr>
                                      <p:to>
                                        <p:strVal val="visible"/>
                                      </p:to>
                                    </p:set>
                                    <p:animEffect transition="in" filter="wipe(down)">
                                      <p:cBhvr>
                                        <p:cTn id="61" dur="500"/>
                                        <p:tgtEl>
                                          <p:spTgt spid="62"/>
                                        </p:tgtEl>
                                      </p:cBhvr>
                                    </p:animEffect>
                                  </p:childTnLst>
                                </p:cTn>
                              </p:par>
                              <p:par>
                                <p:cTn id="62" presetID="22" presetClass="entr" presetSubtype="4" fill="hold" nodeType="withEffect">
                                  <p:stCondLst>
                                    <p:cond delay="0"/>
                                  </p:stCondLst>
                                  <p:childTnLst>
                                    <p:set>
                                      <p:cBhvr>
                                        <p:cTn id="63" dur="1" fill="hold">
                                          <p:stCondLst>
                                            <p:cond delay="0"/>
                                          </p:stCondLst>
                                        </p:cTn>
                                        <p:tgtEl>
                                          <p:spTgt spid="51"/>
                                        </p:tgtEl>
                                        <p:attrNameLst>
                                          <p:attrName>style.visibility</p:attrName>
                                        </p:attrNameLst>
                                      </p:cBhvr>
                                      <p:to>
                                        <p:strVal val="visible"/>
                                      </p:to>
                                    </p:set>
                                    <p:animEffect transition="in" filter="wipe(down)">
                                      <p:cBhvr>
                                        <p:cTn id="64" dur="500"/>
                                        <p:tgtEl>
                                          <p:spTgt spid="51"/>
                                        </p:tgtEl>
                                      </p:cBhvr>
                                    </p:animEffect>
                                  </p:childTnLst>
                                </p:cTn>
                              </p:par>
                              <p:par>
                                <p:cTn id="65" presetID="22" presetClass="entr" presetSubtype="4" fill="hold" grpId="0" nodeType="withEffect">
                                  <p:stCondLst>
                                    <p:cond delay="0"/>
                                  </p:stCondLst>
                                  <p:childTnLst>
                                    <p:set>
                                      <p:cBhvr>
                                        <p:cTn id="66" dur="1" fill="hold">
                                          <p:stCondLst>
                                            <p:cond delay="0"/>
                                          </p:stCondLst>
                                        </p:cTn>
                                        <p:tgtEl>
                                          <p:spTgt spid="63"/>
                                        </p:tgtEl>
                                        <p:attrNameLst>
                                          <p:attrName>style.visibility</p:attrName>
                                        </p:attrNameLst>
                                      </p:cBhvr>
                                      <p:to>
                                        <p:strVal val="visible"/>
                                      </p:to>
                                    </p:set>
                                    <p:animEffect transition="in" filter="wipe(down)">
                                      <p:cBhvr>
                                        <p:cTn id="67" dur="500"/>
                                        <p:tgtEl>
                                          <p:spTgt spid="63"/>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64"/>
                                        </p:tgtEl>
                                        <p:attrNameLst>
                                          <p:attrName>style.visibility</p:attrName>
                                        </p:attrNameLst>
                                      </p:cBhvr>
                                      <p:to>
                                        <p:strVal val="visible"/>
                                      </p:to>
                                    </p:set>
                                    <p:animEffect transition="in" filter="wipe(down)">
                                      <p:cBhvr>
                                        <p:cTn id="70" dur="500"/>
                                        <p:tgtEl>
                                          <p:spTgt spid="64"/>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65"/>
                                        </p:tgtEl>
                                        <p:attrNameLst>
                                          <p:attrName>style.visibility</p:attrName>
                                        </p:attrNameLst>
                                      </p:cBhvr>
                                      <p:to>
                                        <p:strVal val="visible"/>
                                      </p:to>
                                    </p:set>
                                    <p:animEffect transition="in" filter="wipe(down)">
                                      <p:cBhvr>
                                        <p:cTn id="73" dur="500"/>
                                        <p:tgtEl>
                                          <p:spTgt spid="65"/>
                                        </p:tgtEl>
                                      </p:cBhvr>
                                    </p:animEffect>
                                  </p:childTnLst>
                                </p:cTn>
                              </p:par>
                              <p:par>
                                <p:cTn id="74" presetID="22" presetClass="entr" presetSubtype="4" fill="hold" grpId="0" nodeType="withEffect">
                                  <p:stCondLst>
                                    <p:cond delay="0"/>
                                  </p:stCondLst>
                                  <p:childTnLst>
                                    <p:set>
                                      <p:cBhvr>
                                        <p:cTn id="75" dur="1" fill="hold">
                                          <p:stCondLst>
                                            <p:cond delay="0"/>
                                          </p:stCondLst>
                                        </p:cTn>
                                        <p:tgtEl>
                                          <p:spTgt spid="67"/>
                                        </p:tgtEl>
                                        <p:attrNameLst>
                                          <p:attrName>style.visibility</p:attrName>
                                        </p:attrNameLst>
                                      </p:cBhvr>
                                      <p:to>
                                        <p:strVal val="visible"/>
                                      </p:to>
                                    </p:set>
                                    <p:animEffect transition="in" filter="wipe(down)">
                                      <p:cBhvr>
                                        <p:cTn id="76" dur="500"/>
                                        <p:tgtEl>
                                          <p:spTgt spid="6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37" grpId="0" animBg="1"/>
      <p:bldP spid="48" grpId="0"/>
      <p:bldP spid="49" grpId="0" animBg="1"/>
      <p:bldP spid="50" grpId="0" animBg="1"/>
      <p:bldP spid="52" grpId="0" animBg="1"/>
      <p:bldP spid="53" grpId="0" animBg="1"/>
      <p:bldP spid="54" grpId="0" animBg="1"/>
      <p:bldP spid="55" grpId="0" animBg="1"/>
      <p:bldP spid="56" grpId="0" animBg="1"/>
      <p:bldP spid="62" grpId="0" animBg="1"/>
      <p:bldP spid="63" grpId="0"/>
      <p:bldP spid="64" grpId="0"/>
      <p:bldP spid="65" grpId="0"/>
      <p:bldP spid="66" grpId="0"/>
      <p:bldP spid="67"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F94B44-48DA-4376-AB01-D6BC5A908B13}"/>
              </a:ext>
            </a:extLst>
          </p:cNvPr>
          <p:cNvSpPr>
            <a:spLocks noGrp="1"/>
          </p:cNvSpPr>
          <p:nvPr>
            <p:ph type="title"/>
          </p:nvPr>
        </p:nvSpPr>
        <p:spPr/>
        <p:txBody>
          <a:bodyPr/>
          <a:lstStyle/>
          <a:p>
            <a:r>
              <a:rPr lang="en-US" dirty="0" err="1"/>
              <a:t>Detecția</a:t>
            </a:r>
            <a:r>
              <a:rPr lang="en-US" dirty="0"/>
              <a:t> </a:t>
            </a:r>
            <a:r>
              <a:rPr lang="en-US" dirty="0" err="1"/>
              <a:t>terminării</a:t>
            </a:r>
            <a:r>
              <a:rPr lang="en-US" dirty="0"/>
              <a:t> </a:t>
            </a:r>
            <a:r>
              <a:rPr lang="en-US" dirty="0" err="1"/>
              <a:t>folosind</a:t>
            </a:r>
            <a:r>
              <a:rPr lang="en-US" dirty="0"/>
              <a:t> </a:t>
            </a:r>
            <a:r>
              <a:rPr lang="en-US" dirty="0" err="1"/>
              <a:t>marcaje</a:t>
            </a:r>
            <a:r>
              <a:rPr lang="ro-RO" dirty="0"/>
              <a:t> (</a:t>
            </a:r>
            <a:r>
              <a:rPr lang="en-US" dirty="0"/>
              <a:t>3</a:t>
            </a:r>
            <a:r>
              <a:rPr lang="ro-RO" dirty="0"/>
              <a:t>)</a:t>
            </a:r>
            <a:br>
              <a:rPr lang="en-US" dirty="0"/>
            </a:br>
            <a:endParaRPr lang="en-US" dirty="0"/>
          </a:p>
        </p:txBody>
      </p:sp>
      <p:sp>
        <p:nvSpPr>
          <p:cNvPr id="5" name="Rectangle 2">
            <a:extLst>
              <a:ext uri="{FF2B5EF4-FFF2-40B4-BE49-F238E27FC236}">
                <a16:creationId xmlns:a16="http://schemas.microsoft.com/office/drawing/2014/main" id="{17F51B94-BCA8-4AD6-A9F2-B1E413DB9C42}"/>
              </a:ext>
            </a:extLst>
          </p:cNvPr>
          <p:cNvSpPr txBox="1">
            <a:spLocks noChangeArrowheads="1"/>
          </p:cNvSpPr>
          <p:nvPr/>
        </p:nvSpPr>
        <p:spPr bwMode="auto">
          <a:xfrm>
            <a:off x="0" y="1345955"/>
            <a:ext cx="9144000" cy="5106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lr>
                <a:schemeClr val="accent1"/>
              </a:buClr>
              <a:buFont typeface="Times"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Wingdings" pitchFamily="2" charset="2"/>
              <a:buChar char="w"/>
              <a:defRPr sz="2800">
                <a:solidFill>
                  <a:schemeClr val="tx1"/>
                </a:solidFill>
                <a:latin typeface="+mn-lt"/>
              </a:defRPr>
            </a:lvl2pPr>
            <a:lvl3pPr marL="1085850" indent="-228600" algn="l" rtl="0" eaLnBrk="0" fontAlgn="base" hangingPunct="0">
              <a:spcBef>
                <a:spcPct val="20000"/>
              </a:spcBef>
              <a:spcAft>
                <a:spcPct val="0"/>
              </a:spcAft>
              <a:buClr>
                <a:schemeClr val="accent1"/>
              </a:buClr>
              <a:buFont typeface="Wingdings" pitchFamily="2" charset="2"/>
              <a:buChar char="§"/>
              <a:defRPr sz="2400">
                <a:solidFill>
                  <a:schemeClr val="tx1"/>
                </a:solidFill>
                <a:latin typeface="+mn-lt"/>
              </a:defRPr>
            </a:lvl3pPr>
            <a:lvl4pPr marL="1428750" indent="-228600" algn="l" rtl="0" eaLnBrk="0" fontAlgn="base" hangingPunct="0">
              <a:spcBef>
                <a:spcPct val="20000"/>
              </a:spcBef>
              <a:spcAft>
                <a:spcPct val="0"/>
              </a:spcAft>
              <a:buClr>
                <a:schemeClr val="accent2"/>
              </a:buClr>
              <a:buFont typeface="Times" charset="0"/>
              <a:buChar char="•"/>
              <a:defRPr sz="2000">
                <a:solidFill>
                  <a:schemeClr val="tx1"/>
                </a:solidFill>
                <a:latin typeface="+mn-lt"/>
              </a:defRPr>
            </a:lvl4pPr>
            <a:lvl5pPr marL="1771650" indent="-228600" algn="l" rtl="0" eaLnBrk="0" fontAlgn="base" hangingPunct="0">
              <a:spcBef>
                <a:spcPct val="20000"/>
              </a:spcBef>
              <a:spcAft>
                <a:spcPct val="0"/>
              </a:spcAft>
              <a:buClr>
                <a:schemeClr val="tx2"/>
              </a:buClr>
              <a:buFont typeface="Wingdings" pitchFamily="2" charset="2"/>
              <a:buChar char="§"/>
              <a:defRPr sz="2000">
                <a:solidFill>
                  <a:schemeClr val="tx1"/>
                </a:solidFill>
                <a:latin typeface="+mn-lt"/>
              </a:defRPr>
            </a:lvl5pPr>
            <a:lvl6pPr marL="22288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6pPr>
            <a:lvl7pPr marL="26860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7pPr>
            <a:lvl8pPr marL="31432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8pPr>
            <a:lvl9pPr marL="36004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80000"/>
              </a:lnSpc>
              <a:spcBef>
                <a:spcPct val="20000"/>
              </a:spcBef>
              <a:spcAft>
                <a:spcPct val="0"/>
              </a:spcAft>
              <a:buClr>
                <a:srgbClr val="3568C7"/>
              </a:buClr>
              <a:buSzTx/>
              <a:buFontTx/>
              <a:buNone/>
              <a:tabLst/>
              <a:defRPr/>
            </a:pPr>
            <a:r>
              <a:rPr kumimoji="0" lang="en-US" sz="2000" b="1" i="0" u="none" strike="noStrike" kern="0" cap="none" spc="0" normalizeH="0" baseline="0" noProof="0">
                <a:ln>
                  <a:noFill/>
                </a:ln>
                <a:solidFill>
                  <a:srgbClr val="FF0000"/>
                </a:solidFill>
                <a:effectLst/>
                <a:uLnTx/>
                <a:uFillTx/>
                <a:latin typeface="Courier New" pitchFamily="49" charset="0"/>
                <a:ea typeface="+mn-ea"/>
                <a:cs typeface="+mn-cs"/>
              </a:rPr>
              <a:t>const</a:t>
            </a:r>
            <a:r>
              <a:rPr kumimoji="0" lang="en-US" sz="2000" b="0" i="0" u="none" strike="noStrike" kern="0" cap="none" spc="0" normalizeH="0" baseline="0" noProof="0">
                <a:ln>
                  <a:noFill/>
                </a:ln>
                <a:solidFill>
                  <a:srgbClr val="FF0000"/>
                </a:solidFill>
                <a:effectLst/>
                <a:uLnTx/>
                <a:uFillTx/>
                <a:latin typeface="Courier New" pitchFamily="49" charset="0"/>
                <a:ea typeface="+mn-ea"/>
                <a:cs typeface="+mn-cs"/>
              </a:rPr>
              <a:t> marcaj = mesaj-special-de-marcaj-sf</a:t>
            </a:r>
            <a:r>
              <a:rPr kumimoji="0" lang="ro-RO" sz="2000" b="0" i="0" u="none" strike="noStrike" kern="0" cap="none" spc="0" normalizeH="0" baseline="0" noProof="0">
                <a:ln>
                  <a:noFill/>
                </a:ln>
                <a:solidFill>
                  <a:srgbClr val="FF0000"/>
                </a:solidFill>
                <a:effectLst/>
                <a:uLnTx/>
                <a:uFillTx/>
                <a:latin typeface="Courier New" pitchFamily="49" charset="0"/>
                <a:ea typeface="+mn-ea"/>
                <a:cs typeface="+mn-cs"/>
              </a:rPr>
              <a:t>â</a:t>
            </a:r>
            <a:r>
              <a:rPr kumimoji="0" lang="en-US" sz="2000" b="0" i="0" u="none" strike="noStrike" kern="0" cap="none" spc="0" normalizeH="0" baseline="0" noProof="0">
                <a:ln>
                  <a:noFill/>
                </a:ln>
                <a:solidFill>
                  <a:srgbClr val="FF0000"/>
                </a:solidFill>
                <a:effectLst/>
                <a:uLnTx/>
                <a:uFillTx/>
                <a:latin typeface="Courier New" pitchFamily="49" charset="0"/>
                <a:ea typeface="+mn-ea"/>
                <a:cs typeface="+mn-cs"/>
              </a:rPr>
              <a:t>r</a:t>
            </a:r>
            <a:r>
              <a:rPr kumimoji="0" lang="ro-RO" sz="2000" b="0" i="0" u="none" strike="noStrike" kern="0" cap="none" spc="0" normalizeH="0" baseline="0" noProof="0">
                <a:ln>
                  <a:noFill/>
                </a:ln>
                <a:solidFill>
                  <a:srgbClr val="FF0000"/>
                </a:solidFill>
                <a:effectLst/>
                <a:uLnTx/>
                <a:uFillTx/>
                <a:latin typeface="Courier New" pitchFamily="49" charset="0"/>
                <a:ea typeface="+mn-ea"/>
                <a:cs typeface="+mn-cs"/>
              </a:rPr>
              <a:t>ș</a:t>
            </a:r>
            <a:r>
              <a:rPr kumimoji="0" lang="en-US" sz="2000" b="0" i="0" u="none" strike="noStrike" kern="0" cap="none" spc="0" normalizeH="0" baseline="0" noProof="0">
                <a:ln>
                  <a:noFill/>
                </a:ln>
                <a:solidFill>
                  <a:srgbClr val="FF0000"/>
                </a:solidFill>
                <a:effectLst/>
                <a:uLnTx/>
                <a:uFillTx/>
                <a:latin typeface="Courier New" pitchFamily="49" charset="0"/>
                <a:ea typeface="+mn-ea"/>
                <a:cs typeface="+mn-cs"/>
              </a:rPr>
              <a:t>it-date;</a:t>
            </a:r>
            <a:endParaRPr kumimoji="0" lang="en-US" sz="2000" b="1" i="0" u="none" strike="noStrike" kern="0" cap="none" spc="0" normalizeH="0" baseline="0" noProof="0">
              <a:ln>
                <a:noFill/>
              </a:ln>
              <a:solidFill>
                <a:srgbClr val="FF0000"/>
              </a:solidFill>
              <a:effectLst/>
              <a:uLnTx/>
              <a:uFillTx/>
              <a:latin typeface="Courier New" pitchFamily="49" charset="0"/>
              <a:ea typeface="+mn-ea"/>
              <a:cs typeface="+mn-cs"/>
            </a:endParaRPr>
          </a:p>
          <a:p>
            <a:pPr marL="342900" marR="0" lvl="0" indent="-342900" algn="l" defTabSz="914400" rtl="0" eaLnBrk="1" fontAlgn="base" latinLnBrk="0" hangingPunct="1">
              <a:lnSpc>
                <a:spcPct val="80000"/>
              </a:lnSpc>
              <a:spcBef>
                <a:spcPct val="20000"/>
              </a:spcBef>
              <a:spcAft>
                <a:spcPct val="0"/>
              </a:spcAft>
              <a:buClr>
                <a:srgbClr val="3568C7"/>
              </a:buClr>
              <a:buSzTx/>
              <a:buFontTx/>
              <a:buNone/>
              <a:tabLst/>
              <a:defRPr/>
            </a:pPr>
            <a:r>
              <a:rPr kumimoji="0" lang="en-US" sz="2000" b="1" i="0" u="none" strike="noStrike" kern="0" cap="none" spc="0" normalizeH="0" baseline="0" noProof="0">
                <a:ln>
                  <a:noFill/>
                </a:ln>
                <a:solidFill>
                  <a:srgbClr val="FF0000"/>
                </a:solidFill>
                <a:effectLst/>
                <a:uLnTx/>
                <a:uFillTx/>
                <a:latin typeface="Courier New" pitchFamily="49" charset="0"/>
                <a:ea typeface="+mn-ea"/>
                <a:cs typeface="+mn-cs"/>
              </a:rPr>
              <a:t>typedef</a:t>
            </a:r>
            <a:r>
              <a:rPr kumimoji="0" lang="en-US" sz="2000" b="0" i="0" u="none" strike="noStrike" kern="0" cap="none" spc="0" normalizeH="0" baseline="0" noProof="0">
                <a:ln>
                  <a:noFill/>
                </a:ln>
                <a:solidFill>
                  <a:srgbClr val="FF0000"/>
                </a:solidFill>
                <a:effectLst/>
                <a:uLnTx/>
                <a:uFillTx/>
                <a:latin typeface="Courier New" pitchFamily="49" charset="0"/>
                <a:ea typeface="+mn-ea"/>
                <a:cs typeface="+mn-cs"/>
              </a:rPr>
              <a:t> enum {semnal, transmitere, recep</a:t>
            </a:r>
            <a:r>
              <a:rPr kumimoji="0" lang="ro-RO" sz="2000" b="0" i="0" u="none" strike="noStrike" kern="0" cap="none" spc="0" normalizeH="0" baseline="0" noProof="0">
                <a:ln>
                  <a:noFill/>
                </a:ln>
                <a:solidFill>
                  <a:srgbClr val="FF0000"/>
                </a:solidFill>
                <a:effectLst/>
                <a:uLnTx/>
                <a:uFillTx/>
                <a:latin typeface="Courier New" pitchFamily="49" charset="0"/>
                <a:ea typeface="+mn-ea"/>
                <a:cs typeface="+mn-cs"/>
              </a:rPr>
              <a:t>ț</a:t>
            </a:r>
            <a:r>
              <a:rPr kumimoji="0" lang="en-US" sz="2000" b="0" i="0" u="none" strike="noStrike" kern="0" cap="none" spc="0" normalizeH="0" baseline="0" noProof="0">
                <a:ln>
                  <a:noFill/>
                </a:ln>
                <a:solidFill>
                  <a:srgbClr val="FF0000"/>
                </a:solidFill>
                <a:effectLst/>
                <a:uLnTx/>
                <a:uFillTx/>
                <a:latin typeface="Courier New" pitchFamily="49" charset="0"/>
                <a:ea typeface="+mn-ea"/>
                <a:cs typeface="+mn-cs"/>
              </a:rPr>
              <a:t>ie, </a:t>
            </a:r>
          </a:p>
          <a:p>
            <a:pPr marL="342900" marR="0" lvl="0" indent="-342900" algn="l" defTabSz="914400" rtl="0" eaLnBrk="1" fontAlgn="base" latinLnBrk="0" hangingPunct="1">
              <a:lnSpc>
                <a:spcPct val="80000"/>
              </a:lnSpc>
              <a:spcBef>
                <a:spcPct val="20000"/>
              </a:spcBef>
              <a:spcAft>
                <a:spcPct val="0"/>
              </a:spcAft>
              <a:buClr>
                <a:srgbClr val="3568C7"/>
              </a:buClr>
              <a:buSzTx/>
              <a:buFontTx/>
              <a:buNone/>
              <a:tabLst/>
              <a:defRPr/>
            </a:pPr>
            <a:r>
              <a:rPr kumimoji="0" lang="en-US" sz="20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ro-RO" sz="20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en-US" sz="2000" b="0" i="0" u="none" strike="noStrike" kern="0" cap="none" spc="0" normalizeH="0" baseline="0" noProof="0">
                <a:ln>
                  <a:noFill/>
                </a:ln>
                <a:solidFill>
                  <a:srgbClr val="FF0000"/>
                </a:solidFill>
                <a:effectLst/>
                <a:uLnTx/>
                <a:uFillTx/>
                <a:latin typeface="Courier New" pitchFamily="49" charset="0"/>
                <a:ea typeface="+mn-ea"/>
                <a:cs typeface="+mn-cs"/>
              </a:rPr>
              <a:t>recep</a:t>
            </a:r>
            <a:r>
              <a:rPr kumimoji="0" lang="ro-RO" sz="2000" b="0" i="0" u="none" strike="noStrike" kern="0" cap="none" spc="0" normalizeH="0" baseline="0" noProof="0">
                <a:ln>
                  <a:noFill/>
                </a:ln>
                <a:solidFill>
                  <a:srgbClr val="FF0000"/>
                </a:solidFill>
                <a:effectLst/>
                <a:uLnTx/>
                <a:uFillTx/>
                <a:latin typeface="Courier New" pitchFamily="49" charset="0"/>
                <a:ea typeface="+mn-ea"/>
                <a:cs typeface="+mn-cs"/>
              </a:rPr>
              <a:t>ț</a:t>
            </a:r>
            <a:r>
              <a:rPr kumimoji="0" lang="en-US" sz="2000" b="0" i="0" u="none" strike="noStrike" kern="0" cap="none" spc="0" normalizeH="0" baseline="0" noProof="0">
                <a:ln>
                  <a:noFill/>
                </a:ln>
                <a:solidFill>
                  <a:srgbClr val="FF0000"/>
                </a:solidFill>
                <a:effectLst/>
                <a:uLnTx/>
                <a:uFillTx/>
                <a:latin typeface="Courier New" pitchFamily="49" charset="0"/>
                <a:ea typeface="+mn-ea"/>
                <a:cs typeface="+mn-cs"/>
              </a:rPr>
              <a:t>ie-marcaj, terminare} fel;</a:t>
            </a:r>
            <a:endParaRPr kumimoji="0" lang="en-US" sz="2000" b="1" i="0" u="none" strike="noStrike" kern="0" cap="none" spc="0" normalizeH="0" baseline="0" noProof="0">
              <a:ln>
                <a:noFill/>
              </a:ln>
              <a:solidFill>
                <a:srgbClr val="FF0000"/>
              </a:solidFill>
              <a:effectLst/>
              <a:uLnTx/>
              <a:uFillTx/>
              <a:latin typeface="Courier New" pitchFamily="49" charset="0"/>
              <a:ea typeface="+mn-ea"/>
              <a:cs typeface="+mn-cs"/>
            </a:endParaRPr>
          </a:p>
          <a:p>
            <a:pPr marL="342900" marR="0" lvl="0" indent="-342900" algn="l" defTabSz="914400" rtl="0" eaLnBrk="1" fontAlgn="base" latinLnBrk="0" hangingPunct="1">
              <a:lnSpc>
                <a:spcPct val="80000"/>
              </a:lnSpc>
              <a:spcBef>
                <a:spcPct val="20000"/>
              </a:spcBef>
              <a:spcAft>
                <a:spcPct val="0"/>
              </a:spcAft>
              <a:buClr>
                <a:srgbClr val="3568C7"/>
              </a:buClr>
              <a:buSzTx/>
              <a:buFontTx/>
              <a:buNone/>
              <a:tabLst/>
              <a:defRPr/>
            </a:pPr>
            <a:r>
              <a:rPr kumimoji="0" lang="en-US" sz="2000" b="1" i="0" u="none" strike="noStrike" kern="0" cap="none" spc="0" normalizeH="0" baseline="0" noProof="0">
                <a:ln>
                  <a:noFill/>
                </a:ln>
                <a:solidFill>
                  <a:srgbClr val="FF0000"/>
                </a:solidFill>
                <a:effectLst/>
                <a:uLnTx/>
                <a:uFillTx/>
                <a:latin typeface="Courier New" pitchFamily="49" charset="0"/>
                <a:ea typeface="+mn-ea"/>
                <a:cs typeface="+mn-cs"/>
              </a:rPr>
              <a:t>typedef</a:t>
            </a:r>
            <a:r>
              <a:rPr kumimoji="0" lang="en-US" sz="2000" b="0" i="0" u="none" strike="noStrike" kern="0" cap="none" spc="0" normalizeH="0" baseline="0" noProof="0">
                <a:ln>
                  <a:noFill/>
                </a:ln>
                <a:solidFill>
                  <a:srgbClr val="FF0000"/>
                </a:solidFill>
                <a:effectLst/>
                <a:uLnTx/>
                <a:uFillTx/>
                <a:latin typeface="Courier New" pitchFamily="49" charset="0"/>
                <a:ea typeface="+mn-ea"/>
                <a:cs typeface="+mn-cs"/>
              </a:rPr>
              <a:t> struct {bool exist</a:t>
            </a:r>
            <a:r>
              <a:rPr kumimoji="0" lang="ro-RO" sz="2000" b="0" i="0" u="none" strike="noStrike" kern="0" cap="none" spc="0" normalizeH="0" baseline="0" noProof="0">
                <a:ln>
                  <a:noFill/>
                </a:ln>
                <a:solidFill>
                  <a:srgbClr val="FF0000"/>
                </a:solidFill>
                <a:effectLst/>
                <a:uLnTx/>
                <a:uFillTx/>
                <a:latin typeface="Courier New" pitchFamily="49" charset="0"/>
                <a:ea typeface="+mn-ea"/>
                <a:cs typeface="+mn-cs"/>
              </a:rPr>
              <a:t>ă</a:t>
            </a:r>
            <a:r>
              <a:rPr kumimoji="0" lang="en-US" sz="2000" b="0" i="0" u="none" strike="noStrike" kern="0" cap="none" spc="0" normalizeH="0" baseline="0" noProof="0">
                <a:ln>
                  <a:noFill/>
                </a:ln>
                <a:solidFill>
                  <a:srgbClr val="FF0000"/>
                </a:solidFill>
                <a:effectLst/>
                <a:uLnTx/>
                <a:uFillTx/>
                <a:latin typeface="Courier New" pitchFamily="49" charset="0"/>
                <a:ea typeface="+mn-ea"/>
                <a:cs typeface="+mn-cs"/>
              </a:rPr>
              <a:t>;</a:t>
            </a:r>
          </a:p>
          <a:p>
            <a:pPr marL="342900" marR="0" lvl="0" indent="-342900" algn="l" defTabSz="914400" rtl="0" eaLnBrk="1" fontAlgn="base" latinLnBrk="0" hangingPunct="1">
              <a:lnSpc>
                <a:spcPct val="80000"/>
              </a:lnSpc>
              <a:spcBef>
                <a:spcPct val="20000"/>
              </a:spcBef>
              <a:spcAft>
                <a:spcPct val="0"/>
              </a:spcAft>
              <a:buClr>
                <a:srgbClr val="3568C7"/>
              </a:buClr>
              <a:buSzTx/>
              <a:buFontTx/>
              <a:buNone/>
              <a:tabLst/>
              <a:defRPr/>
            </a:pPr>
            <a:r>
              <a:rPr kumimoji="0" lang="en-US" sz="2000" b="0" i="0" u="none" strike="noStrike" kern="0" cap="none" spc="0" normalizeH="0" baseline="0" noProof="0">
                <a:ln>
                  <a:noFill/>
                </a:ln>
                <a:solidFill>
                  <a:srgbClr val="FF0000"/>
                </a:solidFill>
                <a:effectLst/>
                <a:uLnTx/>
                <a:uFillTx/>
                <a:latin typeface="Courier New" pitchFamily="49" charset="0"/>
                <a:ea typeface="+mn-ea"/>
                <a:cs typeface="+mn-cs"/>
              </a:rPr>
              <a:t>                bool activ;     </a:t>
            </a:r>
            <a:r>
              <a:rPr kumimoji="0" lang="ro-RO" sz="20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ro-RO" sz="2000" b="0" i="0" u="none" strike="noStrike" kern="0" cap="none" spc="0" normalizeH="0" baseline="0" noProof="0">
                <a:ln>
                  <a:noFill/>
                </a:ln>
                <a:solidFill>
                  <a:srgbClr val="1822CD"/>
                </a:solidFill>
                <a:effectLst/>
                <a:uLnTx/>
                <a:uFillTx/>
                <a:latin typeface="Courier New" pitchFamily="49" charset="0"/>
                <a:ea typeface="+mn-ea"/>
                <a:cs typeface="+mn-cs"/>
              </a:rPr>
              <a:t>/*</a:t>
            </a:r>
            <a:r>
              <a:rPr kumimoji="0" lang="en-US" sz="2000" b="0" i="0" u="none" strike="noStrike" kern="0" cap="none" spc="0" normalizeH="0" baseline="0" noProof="0">
                <a:ln>
                  <a:noFill/>
                </a:ln>
                <a:solidFill>
                  <a:srgbClr val="1822CD"/>
                </a:solidFill>
                <a:effectLst/>
                <a:uLnTx/>
                <a:uFillTx/>
                <a:latin typeface="Courier New" pitchFamily="49" charset="0"/>
                <a:ea typeface="+mn-ea"/>
                <a:cs typeface="+mn-cs"/>
              </a:rPr>
              <a:t>ini</a:t>
            </a:r>
            <a:r>
              <a:rPr kumimoji="0" lang="ro-RO" sz="2000" b="0" i="0" u="none" strike="noStrike" kern="0" cap="none" spc="0" normalizeH="0" baseline="0" noProof="0">
                <a:ln>
                  <a:noFill/>
                </a:ln>
                <a:solidFill>
                  <a:srgbClr val="1822CD"/>
                </a:solidFill>
                <a:effectLst/>
                <a:uLnTx/>
                <a:uFillTx/>
                <a:latin typeface="Courier New" pitchFamily="49" charset="0"/>
                <a:ea typeface="+mn-ea"/>
                <a:cs typeface="+mn-cs"/>
              </a:rPr>
              <a:t>ț</a:t>
            </a:r>
            <a:r>
              <a:rPr kumimoji="0" lang="en-US" sz="2000" b="0" i="0" u="none" strike="noStrike" kern="0" cap="none" spc="0" normalizeH="0" baseline="0" noProof="0">
                <a:ln>
                  <a:noFill/>
                </a:ln>
                <a:solidFill>
                  <a:srgbClr val="1822CD"/>
                </a:solidFill>
                <a:effectLst/>
                <a:uLnTx/>
                <a:uFillTx/>
                <a:latin typeface="Courier New" pitchFamily="49" charset="0"/>
                <a:ea typeface="+mn-ea"/>
                <a:cs typeface="+mn-cs"/>
              </a:rPr>
              <a:t>ial false</a:t>
            </a:r>
            <a:r>
              <a:rPr kumimoji="0" lang="ro-RO" sz="2000" b="0" i="0" u="none" strike="noStrike" kern="0" cap="none" spc="0" normalizeH="0" baseline="0" noProof="0">
                <a:ln>
                  <a:noFill/>
                </a:ln>
                <a:solidFill>
                  <a:srgbClr val="1822CD"/>
                </a:solidFill>
                <a:effectLst/>
                <a:uLnTx/>
                <a:uFillTx/>
                <a:latin typeface="Courier New" pitchFamily="49" charset="0"/>
                <a:ea typeface="+mn-ea"/>
                <a:cs typeface="+mn-cs"/>
              </a:rPr>
              <a:t>*/</a:t>
            </a:r>
            <a:endParaRPr kumimoji="0" lang="en-US" sz="2000" b="0" i="0" u="none" strike="noStrike" kern="0" cap="none" spc="0" normalizeH="0" baseline="0" noProof="0">
              <a:ln>
                <a:noFill/>
              </a:ln>
              <a:solidFill>
                <a:srgbClr val="1822CD"/>
              </a:solidFill>
              <a:effectLst/>
              <a:uLnTx/>
              <a:uFillTx/>
              <a:latin typeface="Courier New" pitchFamily="49" charset="0"/>
              <a:ea typeface="+mn-ea"/>
              <a:cs typeface="+mn-cs"/>
            </a:endParaRPr>
          </a:p>
          <a:p>
            <a:pPr marL="342900" marR="0" lvl="0" indent="-342900" algn="l" defTabSz="914400" rtl="0" eaLnBrk="1" fontAlgn="base" latinLnBrk="0" hangingPunct="1">
              <a:lnSpc>
                <a:spcPct val="80000"/>
              </a:lnSpc>
              <a:spcBef>
                <a:spcPct val="20000"/>
              </a:spcBef>
              <a:spcAft>
                <a:spcPct val="0"/>
              </a:spcAft>
              <a:buClr>
                <a:srgbClr val="3568C7"/>
              </a:buClr>
              <a:buSzTx/>
              <a:buFontTx/>
              <a:buNone/>
              <a:tabLst/>
              <a:defRPr/>
            </a:pPr>
            <a:r>
              <a:rPr kumimoji="0" lang="en-US" sz="2000" b="0" i="0" u="none" strike="noStrike" kern="0" cap="none" spc="0" normalizeH="0" baseline="0" noProof="0">
                <a:ln>
                  <a:noFill/>
                </a:ln>
                <a:solidFill>
                  <a:srgbClr val="FF0000"/>
                </a:solidFill>
                <a:effectLst/>
                <a:uLnTx/>
                <a:uFillTx/>
                <a:latin typeface="Courier New" pitchFamily="49" charset="0"/>
                <a:ea typeface="+mn-ea"/>
                <a:cs typeface="+mn-cs"/>
              </a:rPr>
              <a:t>                bool marcaj} arc;    </a:t>
            </a:r>
            <a:r>
              <a:rPr kumimoji="0" lang="ro-RO" sz="2000" b="0" i="0" u="none" strike="noStrike" kern="0" cap="none" spc="0" normalizeH="0" baseline="0" noProof="0">
                <a:ln>
                  <a:noFill/>
                </a:ln>
                <a:solidFill>
                  <a:srgbClr val="1822CD"/>
                </a:solidFill>
                <a:effectLst/>
                <a:uLnTx/>
                <a:uFillTx/>
                <a:latin typeface="Courier New" pitchFamily="49" charset="0"/>
                <a:ea typeface="+mn-ea"/>
                <a:cs typeface="+mn-cs"/>
              </a:rPr>
              <a:t>/*</a:t>
            </a:r>
            <a:r>
              <a:rPr kumimoji="0" lang="en-US" sz="2000" b="0" i="0" u="none" strike="noStrike" kern="0" cap="none" spc="0" normalizeH="0" baseline="0" noProof="0">
                <a:ln>
                  <a:noFill/>
                </a:ln>
                <a:solidFill>
                  <a:srgbClr val="1822CD"/>
                </a:solidFill>
                <a:effectLst/>
                <a:uLnTx/>
                <a:uFillTx/>
                <a:latin typeface="Courier New" pitchFamily="49" charset="0"/>
                <a:ea typeface="+mn-ea"/>
                <a:cs typeface="+mn-cs"/>
              </a:rPr>
              <a:t>ini</a:t>
            </a:r>
            <a:r>
              <a:rPr kumimoji="0" lang="ro-RO" sz="2000" b="0" i="0" u="none" strike="noStrike" kern="0" cap="none" spc="0" normalizeH="0" baseline="0" noProof="0">
                <a:ln>
                  <a:noFill/>
                </a:ln>
                <a:solidFill>
                  <a:srgbClr val="1822CD"/>
                </a:solidFill>
                <a:effectLst/>
                <a:uLnTx/>
                <a:uFillTx/>
                <a:latin typeface="Courier New" pitchFamily="49" charset="0"/>
                <a:ea typeface="+mn-ea"/>
                <a:cs typeface="+mn-cs"/>
              </a:rPr>
              <a:t>ț</a:t>
            </a:r>
            <a:r>
              <a:rPr kumimoji="0" lang="en-US" sz="2000" b="0" i="0" u="none" strike="noStrike" kern="0" cap="none" spc="0" normalizeH="0" baseline="0" noProof="0">
                <a:ln>
                  <a:noFill/>
                </a:ln>
                <a:solidFill>
                  <a:srgbClr val="1822CD"/>
                </a:solidFill>
                <a:effectLst/>
                <a:uLnTx/>
                <a:uFillTx/>
                <a:latin typeface="Courier New" pitchFamily="49" charset="0"/>
                <a:ea typeface="+mn-ea"/>
                <a:cs typeface="+mn-cs"/>
              </a:rPr>
              <a:t>ial false</a:t>
            </a:r>
            <a:r>
              <a:rPr kumimoji="0" lang="ro-RO" sz="2000" b="0" i="0" u="none" strike="noStrike" kern="0" cap="none" spc="0" normalizeH="0" baseline="0" noProof="0">
                <a:ln>
                  <a:noFill/>
                </a:ln>
                <a:solidFill>
                  <a:srgbClr val="1822CD"/>
                </a:solidFill>
                <a:effectLst/>
                <a:uLnTx/>
                <a:uFillTx/>
                <a:latin typeface="Courier New" pitchFamily="49" charset="0"/>
                <a:ea typeface="+mn-ea"/>
                <a:cs typeface="+mn-cs"/>
              </a:rPr>
              <a:t>*/</a:t>
            </a:r>
            <a:endParaRPr kumimoji="0" lang="en-US" sz="2000" b="1" i="0" u="none" strike="noStrike" kern="0" cap="none" spc="0" normalizeH="0" baseline="0" noProof="0">
              <a:ln>
                <a:noFill/>
              </a:ln>
              <a:solidFill>
                <a:srgbClr val="1822CD"/>
              </a:solidFill>
              <a:effectLst/>
              <a:uLnTx/>
              <a:uFillTx/>
              <a:latin typeface="Courier New" pitchFamily="49" charset="0"/>
              <a:ea typeface="+mn-ea"/>
              <a:cs typeface="+mn-cs"/>
            </a:endParaRPr>
          </a:p>
          <a:p>
            <a:pPr marL="342900" marR="0" lvl="0" indent="-342900" algn="l" defTabSz="914400" rtl="0" eaLnBrk="1" fontAlgn="base" latinLnBrk="0" hangingPunct="1">
              <a:lnSpc>
                <a:spcPct val="80000"/>
              </a:lnSpc>
              <a:spcBef>
                <a:spcPct val="20000"/>
              </a:spcBef>
              <a:spcAft>
                <a:spcPct val="0"/>
              </a:spcAft>
              <a:buClr>
                <a:srgbClr val="3568C7"/>
              </a:buClr>
              <a:buSzTx/>
              <a:buFontTx/>
              <a:buNone/>
              <a:tabLst/>
              <a:defRPr/>
            </a:pPr>
            <a:r>
              <a:rPr kumimoji="0" lang="en-US" sz="2000" b="1" i="0" u="none" strike="noStrike" kern="0" cap="none" spc="0" normalizeH="0" baseline="0" noProof="0">
                <a:ln>
                  <a:noFill/>
                </a:ln>
                <a:solidFill>
                  <a:srgbClr val="FF0000"/>
                </a:solidFill>
                <a:effectLst/>
                <a:uLnTx/>
                <a:uFillTx/>
                <a:latin typeface="Courier New" pitchFamily="49" charset="0"/>
                <a:ea typeface="+mn-ea"/>
                <a:cs typeface="+mn-cs"/>
              </a:rPr>
              <a:t>chan</a:t>
            </a:r>
            <a:r>
              <a:rPr kumimoji="0" lang="en-US" sz="2000" b="0" i="0" u="none" strike="noStrike" kern="0" cap="none" spc="0" normalizeH="0" baseline="0" noProof="0">
                <a:ln>
                  <a:noFill/>
                </a:ln>
                <a:solidFill>
                  <a:srgbClr val="FF0000"/>
                </a:solidFill>
                <a:effectLst/>
                <a:uLnTx/>
                <a:uFillTx/>
                <a:latin typeface="Courier New" pitchFamily="49" charset="0"/>
                <a:ea typeface="+mn-ea"/>
                <a:cs typeface="+mn-cs"/>
              </a:rPr>
              <a:t> chs[1:N](fel op, int id);</a:t>
            </a:r>
            <a:endParaRPr kumimoji="0" lang="en-US" sz="2000" b="1" i="0" u="none" strike="noStrike" kern="0" cap="none" spc="0" normalizeH="0" baseline="0" noProof="0">
              <a:ln>
                <a:noFill/>
              </a:ln>
              <a:solidFill>
                <a:srgbClr val="FF0000"/>
              </a:solidFill>
              <a:effectLst/>
              <a:uLnTx/>
              <a:uFillTx/>
              <a:latin typeface="Courier New" pitchFamily="49" charset="0"/>
              <a:ea typeface="+mn-ea"/>
              <a:cs typeface="+mn-cs"/>
            </a:endParaRPr>
          </a:p>
          <a:p>
            <a:pPr marL="342900" marR="0" lvl="0" indent="-342900" algn="l" defTabSz="914400" rtl="0" eaLnBrk="1" fontAlgn="base" latinLnBrk="0" hangingPunct="1">
              <a:lnSpc>
                <a:spcPct val="80000"/>
              </a:lnSpc>
              <a:spcBef>
                <a:spcPct val="20000"/>
              </a:spcBef>
              <a:spcAft>
                <a:spcPct val="0"/>
              </a:spcAft>
              <a:buClr>
                <a:srgbClr val="3568C7"/>
              </a:buClr>
              <a:buSzTx/>
              <a:buFontTx/>
              <a:buNone/>
              <a:tabLst/>
              <a:defRPr/>
            </a:pPr>
            <a:r>
              <a:rPr kumimoji="0" lang="en-US" sz="2000" b="1" i="0" u="none" strike="noStrike" kern="0" cap="none" spc="0" normalizeH="0" baseline="0" noProof="0">
                <a:ln>
                  <a:noFill/>
                </a:ln>
                <a:solidFill>
                  <a:srgbClr val="FF0000"/>
                </a:solidFill>
                <a:effectLst/>
                <a:uLnTx/>
                <a:uFillTx/>
                <a:latin typeface="Courier New" pitchFamily="49" charset="0"/>
                <a:ea typeface="+mn-ea"/>
                <a:cs typeface="+mn-cs"/>
              </a:rPr>
              <a:t>chan</a:t>
            </a:r>
            <a:r>
              <a:rPr kumimoji="0" lang="en-US" sz="2000" b="0" i="0" u="none" strike="noStrike" kern="0" cap="none" spc="0" normalizeH="0" baseline="0" noProof="0">
                <a:ln>
                  <a:noFill/>
                </a:ln>
                <a:solidFill>
                  <a:srgbClr val="FF0000"/>
                </a:solidFill>
                <a:effectLst/>
                <a:uLnTx/>
                <a:uFillTx/>
                <a:latin typeface="Courier New" pitchFamily="49" charset="0"/>
                <a:ea typeface="+mn-ea"/>
                <a:cs typeface="+mn-cs"/>
              </a:rPr>
              <a:t> chm[1:N](id:int, tip_date date);</a:t>
            </a:r>
            <a:endParaRPr kumimoji="0" lang="en-US" sz="2000" b="1" i="0" u="none" strike="noStrike" kern="0" cap="none" spc="0" normalizeH="0" baseline="0" noProof="0">
              <a:ln>
                <a:noFill/>
              </a:ln>
              <a:solidFill>
                <a:srgbClr val="FF0000"/>
              </a:solidFill>
              <a:effectLst/>
              <a:uLnTx/>
              <a:uFillTx/>
              <a:latin typeface="Courier New" pitchFamily="49" charset="0"/>
              <a:ea typeface="+mn-ea"/>
              <a:cs typeface="+mn-cs"/>
            </a:endParaRPr>
          </a:p>
          <a:p>
            <a:pPr marL="342900" marR="0" lvl="0" indent="-342900" algn="l" defTabSz="914400" rtl="0" eaLnBrk="1" fontAlgn="base" latinLnBrk="0" hangingPunct="1">
              <a:lnSpc>
                <a:spcPct val="80000"/>
              </a:lnSpc>
              <a:spcBef>
                <a:spcPct val="20000"/>
              </a:spcBef>
              <a:spcAft>
                <a:spcPct val="0"/>
              </a:spcAft>
              <a:buClr>
                <a:srgbClr val="3568C7"/>
              </a:buClr>
              <a:buSzTx/>
              <a:buFontTx/>
              <a:buNone/>
              <a:tabLst/>
              <a:defRPr/>
            </a:pPr>
            <a:r>
              <a:rPr kumimoji="0" lang="en-US" sz="2000" b="1" i="0" u="none" strike="noStrike" kern="0" cap="none" spc="0" normalizeH="0" baseline="0" noProof="0">
                <a:ln>
                  <a:noFill/>
                </a:ln>
                <a:solidFill>
                  <a:srgbClr val="FF0000"/>
                </a:solidFill>
                <a:effectLst/>
                <a:uLnTx/>
                <a:uFillTx/>
                <a:latin typeface="Courier New" pitchFamily="49" charset="0"/>
                <a:ea typeface="+mn-ea"/>
                <a:cs typeface="+mn-cs"/>
              </a:rPr>
              <a:t>chan</a:t>
            </a:r>
            <a:r>
              <a:rPr kumimoji="0" lang="en-US" sz="2000" b="0" i="0" u="none" strike="noStrike" kern="0" cap="none" spc="0" normalizeH="0" baseline="0" noProof="0">
                <a:ln>
                  <a:noFill/>
                </a:ln>
                <a:solidFill>
                  <a:srgbClr val="FF0000"/>
                </a:solidFill>
                <a:effectLst/>
                <a:uLnTx/>
                <a:uFillTx/>
                <a:latin typeface="Courier New" pitchFamily="49" charset="0"/>
                <a:ea typeface="+mn-ea"/>
                <a:cs typeface="+mn-cs"/>
              </a:rPr>
              <a:t> stop[1:N](bool);</a:t>
            </a:r>
          </a:p>
          <a:p>
            <a:pPr marL="342900" marR="0" lvl="0" indent="-342900" algn="l" defTabSz="914400" rtl="0" eaLnBrk="1" fontAlgn="base" latinLnBrk="0" hangingPunct="1">
              <a:lnSpc>
                <a:spcPct val="80000"/>
              </a:lnSpc>
              <a:spcBef>
                <a:spcPct val="20000"/>
              </a:spcBef>
              <a:spcAft>
                <a:spcPct val="0"/>
              </a:spcAft>
              <a:buClr>
                <a:srgbClr val="3568C7"/>
              </a:buClr>
              <a:buSzTx/>
              <a:buFontTx/>
              <a:buNone/>
              <a:tabLst/>
              <a:defRPr/>
            </a:pPr>
            <a:r>
              <a:rPr kumimoji="0" lang="en-US" sz="2000" b="1" i="0" u="none" strike="noStrike" kern="0" cap="none" spc="0" normalizeH="0" baseline="0" noProof="0">
                <a:ln>
                  <a:noFill/>
                </a:ln>
                <a:solidFill>
                  <a:srgbClr val="FF0000"/>
                </a:solidFill>
                <a:effectLst/>
                <a:uLnTx/>
                <a:uFillTx/>
                <a:latin typeface="Courier New" pitchFamily="49" charset="0"/>
                <a:ea typeface="+mn-ea"/>
                <a:cs typeface="+mn-cs"/>
              </a:rPr>
              <a:t>process</a:t>
            </a:r>
            <a:r>
              <a:rPr kumimoji="0" lang="en-US" sz="2000" b="0" i="0" u="none" strike="noStrike" kern="0" cap="none" spc="0" normalizeH="0" baseline="0" noProof="0">
                <a:ln>
                  <a:noFill/>
                </a:ln>
                <a:solidFill>
                  <a:srgbClr val="FF0000"/>
                </a:solidFill>
                <a:effectLst/>
                <a:uLnTx/>
                <a:uFillTx/>
                <a:latin typeface="Courier New" pitchFamily="49" charset="0"/>
                <a:ea typeface="+mn-ea"/>
                <a:cs typeface="+mn-cs"/>
              </a:rPr>
              <a:t> Nod[i=1 to N]{</a:t>
            </a:r>
          </a:p>
          <a:p>
            <a:pPr marL="342900" marR="0" lvl="0" indent="-342900" algn="l" defTabSz="914400" rtl="0" eaLnBrk="1" fontAlgn="base" latinLnBrk="0" hangingPunct="1">
              <a:lnSpc>
                <a:spcPct val="80000"/>
              </a:lnSpc>
              <a:spcBef>
                <a:spcPct val="20000"/>
              </a:spcBef>
              <a:spcAft>
                <a:spcPct val="0"/>
              </a:spcAft>
              <a:buClr>
                <a:srgbClr val="3568C7"/>
              </a:buClr>
              <a:buSzTx/>
              <a:buFontTx/>
              <a:buNone/>
              <a:tabLst/>
              <a:defRPr/>
            </a:pPr>
            <a:r>
              <a:rPr kumimoji="0" lang="en-US" sz="20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en-US" sz="2000" b="1" i="0" u="none" strike="noStrike" kern="0" cap="none" spc="0" normalizeH="0" baseline="0" noProof="0">
                <a:ln>
                  <a:noFill/>
                </a:ln>
                <a:solidFill>
                  <a:srgbClr val="FF0000"/>
                </a:solidFill>
                <a:effectLst/>
                <a:uLnTx/>
                <a:uFillTx/>
                <a:latin typeface="Courier New" pitchFamily="49" charset="0"/>
                <a:ea typeface="+mn-ea"/>
                <a:cs typeface="+mn-cs"/>
              </a:rPr>
              <a:t>bool</a:t>
            </a:r>
            <a:r>
              <a:rPr kumimoji="0" lang="en-US" sz="2000" b="0" i="0" u="none" strike="noStrike" kern="0" cap="none" spc="0" normalizeH="0" baseline="0" noProof="0">
                <a:ln>
                  <a:noFill/>
                </a:ln>
                <a:solidFill>
                  <a:srgbClr val="FF0000"/>
                </a:solidFill>
                <a:effectLst/>
                <a:uLnTx/>
                <a:uFillTx/>
                <a:latin typeface="Courier New" pitchFamily="49" charset="0"/>
                <a:ea typeface="+mn-ea"/>
                <a:cs typeface="+mn-cs"/>
              </a:rPr>
              <a:t> term = false;</a:t>
            </a:r>
          </a:p>
          <a:p>
            <a:pPr marL="342900" marR="0" lvl="0" indent="-342900" algn="l" defTabSz="914400" rtl="0" eaLnBrk="1" fontAlgn="base" latinLnBrk="0" hangingPunct="1">
              <a:lnSpc>
                <a:spcPct val="80000"/>
              </a:lnSpc>
              <a:spcBef>
                <a:spcPct val="20000"/>
              </a:spcBef>
              <a:spcAft>
                <a:spcPct val="0"/>
              </a:spcAft>
              <a:buClr>
                <a:srgbClr val="3568C7"/>
              </a:buClr>
              <a:buSzTx/>
              <a:buFontTx/>
              <a:buNone/>
              <a:tabLst/>
              <a:defRPr/>
            </a:pPr>
            <a:r>
              <a:rPr kumimoji="0" lang="en-US" sz="20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en-US" sz="2000" b="1" i="0" u="none" strike="noStrike" kern="0" cap="none" spc="0" normalizeH="0" baseline="0" noProof="0">
                <a:ln>
                  <a:noFill/>
                </a:ln>
                <a:solidFill>
                  <a:srgbClr val="FF0000"/>
                </a:solidFill>
                <a:effectLst/>
                <a:uLnTx/>
                <a:uFillTx/>
                <a:latin typeface="Courier New" pitchFamily="49" charset="0"/>
                <a:ea typeface="+mn-ea"/>
                <a:cs typeface="+mn-cs"/>
              </a:rPr>
              <a:t>arc</a:t>
            </a:r>
            <a:r>
              <a:rPr kumimoji="0" lang="en-US" sz="2000" b="0" i="0" u="none" strike="noStrike" kern="0" cap="none" spc="0" normalizeH="0" baseline="0" noProof="0">
                <a:ln>
                  <a:noFill/>
                </a:ln>
                <a:solidFill>
                  <a:srgbClr val="FF0000"/>
                </a:solidFill>
                <a:effectLst/>
                <a:uLnTx/>
                <a:uFillTx/>
                <a:latin typeface="Courier New" pitchFamily="49" charset="0"/>
                <a:ea typeface="+mn-ea"/>
                <a:cs typeface="+mn-cs"/>
              </a:rPr>
              <a:t> in[1:N], out[1:N];</a:t>
            </a:r>
          </a:p>
          <a:p>
            <a:pPr marL="342900" marR="0" lvl="0" indent="-342900" algn="l" defTabSz="914400" rtl="0" eaLnBrk="1" fontAlgn="base" latinLnBrk="0" hangingPunct="1">
              <a:lnSpc>
                <a:spcPct val="80000"/>
              </a:lnSpc>
              <a:spcBef>
                <a:spcPct val="20000"/>
              </a:spcBef>
              <a:spcAft>
                <a:spcPct val="0"/>
              </a:spcAft>
              <a:buClr>
                <a:srgbClr val="3568C7"/>
              </a:buClr>
              <a:buSzTx/>
              <a:buFontTx/>
              <a:buNone/>
              <a:tabLst/>
              <a:defRPr/>
            </a:pPr>
            <a:r>
              <a:rPr kumimoji="0" lang="en-US" sz="20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en-US" sz="2000" b="1" i="0" u="none" strike="noStrike" kern="0" cap="none" spc="0" normalizeH="0" baseline="0" noProof="0">
                <a:ln>
                  <a:noFill/>
                </a:ln>
                <a:solidFill>
                  <a:srgbClr val="FF0000"/>
                </a:solidFill>
                <a:effectLst/>
                <a:uLnTx/>
                <a:uFillTx/>
                <a:latin typeface="Courier New" pitchFamily="49" charset="0"/>
                <a:ea typeface="+mn-ea"/>
                <a:cs typeface="+mn-cs"/>
              </a:rPr>
              <a:t>int</a:t>
            </a:r>
            <a:r>
              <a:rPr kumimoji="0" lang="en-US" sz="2000" b="0" i="0" u="none" strike="noStrike" kern="0" cap="none" spc="0" normalizeH="0" baseline="0" noProof="0">
                <a:ln>
                  <a:noFill/>
                </a:ln>
                <a:solidFill>
                  <a:srgbClr val="FF0000"/>
                </a:solidFill>
                <a:effectLst/>
                <a:uLnTx/>
                <a:uFillTx/>
                <a:latin typeface="Courier New" pitchFamily="49" charset="0"/>
                <a:ea typeface="+mn-ea"/>
                <a:cs typeface="+mn-cs"/>
              </a:rPr>
              <a:t> nsemnale = 0;</a:t>
            </a:r>
            <a:r>
              <a:rPr kumimoji="0" lang="ro-RO" sz="2000" b="0" i="0" u="none" strike="noStrike" kern="0" cap="none" spc="0" normalizeH="0" baseline="0" noProof="0">
                <a:ln>
                  <a:noFill/>
                </a:ln>
                <a:solidFill>
                  <a:srgbClr val="1822CD"/>
                </a:solidFill>
                <a:effectLst/>
                <a:uLnTx/>
                <a:uFillTx/>
                <a:latin typeface="Courier New" pitchFamily="49" charset="0"/>
                <a:ea typeface="+mn-ea"/>
                <a:cs typeface="+mn-cs"/>
              </a:rPr>
              <a:t>/*</a:t>
            </a:r>
            <a:r>
              <a:rPr kumimoji="0" lang="en-US" sz="2000" b="0" i="0" u="none" strike="noStrike" kern="0" cap="none" spc="0" normalizeH="0" baseline="0" noProof="0">
                <a:ln>
                  <a:noFill/>
                </a:ln>
                <a:solidFill>
                  <a:srgbClr val="1822CD"/>
                </a:solidFill>
                <a:effectLst/>
                <a:uLnTx/>
                <a:uFillTx/>
                <a:latin typeface="Courier New" pitchFamily="49" charset="0"/>
                <a:ea typeface="+mn-ea"/>
                <a:cs typeface="+mn-cs"/>
              </a:rPr>
              <a:t>num</a:t>
            </a:r>
            <a:r>
              <a:rPr kumimoji="0" lang="ro-RO" sz="2000" b="0" i="0" u="none" strike="noStrike" kern="0" cap="none" spc="0" normalizeH="0" baseline="0" noProof="0">
                <a:ln>
                  <a:noFill/>
                </a:ln>
                <a:solidFill>
                  <a:srgbClr val="1822CD"/>
                </a:solidFill>
                <a:effectLst/>
                <a:uLnTx/>
                <a:uFillTx/>
                <a:latin typeface="Courier New" pitchFamily="49" charset="0"/>
                <a:ea typeface="+mn-ea"/>
                <a:cs typeface="+mn-cs"/>
              </a:rPr>
              <a:t>ă</a:t>
            </a:r>
            <a:r>
              <a:rPr kumimoji="0" lang="en-US" sz="2000" b="0" i="0" u="none" strike="noStrike" kern="0" cap="none" spc="0" normalizeH="0" baseline="0" noProof="0">
                <a:ln>
                  <a:noFill/>
                </a:ln>
                <a:solidFill>
                  <a:srgbClr val="1822CD"/>
                </a:solidFill>
                <a:effectLst/>
                <a:uLnTx/>
                <a:uFillTx/>
                <a:latin typeface="Courier New" pitchFamily="49" charset="0"/>
                <a:ea typeface="+mn-ea"/>
                <a:cs typeface="+mn-cs"/>
              </a:rPr>
              <a:t>r semnale a</a:t>
            </a:r>
            <a:r>
              <a:rPr kumimoji="0" lang="ro-RO" sz="2000" b="0" i="0" u="none" strike="noStrike" kern="0" cap="none" spc="0" normalizeH="0" baseline="0" noProof="0">
                <a:ln>
                  <a:noFill/>
                </a:ln>
                <a:solidFill>
                  <a:srgbClr val="1822CD"/>
                </a:solidFill>
                <a:effectLst/>
                <a:uLnTx/>
                <a:uFillTx/>
                <a:latin typeface="Courier New" pitchFamily="49" charset="0"/>
                <a:ea typeface="+mn-ea"/>
                <a:cs typeface="+mn-cs"/>
              </a:rPr>
              <a:t>șt</a:t>
            </a:r>
            <a:r>
              <a:rPr kumimoji="0" lang="en-US" sz="2000" b="0" i="0" u="none" strike="noStrike" kern="0" cap="none" spc="0" normalizeH="0" baseline="0" noProof="0">
                <a:ln>
                  <a:noFill/>
                </a:ln>
                <a:solidFill>
                  <a:srgbClr val="1822CD"/>
                </a:solidFill>
                <a:effectLst/>
                <a:uLnTx/>
                <a:uFillTx/>
                <a:latin typeface="Courier New" pitchFamily="49" charset="0"/>
                <a:ea typeface="+mn-ea"/>
                <a:cs typeface="+mn-cs"/>
              </a:rPr>
              <a:t>eptate pe out</a:t>
            </a:r>
            <a:r>
              <a:rPr kumimoji="0" lang="ro-RO" sz="2000" b="0" i="0" u="none" strike="noStrike" kern="0" cap="none" spc="0" normalizeH="0" baseline="0" noProof="0">
                <a:ln>
                  <a:noFill/>
                </a:ln>
                <a:solidFill>
                  <a:srgbClr val="1822CD"/>
                </a:solidFill>
                <a:effectLst/>
                <a:uLnTx/>
                <a:uFillTx/>
                <a:latin typeface="Courier New" pitchFamily="49" charset="0"/>
                <a:ea typeface="+mn-ea"/>
                <a:cs typeface="+mn-cs"/>
              </a:rPr>
              <a:t>*/</a:t>
            </a:r>
            <a:endParaRPr kumimoji="0" lang="en-US" sz="2000" b="0" i="0" u="none" strike="noStrike" kern="0" cap="none" spc="0" normalizeH="0" baseline="0" noProof="0">
              <a:ln>
                <a:noFill/>
              </a:ln>
              <a:solidFill>
                <a:srgbClr val="1822CD"/>
              </a:solidFill>
              <a:effectLst/>
              <a:uLnTx/>
              <a:uFillTx/>
              <a:latin typeface="Courier New" pitchFamily="49" charset="0"/>
              <a:ea typeface="+mn-ea"/>
              <a:cs typeface="+mn-cs"/>
            </a:endParaRPr>
          </a:p>
          <a:p>
            <a:pPr marL="342900" marR="0" lvl="0" indent="-342900" algn="l" defTabSz="914400" rtl="0" eaLnBrk="1" fontAlgn="base" latinLnBrk="0" hangingPunct="1">
              <a:lnSpc>
                <a:spcPct val="80000"/>
              </a:lnSpc>
              <a:spcBef>
                <a:spcPct val="20000"/>
              </a:spcBef>
              <a:spcAft>
                <a:spcPct val="0"/>
              </a:spcAft>
              <a:buClr>
                <a:srgbClr val="3568C7"/>
              </a:buClr>
              <a:buSzTx/>
              <a:buFontTx/>
              <a:buNone/>
              <a:tabLst/>
              <a:defRPr/>
            </a:pPr>
            <a:r>
              <a:rPr kumimoji="0" lang="en-US" sz="20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en-US" sz="2000" b="1" i="0" u="none" strike="noStrike" kern="0" cap="none" spc="0" normalizeH="0" baseline="0" noProof="0">
                <a:ln>
                  <a:noFill/>
                </a:ln>
                <a:solidFill>
                  <a:srgbClr val="FF0000"/>
                </a:solidFill>
                <a:effectLst/>
                <a:uLnTx/>
                <a:uFillTx/>
                <a:latin typeface="Courier New" pitchFamily="49" charset="0"/>
                <a:ea typeface="+mn-ea"/>
                <a:cs typeface="+mn-cs"/>
              </a:rPr>
              <a:t>int</a:t>
            </a:r>
            <a:r>
              <a:rPr kumimoji="0" lang="en-US" sz="2000" b="0" i="0" u="none" strike="noStrike" kern="0" cap="none" spc="0" normalizeH="0" baseline="0" noProof="0">
                <a:ln>
                  <a:noFill/>
                </a:ln>
                <a:solidFill>
                  <a:srgbClr val="FF0000"/>
                </a:solidFill>
                <a:effectLst/>
                <a:uLnTx/>
                <a:uFillTx/>
                <a:latin typeface="Courier New" pitchFamily="49" charset="0"/>
                <a:ea typeface="+mn-ea"/>
                <a:cs typeface="+mn-cs"/>
              </a:rPr>
              <a:t> prim = 0;</a:t>
            </a:r>
          </a:p>
          <a:p>
            <a:pPr marL="342900" marR="0" lvl="0" indent="-342900" algn="l" defTabSz="914400" rtl="0" eaLnBrk="1" fontAlgn="base" latinLnBrk="0" hangingPunct="1">
              <a:lnSpc>
                <a:spcPct val="80000"/>
              </a:lnSpc>
              <a:spcBef>
                <a:spcPct val="20000"/>
              </a:spcBef>
              <a:spcAft>
                <a:spcPct val="0"/>
              </a:spcAft>
              <a:buClr>
                <a:srgbClr val="3568C7"/>
              </a:buClr>
              <a:buSzTx/>
              <a:buFontTx/>
              <a:buNone/>
              <a:tabLst/>
              <a:defRPr/>
            </a:pPr>
            <a:r>
              <a:rPr kumimoji="0" lang="en-US" sz="20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en-US" sz="2000" b="1" i="0" u="none" strike="noStrike" kern="0" cap="none" spc="0" normalizeH="0" baseline="0" noProof="0">
                <a:ln>
                  <a:noFill/>
                </a:ln>
                <a:solidFill>
                  <a:srgbClr val="FF0000"/>
                </a:solidFill>
                <a:effectLst/>
                <a:uLnTx/>
                <a:uFillTx/>
                <a:latin typeface="Courier New" pitchFamily="49" charset="0"/>
                <a:ea typeface="+mn-ea"/>
                <a:cs typeface="+mn-cs"/>
              </a:rPr>
              <a:t>int</a:t>
            </a:r>
            <a:r>
              <a:rPr kumimoji="0" lang="en-US" sz="2000" b="0" i="0" u="none" strike="noStrike" kern="0" cap="none" spc="0" normalizeH="0" baseline="0" noProof="0">
                <a:ln>
                  <a:noFill/>
                </a:ln>
                <a:solidFill>
                  <a:srgbClr val="FF0000"/>
                </a:solidFill>
                <a:effectLst/>
                <a:uLnTx/>
                <a:uFillTx/>
                <a:latin typeface="Courier New" pitchFamily="49" charset="0"/>
                <a:ea typeface="+mn-ea"/>
                <a:cs typeface="+mn-cs"/>
              </a:rPr>
              <a:t> nmarcaje;    </a:t>
            </a:r>
            <a:r>
              <a:rPr kumimoji="0" lang="ro-RO" sz="2000" b="0" i="0" u="none" strike="noStrike" kern="0" cap="none" spc="0" normalizeH="0" baseline="0" noProof="0">
                <a:ln>
                  <a:noFill/>
                </a:ln>
                <a:solidFill>
                  <a:srgbClr val="1822CD"/>
                </a:solidFill>
                <a:effectLst/>
                <a:uLnTx/>
                <a:uFillTx/>
                <a:latin typeface="Courier New" pitchFamily="49" charset="0"/>
                <a:ea typeface="+mn-ea"/>
                <a:cs typeface="+mn-cs"/>
              </a:rPr>
              <a:t>/*</a:t>
            </a:r>
            <a:r>
              <a:rPr kumimoji="0" lang="en-US" sz="2000" b="0" i="0" u="none" strike="noStrike" kern="0" cap="none" spc="0" normalizeH="0" baseline="0" noProof="0">
                <a:ln>
                  <a:noFill/>
                </a:ln>
                <a:solidFill>
                  <a:srgbClr val="1822CD"/>
                </a:solidFill>
                <a:effectLst/>
                <a:uLnTx/>
                <a:uFillTx/>
                <a:latin typeface="Courier New" pitchFamily="49" charset="0"/>
                <a:ea typeface="+mn-ea"/>
                <a:cs typeface="+mn-cs"/>
              </a:rPr>
              <a:t>num</a:t>
            </a:r>
            <a:r>
              <a:rPr kumimoji="0" lang="ro-RO" sz="2000" b="0" i="0" u="none" strike="noStrike" kern="0" cap="none" spc="0" normalizeH="0" baseline="0" noProof="0">
                <a:ln>
                  <a:noFill/>
                </a:ln>
                <a:solidFill>
                  <a:srgbClr val="1822CD"/>
                </a:solidFill>
                <a:effectLst/>
                <a:uLnTx/>
                <a:uFillTx/>
                <a:latin typeface="Courier New" pitchFamily="49" charset="0"/>
                <a:ea typeface="+mn-ea"/>
                <a:cs typeface="+mn-cs"/>
              </a:rPr>
              <a:t>ă</a:t>
            </a:r>
            <a:r>
              <a:rPr kumimoji="0" lang="en-US" sz="2000" b="0" i="0" u="none" strike="noStrike" kern="0" cap="none" spc="0" normalizeH="0" baseline="0" noProof="0">
                <a:ln>
                  <a:noFill/>
                </a:ln>
                <a:solidFill>
                  <a:srgbClr val="1822CD"/>
                </a:solidFill>
                <a:effectLst/>
                <a:uLnTx/>
                <a:uFillTx/>
                <a:latin typeface="Courier New" pitchFamily="49" charset="0"/>
                <a:ea typeface="+mn-ea"/>
                <a:cs typeface="+mn-cs"/>
              </a:rPr>
              <a:t>r marcaje a</a:t>
            </a:r>
            <a:r>
              <a:rPr kumimoji="0" lang="ro-RO" sz="2000" b="0" i="0" u="none" strike="noStrike" kern="0" cap="none" spc="0" normalizeH="0" baseline="0" noProof="0">
                <a:ln>
                  <a:noFill/>
                </a:ln>
                <a:solidFill>
                  <a:srgbClr val="1822CD"/>
                </a:solidFill>
                <a:effectLst/>
                <a:uLnTx/>
                <a:uFillTx/>
                <a:latin typeface="Courier New" pitchFamily="49" charset="0"/>
                <a:ea typeface="+mn-ea"/>
                <a:cs typeface="+mn-cs"/>
              </a:rPr>
              <a:t>ș</a:t>
            </a:r>
            <a:r>
              <a:rPr kumimoji="0" lang="en-US" sz="2000" b="0" i="0" u="none" strike="noStrike" kern="0" cap="none" spc="0" normalizeH="0" baseline="0" noProof="0">
                <a:ln>
                  <a:noFill/>
                </a:ln>
                <a:solidFill>
                  <a:srgbClr val="1822CD"/>
                </a:solidFill>
                <a:effectLst/>
                <a:uLnTx/>
                <a:uFillTx/>
                <a:latin typeface="Courier New" pitchFamily="49" charset="0"/>
                <a:ea typeface="+mn-ea"/>
                <a:cs typeface="+mn-cs"/>
              </a:rPr>
              <a:t>teptate pe in</a:t>
            </a:r>
            <a:r>
              <a:rPr kumimoji="0" lang="ro-RO" sz="2000" b="0" i="0" u="none" strike="noStrike" kern="0" cap="none" spc="0" normalizeH="0" baseline="0" noProof="0">
                <a:ln>
                  <a:noFill/>
                </a:ln>
                <a:solidFill>
                  <a:srgbClr val="1822CD"/>
                </a:solidFill>
                <a:effectLst/>
                <a:uLnTx/>
                <a:uFillTx/>
                <a:latin typeface="Courier New" pitchFamily="49" charset="0"/>
                <a:ea typeface="+mn-ea"/>
                <a:cs typeface="+mn-cs"/>
              </a:rPr>
              <a:t>*/</a:t>
            </a:r>
            <a:endParaRPr kumimoji="0" lang="en-US" sz="2000" b="0" i="0" u="none" strike="noStrike" kern="0" cap="none" spc="0" normalizeH="0" baseline="0" noProof="0">
              <a:ln>
                <a:noFill/>
              </a:ln>
              <a:solidFill>
                <a:srgbClr val="1822CD"/>
              </a:solidFill>
              <a:effectLst/>
              <a:uLnTx/>
              <a:uFillTx/>
              <a:latin typeface="Courier New" pitchFamily="49" charset="0"/>
              <a:ea typeface="+mn-ea"/>
              <a:cs typeface="+mn-cs"/>
            </a:endParaRPr>
          </a:p>
          <a:p>
            <a:pPr marL="342900" marR="0" lvl="0" indent="-342900" algn="l" defTabSz="914400" rtl="0" eaLnBrk="1" fontAlgn="base" latinLnBrk="0" hangingPunct="1">
              <a:lnSpc>
                <a:spcPct val="80000"/>
              </a:lnSpc>
              <a:spcBef>
                <a:spcPct val="20000"/>
              </a:spcBef>
              <a:spcAft>
                <a:spcPct val="0"/>
              </a:spcAft>
              <a:buClr>
                <a:srgbClr val="3568C7"/>
              </a:buClr>
              <a:buSzTx/>
              <a:buFontTx/>
              <a:buNone/>
              <a:tabLst/>
              <a:defRPr/>
            </a:pPr>
            <a:r>
              <a:rPr kumimoji="0" lang="en-US" sz="2000" b="0" i="0" u="none" strike="noStrike" kern="0" cap="none" spc="0" normalizeH="0" baseline="0" noProof="0">
                <a:ln>
                  <a:noFill/>
                </a:ln>
                <a:solidFill>
                  <a:srgbClr val="FF0000"/>
                </a:solidFill>
                <a:effectLst/>
                <a:uLnTx/>
                <a:uFillTx/>
                <a:latin typeface="Courier New" pitchFamily="49" charset="0"/>
                <a:ea typeface="+mn-ea"/>
                <a:cs typeface="+mn-cs"/>
              </a:rPr>
              <a:t>  </a:t>
            </a:r>
            <a:r>
              <a:rPr kumimoji="0" lang="en-US" sz="2000" b="1" i="0" u="none" strike="noStrike" kern="0" cap="none" spc="0" normalizeH="0" baseline="0" noProof="0">
                <a:ln>
                  <a:noFill/>
                </a:ln>
                <a:solidFill>
                  <a:srgbClr val="FF0000"/>
                </a:solidFill>
                <a:effectLst/>
                <a:uLnTx/>
                <a:uFillTx/>
                <a:latin typeface="Courier New" pitchFamily="49" charset="0"/>
                <a:ea typeface="+mn-ea"/>
                <a:cs typeface="+mn-cs"/>
              </a:rPr>
              <a:t>int</a:t>
            </a:r>
            <a:r>
              <a:rPr kumimoji="0" lang="en-US" sz="2000" b="0" i="0" u="none" strike="noStrike" kern="0" cap="none" spc="0" normalizeH="0" baseline="0" noProof="0">
                <a:ln>
                  <a:noFill/>
                </a:ln>
                <a:solidFill>
                  <a:srgbClr val="FF0000"/>
                </a:solidFill>
                <a:effectLst/>
                <a:uLnTx/>
                <a:uFillTx/>
                <a:latin typeface="Courier New" pitchFamily="49" charset="0"/>
                <a:ea typeface="+mn-ea"/>
                <a:cs typeface="+mn-cs"/>
              </a:rPr>
              <a:t> id; </a:t>
            </a:r>
            <a:r>
              <a:rPr kumimoji="0" lang="en-US" sz="2000" b="1" i="0" u="none" strike="noStrike" kern="0" cap="none" spc="0" normalizeH="0" baseline="0" noProof="0">
                <a:ln>
                  <a:noFill/>
                </a:ln>
                <a:solidFill>
                  <a:srgbClr val="FF0000"/>
                </a:solidFill>
                <a:effectLst/>
                <a:uLnTx/>
                <a:uFillTx/>
                <a:latin typeface="Courier New" pitchFamily="49" charset="0"/>
                <a:ea typeface="+mn-ea"/>
                <a:cs typeface="+mn-cs"/>
              </a:rPr>
              <a:t>fel</a:t>
            </a:r>
            <a:r>
              <a:rPr kumimoji="0" lang="en-US" sz="2000" b="0" i="0" u="none" strike="noStrike" kern="0" cap="none" spc="0" normalizeH="0" baseline="0" noProof="0">
                <a:ln>
                  <a:noFill/>
                </a:ln>
                <a:solidFill>
                  <a:srgbClr val="FF0000"/>
                </a:solidFill>
                <a:effectLst/>
                <a:uLnTx/>
                <a:uFillTx/>
                <a:latin typeface="Courier New" pitchFamily="49" charset="0"/>
                <a:ea typeface="+mn-ea"/>
                <a:cs typeface="+mn-cs"/>
              </a:rPr>
              <a:t> k;</a:t>
            </a:r>
            <a:endParaRPr kumimoji="0" lang="en-US" sz="2000" b="0" i="0" u="none" strike="noStrike" kern="0" cap="none" spc="0" normalizeH="0" baseline="0" noProof="0" dirty="0">
              <a:ln>
                <a:noFill/>
              </a:ln>
              <a:solidFill>
                <a:srgbClr val="FF0000"/>
              </a:solidFill>
              <a:effectLst/>
              <a:uLnTx/>
              <a:uFillTx/>
              <a:latin typeface="Courier New" pitchFamily="49" charset="0"/>
              <a:ea typeface="+mn-ea"/>
              <a:cs typeface="+mn-cs"/>
            </a:endParaRPr>
          </a:p>
        </p:txBody>
      </p:sp>
    </p:spTree>
    <p:extLst>
      <p:ext uri="{BB962C8B-B14F-4D97-AF65-F5344CB8AC3E}">
        <p14:creationId xmlns:p14="http://schemas.microsoft.com/office/powerpoint/2010/main" val="13990988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AB943E-47FF-4667-96CE-3EA4D3EFFEB4}"/>
              </a:ext>
            </a:extLst>
          </p:cNvPr>
          <p:cNvSpPr>
            <a:spLocks noGrp="1"/>
          </p:cNvSpPr>
          <p:nvPr>
            <p:ph type="title"/>
          </p:nvPr>
        </p:nvSpPr>
        <p:spPr>
          <a:xfrm>
            <a:off x="314325" y="351844"/>
            <a:ext cx="8515350" cy="458788"/>
          </a:xfrm>
        </p:spPr>
        <p:txBody>
          <a:bodyPr/>
          <a:lstStyle/>
          <a:p>
            <a:r>
              <a:rPr lang="en-US" dirty="0" err="1"/>
              <a:t>Detecția</a:t>
            </a:r>
            <a:r>
              <a:rPr lang="en-US" dirty="0"/>
              <a:t> </a:t>
            </a:r>
            <a:r>
              <a:rPr lang="en-US" dirty="0" err="1"/>
              <a:t>terminării</a:t>
            </a:r>
            <a:r>
              <a:rPr lang="en-US" dirty="0"/>
              <a:t> </a:t>
            </a:r>
            <a:r>
              <a:rPr lang="en-US" dirty="0" err="1"/>
              <a:t>folosind</a:t>
            </a:r>
            <a:r>
              <a:rPr lang="en-US" dirty="0"/>
              <a:t> </a:t>
            </a:r>
            <a:r>
              <a:rPr lang="en-US" dirty="0" err="1"/>
              <a:t>marcaje</a:t>
            </a:r>
            <a:r>
              <a:rPr lang="ro-RO" dirty="0"/>
              <a:t> (</a:t>
            </a:r>
            <a:r>
              <a:rPr lang="en-US" dirty="0"/>
              <a:t>4</a:t>
            </a:r>
            <a:r>
              <a:rPr lang="ro-RO" dirty="0"/>
              <a:t>)</a:t>
            </a:r>
            <a:br>
              <a:rPr lang="en-US" dirty="0"/>
            </a:br>
            <a:endParaRPr lang="en-US" dirty="0"/>
          </a:p>
        </p:txBody>
      </p:sp>
      <p:sp>
        <p:nvSpPr>
          <p:cNvPr id="10" name="Rectangle 2">
            <a:extLst>
              <a:ext uri="{FF2B5EF4-FFF2-40B4-BE49-F238E27FC236}">
                <a16:creationId xmlns:a16="http://schemas.microsoft.com/office/drawing/2014/main" id="{22025C5A-DF56-4870-91C8-7281C76F5B38}"/>
              </a:ext>
            </a:extLst>
          </p:cNvPr>
          <p:cNvSpPr txBox="1">
            <a:spLocks noChangeArrowheads="1"/>
          </p:cNvSpPr>
          <p:nvPr/>
        </p:nvSpPr>
        <p:spPr bwMode="auto">
          <a:xfrm>
            <a:off x="57150" y="1328157"/>
            <a:ext cx="8763000" cy="528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lr>
                <a:schemeClr val="accent1"/>
              </a:buClr>
              <a:buFont typeface="Times"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Wingdings" pitchFamily="2" charset="2"/>
              <a:buChar char="w"/>
              <a:defRPr sz="2800">
                <a:solidFill>
                  <a:schemeClr val="tx1"/>
                </a:solidFill>
                <a:latin typeface="+mn-lt"/>
              </a:defRPr>
            </a:lvl2pPr>
            <a:lvl3pPr marL="1085850" indent="-228600" algn="l" rtl="0" eaLnBrk="0" fontAlgn="base" hangingPunct="0">
              <a:spcBef>
                <a:spcPct val="20000"/>
              </a:spcBef>
              <a:spcAft>
                <a:spcPct val="0"/>
              </a:spcAft>
              <a:buClr>
                <a:schemeClr val="accent1"/>
              </a:buClr>
              <a:buFont typeface="Wingdings" pitchFamily="2" charset="2"/>
              <a:buChar char="§"/>
              <a:defRPr sz="2400">
                <a:solidFill>
                  <a:schemeClr val="tx1"/>
                </a:solidFill>
                <a:latin typeface="+mn-lt"/>
              </a:defRPr>
            </a:lvl3pPr>
            <a:lvl4pPr marL="1428750" indent="-228600" algn="l" rtl="0" eaLnBrk="0" fontAlgn="base" hangingPunct="0">
              <a:spcBef>
                <a:spcPct val="20000"/>
              </a:spcBef>
              <a:spcAft>
                <a:spcPct val="0"/>
              </a:spcAft>
              <a:buClr>
                <a:schemeClr val="accent2"/>
              </a:buClr>
              <a:buFont typeface="Times" charset="0"/>
              <a:buChar char="•"/>
              <a:defRPr sz="2000">
                <a:solidFill>
                  <a:schemeClr val="tx1"/>
                </a:solidFill>
                <a:latin typeface="+mn-lt"/>
              </a:defRPr>
            </a:lvl4pPr>
            <a:lvl5pPr marL="1771650" indent="-228600" algn="l" rtl="0" eaLnBrk="0" fontAlgn="base" hangingPunct="0">
              <a:spcBef>
                <a:spcPct val="20000"/>
              </a:spcBef>
              <a:spcAft>
                <a:spcPct val="0"/>
              </a:spcAft>
              <a:buClr>
                <a:schemeClr val="tx2"/>
              </a:buClr>
              <a:buFont typeface="Wingdings" pitchFamily="2" charset="2"/>
              <a:buChar char="§"/>
              <a:defRPr sz="2000">
                <a:solidFill>
                  <a:schemeClr val="tx1"/>
                </a:solidFill>
                <a:latin typeface="+mn-lt"/>
              </a:defRPr>
            </a:lvl5pPr>
            <a:lvl6pPr marL="22288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6pPr>
            <a:lvl7pPr marL="26860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7pPr>
            <a:lvl8pPr marL="31432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8pPr>
            <a:lvl9pPr marL="36004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9pPr>
          </a:lstStyle>
          <a:p>
            <a:pPr eaLnBrk="1" hangingPunct="1">
              <a:lnSpc>
                <a:spcPct val="90000"/>
              </a:lnSpc>
              <a:buFontTx/>
              <a:buNone/>
            </a:pPr>
            <a:r>
              <a:rPr lang="en-US" sz="1800" kern="0" dirty="0">
                <a:solidFill>
                  <a:srgbClr val="FF0000"/>
                </a:solidFill>
                <a:latin typeface="Courier New" pitchFamily="49" charset="0"/>
              </a:rPr>
              <a:t> </a:t>
            </a:r>
            <a:r>
              <a:rPr lang="en-US" sz="1800" b="1" kern="0" dirty="0">
                <a:solidFill>
                  <a:srgbClr val="FF0000"/>
                </a:solidFill>
                <a:latin typeface="Courier New" pitchFamily="49" charset="0"/>
              </a:rPr>
              <a:t>while</a:t>
            </a:r>
            <a:r>
              <a:rPr lang="en-US" sz="1800" kern="0" dirty="0">
                <a:solidFill>
                  <a:srgbClr val="FF0000"/>
                </a:solidFill>
                <a:latin typeface="Courier New" pitchFamily="49" charset="0"/>
              </a:rPr>
              <a:t> (true) {</a:t>
            </a:r>
          </a:p>
          <a:p>
            <a:pPr eaLnBrk="1" hangingPunct="1">
              <a:lnSpc>
                <a:spcPct val="90000"/>
              </a:lnSpc>
              <a:buFontTx/>
              <a:buNone/>
            </a:pPr>
            <a:r>
              <a:rPr lang="en-US" sz="1800" kern="0" dirty="0">
                <a:solidFill>
                  <a:srgbClr val="FF0000"/>
                </a:solidFill>
                <a:latin typeface="Courier New" pitchFamily="49" charset="0"/>
              </a:rPr>
              <a:t>     receive </a:t>
            </a:r>
            <a:r>
              <a:rPr lang="en-US" sz="1800" kern="0" dirty="0" err="1">
                <a:solidFill>
                  <a:srgbClr val="FF0000"/>
                </a:solidFill>
                <a:latin typeface="Courier New" pitchFamily="49" charset="0"/>
              </a:rPr>
              <a:t>chs</a:t>
            </a:r>
            <a:r>
              <a:rPr lang="en-US" sz="1800" kern="0" dirty="0">
                <a:solidFill>
                  <a:srgbClr val="FF0000"/>
                </a:solidFill>
                <a:latin typeface="Courier New" pitchFamily="49" charset="0"/>
              </a:rPr>
              <a:t>[</a:t>
            </a:r>
            <a:r>
              <a:rPr lang="en-US" sz="1800" kern="0" dirty="0" err="1">
                <a:solidFill>
                  <a:srgbClr val="FF0000"/>
                </a:solidFill>
                <a:latin typeface="Courier New" pitchFamily="49" charset="0"/>
              </a:rPr>
              <a:t>i</a:t>
            </a:r>
            <a:r>
              <a:rPr lang="en-US" sz="1800" kern="0" dirty="0">
                <a:solidFill>
                  <a:srgbClr val="FF0000"/>
                </a:solidFill>
                <a:latin typeface="Courier New" pitchFamily="49" charset="0"/>
              </a:rPr>
              <a:t>](k, id);</a:t>
            </a:r>
          </a:p>
          <a:p>
            <a:pPr eaLnBrk="1" hangingPunct="1">
              <a:lnSpc>
                <a:spcPct val="90000"/>
              </a:lnSpc>
              <a:buFontTx/>
              <a:buNone/>
            </a:pPr>
            <a:r>
              <a:rPr lang="en-US" sz="1800" kern="0" dirty="0">
                <a:solidFill>
                  <a:srgbClr val="FF0000"/>
                </a:solidFill>
                <a:latin typeface="Courier New" pitchFamily="49" charset="0"/>
              </a:rPr>
              <a:t>     </a:t>
            </a:r>
            <a:r>
              <a:rPr lang="en-US" sz="1800" b="1" kern="0" dirty="0">
                <a:solidFill>
                  <a:srgbClr val="FF0000"/>
                </a:solidFill>
                <a:latin typeface="Courier New" pitchFamily="49" charset="0"/>
              </a:rPr>
              <a:t>if</a:t>
            </a:r>
            <a:r>
              <a:rPr lang="en-US" sz="1800" kern="0" dirty="0">
                <a:solidFill>
                  <a:srgbClr val="FF0000"/>
                </a:solidFill>
                <a:latin typeface="Courier New" pitchFamily="49" charset="0"/>
              </a:rPr>
              <a:t> (k == </a:t>
            </a:r>
            <a:r>
              <a:rPr lang="en-US" sz="1800" kern="0" dirty="0" err="1">
                <a:solidFill>
                  <a:srgbClr val="FF0000"/>
                </a:solidFill>
                <a:latin typeface="Courier New" pitchFamily="49" charset="0"/>
              </a:rPr>
              <a:t>recep</a:t>
            </a:r>
            <a:r>
              <a:rPr lang="ro-RO" sz="1800" kern="0" dirty="0">
                <a:solidFill>
                  <a:srgbClr val="FF0000"/>
                </a:solidFill>
                <a:latin typeface="Courier New" pitchFamily="49" charset="0"/>
              </a:rPr>
              <a:t>ț</a:t>
            </a:r>
            <a:r>
              <a:rPr lang="en-US" sz="1800" kern="0" dirty="0" err="1">
                <a:solidFill>
                  <a:srgbClr val="FF0000"/>
                </a:solidFill>
                <a:latin typeface="Courier New" pitchFamily="49" charset="0"/>
              </a:rPr>
              <a:t>ie</a:t>
            </a:r>
            <a:r>
              <a:rPr lang="en-US" sz="1800" kern="0" dirty="0">
                <a:solidFill>
                  <a:srgbClr val="FF0000"/>
                </a:solidFill>
                <a:latin typeface="Courier New" pitchFamily="49" charset="0"/>
              </a:rPr>
              <a:t>) {</a:t>
            </a:r>
          </a:p>
          <a:p>
            <a:pPr eaLnBrk="1" hangingPunct="1">
              <a:lnSpc>
                <a:spcPct val="90000"/>
              </a:lnSpc>
              <a:buFontTx/>
              <a:buNone/>
            </a:pPr>
            <a:r>
              <a:rPr lang="en-US" sz="1800" kern="0" dirty="0">
                <a:solidFill>
                  <a:srgbClr val="FF0000"/>
                </a:solidFill>
                <a:latin typeface="Courier New" pitchFamily="49" charset="0"/>
              </a:rPr>
              <a:t>       </a:t>
            </a:r>
            <a:r>
              <a:rPr lang="en-US" sz="1800" b="1" kern="0" dirty="0">
                <a:solidFill>
                  <a:srgbClr val="FF0000"/>
                </a:solidFill>
                <a:latin typeface="Courier New" pitchFamily="49" charset="0"/>
              </a:rPr>
              <a:t>if</a:t>
            </a:r>
            <a:r>
              <a:rPr lang="en-US" sz="1800" kern="0" dirty="0">
                <a:solidFill>
                  <a:srgbClr val="FF0000"/>
                </a:solidFill>
                <a:latin typeface="Courier New" pitchFamily="49" charset="0"/>
              </a:rPr>
              <a:t> (prim == 0) prim = id;</a:t>
            </a:r>
          </a:p>
          <a:p>
            <a:pPr eaLnBrk="1" hangingPunct="1">
              <a:lnSpc>
                <a:spcPct val="90000"/>
              </a:lnSpc>
              <a:buFontTx/>
              <a:buNone/>
            </a:pPr>
            <a:r>
              <a:rPr lang="en-US" sz="1800" kern="0" dirty="0">
                <a:solidFill>
                  <a:srgbClr val="FF0000"/>
                </a:solidFill>
                <a:latin typeface="Courier New" pitchFamily="49" charset="0"/>
              </a:rPr>
              <a:t>       </a:t>
            </a:r>
            <a:r>
              <a:rPr lang="en-US" sz="1800" b="1" kern="0" dirty="0">
                <a:solidFill>
                  <a:srgbClr val="FF0000"/>
                </a:solidFill>
                <a:latin typeface="Courier New" pitchFamily="49" charset="0"/>
              </a:rPr>
              <a:t>if</a:t>
            </a:r>
            <a:r>
              <a:rPr lang="en-US" sz="1800" kern="0" dirty="0">
                <a:solidFill>
                  <a:srgbClr val="FF0000"/>
                </a:solidFill>
                <a:latin typeface="Courier New" pitchFamily="49" charset="0"/>
              </a:rPr>
              <a:t> (NOT in[id].</a:t>
            </a:r>
            <a:r>
              <a:rPr lang="en-US" sz="1800" kern="0" dirty="0" err="1">
                <a:solidFill>
                  <a:srgbClr val="FF0000"/>
                </a:solidFill>
                <a:latin typeface="Courier New" pitchFamily="49" charset="0"/>
              </a:rPr>
              <a:t>activ</a:t>
            </a:r>
            <a:r>
              <a:rPr lang="en-US" sz="1800" kern="0" dirty="0">
                <a:solidFill>
                  <a:srgbClr val="FF0000"/>
                </a:solidFill>
                <a:latin typeface="Courier New" pitchFamily="49" charset="0"/>
              </a:rPr>
              <a:t>) { in[id].</a:t>
            </a:r>
            <a:r>
              <a:rPr lang="en-US" sz="1800" kern="0" dirty="0" err="1">
                <a:solidFill>
                  <a:srgbClr val="FF0000"/>
                </a:solidFill>
                <a:latin typeface="Courier New" pitchFamily="49" charset="0"/>
              </a:rPr>
              <a:t>activ</a:t>
            </a:r>
            <a:r>
              <a:rPr lang="en-US" sz="1800" kern="0" dirty="0">
                <a:solidFill>
                  <a:srgbClr val="FF0000"/>
                </a:solidFill>
                <a:latin typeface="Courier New" pitchFamily="49" charset="0"/>
              </a:rPr>
              <a:t> = true;</a:t>
            </a:r>
          </a:p>
          <a:p>
            <a:pPr eaLnBrk="1" hangingPunct="1">
              <a:lnSpc>
                <a:spcPct val="90000"/>
              </a:lnSpc>
              <a:buFontTx/>
              <a:buNone/>
            </a:pPr>
            <a:r>
              <a:rPr lang="en-US" sz="1800" kern="0" dirty="0">
                <a:solidFill>
                  <a:srgbClr val="FF0000"/>
                </a:solidFill>
                <a:latin typeface="Courier New" pitchFamily="49" charset="0"/>
              </a:rPr>
              <a:t>                              </a:t>
            </a:r>
            <a:r>
              <a:rPr lang="en-US" sz="1800" kern="0" dirty="0" err="1">
                <a:solidFill>
                  <a:srgbClr val="FF0000"/>
                </a:solidFill>
                <a:latin typeface="Courier New" pitchFamily="49" charset="0"/>
              </a:rPr>
              <a:t>nmarcaje</a:t>
            </a:r>
            <a:r>
              <a:rPr lang="en-US" sz="1800" kern="0" dirty="0">
                <a:solidFill>
                  <a:srgbClr val="FF0000"/>
                </a:solidFill>
                <a:latin typeface="Courier New" pitchFamily="49" charset="0"/>
              </a:rPr>
              <a:t> := </a:t>
            </a:r>
            <a:r>
              <a:rPr lang="en-US" sz="1800" kern="0" dirty="0" err="1">
                <a:solidFill>
                  <a:srgbClr val="FF0000"/>
                </a:solidFill>
                <a:latin typeface="Courier New" pitchFamily="49" charset="0"/>
              </a:rPr>
              <a:t>nmarcaje</a:t>
            </a:r>
            <a:r>
              <a:rPr lang="ro-RO" sz="1800" kern="0" dirty="0">
                <a:solidFill>
                  <a:srgbClr val="FF0000"/>
                </a:solidFill>
                <a:latin typeface="Courier New" pitchFamily="49" charset="0"/>
              </a:rPr>
              <a:t> </a:t>
            </a:r>
            <a:r>
              <a:rPr lang="en-US" sz="1800" kern="0" dirty="0">
                <a:solidFill>
                  <a:srgbClr val="FF0000"/>
                </a:solidFill>
                <a:latin typeface="Courier New" pitchFamily="49" charset="0"/>
              </a:rPr>
              <a:t>+</a:t>
            </a:r>
            <a:r>
              <a:rPr lang="ro-RO" sz="1800" kern="0" dirty="0">
                <a:solidFill>
                  <a:srgbClr val="FF0000"/>
                </a:solidFill>
                <a:latin typeface="Courier New" pitchFamily="49" charset="0"/>
              </a:rPr>
              <a:t> </a:t>
            </a:r>
            <a:r>
              <a:rPr lang="en-US" sz="1800" kern="0" dirty="0">
                <a:solidFill>
                  <a:srgbClr val="FF0000"/>
                </a:solidFill>
                <a:latin typeface="Courier New" pitchFamily="49" charset="0"/>
              </a:rPr>
              <a:t>1;</a:t>
            </a:r>
          </a:p>
          <a:p>
            <a:pPr eaLnBrk="1" hangingPunct="1">
              <a:lnSpc>
                <a:spcPct val="90000"/>
              </a:lnSpc>
              <a:buFontTx/>
              <a:buNone/>
            </a:pPr>
            <a:r>
              <a:rPr lang="en-US" sz="1800" kern="0" dirty="0">
                <a:solidFill>
                  <a:srgbClr val="FF0000"/>
                </a:solidFill>
                <a:latin typeface="Courier New" pitchFamily="49" charset="0"/>
              </a:rPr>
              <a:t>       }</a:t>
            </a:r>
          </a:p>
          <a:p>
            <a:pPr eaLnBrk="1" hangingPunct="1">
              <a:lnSpc>
                <a:spcPct val="90000"/>
              </a:lnSpc>
              <a:buFontTx/>
              <a:buNone/>
            </a:pPr>
            <a:r>
              <a:rPr lang="en-US" sz="1800" kern="0" dirty="0">
                <a:solidFill>
                  <a:srgbClr val="FF0000"/>
                </a:solidFill>
                <a:latin typeface="Courier New" pitchFamily="49" charset="0"/>
              </a:rPr>
              <a:t>     else if (k == </a:t>
            </a:r>
            <a:r>
              <a:rPr lang="en-US" sz="1800" kern="0" dirty="0" err="1">
                <a:solidFill>
                  <a:srgbClr val="FF0000"/>
                </a:solidFill>
                <a:latin typeface="Courier New" pitchFamily="49" charset="0"/>
              </a:rPr>
              <a:t>recep</a:t>
            </a:r>
            <a:r>
              <a:rPr lang="ro-RO" sz="1800" kern="0" dirty="0">
                <a:solidFill>
                  <a:srgbClr val="FF0000"/>
                </a:solidFill>
                <a:latin typeface="Courier New" pitchFamily="49" charset="0"/>
              </a:rPr>
              <a:t>ț</a:t>
            </a:r>
            <a:r>
              <a:rPr lang="en-US" sz="1800" kern="0" dirty="0" err="1">
                <a:solidFill>
                  <a:srgbClr val="FF0000"/>
                </a:solidFill>
                <a:latin typeface="Courier New" pitchFamily="49" charset="0"/>
              </a:rPr>
              <a:t>ie-marcaj</a:t>
            </a:r>
            <a:r>
              <a:rPr lang="en-US" sz="1800" kern="0" dirty="0">
                <a:solidFill>
                  <a:srgbClr val="FF0000"/>
                </a:solidFill>
                <a:latin typeface="Courier New" pitchFamily="49" charset="0"/>
              </a:rPr>
              <a:t>) {</a:t>
            </a:r>
          </a:p>
          <a:p>
            <a:pPr eaLnBrk="1" hangingPunct="1">
              <a:lnSpc>
                <a:spcPct val="90000"/>
              </a:lnSpc>
              <a:buFontTx/>
              <a:buNone/>
            </a:pPr>
            <a:r>
              <a:rPr lang="en-US" sz="1800" kern="0" dirty="0">
                <a:solidFill>
                  <a:srgbClr val="FF0000"/>
                </a:solidFill>
                <a:latin typeface="Courier New" pitchFamily="49" charset="0"/>
              </a:rPr>
              <a:t>        in[id].</a:t>
            </a:r>
            <a:r>
              <a:rPr lang="en-US" sz="1800" kern="0" dirty="0" err="1">
                <a:solidFill>
                  <a:srgbClr val="FF0000"/>
                </a:solidFill>
                <a:latin typeface="Courier New" pitchFamily="49" charset="0"/>
              </a:rPr>
              <a:t>marcaj</a:t>
            </a:r>
            <a:r>
              <a:rPr lang="en-US" sz="1800" kern="0" dirty="0">
                <a:solidFill>
                  <a:srgbClr val="FF0000"/>
                </a:solidFill>
                <a:latin typeface="Courier New" pitchFamily="49" charset="0"/>
              </a:rPr>
              <a:t> = true; </a:t>
            </a:r>
            <a:r>
              <a:rPr lang="en-US" sz="1800" kern="0" dirty="0" err="1">
                <a:solidFill>
                  <a:srgbClr val="FF0000"/>
                </a:solidFill>
                <a:latin typeface="Courier New" pitchFamily="49" charset="0"/>
              </a:rPr>
              <a:t>nmarcaje</a:t>
            </a:r>
            <a:r>
              <a:rPr lang="en-US" sz="1800" kern="0" dirty="0">
                <a:solidFill>
                  <a:srgbClr val="FF0000"/>
                </a:solidFill>
                <a:latin typeface="Courier New" pitchFamily="49" charset="0"/>
              </a:rPr>
              <a:t> = </a:t>
            </a:r>
            <a:r>
              <a:rPr lang="en-US" sz="1800" kern="0" dirty="0" err="1">
                <a:solidFill>
                  <a:srgbClr val="FF0000"/>
                </a:solidFill>
                <a:latin typeface="Courier New" pitchFamily="49" charset="0"/>
              </a:rPr>
              <a:t>nmarcaje</a:t>
            </a:r>
            <a:r>
              <a:rPr lang="ro-RO" sz="1800" kern="0" dirty="0">
                <a:solidFill>
                  <a:srgbClr val="FF0000"/>
                </a:solidFill>
                <a:latin typeface="Courier New" pitchFamily="49" charset="0"/>
              </a:rPr>
              <a:t> </a:t>
            </a:r>
            <a:r>
              <a:rPr lang="en-US" sz="1800" kern="0" dirty="0">
                <a:solidFill>
                  <a:srgbClr val="FF0000"/>
                </a:solidFill>
                <a:latin typeface="Courier New" pitchFamily="49" charset="0"/>
              </a:rPr>
              <a:t>-</a:t>
            </a:r>
            <a:r>
              <a:rPr lang="ro-RO" sz="1800" kern="0" dirty="0">
                <a:solidFill>
                  <a:srgbClr val="FF0000"/>
                </a:solidFill>
                <a:latin typeface="Courier New" pitchFamily="49" charset="0"/>
              </a:rPr>
              <a:t> </a:t>
            </a:r>
            <a:r>
              <a:rPr lang="en-US" sz="1800" kern="0" dirty="0">
                <a:solidFill>
                  <a:srgbClr val="FF0000"/>
                </a:solidFill>
                <a:latin typeface="Courier New" pitchFamily="49" charset="0"/>
              </a:rPr>
              <a:t>1;</a:t>
            </a:r>
          </a:p>
          <a:p>
            <a:pPr eaLnBrk="1" hangingPunct="1">
              <a:lnSpc>
                <a:spcPct val="90000"/>
              </a:lnSpc>
              <a:buFontTx/>
              <a:buNone/>
            </a:pPr>
            <a:r>
              <a:rPr lang="en-US" sz="1800" kern="0" dirty="0">
                <a:solidFill>
                  <a:srgbClr val="FF0000"/>
                </a:solidFill>
                <a:latin typeface="Courier New" pitchFamily="49" charset="0"/>
              </a:rPr>
              <a:t>        </a:t>
            </a:r>
            <a:r>
              <a:rPr lang="en-US" sz="1800" b="1" kern="0" dirty="0">
                <a:solidFill>
                  <a:srgbClr val="FF0000"/>
                </a:solidFill>
                <a:latin typeface="Courier New" pitchFamily="49" charset="0"/>
              </a:rPr>
              <a:t>if</a:t>
            </a:r>
            <a:r>
              <a:rPr lang="en-US" sz="1800" kern="0" dirty="0">
                <a:solidFill>
                  <a:srgbClr val="FF0000"/>
                </a:solidFill>
                <a:latin typeface="Courier New" pitchFamily="49" charset="0"/>
              </a:rPr>
              <a:t> (id</a:t>
            </a:r>
            <a:r>
              <a:rPr lang="ro-RO" sz="1800" kern="0" dirty="0">
                <a:solidFill>
                  <a:srgbClr val="FF0000"/>
                </a:solidFill>
                <a:latin typeface="Courier New" pitchFamily="49" charset="0"/>
              </a:rPr>
              <a:t> </a:t>
            </a:r>
            <a:r>
              <a:rPr lang="en-US" sz="1800" kern="0" dirty="0">
                <a:solidFill>
                  <a:srgbClr val="FF0000"/>
                </a:solidFill>
                <a:latin typeface="Courier New" pitchFamily="49" charset="0"/>
              </a:rPr>
              <a:t>==</a:t>
            </a:r>
            <a:r>
              <a:rPr lang="ro-RO" sz="1800" kern="0" dirty="0">
                <a:solidFill>
                  <a:srgbClr val="FF0000"/>
                </a:solidFill>
                <a:latin typeface="Courier New" pitchFamily="49" charset="0"/>
              </a:rPr>
              <a:t> </a:t>
            </a:r>
            <a:r>
              <a:rPr lang="en-US" sz="1800" kern="0" dirty="0">
                <a:solidFill>
                  <a:srgbClr val="FF0000"/>
                </a:solidFill>
                <a:latin typeface="Courier New" pitchFamily="49" charset="0"/>
              </a:rPr>
              <a:t>prim) term = true; }</a:t>
            </a:r>
          </a:p>
          <a:p>
            <a:pPr eaLnBrk="1" hangingPunct="1">
              <a:lnSpc>
                <a:spcPct val="90000"/>
              </a:lnSpc>
              <a:buFontTx/>
              <a:buNone/>
            </a:pPr>
            <a:r>
              <a:rPr lang="en-US" sz="1800" kern="0" dirty="0">
                <a:solidFill>
                  <a:srgbClr val="FF0000"/>
                </a:solidFill>
                <a:latin typeface="Courier New" pitchFamily="49" charset="0"/>
              </a:rPr>
              <a:t>     else if (k == </a:t>
            </a:r>
            <a:r>
              <a:rPr lang="en-US" sz="1800" kern="0" dirty="0" err="1">
                <a:solidFill>
                  <a:srgbClr val="FF0000"/>
                </a:solidFill>
                <a:latin typeface="Courier New" pitchFamily="49" charset="0"/>
              </a:rPr>
              <a:t>transmitere</a:t>
            </a:r>
            <a:r>
              <a:rPr lang="en-US" sz="1800" kern="0" dirty="0">
                <a:solidFill>
                  <a:srgbClr val="FF0000"/>
                </a:solidFill>
                <a:latin typeface="Courier New" pitchFamily="49" charset="0"/>
              </a:rPr>
              <a:t>) {</a:t>
            </a:r>
          </a:p>
          <a:p>
            <a:pPr eaLnBrk="1" hangingPunct="1">
              <a:lnSpc>
                <a:spcPct val="90000"/>
              </a:lnSpc>
              <a:buFontTx/>
              <a:buNone/>
            </a:pPr>
            <a:r>
              <a:rPr lang="en-US" sz="1800" kern="0" dirty="0">
                <a:solidFill>
                  <a:srgbClr val="FF0000"/>
                </a:solidFill>
                <a:latin typeface="Courier New" pitchFamily="49" charset="0"/>
              </a:rPr>
              <a:t>       </a:t>
            </a:r>
            <a:r>
              <a:rPr lang="en-US" sz="1800" b="1" kern="0" dirty="0">
                <a:solidFill>
                  <a:srgbClr val="FF0000"/>
                </a:solidFill>
                <a:latin typeface="Courier New" pitchFamily="49" charset="0"/>
              </a:rPr>
              <a:t>if</a:t>
            </a:r>
            <a:r>
              <a:rPr lang="en-US" sz="1800" kern="0" dirty="0">
                <a:solidFill>
                  <a:srgbClr val="FF0000"/>
                </a:solidFill>
                <a:latin typeface="Courier New" pitchFamily="49" charset="0"/>
              </a:rPr>
              <a:t> (NOT out[id].</a:t>
            </a:r>
            <a:r>
              <a:rPr lang="en-US" sz="1800" kern="0" dirty="0" err="1">
                <a:solidFill>
                  <a:srgbClr val="FF0000"/>
                </a:solidFill>
                <a:latin typeface="Courier New" pitchFamily="49" charset="0"/>
              </a:rPr>
              <a:t>activ</a:t>
            </a:r>
            <a:r>
              <a:rPr lang="en-US" sz="1800" kern="0" dirty="0">
                <a:solidFill>
                  <a:srgbClr val="FF0000"/>
                </a:solidFill>
                <a:latin typeface="Courier New" pitchFamily="49" charset="0"/>
              </a:rPr>
              <a:t>) { out[id].</a:t>
            </a:r>
            <a:r>
              <a:rPr lang="en-US" sz="1800" kern="0" dirty="0" err="1">
                <a:solidFill>
                  <a:srgbClr val="FF0000"/>
                </a:solidFill>
                <a:latin typeface="Courier New" pitchFamily="49" charset="0"/>
              </a:rPr>
              <a:t>activ</a:t>
            </a:r>
            <a:r>
              <a:rPr lang="en-US" sz="1800" kern="0" dirty="0">
                <a:solidFill>
                  <a:srgbClr val="FF0000"/>
                </a:solidFill>
                <a:latin typeface="Courier New" pitchFamily="49" charset="0"/>
              </a:rPr>
              <a:t> = true;</a:t>
            </a:r>
          </a:p>
          <a:p>
            <a:pPr eaLnBrk="1" hangingPunct="1">
              <a:lnSpc>
                <a:spcPct val="90000"/>
              </a:lnSpc>
              <a:buFontTx/>
              <a:buNone/>
            </a:pPr>
            <a:r>
              <a:rPr lang="en-US" sz="1800" kern="0" dirty="0">
                <a:solidFill>
                  <a:srgbClr val="FF0000"/>
                </a:solidFill>
                <a:latin typeface="Courier New" pitchFamily="49" charset="0"/>
              </a:rPr>
              <a:t>                               </a:t>
            </a:r>
            <a:r>
              <a:rPr lang="en-US" sz="1800" kern="0" dirty="0" err="1">
                <a:solidFill>
                  <a:srgbClr val="FF0000"/>
                </a:solidFill>
                <a:latin typeface="Courier New" pitchFamily="49" charset="0"/>
              </a:rPr>
              <a:t>nsemnale</a:t>
            </a:r>
            <a:r>
              <a:rPr lang="en-US" sz="1800" kern="0" dirty="0">
                <a:solidFill>
                  <a:srgbClr val="FF0000"/>
                </a:solidFill>
                <a:latin typeface="Courier New" pitchFamily="49" charset="0"/>
              </a:rPr>
              <a:t> = </a:t>
            </a:r>
            <a:r>
              <a:rPr lang="en-US" sz="1800" kern="0" dirty="0" err="1">
                <a:solidFill>
                  <a:srgbClr val="FF0000"/>
                </a:solidFill>
                <a:latin typeface="Courier New" pitchFamily="49" charset="0"/>
              </a:rPr>
              <a:t>nsemnale</a:t>
            </a:r>
            <a:r>
              <a:rPr lang="ro-RO" sz="1800" kern="0" dirty="0">
                <a:solidFill>
                  <a:srgbClr val="FF0000"/>
                </a:solidFill>
                <a:latin typeface="Courier New" pitchFamily="49" charset="0"/>
              </a:rPr>
              <a:t> </a:t>
            </a:r>
            <a:r>
              <a:rPr lang="en-US" sz="1800" kern="0" dirty="0">
                <a:solidFill>
                  <a:srgbClr val="FF0000"/>
                </a:solidFill>
                <a:latin typeface="Courier New" pitchFamily="49" charset="0"/>
              </a:rPr>
              <a:t>+</a:t>
            </a:r>
            <a:r>
              <a:rPr lang="ro-RO" sz="1800" kern="0" dirty="0">
                <a:solidFill>
                  <a:srgbClr val="FF0000"/>
                </a:solidFill>
                <a:latin typeface="Courier New" pitchFamily="49" charset="0"/>
              </a:rPr>
              <a:t> </a:t>
            </a:r>
            <a:r>
              <a:rPr lang="en-US" sz="1800" kern="0" dirty="0">
                <a:solidFill>
                  <a:srgbClr val="FF0000"/>
                </a:solidFill>
                <a:latin typeface="Courier New" pitchFamily="49" charset="0"/>
              </a:rPr>
              <a:t>1; }</a:t>
            </a:r>
          </a:p>
          <a:p>
            <a:pPr eaLnBrk="1" hangingPunct="1">
              <a:lnSpc>
                <a:spcPct val="90000"/>
              </a:lnSpc>
              <a:buFontTx/>
              <a:buNone/>
            </a:pPr>
            <a:r>
              <a:rPr lang="en-US" sz="1800" kern="0" dirty="0">
                <a:solidFill>
                  <a:srgbClr val="FF0000"/>
                </a:solidFill>
                <a:latin typeface="Courier New" pitchFamily="49" charset="0"/>
              </a:rPr>
              <a:t>     else if (k == </a:t>
            </a:r>
            <a:r>
              <a:rPr lang="en-US" sz="1800" kern="0" dirty="0" err="1">
                <a:solidFill>
                  <a:srgbClr val="FF0000"/>
                </a:solidFill>
                <a:latin typeface="Courier New" pitchFamily="49" charset="0"/>
              </a:rPr>
              <a:t>semnal</a:t>
            </a:r>
            <a:r>
              <a:rPr lang="en-US" sz="1800" kern="0" dirty="0">
                <a:solidFill>
                  <a:srgbClr val="FF0000"/>
                </a:solidFill>
                <a:latin typeface="Courier New" pitchFamily="49" charset="0"/>
              </a:rPr>
              <a:t>) {</a:t>
            </a:r>
          </a:p>
          <a:p>
            <a:pPr eaLnBrk="1" hangingPunct="1">
              <a:lnSpc>
                <a:spcPct val="90000"/>
              </a:lnSpc>
              <a:buFontTx/>
              <a:buNone/>
            </a:pPr>
            <a:r>
              <a:rPr lang="en-US" sz="1800" kern="0" dirty="0">
                <a:solidFill>
                  <a:srgbClr val="FF0000"/>
                </a:solidFill>
                <a:latin typeface="Courier New" pitchFamily="49" charset="0"/>
              </a:rPr>
              <a:t>       out[id].</a:t>
            </a:r>
            <a:r>
              <a:rPr lang="en-US" sz="1800" kern="0" dirty="0" err="1">
                <a:solidFill>
                  <a:srgbClr val="FF0000"/>
                </a:solidFill>
                <a:latin typeface="Courier New" pitchFamily="49" charset="0"/>
              </a:rPr>
              <a:t>activ</a:t>
            </a:r>
            <a:r>
              <a:rPr lang="en-US" sz="1800" kern="0" dirty="0">
                <a:solidFill>
                  <a:srgbClr val="FF0000"/>
                </a:solidFill>
                <a:latin typeface="Courier New" pitchFamily="49" charset="0"/>
              </a:rPr>
              <a:t> = false; out[id].</a:t>
            </a:r>
            <a:r>
              <a:rPr lang="en-US" sz="1800" kern="0" dirty="0" err="1">
                <a:solidFill>
                  <a:srgbClr val="FF0000"/>
                </a:solidFill>
                <a:latin typeface="Courier New" pitchFamily="49" charset="0"/>
              </a:rPr>
              <a:t>marcaj</a:t>
            </a:r>
            <a:r>
              <a:rPr lang="en-US" sz="1800" kern="0" dirty="0">
                <a:solidFill>
                  <a:srgbClr val="FF0000"/>
                </a:solidFill>
                <a:latin typeface="Courier New" pitchFamily="49" charset="0"/>
              </a:rPr>
              <a:t> = false;</a:t>
            </a:r>
          </a:p>
          <a:p>
            <a:pPr eaLnBrk="1" hangingPunct="1">
              <a:lnSpc>
                <a:spcPct val="90000"/>
              </a:lnSpc>
              <a:buFontTx/>
              <a:buNone/>
            </a:pPr>
            <a:r>
              <a:rPr lang="en-US" sz="1800" kern="0" dirty="0">
                <a:solidFill>
                  <a:srgbClr val="FF0000"/>
                </a:solidFill>
                <a:latin typeface="Courier New" pitchFamily="49" charset="0"/>
              </a:rPr>
              <a:t>       </a:t>
            </a:r>
            <a:r>
              <a:rPr lang="en-US" sz="1800" kern="0" dirty="0" err="1">
                <a:solidFill>
                  <a:srgbClr val="FF0000"/>
                </a:solidFill>
                <a:latin typeface="Courier New" pitchFamily="49" charset="0"/>
              </a:rPr>
              <a:t>nsemnale</a:t>
            </a:r>
            <a:r>
              <a:rPr lang="en-US" sz="1800" kern="0" dirty="0">
                <a:solidFill>
                  <a:srgbClr val="FF0000"/>
                </a:solidFill>
                <a:latin typeface="Courier New" pitchFamily="49" charset="0"/>
              </a:rPr>
              <a:t> = </a:t>
            </a:r>
            <a:r>
              <a:rPr lang="en-US" sz="1800" kern="0" dirty="0" err="1">
                <a:solidFill>
                  <a:srgbClr val="FF0000"/>
                </a:solidFill>
                <a:latin typeface="Courier New" pitchFamily="49" charset="0"/>
              </a:rPr>
              <a:t>nsemnale</a:t>
            </a:r>
            <a:r>
              <a:rPr lang="ro-RO" sz="1800" kern="0" dirty="0">
                <a:solidFill>
                  <a:srgbClr val="FF0000"/>
                </a:solidFill>
                <a:latin typeface="Courier New" pitchFamily="49" charset="0"/>
              </a:rPr>
              <a:t> </a:t>
            </a:r>
            <a:r>
              <a:rPr lang="en-US" sz="1800" kern="0" dirty="0">
                <a:solidFill>
                  <a:srgbClr val="FF0000"/>
                </a:solidFill>
                <a:latin typeface="Courier New" pitchFamily="49" charset="0"/>
              </a:rPr>
              <a:t>-</a:t>
            </a:r>
            <a:r>
              <a:rPr lang="ro-RO" sz="1800" kern="0" dirty="0">
                <a:solidFill>
                  <a:srgbClr val="FF0000"/>
                </a:solidFill>
                <a:latin typeface="Courier New" pitchFamily="49" charset="0"/>
              </a:rPr>
              <a:t> </a:t>
            </a:r>
            <a:r>
              <a:rPr lang="en-US" sz="1800" kern="0" dirty="0">
                <a:solidFill>
                  <a:srgbClr val="FF0000"/>
                </a:solidFill>
                <a:latin typeface="Courier New" pitchFamily="49" charset="0"/>
              </a:rPr>
              <a:t>1;</a:t>
            </a:r>
          </a:p>
          <a:p>
            <a:pPr eaLnBrk="1" hangingPunct="1">
              <a:lnSpc>
                <a:spcPct val="90000"/>
              </a:lnSpc>
              <a:buFontTx/>
              <a:buNone/>
            </a:pPr>
            <a:r>
              <a:rPr lang="en-US" sz="1800" kern="0" dirty="0">
                <a:solidFill>
                  <a:srgbClr val="FF0000"/>
                </a:solidFill>
                <a:latin typeface="Courier New" pitchFamily="49" charset="0"/>
              </a:rPr>
              <a:t>     }</a:t>
            </a:r>
          </a:p>
        </p:txBody>
      </p:sp>
      <p:sp>
        <p:nvSpPr>
          <p:cNvPr id="11" name="Rectangular Callout 4">
            <a:extLst>
              <a:ext uri="{FF2B5EF4-FFF2-40B4-BE49-F238E27FC236}">
                <a16:creationId xmlns:a16="http://schemas.microsoft.com/office/drawing/2014/main" id="{1146492C-BD95-4112-B59F-7569725C5A9F}"/>
              </a:ext>
            </a:extLst>
          </p:cNvPr>
          <p:cNvSpPr/>
          <p:nvPr/>
        </p:nvSpPr>
        <p:spPr bwMode="auto">
          <a:xfrm>
            <a:off x="4860032" y="1490243"/>
            <a:ext cx="4176464" cy="372157"/>
          </a:xfrm>
          <a:prstGeom prst="wedgeRectCallout">
            <a:avLst>
              <a:gd name="adj1" fmla="val -86859"/>
              <a:gd name="adj2" fmla="val 95591"/>
            </a:avLst>
          </a:prstGeom>
          <a:gradFill rotWithShape="1">
            <a:gsLst>
              <a:gs pos="3000">
                <a:srgbClr val="3568C7">
                  <a:tint val="50000"/>
                  <a:satMod val="300000"/>
                  <a:lumMod val="77000"/>
                  <a:lumOff val="23000"/>
                  <a:alpha val="25000"/>
                </a:srgbClr>
              </a:gs>
              <a:gs pos="85000">
                <a:srgbClr val="3568C7">
                  <a:tint val="37000"/>
                  <a:satMod val="300000"/>
                  <a:alpha val="50000"/>
                </a:srgbClr>
              </a:gs>
              <a:gs pos="100000">
                <a:srgbClr val="3568C7">
                  <a:tint val="15000"/>
                  <a:satMod val="350000"/>
                  <a:alpha val="75000"/>
                </a:srgbClr>
              </a:gs>
            </a:gsLst>
            <a:lin ang="16200000" scaled="1"/>
          </a:gradFill>
          <a:ln w="9525" cap="flat" cmpd="sng" algn="ctr">
            <a:solidFill>
              <a:srgbClr val="3568C7">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a:ln>
                  <a:noFill/>
                </a:ln>
                <a:solidFill>
                  <a:srgbClr val="000000"/>
                </a:solidFill>
                <a:effectLst/>
                <a:uLnTx/>
                <a:uFillTx/>
                <a:latin typeface="Times" charset="0"/>
                <a:ea typeface="+mn-ea"/>
                <a:cs typeface="+mn-cs"/>
              </a:rPr>
              <a:t>semnal de la Prelucrare: a primit un </a:t>
            </a:r>
            <a:r>
              <a:rPr kumimoji="0" lang="ro-RO" sz="1800" b="0" i="0" u="none" strike="noStrike" kern="0" cap="none" spc="0" normalizeH="0" baseline="0" noProof="0" dirty="0">
                <a:ln>
                  <a:noFill/>
                </a:ln>
                <a:solidFill>
                  <a:srgbClr val="1822CD"/>
                </a:solidFill>
                <a:effectLst/>
                <a:uLnTx/>
                <a:uFillTx/>
                <a:latin typeface="Times" charset="0"/>
                <a:ea typeface="+mn-ea"/>
                <a:cs typeface="+mn-cs"/>
              </a:rPr>
              <a:t>mesaj</a:t>
            </a:r>
          </a:p>
        </p:txBody>
      </p:sp>
      <p:sp>
        <p:nvSpPr>
          <p:cNvPr id="12" name="Rectangular Callout 5">
            <a:extLst>
              <a:ext uri="{FF2B5EF4-FFF2-40B4-BE49-F238E27FC236}">
                <a16:creationId xmlns:a16="http://schemas.microsoft.com/office/drawing/2014/main" id="{5B856F35-8A73-478E-B045-2767B43FDF4E}"/>
              </a:ext>
            </a:extLst>
          </p:cNvPr>
          <p:cNvSpPr/>
          <p:nvPr/>
        </p:nvSpPr>
        <p:spPr bwMode="auto">
          <a:xfrm>
            <a:off x="4343532" y="3135206"/>
            <a:ext cx="4346736" cy="366266"/>
          </a:xfrm>
          <a:prstGeom prst="wedgeRectCallout">
            <a:avLst>
              <a:gd name="adj1" fmla="val -59428"/>
              <a:gd name="adj2" fmla="val 30264"/>
            </a:avLst>
          </a:prstGeom>
          <a:gradFill rotWithShape="1">
            <a:gsLst>
              <a:gs pos="3000">
                <a:srgbClr val="3568C7">
                  <a:tint val="50000"/>
                  <a:satMod val="300000"/>
                  <a:lumMod val="77000"/>
                  <a:lumOff val="23000"/>
                  <a:alpha val="25000"/>
                </a:srgbClr>
              </a:gs>
              <a:gs pos="85000">
                <a:srgbClr val="3568C7">
                  <a:tint val="37000"/>
                  <a:satMod val="300000"/>
                  <a:alpha val="50000"/>
                </a:srgbClr>
              </a:gs>
              <a:gs pos="100000">
                <a:srgbClr val="3568C7">
                  <a:tint val="15000"/>
                  <a:satMod val="350000"/>
                  <a:alpha val="75000"/>
                </a:srgbClr>
              </a:gs>
            </a:gsLst>
            <a:lin ang="16200000" scaled="1"/>
          </a:gradFill>
          <a:ln w="9525" cap="flat" cmpd="sng" algn="ctr">
            <a:solidFill>
              <a:srgbClr val="3568C7">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a:ln>
                  <a:noFill/>
                </a:ln>
                <a:solidFill>
                  <a:srgbClr val="000000"/>
                </a:solidFill>
                <a:effectLst/>
                <a:uLnTx/>
                <a:uFillTx/>
                <a:latin typeface="Times" charset="0"/>
                <a:ea typeface="+mn-ea"/>
                <a:cs typeface="+mn-cs"/>
              </a:rPr>
              <a:t>semnal de la Prelucrare: a primit un </a:t>
            </a:r>
            <a:r>
              <a:rPr kumimoji="0" lang="ro-RO" sz="1800" b="0" i="0" u="none" strike="noStrike" kern="0" cap="none" spc="0" normalizeH="0" baseline="0" noProof="0" dirty="0">
                <a:ln>
                  <a:noFill/>
                </a:ln>
                <a:solidFill>
                  <a:srgbClr val="00B01B"/>
                </a:solidFill>
                <a:effectLst/>
                <a:uLnTx/>
                <a:uFillTx/>
                <a:latin typeface="Times" charset="0"/>
                <a:ea typeface="+mn-ea"/>
                <a:cs typeface="+mn-cs"/>
              </a:rPr>
              <a:t>marcaj</a:t>
            </a:r>
          </a:p>
        </p:txBody>
      </p:sp>
      <p:sp>
        <p:nvSpPr>
          <p:cNvPr id="13" name="Rectangular Callout 6">
            <a:extLst>
              <a:ext uri="{FF2B5EF4-FFF2-40B4-BE49-F238E27FC236}">
                <a16:creationId xmlns:a16="http://schemas.microsoft.com/office/drawing/2014/main" id="{1004540F-C713-42BB-ACB7-E9D404067D70}"/>
              </a:ext>
            </a:extLst>
          </p:cNvPr>
          <p:cNvSpPr/>
          <p:nvPr/>
        </p:nvSpPr>
        <p:spPr bwMode="auto">
          <a:xfrm>
            <a:off x="4860032" y="4310672"/>
            <a:ext cx="4176464" cy="372157"/>
          </a:xfrm>
          <a:prstGeom prst="wedgeRectCallout">
            <a:avLst>
              <a:gd name="adj1" fmla="val -59689"/>
              <a:gd name="adj2" fmla="val 6599"/>
            </a:avLst>
          </a:prstGeom>
          <a:gradFill rotWithShape="1">
            <a:gsLst>
              <a:gs pos="3000">
                <a:srgbClr val="3568C7">
                  <a:tint val="50000"/>
                  <a:satMod val="300000"/>
                  <a:lumMod val="77000"/>
                  <a:lumOff val="23000"/>
                  <a:alpha val="25000"/>
                </a:srgbClr>
              </a:gs>
              <a:gs pos="85000">
                <a:srgbClr val="3568C7">
                  <a:tint val="37000"/>
                  <a:satMod val="300000"/>
                  <a:alpha val="50000"/>
                </a:srgbClr>
              </a:gs>
              <a:gs pos="100000">
                <a:srgbClr val="3568C7">
                  <a:tint val="15000"/>
                  <a:satMod val="350000"/>
                  <a:alpha val="75000"/>
                </a:srgbClr>
              </a:gs>
            </a:gsLst>
            <a:lin ang="16200000" scaled="1"/>
          </a:gradFill>
          <a:ln w="9525" cap="flat" cmpd="sng" algn="ctr">
            <a:solidFill>
              <a:srgbClr val="3568C7">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a:ln>
                  <a:noFill/>
                </a:ln>
                <a:solidFill>
                  <a:srgbClr val="000000"/>
                </a:solidFill>
                <a:effectLst/>
                <a:uLnTx/>
                <a:uFillTx/>
                <a:latin typeface="Times" charset="0"/>
                <a:ea typeface="+mn-ea"/>
                <a:cs typeface="+mn-cs"/>
              </a:rPr>
              <a:t>semnal de la Prelucrare: a trimis un </a:t>
            </a:r>
            <a:r>
              <a:rPr kumimoji="0" lang="ro-RO" sz="1800" b="0" i="0" u="none" strike="noStrike" kern="0" cap="none" spc="0" normalizeH="0" baseline="0" noProof="0" dirty="0">
                <a:ln>
                  <a:noFill/>
                </a:ln>
                <a:solidFill>
                  <a:srgbClr val="1822CD"/>
                </a:solidFill>
                <a:effectLst/>
                <a:uLnTx/>
                <a:uFillTx/>
                <a:latin typeface="Times" charset="0"/>
                <a:ea typeface="+mn-ea"/>
                <a:cs typeface="+mn-cs"/>
              </a:rPr>
              <a:t>mesaj</a:t>
            </a:r>
          </a:p>
        </p:txBody>
      </p:sp>
      <p:sp>
        <p:nvSpPr>
          <p:cNvPr id="14" name="Rectangular Callout 7">
            <a:extLst>
              <a:ext uri="{FF2B5EF4-FFF2-40B4-BE49-F238E27FC236}">
                <a16:creationId xmlns:a16="http://schemas.microsoft.com/office/drawing/2014/main" id="{3FFA4DB3-5D11-4B73-81C8-7EA895483216}"/>
              </a:ext>
            </a:extLst>
          </p:cNvPr>
          <p:cNvSpPr/>
          <p:nvPr/>
        </p:nvSpPr>
        <p:spPr bwMode="auto">
          <a:xfrm>
            <a:off x="5668097" y="5123536"/>
            <a:ext cx="3475903" cy="360040"/>
          </a:xfrm>
          <a:prstGeom prst="wedgeRectCallout">
            <a:avLst>
              <a:gd name="adj1" fmla="val -98696"/>
              <a:gd name="adj2" fmla="val 27336"/>
            </a:avLst>
          </a:prstGeom>
          <a:gradFill rotWithShape="1">
            <a:gsLst>
              <a:gs pos="3000">
                <a:srgbClr val="3568C7">
                  <a:tint val="50000"/>
                  <a:satMod val="300000"/>
                  <a:lumMod val="77000"/>
                  <a:lumOff val="23000"/>
                  <a:alpha val="25000"/>
                </a:srgbClr>
              </a:gs>
              <a:gs pos="85000">
                <a:srgbClr val="3568C7">
                  <a:tint val="37000"/>
                  <a:satMod val="300000"/>
                  <a:alpha val="50000"/>
                </a:srgbClr>
              </a:gs>
              <a:gs pos="100000">
                <a:srgbClr val="3568C7">
                  <a:tint val="15000"/>
                  <a:satMod val="350000"/>
                  <a:alpha val="75000"/>
                </a:srgbClr>
              </a:gs>
            </a:gsLst>
            <a:lin ang="16200000" scaled="1"/>
          </a:gradFill>
          <a:ln w="9525" cap="flat" cmpd="sng" algn="ctr">
            <a:solidFill>
              <a:srgbClr val="3568C7">
                <a:shade val="95000"/>
                <a:satMod val="105000"/>
              </a:srgbClr>
            </a:solidFill>
            <a:prstDash val="solid"/>
            <a:headEnd type="none" w="med" len="med"/>
            <a:tailEnd type="none" w="med" len="med"/>
          </a:ln>
          <a:effectLst>
            <a:outerShdw blurRad="40000" dist="20000" dir="5400000" rotWithShape="0">
              <a:srgbClr val="000000">
                <a:alpha val="38000"/>
              </a:srgbClr>
            </a:outerShdw>
          </a:effec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ro-RO" sz="1800" b="0" i="0" u="none" strike="noStrike" kern="0" cap="none" spc="0" normalizeH="0" baseline="0" noProof="0" dirty="0">
                <a:ln>
                  <a:noFill/>
                </a:ln>
                <a:solidFill>
                  <a:srgbClr val="FF0000"/>
                </a:solidFill>
                <a:effectLst/>
                <a:uLnTx/>
                <a:uFillTx/>
                <a:latin typeface="Times" charset="0"/>
                <a:ea typeface="+mn-ea"/>
                <a:cs typeface="+mn-cs"/>
              </a:rPr>
              <a:t>semnal de confirmare </a:t>
            </a:r>
            <a:r>
              <a:rPr kumimoji="0" lang="ro-RO" sz="1800" b="0" i="0" u="none" strike="noStrike" kern="0" cap="none" spc="0" normalizeH="0" baseline="0" noProof="0" dirty="0">
                <a:ln>
                  <a:noFill/>
                </a:ln>
                <a:solidFill>
                  <a:srgbClr val="000000"/>
                </a:solidFill>
                <a:effectLst/>
                <a:uLnTx/>
                <a:uFillTx/>
                <a:latin typeface="Times" charset="0"/>
                <a:ea typeface="+mn-ea"/>
                <a:cs typeface="+mn-cs"/>
              </a:rPr>
              <a:t>de la alt nod</a:t>
            </a:r>
            <a:endParaRPr kumimoji="0" lang="ro-RO" sz="1800" b="0" i="0" u="none" strike="noStrike" kern="0" cap="none" spc="0" normalizeH="0" baseline="0" noProof="0" dirty="0">
              <a:ln>
                <a:noFill/>
              </a:ln>
              <a:solidFill>
                <a:srgbClr val="FF0000"/>
              </a:solidFill>
              <a:effectLst/>
              <a:uLnTx/>
              <a:uFillTx/>
              <a:latin typeface="Times" charset="0"/>
              <a:ea typeface="+mn-ea"/>
              <a:cs typeface="+mn-cs"/>
            </a:endParaRPr>
          </a:p>
        </p:txBody>
      </p:sp>
    </p:spTree>
    <p:extLst>
      <p:ext uri="{BB962C8B-B14F-4D97-AF65-F5344CB8AC3E}">
        <p14:creationId xmlns:p14="http://schemas.microsoft.com/office/powerpoint/2010/main" val="176239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1"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1" nodeType="clickEffect">
                                  <p:stCondLst>
                                    <p:cond delay="0"/>
                                  </p:stCondLst>
                                  <p:childTnLst>
                                    <p:set>
                                      <p:cBhvr>
                                        <p:cTn id="16" dur="1" fill="hold">
                                          <p:stCondLst>
                                            <p:cond delay="0"/>
                                          </p:stCondLst>
                                        </p:cTn>
                                        <p:tgtEl>
                                          <p:spTgt spid="12"/>
                                        </p:tgtEl>
                                        <p:attrNameLst>
                                          <p:attrName>style.visibility</p:attrName>
                                        </p:attrNameLst>
                                      </p:cBhvr>
                                      <p:to>
                                        <p:strVal val="hidden"/>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1" nodeType="clickEffect">
                                  <p:stCondLst>
                                    <p:cond delay="0"/>
                                  </p:stCondLst>
                                  <p:childTnLst>
                                    <p:set>
                                      <p:cBhvr>
                                        <p:cTn id="22" dur="1" fill="hold">
                                          <p:stCondLst>
                                            <p:cond delay="0"/>
                                          </p:stCondLst>
                                        </p:cTn>
                                        <p:tgtEl>
                                          <p:spTgt spid="13"/>
                                        </p:tgtEl>
                                        <p:attrNameLst>
                                          <p:attrName>style.visibility</p:attrName>
                                        </p:attrNameLst>
                                      </p:cBhvr>
                                      <p:to>
                                        <p:strVal val="hidden"/>
                                      </p:to>
                                    </p:set>
                                  </p:childTnLst>
                                </p:cTn>
                              </p:par>
                              <p:par>
                                <p:cTn id="23" presetID="1"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1" nodeType="clickEffect">
                                  <p:stCondLst>
                                    <p:cond delay="0"/>
                                  </p:stCondLst>
                                  <p:childTnLst>
                                    <p:set>
                                      <p:cBhvr>
                                        <p:cTn id="28" dur="1" fill="hold">
                                          <p:stCondLst>
                                            <p:cond delay="0"/>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1" grpId="1" animBg="1"/>
      <p:bldP spid="12" grpId="0" animBg="1"/>
      <p:bldP spid="12" grpId="1" animBg="1"/>
      <p:bldP spid="13" grpId="0" animBg="1"/>
      <p:bldP spid="13" grpId="1" animBg="1"/>
      <p:bldP spid="14" grpId="0" animBg="1"/>
      <p:bldP spid="14" grpId="1"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7D9DB-ECAA-4FD7-A022-C4E782865F5E}"/>
              </a:ext>
            </a:extLst>
          </p:cNvPr>
          <p:cNvSpPr>
            <a:spLocks noGrp="1"/>
          </p:cNvSpPr>
          <p:nvPr>
            <p:ph type="title"/>
          </p:nvPr>
        </p:nvSpPr>
        <p:spPr>
          <a:xfrm>
            <a:off x="628650" y="281323"/>
            <a:ext cx="8515350" cy="458788"/>
          </a:xfrm>
        </p:spPr>
        <p:txBody>
          <a:bodyPr/>
          <a:lstStyle/>
          <a:p>
            <a:r>
              <a:rPr lang="en-US" dirty="0" err="1"/>
              <a:t>Detecția</a:t>
            </a:r>
            <a:r>
              <a:rPr lang="en-US" dirty="0"/>
              <a:t> </a:t>
            </a:r>
            <a:r>
              <a:rPr lang="en-US" dirty="0" err="1"/>
              <a:t>terminării</a:t>
            </a:r>
            <a:r>
              <a:rPr lang="en-US" dirty="0"/>
              <a:t> </a:t>
            </a:r>
            <a:r>
              <a:rPr lang="en-US" dirty="0" err="1"/>
              <a:t>folosind</a:t>
            </a:r>
            <a:r>
              <a:rPr lang="en-US" dirty="0"/>
              <a:t> </a:t>
            </a:r>
            <a:r>
              <a:rPr lang="en-US" dirty="0" err="1"/>
              <a:t>marcaje</a:t>
            </a:r>
            <a:r>
              <a:rPr lang="ro-RO" dirty="0"/>
              <a:t> (</a:t>
            </a:r>
            <a:r>
              <a:rPr lang="en-US" dirty="0"/>
              <a:t>5</a:t>
            </a:r>
            <a:r>
              <a:rPr lang="ro-RO" dirty="0"/>
              <a:t>)</a:t>
            </a:r>
            <a:br>
              <a:rPr lang="en-US" dirty="0"/>
            </a:br>
            <a:endParaRPr lang="en-US" dirty="0"/>
          </a:p>
        </p:txBody>
      </p:sp>
      <p:sp>
        <p:nvSpPr>
          <p:cNvPr id="5" name="Rectangle 2">
            <a:extLst>
              <a:ext uri="{FF2B5EF4-FFF2-40B4-BE49-F238E27FC236}">
                <a16:creationId xmlns:a16="http://schemas.microsoft.com/office/drawing/2014/main" id="{4C08CA93-4139-4CD9-ADA8-25D82551EBFC}"/>
              </a:ext>
            </a:extLst>
          </p:cNvPr>
          <p:cNvSpPr txBox="1">
            <a:spLocks noChangeArrowheads="1"/>
          </p:cNvSpPr>
          <p:nvPr/>
        </p:nvSpPr>
        <p:spPr bwMode="auto">
          <a:xfrm>
            <a:off x="0" y="830263"/>
            <a:ext cx="9144000" cy="591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Font typeface="Times"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Wingdings" pitchFamily="2" charset="2"/>
              <a:buChar char="w"/>
              <a:defRPr sz="2800">
                <a:solidFill>
                  <a:schemeClr val="tx1"/>
                </a:solidFill>
                <a:latin typeface="+mn-lt"/>
              </a:defRPr>
            </a:lvl2pPr>
            <a:lvl3pPr marL="1085850" indent="-228600" algn="l" rtl="0" eaLnBrk="0" fontAlgn="base" hangingPunct="0">
              <a:spcBef>
                <a:spcPct val="20000"/>
              </a:spcBef>
              <a:spcAft>
                <a:spcPct val="0"/>
              </a:spcAft>
              <a:buClr>
                <a:schemeClr val="accent1"/>
              </a:buClr>
              <a:buFont typeface="Wingdings" pitchFamily="2" charset="2"/>
              <a:buChar char="§"/>
              <a:defRPr sz="2400">
                <a:solidFill>
                  <a:schemeClr val="tx1"/>
                </a:solidFill>
                <a:latin typeface="+mn-lt"/>
              </a:defRPr>
            </a:lvl3pPr>
            <a:lvl4pPr marL="1428750" indent="-228600" algn="l" rtl="0" eaLnBrk="0" fontAlgn="base" hangingPunct="0">
              <a:spcBef>
                <a:spcPct val="20000"/>
              </a:spcBef>
              <a:spcAft>
                <a:spcPct val="0"/>
              </a:spcAft>
              <a:buClr>
                <a:schemeClr val="accent2"/>
              </a:buClr>
              <a:buFont typeface="Times" charset="0"/>
              <a:buChar char="•"/>
              <a:defRPr sz="2000">
                <a:solidFill>
                  <a:schemeClr val="tx1"/>
                </a:solidFill>
                <a:latin typeface="+mn-lt"/>
              </a:defRPr>
            </a:lvl4pPr>
            <a:lvl5pPr marL="1771650" indent="-228600" algn="l" rtl="0" eaLnBrk="0" fontAlgn="base" hangingPunct="0">
              <a:spcBef>
                <a:spcPct val="20000"/>
              </a:spcBef>
              <a:spcAft>
                <a:spcPct val="0"/>
              </a:spcAft>
              <a:buClr>
                <a:schemeClr val="tx2"/>
              </a:buClr>
              <a:buFont typeface="Wingdings" pitchFamily="2" charset="2"/>
              <a:buChar char="§"/>
              <a:defRPr sz="2000">
                <a:solidFill>
                  <a:schemeClr val="tx1"/>
                </a:solidFill>
                <a:latin typeface="+mn-lt"/>
              </a:defRPr>
            </a:lvl5pPr>
            <a:lvl6pPr marL="22288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6pPr>
            <a:lvl7pPr marL="26860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7pPr>
            <a:lvl8pPr marL="31432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8pPr>
            <a:lvl9pPr marL="36004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9pPr>
          </a:lstStyle>
          <a:p>
            <a:pPr eaLnBrk="1" hangingPunct="1">
              <a:lnSpc>
                <a:spcPct val="80000"/>
              </a:lnSpc>
              <a:buFontTx/>
              <a:buNone/>
            </a:pPr>
            <a:r>
              <a:rPr lang="en-US" sz="1600" kern="0" dirty="0">
                <a:solidFill>
                  <a:srgbClr val="FF0000"/>
                </a:solidFill>
                <a:latin typeface="Courier New" pitchFamily="49" charset="0"/>
              </a:rPr>
              <a:t> else if (k == </a:t>
            </a:r>
            <a:r>
              <a:rPr lang="en-US" sz="1600" kern="0" dirty="0" err="1">
                <a:solidFill>
                  <a:srgbClr val="FF0000"/>
                </a:solidFill>
                <a:latin typeface="Courier New" pitchFamily="49" charset="0"/>
              </a:rPr>
              <a:t>terminare</a:t>
            </a:r>
            <a:r>
              <a:rPr lang="en-US" sz="1600" kern="0" dirty="0">
                <a:solidFill>
                  <a:srgbClr val="FF0000"/>
                </a:solidFill>
                <a:latin typeface="Courier New" pitchFamily="49" charset="0"/>
              </a:rPr>
              <a:t>) {</a:t>
            </a:r>
          </a:p>
          <a:p>
            <a:pPr eaLnBrk="1" hangingPunct="1">
              <a:lnSpc>
                <a:spcPct val="80000"/>
              </a:lnSpc>
              <a:buFontTx/>
              <a:buNone/>
            </a:pPr>
            <a:r>
              <a:rPr lang="en-US" sz="1600" kern="0" dirty="0">
                <a:solidFill>
                  <a:srgbClr val="FF0000"/>
                </a:solidFill>
                <a:latin typeface="Courier New" pitchFamily="49" charset="0"/>
              </a:rPr>
              <a:t>       </a:t>
            </a:r>
            <a:r>
              <a:rPr lang="en-US" sz="1600" b="1" kern="0" dirty="0">
                <a:solidFill>
                  <a:srgbClr val="FF0000"/>
                </a:solidFill>
                <a:latin typeface="Courier New" pitchFamily="49" charset="0"/>
              </a:rPr>
              <a:t>if</a:t>
            </a:r>
            <a:r>
              <a:rPr lang="en-US" sz="1600" kern="0" dirty="0">
                <a:solidFill>
                  <a:srgbClr val="FF0000"/>
                </a:solidFill>
                <a:latin typeface="Courier New" pitchFamily="49" charset="0"/>
              </a:rPr>
              <a:t> (</a:t>
            </a:r>
            <a:r>
              <a:rPr lang="en-US" sz="1600" b="1" kern="0" dirty="0">
                <a:solidFill>
                  <a:srgbClr val="FF0000"/>
                </a:solidFill>
                <a:latin typeface="Courier New" pitchFamily="49" charset="0"/>
              </a:rPr>
              <a:t>NOT</a:t>
            </a:r>
            <a:r>
              <a:rPr lang="en-US" sz="1600" kern="0" dirty="0">
                <a:solidFill>
                  <a:srgbClr val="FF0000"/>
                </a:solidFill>
                <a:latin typeface="Courier New" pitchFamily="49" charset="0"/>
              </a:rPr>
              <a:t> term) </a:t>
            </a:r>
            <a:r>
              <a:rPr lang="en-US" sz="1600" b="1" kern="0" dirty="0">
                <a:solidFill>
                  <a:srgbClr val="FF0000"/>
                </a:solidFill>
                <a:latin typeface="Courier New" pitchFamily="49" charset="0"/>
              </a:rPr>
              <a:t>send</a:t>
            </a:r>
            <a:r>
              <a:rPr lang="en-US" sz="1600" kern="0" dirty="0">
                <a:solidFill>
                  <a:srgbClr val="FF0000"/>
                </a:solidFill>
                <a:latin typeface="Courier New" pitchFamily="49" charset="0"/>
              </a:rPr>
              <a:t> stop[i](false);</a:t>
            </a:r>
          </a:p>
          <a:p>
            <a:pPr eaLnBrk="1" hangingPunct="1">
              <a:lnSpc>
                <a:spcPct val="80000"/>
              </a:lnSpc>
              <a:buFontTx/>
              <a:buNone/>
            </a:pPr>
            <a:r>
              <a:rPr lang="en-US" sz="1600" kern="0" dirty="0">
                <a:solidFill>
                  <a:srgbClr val="FF0000"/>
                </a:solidFill>
                <a:latin typeface="Courier New" pitchFamily="49" charset="0"/>
              </a:rPr>
              <a:t>       </a:t>
            </a:r>
            <a:r>
              <a:rPr lang="en-US" sz="1600" b="1" kern="0" dirty="0">
                <a:solidFill>
                  <a:srgbClr val="FF0000"/>
                </a:solidFill>
                <a:latin typeface="Courier New" pitchFamily="49" charset="0"/>
              </a:rPr>
              <a:t>else if </a:t>
            </a:r>
            <a:r>
              <a:rPr lang="en-US" sz="1600" kern="0" dirty="0">
                <a:solidFill>
                  <a:srgbClr val="FF0000"/>
                </a:solidFill>
                <a:latin typeface="Courier New" pitchFamily="49" charset="0"/>
              </a:rPr>
              <a:t>(term) {</a:t>
            </a:r>
          </a:p>
          <a:p>
            <a:pPr eaLnBrk="1" hangingPunct="1">
              <a:lnSpc>
                <a:spcPct val="80000"/>
              </a:lnSpc>
              <a:buFontTx/>
              <a:buNone/>
            </a:pPr>
            <a:r>
              <a:rPr lang="en-US" sz="1600" kern="0" dirty="0">
                <a:solidFill>
                  <a:srgbClr val="FF0000"/>
                </a:solidFill>
                <a:latin typeface="Courier New" pitchFamily="49" charset="0"/>
              </a:rPr>
              <a:t>          </a:t>
            </a:r>
            <a:r>
              <a:rPr lang="en-US" sz="1600" b="1" kern="0" dirty="0">
                <a:solidFill>
                  <a:srgbClr val="FF0000"/>
                </a:solidFill>
                <a:latin typeface="Courier New" pitchFamily="49" charset="0"/>
              </a:rPr>
              <a:t>for</a:t>
            </a:r>
            <a:r>
              <a:rPr lang="en-US" sz="1600" kern="0" dirty="0">
                <a:solidFill>
                  <a:srgbClr val="FF0000"/>
                </a:solidFill>
                <a:latin typeface="Courier New" pitchFamily="49" charset="0"/>
              </a:rPr>
              <a:t> [j = 1 </a:t>
            </a:r>
            <a:r>
              <a:rPr lang="en-US" sz="1600" b="1" kern="0" dirty="0">
                <a:solidFill>
                  <a:srgbClr val="FF0000"/>
                </a:solidFill>
                <a:latin typeface="Courier New" pitchFamily="49" charset="0"/>
              </a:rPr>
              <a:t>to</a:t>
            </a:r>
            <a:r>
              <a:rPr lang="en-US" sz="1600" kern="0" dirty="0">
                <a:solidFill>
                  <a:srgbClr val="FF0000"/>
                </a:solidFill>
                <a:latin typeface="Courier New" pitchFamily="49" charset="0"/>
              </a:rPr>
              <a:t> N </a:t>
            </a:r>
            <a:r>
              <a:rPr lang="en-US" sz="1600" b="1" kern="0" dirty="0" err="1">
                <a:solidFill>
                  <a:srgbClr val="FF0000"/>
                </a:solidFill>
                <a:latin typeface="Courier New" pitchFamily="49" charset="0"/>
              </a:rPr>
              <a:t>st</a:t>
            </a:r>
            <a:r>
              <a:rPr lang="en-US" sz="1600" kern="0" dirty="0">
                <a:solidFill>
                  <a:srgbClr val="FF0000"/>
                </a:solidFill>
                <a:latin typeface="Courier New" pitchFamily="49" charset="0"/>
              </a:rPr>
              <a:t> (j</a:t>
            </a:r>
            <a:r>
              <a:rPr lang="ro-RO" sz="1600" kern="0" dirty="0">
                <a:solidFill>
                  <a:srgbClr val="FF0000"/>
                </a:solidFill>
                <a:latin typeface="Courier New" pitchFamily="49" charset="0"/>
              </a:rPr>
              <a:t> </a:t>
            </a:r>
            <a:r>
              <a:rPr lang="en-US" sz="1600" kern="0" dirty="0">
                <a:solidFill>
                  <a:srgbClr val="FF0000"/>
                </a:solidFill>
                <a:latin typeface="Courier New" pitchFamily="49" charset="0"/>
              </a:rPr>
              <a:t>&lt;&gt;</a:t>
            </a:r>
            <a:r>
              <a:rPr lang="ro-RO" sz="1600" kern="0" dirty="0">
                <a:solidFill>
                  <a:srgbClr val="FF0000"/>
                </a:solidFill>
                <a:latin typeface="Courier New" pitchFamily="49" charset="0"/>
              </a:rPr>
              <a:t> </a:t>
            </a:r>
            <a:r>
              <a:rPr lang="en-US" sz="1600" kern="0" dirty="0">
                <a:solidFill>
                  <a:srgbClr val="FF0000"/>
                </a:solidFill>
                <a:latin typeface="Courier New" pitchFamily="49" charset="0"/>
              </a:rPr>
              <a:t>prim </a:t>
            </a:r>
            <a:r>
              <a:rPr lang="en-US" sz="1600" b="1" kern="0" dirty="0">
                <a:solidFill>
                  <a:srgbClr val="FF0000"/>
                </a:solidFill>
                <a:latin typeface="Courier New" pitchFamily="49" charset="0"/>
              </a:rPr>
              <a:t>AND</a:t>
            </a:r>
            <a:r>
              <a:rPr lang="en-US" sz="1600" kern="0" dirty="0">
                <a:solidFill>
                  <a:srgbClr val="FF0000"/>
                </a:solidFill>
                <a:latin typeface="Courier New" pitchFamily="49" charset="0"/>
              </a:rPr>
              <a:t> out[j].</a:t>
            </a:r>
            <a:r>
              <a:rPr lang="en-US" sz="1600" kern="0" dirty="0" err="1">
                <a:solidFill>
                  <a:srgbClr val="FF0000"/>
                </a:solidFill>
                <a:latin typeface="Courier New" pitchFamily="49" charset="0"/>
              </a:rPr>
              <a:t>activ</a:t>
            </a:r>
            <a:r>
              <a:rPr lang="en-US" sz="1600" kern="0" dirty="0">
                <a:solidFill>
                  <a:srgbClr val="FF0000"/>
                </a:solidFill>
                <a:latin typeface="Courier New" pitchFamily="49" charset="0"/>
              </a:rPr>
              <a:t> </a:t>
            </a:r>
            <a:r>
              <a:rPr lang="en-US" sz="1600" b="1" kern="0" dirty="0">
                <a:solidFill>
                  <a:srgbClr val="FF0000"/>
                </a:solidFill>
                <a:latin typeface="Courier New" pitchFamily="49" charset="0"/>
              </a:rPr>
              <a:t>AND</a:t>
            </a:r>
            <a:r>
              <a:rPr lang="en-US" sz="1600" kern="0" dirty="0">
                <a:solidFill>
                  <a:srgbClr val="FF0000"/>
                </a:solidFill>
                <a:latin typeface="Courier New" pitchFamily="49" charset="0"/>
              </a:rPr>
              <a:t> </a:t>
            </a:r>
          </a:p>
          <a:p>
            <a:pPr eaLnBrk="1" hangingPunct="1">
              <a:lnSpc>
                <a:spcPct val="80000"/>
              </a:lnSpc>
              <a:buFontTx/>
              <a:buNone/>
            </a:pPr>
            <a:r>
              <a:rPr lang="en-US" sz="1600" kern="0" dirty="0">
                <a:solidFill>
                  <a:srgbClr val="FF0000"/>
                </a:solidFill>
                <a:latin typeface="Courier New" pitchFamily="49" charset="0"/>
              </a:rPr>
              <a:t>                            </a:t>
            </a:r>
            <a:r>
              <a:rPr lang="en-US" sz="1600" b="1" kern="0" dirty="0">
                <a:solidFill>
                  <a:srgbClr val="FF0000"/>
                </a:solidFill>
                <a:latin typeface="Courier New" pitchFamily="49" charset="0"/>
              </a:rPr>
              <a:t>NOT</a:t>
            </a:r>
            <a:r>
              <a:rPr lang="en-US" sz="1600" kern="0" dirty="0">
                <a:solidFill>
                  <a:srgbClr val="FF0000"/>
                </a:solidFill>
                <a:latin typeface="Courier New" pitchFamily="49" charset="0"/>
              </a:rPr>
              <a:t> out[j].</a:t>
            </a:r>
            <a:r>
              <a:rPr lang="en-US" sz="1600" kern="0" dirty="0" err="1">
                <a:solidFill>
                  <a:srgbClr val="FF0000"/>
                </a:solidFill>
                <a:latin typeface="Courier New" pitchFamily="49" charset="0"/>
              </a:rPr>
              <a:t>marcaj</a:t>
            </a:r>
            <a:r>
              <a:rPr lang="en-US" sz="1600" kern="0" dirty="0">
                <a:solidFill>
                  <a:srgbClr val="FF0000"/>
                </a:solidFill>
                <a:latin typeface="Courier New" pitchFamily="49" charset="0"/>
              </a:rPr>
              <a:t>)] {</a:t>
            </a:r>
          </a:p>
          <a:p>
            <a:pPr eaLnBrk="1" hangingPunct="1">
              <a:lnSpc>
                <a:spcPct val="80000"/>
              </a:lnSpc>
              <a:buFontTx/>
              <a:buNone/>
            </a:pPr>
            <a:r>
              <a:rPr lang="en-US" sz="1600" kern="0" dirty="0">
                <a:solidFill>
                  <a:srgbClr val="FF0000"/>
                </a:solidFill>
                <a:latin typeface="Courier New" pitchFamily="49" charset="0"/>
              </a:rPr>
              <a:t>           </a:t>
            </a:r>
            <a:r>
              <a:rPr lang="en-US" sz="1600" b="1" kern="0" dirty="0">
                <a:solidFill>
                  <a:srgbClr val="FF0000"/>
                </a:solidFill>
                <a:latin typeface="Courier New" pitchFamily="49" charset="0"/>
              </a:rPr>
              <a:t>send</a:t>
            </a:r>
            <a:r>
              <a:rPr lang="en-US" sz="1600" kern="0" dirty="0">
                <a:solidFill>
                  <a:srgbClr val="FF0000"/>
                </a:solidFill>
                <a:latin typeface="Courier New" pitchFamily="49" charset="0"/>
              </a:rPr>
              <a:t> chm[j](i, </a:t>
            </a:r>
            <a:r>
              <a:rPr lang="en-US" sz="1600" kern="0" dirty="0" err="1">
                <a:solidFill>
                  <a:srgbClr val="FF0000"/>
                </a:solidFill>
                <a:latin typeface="Courier New" pitchFamily="49" charset="0"/>
              </a:rPr>
              <a:t>marcaj</a:t>
            </a:r>
            <a:r>
              <a:rPr lang="en-US" sz="1600" kern="0" dirty="0">
                <a:solidFill>
                  <a:srgbClr val="FF0000"/>
                </a:solidFill>
                <a:latin typeface="Courier New" pitchFamily="49" charset="0"/>
              </a:rPr>
              <a:t>); out[j].</a:t>
            </a:r>
            <a:r>
              <a:rPr lang="en-US" sz="1600" kern="0" dirty="0" err="1">
                <a:solidFill>
                  <a:srgbClr val="FF0000"/>
                </a:solidFill>
                <a:latin typeface="Courier New" pitchFamily="49" charset="0"/>
              </a:rPr>
              <a:t>marcaj</a:t>
            </a:r>
            <a:r>
              <a:rPr lang="en-US" sz="1600" kern="0" dirty="0">
                <a:solidFill>
                  <a:srgbClr val="FF0000"/>
                </a:solidFill>
                <a:latin typeface="Courier New" pitchFamily="49" charset="0"/>
              </a:rPr>
              <a:t> = true;</a:t>
            </a:r>
          </a:p>
          <a:p>
            <a:pPr eaLnBrk="1" hangingPunct="1">
              <a:lnSpc>
                <a:spcPct val="80000"/>
              </a:lnSpc>
              <a:buFontTx/>
              <a:buNone/>
            </a:pPr>
            <a:r>
              <a:rPr lang="en-US" sz="1600" kern="0" dirty="0">
                <a:solidFill>
                  <a:srgbClr val="FF0000"/>
                </a:solidFill>
                <a:latin typeface="Courier New" pitchFamily="49" charset="0"/>
              </a:rPr>
              <a:t>          </a:t>
            </a:r>
            <a:r>
              <a:rPr lang="en-US" sz="1600" b="1" kern="0" dirty="0">
                <a:solidFill>
                  <a:srgbClr val="FF0000"/>
                </a:solidFill>
                <a:latin typeface="Courier New" pitchFamily="49" charset="0"/>
              </a:rPr>
              <a:t>}</a:t>
            </a:r>
            <a:endParaRPr lang="en-US" sz="1600" kern="0" dirty="0">
              <a:solidFill>
                <a:srgbClr val="FF0000"/>
              </a:solidFill>
              <a:latin typeface="Courier New" pitchFamily="49" charset="0"/>
            </a:endParaRPr>
          </a:p>
          <a:p>
            <a:pPr eaLnBrk="1" hangingPunct="1">
              <a:lnSpc>
                <a:spcPct val="80000"/>
              </a:lnSpc>
              <a:buFontTx/>
              <a:buNone/>
            </a:pPr>
            <a:r>
              <a:rPr lang="en-US" sz="1600" kern="0" dirty="0">
                <a:solidFill>
                  <a:srgbClr val="FF0000"/>
                </a:solidFill>
                <a:latin typeface="Courier New" pitchFamily="49" charset="0"/>
              </a:rPr>
              <a:t>          </a:t>
            </a:r>
            <a:r>
              <a:rPr lang="en-US" sz="1600" b="1" kern="0" dirty="0">
                <a:solidFill>
                  <a:srgbClr val="FF0000"/>
                </a:solidFill>
                <a:latin typeface="Courier New" pitchFamily="49" charset="0"/>
              </a:rPr>
              <a:t>if</a:t>
            </a:r>
            <a:r>
              <a:rPr lang="en-US" sz="1600" kern="0" dirty="0">
                <a:solidFill>
                  <a:srgbClr val="FF0000"/>
                </a:solidFill>
                <a:latin typeface="Courier New" pitchFamily="49" charset="0"/>
              </a:rPr>
              <a:t> (</a:t>
            </a:r>
            <a:r>
              <a:rPr lang="en-US" sz="1600" kern="0" dirty="0" err="1">
                <a:solidFill>
                  <a:srgbClr val="FF0000"/>
                </a:solidFill>
                <a:latin typeface="Courier New" pitchFamily="49" charset="0"/>
              </a:rPr>
              <a:t>nmarcaje</a:t>
            </a:r>
            <a:r>
              <a:rPr lang="en-US" sz="1600" kern="0" dirty="0">
                <a:solidFill>
                  <a:srgbClr val="FF0000"/>
                </a:solidFill>
                <a:latin typeface="Courier New" pitchFamily="49" charset="0"/>
              </a:rPr>
              <a:t> &lt;&gt; 0) </a:t>
            </a:r>
            <a:r>
              <a:rPr lang="en-US" sz="1600" b="1" kern="0" dirty="0">
                <a:solidFill>
                  <a:srgbClr val="FF0000"/>
                </a:solidFill>
                <a:latin typeface="Courier New" pitchFamily="49" charset="0"/>
              </a:rPr>
              <a:t>send</a:t>
            </a:r>
            <a:r>
              <a:rPr lang="en-US" sz="1600" kern="0" dirty="0">
                <a:solidFill>
                  <a:srgbClr val="FF0000"/>
                </a:solidFill>
                <a:latin typeface="Courier New" pitchFamily="49" charset="0"/>
              </a:rPr>
              <a:t> stop[i](false);</a:t>
            </a:r>
          </a:p>
          <a:p>
            <a:pPr eaLnBrk="1" hangingPunct="1">
              <a:lnSpc>
                <a:spcPct val="80000"/>
              </a:lnSpc>
              <a:buFontTx/>
              <a:buNone/>
            </a:pPr>
            <a:r>
              <a:rPr lang="en-US" sz="1600" kern="0" dirty="0">
                <a:solidFill>
                  <a:srgbClr val="FF0000"/>
                </a:solidFill>
                <a:latin typeface="Courier New" pitchFamily="49" charset="0"/>
              </a:rPr>
              <a:t>          </a:t>
            </a:r>
            <a:r>
              <a:rPr lang="en-US" sz="1600" b="1" kern="0" dirty="0">
                <a:solidFill>
                  <a:srgbClr val="FF0000"/>
                </a:solidFill>
                <a:latin typeface="Courier New" pitchFamily="49" charset="0"/>
              </a:rPr>
              <a:t>else if </a:t>
            </a:r>
            <a:r>
              <a:rPr lang="en-US" sz="1600" kern="0" dirty="0">
                <a:solidFill>
                  <a:srgbClr val="FF0000"/>
                </a:solidFill>
                <a:latin typeface="Courier New" pitchFamily="49" charset="0"/>
              </a:rPr>
              <a:t>(</a:t>
            </a:r>
            <a:r>
              <a:rPr lang="en-US" sz="1600" kern="0" dirty="0" err="1">
                <a:solidFill>
                  <a:srgbClr val="FF0000"/>
                </a:solidFill>
                <a:latin typeface="Courier New" pitchFamily="49" charset="0"/>
              </a:rPr>
              <a:t>nmarcaje</a:t>
            </a:r>
            <a:r>
              <a:rPr lang="en-US" sz="1600" kern="0" dirty="0">
                <a:solidFill>
                  <a:srgbClr val="FF0000"/>
                </a:solidFill>
                <a:latin typeface="Courier New" pitchFamily="49" charset="0"/>
              </a:rPr>
              <a:t> == 0) {</a:t>
            </a:r>
          </a:p>
          <a:p>
            <a:pPr eaLnBrk="1" hangingPunct="1">
              <a:lnSpc>
                <a:spcPct val="80000"/>
              </a:lnSpc>
              <a:buFontTx/>
              <a:buNone/>
            </a:pPr>
            <a:r>
              <a:rPr lang="en-US" sz="1600" kern="0" dirty="0">
                <a:solidFill>
                  <a:srgbClr val="FF0000"/>
                </a:solidFill>
                <a:latin typeface="Courier New" pitchFamily="49" charset="0"/>
              </a:rPr>
              <a:t>              </a:t>
            </a:r>
            <a:r>
              <a:rPr lang="en-US" sz="1600" b="1" kern="0" dirty="0">
                <a:solidFill>
                  <a:srgbClr val="FF0000"/>
                </a:solidFill>
                <a:latin typeface="Courier New" pitchFamily="49" charset="0"/>
              </a:rPr>
              <a:t>for</a:t>
            </a:r>
            <a:r>
              <a:rPr lang="en-US" sz="1600" kern="0" dirty="0">
                <a:solidFill>
                  <a:srgbClr val="FF0000"/>
                </a:solidFill>
                <a:latin typeface="Courier New" pitchFamily="49" charset="0"/>
              </a:rPr>
              <a:t> [j = 1 </a:t>
            </a:r>
            <a:r>
              <a:rPr lang="en-US" sz="1600" b="1" kern="0" dirty="0">
                <a:solidFill>
                  <a:srgbClr val="FF0000"/>
                </a:solidFill>
                <a:latin typeface="Courier New" pitchFamily="49" charset="0"/>
              </a:rPr>
              <a:t>to</a:t>
            </a:r>
            <a:r>
              <a:rPr lang="en-US" sz="1600" kern="0" dirty="0">
                <a:solidFill>
                  <a:srgbClr val="FF0000"/>
                </a:solidFill>
                <a:latin typeface="Courier New" pitchFamily="49" charset="0"/>
              </a:rPr>
              <a:t> n </a:t>
            </a:r>
            <a:r>
              <a:rPr lang="en-US" sz="1600" b="1" kern="0" dirty="0" err="1">
                <a:solidFill>
                  <a:srgbClr val="FF0000"/>
                </a:solidFill>
                <a:latin typeface="Courier New" pitchFamily="49" charset="0"/>
              </a:rPr>
              <a:t>st</a:t>
            </a:r>
            <a:r>
              <a:rPr lang="en-US" sz="1600" kern="0" dirty="0">
                <a:solidFill>
                  <a:srgbClr val="FF0000"/>
                </a:solidFill>
                <a:latin typeface="Courier New" pitchFamily="49" charset="0"/>
              </a:rPr>
              <a:t> (in[j].exist</a:t>
            </a:r>
            <a:r>
              <a:rPr lang="ro-RO" sz="1600" kern="0" dirty="0">
                <a:solidFill>
                  <a:srgbClr val="FF0000"/>
                </a:solidFill>
                <a:latin typeface="Courier New" pitchFamily="49" charset="0"/>
              </a:rPr>
              <a:t>ă</a:t>
            </a:r>
            <a:r>
              <a:rPr lang="en-US" sz="1600" kern="0" dirty="0">
                <a:solidFill>
                  <a:srgbClr val="FF0000"/>
                </a:solidFill>
                <a:latin typeface="Courier New" pitchFamily="49" charset="0"/>
              </a:rPr>
              <a:t> </a:t>
            </a:r>
            <a:r>
              <a:rPr lang="en-US" sz="1600" b="1" kern="0" dirty="0">
                <a:solidFill>
                  <a:srgbClr val="FF0000"/>
                </a:solidFill>
                <a:latin typeface="Courier New" pitchFamily="49" charset="0"/>
              </a:rPr>
              <a:t>AND</a:t>
            </a:r>
            <a:r>
              <a:rPr lang="en-US" sz="1600" kern="0" dirty="0">
                <a:solidFill>
                  <a:srgbClr val="FF0000"/>
                </a:solidFill>
                <a:latin typeface="Courier New" pitchFamily="49" charset="0"/>
              </a:rPr>
              <a:t> (j&lt;&gt;prim)</a:t>
            </a:r>
          </a:p>
          <a:p>
            <a:pPr eaLnBrk="1" hangingPunct="1">
              <a:lnSpc>
                <a:spcPct val="80000"/>
              </a:lnSpc>
              <a:buFontTx/>
              <a:buNone/>
            </a:pPr>
            <a:r>
              <a:rPr lang="en-US" sz="1600" kern="0" dirty="0">
                <a:solidFill>
                  <a:srgbClr val="FF0000"/>
                </a:solidFill>
                <a:latin typeface="Courier New" pitchFamily="49" charset="0"/>
              </a:rPr>
              <a:t>                                        </a:t>
            </a:r>
            <a:r>
              <a:rPr lang="en-US" sz="1600" b="1" kern="0" dirty="0">
                <a:solidFill>
                  <a:srgbClr val="FF0000"/>
                </a:solidFill>
                <a:latin typeface="Courier New" pitchFamily="49" charset="0"/>
              </a:rPr>
              <a:t>AND</a:t>
            </a:r>
            <a:r>
              <a:rPr lang="en-US" sz="1600" kern="0" dirty="0">
                <a:solidFill>
                  <a:srgbClr val="FF0000"/>
                </a:solidFill>
                <a:latin typeface="Courier New" pitchFamily="49" charset="0"/>
              </a:rPr>
              <a:t> in[j].</a:t>
            </a:r>
            <a:r>
              <a:rPr lang="en-US" sz="1600" kern="0" dirty="0" err="1">
                <a:solidFill>
                  <a:srgbClr val="FF0000"/>
                </a:solidFill>
                <a:latin typeface="Courier New" pitchFamily="49" charset="0"/>
              </a:rPr>
              <a:t>activ</a:t>
            </a:r>
            <a:r>
              <a:rPr lang="en-US" sz="1600" kern="0" dirty="0">
                <a:solidFill>
                  <a:srgbClr val="FF0000"/>
                </a:solidFill>
                <a:latin typeface="Courier New" pitchFamily="49" charset="0"/>
              </a:rPr>
              <a:t>)] {</a:t>
            </a:r>
          </a:p>
          <a:p>
            <a:pPr eaLnBrk="1" hangingPunct="1">
              <a:lnSpc>
                <a:spcPct val="80000"/>
              </a:lnSpc>
              <a:buFontTx/>
              <a:buNone/>
            </a:pPr>
            <a:r>
              <a:rPr lang="en-US" sz="1600" kern="0" dirty="0">
                <a:solidFill>
                  <a:srgbClr val="FF0000"/>
                </a:solidFill>
                <a:latin typeface="Courier New" pitchFamily="49" charset="0"/>
              </a:rPr>
              <a:t>                 </a:t>
            </a:r>
            <a:r>
              <a:rPr lang="en-US" sz="1600" b="1" kern="0" dirty="0">
                <a:solidFill>
                  <a:srgbClr val="FF0000"/>
                </a:solidFill>
                <a:latin typeface="Courier New" pitchFamily="49" charset="0"/>
              </a:rPr>
              <a:t>send</a:t>
            </a:r>
            <a:r>
              <a:rPr lang="en-US" sz="1600" kern="0" dirty="0">
                <a:solidFill>
                  <a:srgbClr val="FF0000"/>
                </a:solidFill>
                <a:latin typeface="Courier New" pitchFamily="49" charset="0"/>
              </a:rPr>
              <a:t> </a:t>
            </a:r>
            <a:r>
              <a:rPr lang="en-US" sz="1600" kern="0" dirty="0" err="1">
                <a:solidFill>
                  <a:srgbClr val="FF0000"/>
                </a:solidFill>
                <a:latin typeface="Courier New" pitchFamily="49" charset="0"/>
              </a:rPr>
              <a:t>chs</a:t>
            </a:r>
            <a:r>
              <a:rPr lang="en-US" sz="1600" kern="0" dirty="0">
                <a:solidFill>
                  <a:srgbClr val="FF0000"/>
                </a:solidFill>
                <a:latin typeface="Courier New" pitchFamily="49" charset="0"/>
              </a:rPr>
              <a:t>[j](</a:t>
            </a:r>
            <a:r>
              <a:rPr lang="en-US" sz="1600" kern="0" dirty="0" err="1">
                <a:solidFill>
                  <a:srgbClr val="FF0000"/>
                </a:solidFill>
                <a:latin typeface="Courier New" pitchFamily="49" charset="0"/>
              </a:rPr>
              <a:t>semnal</a:t>
            </a:r>
            <a:r>
              <a:rPr lang="en-US" sz="1600" kern="0" dirty="0">
                <a:solidFill>
                  <a:srgbClr val="FF0000"/>
                </a:solidFill>
                <a:latin typeface="Courier New" pitchFamily="49" charset="0"/>
              </a:rPr>
              <a:t>, i);</a:t>
            </a:r>
          </a:p>
          <a:p>
            <a:pPr eaLnBrk="1" hangingPunct="1">
              <a:lnSpc>
                <a:spcPct val="80000"/>
              </a:lnSpc>
              <a:buFontTx/>
              <a:buNone/>
            </a:pPr>
            <a:r>
              <a:rPr lang="en-US" sz="1600" kern="0" dirty="0">
                <a:solidFill>
                  <a:srgbClr val="FF0000"/>
                </a:solidFill>
                <a:latin typeface="Courier New" pitchFamily="49" charset="0"/>
              </a:rPr>
              <a:t>                 in[j].</a:t>
            </a:r>
            <a:r>
              <a:rPr lang="en-US" sz="1600" kern="0" dirty="0" err="1">
                <a:solidFill>
                  <a:srgbClr val="FF0000"/>
                </a:solidFill>
                <a:latin typeface="Courier New" pitchFamily="49" charset="0"/>
              </a:rPr>
              <a:t>activ</a:t>
            </a:r>
            <a:r>
              <a:rPr lang="en-US" sz="1600" kern="0" dirty="0">
                <a:solidFill>
                  <a:srgbClr val="FF0000"/>
                </a:solidFill>
                <a:latin typeface="Courier New" pitchFamily="49" charset="0"/>
              </a:rPr>
              <a:t> = false; in[j].</a:t>
            </a:r>
            <a:r>
              <a:rPr lang="en-US" sz="1600" kern="0" dirty="0" err="1">
                <a:solidFill>
                  <a:srgbClr val="FF0000"/>
                </a:solidFill>
                <a:latin typeface="Courier New" pitchFamily="49" charset="0"/>
              </a:rPr>
              <a:t>marcaj</a:t>
            </a:r>
            <a:r>
              <a:rPr lang="en-US" sz="1600" kern="0" dirty="0">
                <a:solidFill>
                  <a:srgbClr val="FF0000"/>
                </a:solidFill>
                <a:latin typeface="Courier New" pitchFamily="49" charset="0"/>
              </a:rPr>
              <a:t> = false;</a:t>
            </a:r>
          </a:p>
          <a:p>
            <a:pPr eaLnBrk="1" hangingPunct="1">
              <a:lnSpc>
                <a:spcPct val="80000"/>
              </a:lnSpc>
              <a:buFontTx/>
              <a:buNone/>
            </a:pPr>
            <a:r>
              <a:rPr lang="en-US" sz="1600" kern="0" dirty="0">
                <a:solidFill>
                  <a:srgbClr val="FF0000"/>
                </a:solidFill>
                <a:latin typeface="Courier New" pitchFamily="49" charset="0"/>
              </a:rPr>
              <a:t>              </a:t>
            </a:r>
            <a:r>
              <a:rPr lang="en-US" sz="1600" b="1" kern="0" dirty="0">
                <a:solidFill>
                  <a:srgbClr val="FF0000"/>
                </a:solidFill>
                <a:latin typeface="Courier New" pitchFamily="49" charset="0"/>
              </a:rPr>
              <a:t>}</a:t>
            </a:r>
            <a:endParaRPr lang="en-US" sz="1600" kern="0" dirty="0">
              <a:solidFill>
                <a:srgbClr val="FF0000"/>
              </a:solidFill>
              <a:latin typeface="Courier New" pitchFamily="49" charset="0"/>
            </a:endParaRPr>
          </a:p>
          <a:p>
            <a:pPr eaLnBrk="1" hangingPunct="1">
              <a:lnSpc>
                <a:spcPct val="80000"/>
              </a:lnSpc>
              <a:buFontTx/>
              <a:buNone/>
            </a:pPr>
            <a:r>
              <a:rPr lang="en-US" sz="1600" kern="0" dirty="0">
                <a:solidFill>
                  <a:srgbClr val="FF0000"/>
                </a:solidFill>
                <a:latin typeface="Courier New" pitchFamily="49" charset="0"/>
              </a:rPr>
              <a:t>              </a:t>
            </a:r>
            <a:r>
              <a:rPr lang="en-US" sz="1600" b="1" kern="0" dirty="0">
                <a:solidFill>
                  <a:srgbClr val="FF0000"/>
                </a:solidFill>
                <a:latin typeface="Courier New" pitchFamily="49" charset="0"/>
              </a:rPr>
              <a:t>if</a:t>
            </a:r>
            <a:r>
              <a:rPr lang="en-US" sz="1600" kern="0" dirty="0">
                <a:solidFill>
                  <a:srgbClr val="FF0000"/>
                </a:solidFill>
                <a:latin typeface="Courier New" pitchFamily="49" charset="0"/>
              </a:rPr>
              <a:t> (</a:t>
            </a:r>
            <a:r>
              <a:rPr lang="en-US" sz="1600" kern="0" dirty="0" err="1">
                <a:solidFill>
                  <a:srgbClr val="FF0000"/>
                </a:solidFill>
                <a:latin typeface="Courier New" pitchFamily="49" charset="0"/>
              </a:rPr>
              <a:t>nsemnale</a:t>
            </a:r>
            <a:r>
              <a:rPr lang="ro-RO" sz="1600" kern="0" dirty="0">
                <a:solidFill>
                  <a:srgbClr val="FF0000"/>
                </a:solidFill>
                <a:latin typeface="Courier New" pitchFamily="49" charset="0"/>
              </a:rPr>
              <a:t> </a:t>
            </a:r>
            <a:r>
              <a:rPr lang="en-US" sz="1600" kern="0" dirty="0">
                <a:solidFill>
                  <a:srgbClr val="FF0000"/>
                </a:solidFill>
                <a:latin typeface="Courier New" pitchFamily="49" charset="0"/>
              </a:rPr>
              <a:t>&lt;&gt;</a:t>
            </a:r>
            <a:r>
              <a:rPr lang="ro-RO" sz="1600" kern="0" dirty="0">
                <a:solidFill>
                  <a:srgbClr val="FF0000"/>
                </a:solidFill>
                <a:latin typeface="Courier New" pitchFamily="49" charset="0"/>
              </a:rPr>
              <a:t> </a:t>
            </a:r>
            <a:r>
              <a:rPr lang="en-US" sz="1600" kern="0" dirty="0">
                <a:solidFill>
                  <a:srgbClr val="FF0000"/>
                </a:solidFill>
                <a:latin typeface="Courier New" pitchFamily="49" charset="0"/>
              </a:rPr>
              <a:t>0) </a:t>
            </a:r>
            <a:r>
              <a:rPr lang="en-US" sz="1600" b="1" kern="0" dirty="0">
                <a:solidFill>
                  <a:srgbClr val="FF0000"/>
                </a:solidFill>
                <a:latin typeface="Courier New" pitchFamily="49" charset="0"/>
              </a:rPr>
              <a:t>send</a:t>
            </a:r>
            <a:r>
              <a:rPr lang="en-US" sz="1600" kern="0" dirty="0">
                <a:solidFill>
                  <a:srgbClr val="FF0000"/>
                </a:solidFill>
                <a:latin typeface="Courier New" pitchFamily="49" charset="0"/>
              </a:rPr>
              <a:t> stop[i](false);</a:t>
            </a:r>
          </a:p>
          <a:p>
            <a:pPr eaLnBrk="1" hangingPunct="1">
              <a:lnSpc>
                <a:spcPct val="80000"/>
              </a:lnSpc>
              <a:buFontTx/>
              <a:buNone/>
            </a:pPr>
            <a:r>
              <a:rPr lang="en-US" sz="1600" kern="0" dirty="0">
                <a:solidFill>
                  <a:srgbClr val="FF0000"/>
                </a:solidFill>
                <a:latin typeface="Courier New" pitchFamily="49" charset="0"/>
              </a:rPr>
              <a:t>              </a:t>
            </a:r>
            <a:r>
              <a:rPr lang="en-US" sz="1600" b="1" kern="0" dirty="0">
                <a:solidFill>
                  <a:srgbClr val="FF0000"/>
                </a:solidFill>
                <a:latin typeface="Courier New" pitchFamily="49" charset="0"/>
              </a:rPr>
              <a:t>else if </a:t>
            </a:r>
            <a:r>
              <a:rPr lang="en-US" sz="1600" kern="0" dirty="0">
                <a:solidFill>
                  <a:srgbClr val="FF0000"/>
                </a:solidFill>
                <a:latin typeface="Courier New" pitchFamily="49" charset="0"/>
              </a:rPr>
              <a:t>(</a:t>
            </a:r>
            <a:r>
              <a:rPr lang="en-US" sz="1600" kern="0" dirty="0" err="1">
                <a:solidFill>
                  <a:srgbClr val="FF0000"/>
                </a:solidFill>
                <a:latin typeface="Courier New" pitchFamily="49" charset="0"/>
              </a:rPr>
              <a:t>nsemnale</a:t>
            </a:r>
            <a:r>
              <a:rPr lang="ro-RO" sz="1600" kern="0" dirty="0">
                <a:solidFill>
                  <a:srgbClr val="FF0000"/>
                </a:solidFill>
                <a:latin typeface="Courier New" pitchFamily="49" charset="0"/>
              </a:rPr>
              <a:t> </a:t>
            </a:r>
            <a:r>
              <a:rPr lang="en-US" sz="1600" kern="0" dirty="0">
                <a:solidFill>
                  <a:srgbClr val="FF0000"/>
                </a:solidFill>
                <a:latin typeface="Courier New" pitchFamily="49" charset="0"/>
              </a:rPr>
              <a:t>==</a:t>
            </a:r>
            <a:r>
              <a:rPr lang="ro-RO" sz="1600" kern="0" dirty="0">
                <a:solidFill>
                  <a:srgbClr val="FF0000"/>
                </a:solidFill>
                <a:latin typeface="Courier New" pitchFamily="49" charset="0"/>
              </a:rPr>
              <a:t> </a:t>
            </a:r>
            <a:r>
              <a:rPr lang="en-US" sz="1600" kern="0" dirty="0">
                <a:solidFill>
                  <a:srgbClr val="FF0000"/>
                </a:solidFill>
                <a:latin typeface="Courier New" pitchFamily="49" charset="0"/>
              </a:rPr>
              <a:t>0) {</a:t>
            </a:r>
          </a:p>
          <a:p>
            <a:pPr eaLnBrk="1" hangingPunct="1">
              <a:lnSpc>
                <a:spcPct val="80000"/>
              </a:lnSpc>
              <a:buFontTx/>
              <a:buNone/>
            </a:pPr>
            <a:r>
              <a:rPr lang="en-US" sz="1600" kern="0" dirty="0">
                <a:solidFill>
                  <a:srgbClr val="FF0000"/>
                </a:solidFill>
                <a:latin typeface="Courier New" pitchFamily="49" charset="0"/>
              </a:rPr>
              <a:t>                   </a:t>
            </a:r>
            <a:r>
              <a:rPr lang="en-US" sz="1600" b="1" kern="0" dirty="0">
                <a:solidFill>
                  <a:srgbClr val="FF0000"/>
                </a:solidFill>
                <a:latin typeface="Courier New" pitchFamily="49" charset="0"/>
              </a:rPr>
              <a:t>if</a:t>
            </a:r>
            <a:r>
              <a:rPr lang="en-US" sz="1600" kern="0" dirty="0">
                <a:solidFill>
                  <a:srgbClr val="FF0000"/>
                </a:solidFill>
                <a:latin typeface="Courier New" pitchFamily="49" charset="0"/>
              </a:rPr>
              <a:t> ((i</a:t>
            </a:r>
            <a:r>
              <a:rPr lang="ro-RO" sz="1600" kern="0" dirty="0">
                <a:solidFill>
                  <a:srgbClr val="FF0000"/>
                </a:solidFill>
                <a:latin typeface="Courier New" pitchFamily="49" charset="0"/>
              </a:rPr>
              <a:t> </a:t>
            </a:r>
            <a:r>
              <a:rPr lang="en-US" sz="1600" kern="0" dirty="0">
                <a:solidFill>
                  <a:srgbClr val="FF0000"/>
                </a:solidFill>
                <a:latin typeface="Courier New" pitchFamily="49" charset="0"/>
              </a:rPr>
              <a:t>&lt;&gt;</a:t>
            </a:r>
            <a:r>
              <a:rPr lang="ro-RO" sz="1600" kern="0" dirty="0">
                <a:solidFill>
                  <a:srgbClr val="FF0000"/>
                </a:solidFill>
                <a:latin typeface="Courier New" pitchFamily="49" charset="0"/>
              </a:rPr>
              <a:t> </a:t>
            </a:r>
            <a:r>
              <a:rPr lang="en-US" sz="1600" kern="0" dirty="0" err="1">
                <a:solidFill>
                  <a:srgbClr val="FF0000"/>
                </a:solidFill>
                <a:latin typeface="Courier New" pitchFamily="49" charset="0"/>
              </a:rPr>
              <a:t>sursa</a:t>
            </a:r>
            <a:r>
              <a:rPr lang="en-US" sz="1600" kern="0" dirty="0">
                <a:solidFill>
                  <a:srgbClr val="FF0000"/>
                </a:solidFill>
                <a:latin typeface="Courier New" pitchFamily="49" charset="0"/>
              </a:rPr>
              <a:t>) </a:t>
            </a:r>
            <a:r>
              <a:rPr lang="en-US" sz="1600" b="1" kern="0" dirty="0">
                <a:solidFill>
                  <a:srgbClr val="FF0000"/>
                </a:solidFill>
                <a:latin typeface="Courier New" pitchFamily="49" charset="0"/>
              </a:rPr>
              <a:t>AND</a:t>
            </a:r>
            <a:r>
              <a:rPr lang="en-US" sz="1600" kern="0" dirty="0">
                <a:solidFill>
                  <a:srgbClr val="FF0000"/>
                </a:solidFill>
                <a:latin typeface="Courier New" pitchFamily="49" charset="0"/>
              </a:rPr>
              <a:t> (prim</a:t>
            </a:r>
            <a:r>
              <a:rPr lang="ro-RO" sz="1600" kern="0" dirty="0">
                <a:solidFill>
                  <a:srgbClr val="FF0000"/>
                </a:solidFill>
                <a:latin typeface="Courier New" pitchFamily="49" charset="0"/>
              </a:rPr>
              <a:t> </a:t>
            </a:r>
            <a:r>
              <a:rPr lang="en-US" sz="1600" kern="0" dirty="0">
                <a:solidFill>
                  <a:srgbClr val="FF0000"/>
                </a:solidFill>
                <a:latin typeface="Courier New" pitchFamily="49" charset="0"/>
              </a:rPr>
              <a:t>&lt;&gt;</a:t>
            </a:r>
            <a:r>
              <a:rPr lang="ro-RO" sz="1600" kern="0" dirty="0">
                <a:solidFill>
                  <a:srgbClr val="FF0000"/>
                </a:solidFill>
                <a:latin typeface="Courier New" pitchFamily="49" charset="0"/>
              </a:rPr>
              <a:t> </a:t>
            </a:r>
            <a:r>
              <a:rPr lang="en-US" sz="1600" kern="0" dirty="0">
                <a:solidFill>
                  <a:srgbClr val="FF0000"/>
                </a:solidFill>
                <a:latin typeface="Courier New" pitchFamily="49" charset="0"/>
              </a:rPr>
              <a:t>0)) {</a:t>
            </a:r>
          </a:p>
          <a:p>
            <a:pPr eaLnBrk="1" hangingPunct="1">
              <a:lnSpc>
                <a:spcPct val="80000"/>
              </a:lnSpc>
              <a:buFontTx/>
              <a:buNone/>
            </a:pPr>
            <a:r>
              <a:rPr lang="en-US" sz="1600" kern="0" dirty="0">
                <a:solidFill>
                  <a:srgbClr val="FF0000"/>
                </a:solidFill>
                <a:latin typeface="Courier New" pitchFamily="49" charset="0"/>
              </a:rPr>
              <a:t>                      </a:t>
            </a:r>
            <a:r>
              <a:rPr lang="en-US" sz="1600" b="1" kern="0" dirty="0">
                <a:solidFill>
                  <a:srgbClr val="FF0000"/>
                </a:solidFill>
                <a:latin typeface="Courier New" pitchFamily="49" charset="0"/>
              </a:rPr>
              <a:t>send</a:t>
            </a:r>
            <a:r>
              <a:rPr lang="en-US" sz="1600" kern="0" dirty="0">
                <a:solidFill>
                  <a:srgbClr val="FF0000"/>
                </a:solidFill>
                <a:latin typeface="Courier New" pitchFamily="49" charset="0"/>
              </a:rPr>
              <a:t> </a:t>
            </a:r>
            <a:r>
              <a:rPr lang="en-US" sz="1600" kern="0" dirty="0" err="1">
                <a:solidFill>
                  <a:srgbClr val="FF0000"/>
                </a:solidFill>
                <a:latin typeface="Courier New" pitchFamily="49" charset="0"/>
              </a:rPr>
              <a:t>chs</a:t>
            </a:r>
            <a:r>
              <a:rPr lang="en-US" sz="1600" kern="0" dirty="0">
                <a:solidFill>
                  <a:srgbClr val="FF0000"/>
                </a:solidFill>
                <a:latin typeface="Courier New" pitchFamily="49" charset="0"/>
              </a:rPr>
              <a:t>[prim](</a:t>
            </a:r>
            <a:r>
              <a:rPr lang="en-US" sz="1600" kern="0" dirty="0" err="1">
                <a:solidFill>
                  <a:srgbClr val="FF0000"/>
                </a:solidFill>
                <a:latin typeface="Courier New" pitchFamily="49" charset="0"/>
              </a:rPr>
              <a:t>semnal</a:t>
            </a:r>
            <a:r>
              <a:rPr lang="en-US" sz="1600" kern="0" dirty="0">
                <a:solidFill>
                  <a:srgbClr val="FF0000"/>
                </a:solidFill>
                <a:latin typeface="Courier New" pitchFamily="49" charset="0"/>
              </a:rPr>
              <a:t>, i);</a:t>
            </a:r>
          </a:p>
          <a:p>
            <a:pPr eaLnBrk="1" hangingPunct="1">
              <a:lnSpc>
                <a:spcPct val="80000"/>
              </a:lnSpc>
              <a:buFontTx/>
              <a:buNone/>
            </a:pPr>
            <a:r>
              <a:rPr lang="en-US" sz="1600" kern="0" dirty="0">
                <a:solidFill>
                  <a:srgbClr val="FF0000"/>
                </a:solidFill>
                <a:latin typeface="Courier New" pitchFamily="49" charset="0"/>
              </a:rPr>
              <a:t>                      in[prim].</a:t>
            </a:r>
            <a:r>
              <a:rPr lang="en-US" sz="1600" kern="0" dirty="0" err="1">
                <a:solidFill>
                  <a:srgbClr val="FF0000"/>
                </a:solidFill>
                <a:latin typeface="Courier New" pitchFamily="49" charset="0"/>
              </a:rPr>
              <a:t>activ</a:t>
            </a:r>
            <a:r>
              <a:rPr lang="en-US" sz="1600" kern="0" dirty="0">
                <a:solidFill>
                  <a:srgbClr val="FF0000"/>
                </a:solidFill>
                <a:latin typeface="Courier New" pitchFamily="49" charset="0"/>
              </a:rPr>
              <a:t> = false;  </a:t>
            </a:r>
          </a:p>
          <a:p>
            <a:pPr eaLnBrk="1" hangingPunct="1">
              <a:lnSpc>
                <a:spcPct val="80000"/>
              </a:lnSpc>
              <a:buFontTx/>
              <a:buNone/>
            </a:pPr>
            <a:r>
              <a:rPr lang="en-US" sz="1600" kern="0" dirty="0">
                <a:solidFill>
                  <a:srgbClr val="FF0000"/>
                </a:solidFill>
                <a:latin typeface="Courier New" pitchFamily="49" charset="0"/>
              </a:rPr>
              <a:t>                      in[prim].</a:t>
            </a:r>
            <a:r>
              <a:rPr lang="en-US" sz="1600" kern="0" dirty="0" err="1">
                <a:solidFill>
                  <a:srgbClr val="FF0000"/>
                </a:solidFill>
                <a:latin typeface="Courier New" pitchFamily="49" charset="0"/>
              </a:rPr>
              <a:t>marcaj</a:t>
            </a:r>
            <a:r>
              <a:rPr lang="en-US" sz="1600" kern="0" dirty="0">
                <a:solidFill>
                  <a:srgbClr val="FF0000"/>
                </a:solidFill>
                <a:latin typeface="Courier New" pitchFamily="49" charset="0"/>
              </a:rPr>
              <a:t> = false;</a:t>
            </a:r>
          </a:p>
          <a:p>
            <a:pPr eaLnBrk="1" hangingPunct="1">
              <a:lnSpc>
                <a:spcPct val="80000"/>
              </a:lnSpc>
              <a:buFontTx/>
              <a:buNone/>
            </a:pPr>
            <a:r>
              <a:rPr lang="en-US" sz="1600" kern="0" dirty="0">
                <a:solidFill>
                  <a:srgbClr val="FF0000"/>
                </a:solidFill>
                <a:latin typeface="Courier New" pitchFamily="49" charset="0"/>
              </a:rPr>
              <a:t>                   }</a:t>
            </a:r>
          </a:p>
          <a:p>
            <a:pPr eaLnBrk="1" hangingPunct="1">
              <a:lnSpc>
                <a:spcPct val="80000"/>
              </a:lnSpc>
              <a:buFontTx/>
              <a:buNone/>
            </a:pPr>
            <a:r>
              <a:rPr lang="en-US" sz="1600" kern="0" dirty="0">
                <a:solidFill>
                  <a:srgbClr val="FF0000"/>
                </a:solidFill>
                <a:latin typeface="Courier New" pitchFamily="49" charset="0"/>
              </a:rPr>
              <a:t>                   </a:t>
            </a:r>
            <a:r>
              <a:rPr lang="en-US" sz="1600" b="1" kern="0" dirty="0">
                <a:solidFill>
                  <a:srgbClr val="FF0000"/>
                </a:solidFill>
                <a:latin typeface="Courier New" pitchFamily="49" charset="0"/>
              </a:rPr>
              <a:t>send</a:t>
            </a:r>
            <a:r>
              <a:rPr lang="en-US" sz="1600" kern="0" dirty="0">
                <a:solidFill>
                  <a:srgbClr val="FF0000"/>
                </a:solidFill>
                <a:latin typeface="Courier New" pitchFamily="49" charset="0"/>
              </a:rPr>
              <a:t> stop[i](true);</a:t>
            </a:r>
          </a:p>
          <a:p>
            <a:pPr eaLnBrk="1" hangingPunct="1">
              <a:lnSpc>
                <a:spcPct val="80000"/>
              </a:lnSpc>
              <a:buFontTx/>
              <a:buNone/>
            </a:pPr>
            <a:r>
              <a:rPr lang="en-US" sz="1600" kern="0" dirty="0">
                <a:solidFill>
                  <a:srgbClr val="FF0000"/>
                </a:solidFill>
                <a:latin typeface="Courier New" pitchFamily="49" charset="0"/>
              </a:rPr>
              <a:t>     } } } }</a:t>
            </a:r>
            <a:endParaRPr lang="fi-FI" sz="1600" kern="0" dirty="0">
              <a:solidFill>
                <a:srgbClr val="FF0000"/>
              </a:solidFill>
              <a:latin typeface="Courier New" pitchFamily="49" charset="0"/>
            </a:endParaRPr>
          </a:p>
        </p:txBody>
      </p:sp>
    </p:spTree>
    <p:extLst>
      <p:ext uri="{BB962C8B-B14F-4D97-AF65-F5344CB8AC3E}">
        <p14:creationId xmlns:p14="http://schemas.microsoft.com/office/powerpoint/2010/main" val="17919657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73D462-8D9A-4980-B8C0-BBF79E2A96A8}"/>
              </a:ext>
            </a:extLst>
          </p:cNvPr>
          <p:cNvSpPr>
            <a:spLocks noGrp="1"/>
          </p:cNvSpPr>
          <p:nvPr>
            <p:ph type="title"/>
          </p:nvPr>
        </p:nvSpPr>
        <p:spPr>
          <a:xfrm>
            <a:off x="314325" y="261267"/>
            <a:ext cx="8515350" cy="458788"/>
          </a:xfrm>
        </p:spPr>
        <p:txBody>
          <a:bodyPr/>
          <a:lstStyle/>
          <a:p>
            <a:r>
              <a:rPr lang="en-US" dirty="0" err="1"/>
              <a:t>Detecția</a:t>
            </a:r>
            <a:r>
              <a:rPr lang="en-US" dirty="0"/>
              <a:t> </a:t>
            </a:r>
            <a:r>
              <a:rPr lang="en-US" dirty="0" err="1"/>
              <a:t>terminării</a:t>
            </a:r>
            <a:r>
              <a:rPr lang="en-US" dirty="0"/>
              <a:t> </a:t>
            </a:r>
            <a:r>
              <a:rPr lang="en-US" dirty="0" err="1"/>
              <a:t>folosind</a:t>
            </a:r>
            <a:r>
              <a:rPr lang="en-US" dirty="0"/>
              <a:t> </a:t>
            </a:r>
            <a:r>
              <a:rPr lang="en-US" dirty="0" err="1"/>
              <a:t>marcaje</a:t>
            </a:r>
            <a:r>
              <a:rPr lang="ro-RO" dirty="0"/>
              <a:t> (</a:t>
            </a:r>
            <a:r>
              <a:rPr lang="en-US" dirty="0"/>
              <a:t>6</a:t>
            </a:r>
            <a:r>
              <a:rPr lang="ro-RO" dirty="0"/>
              <a:t>)</a:t>
            </a:r>
            <a:br>
              <a:rPr lang="en-US" dirty="0"/>
            </a:br>
            <a:endParaRPr lang="en-US" dirty="0"/>
          </a:p>
        </p:txBody>
      </p:sp>
      <p:sp>
        <p:nvSpPr>
          <p:cNvPr id="5" name="Rectangle 2">
            <a:extLst>
              <a:ext uri="{FF2B5EF4-FFF2-40B4-BE49-F238E27FC236}">
                <a16:creationId xmlns:a16="http://schemas.microsoft.com/office/drawing/2014/main" id="{B2BFC17F-4ACF-48AA-A2A6-7B25A6A5332E}"/>
              </a:ext>
            </a:extLst>
          </p:cNvPr>
          <p:cNvSpPr txBox="1">
            <a:spLocks noChangeArrowheads="1"/>
          </p:cNvSpPr>
          <p:nvPr/>
        </p:nvSpPr>
        <p:spPr bwMode="auto">
          <a:xfrm>
            <a:off x="0" y="908720"/>
            <a:ext cx="9144000" cy="5688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Font typeface="Times"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Wingdings" pitchFamily="2" charset="2"/>
              <a:buChar char="w"/>
              <a:defRPr sz="2800">
                <a:solidFill>
                  <a:schemeClr val="tx1"/>
                </a:solidFill>
                <a:latin typeface="+mn-lt"/>
              </a:defRPr>
            </a:lvl2pPr>
            <a:lvl3pPr marL="1085850" indent="-228600" algn="l" rtl="0" eaLnBrk="0" fontAlgn="base" hangingPunct="0">
              <a:spcBef>
                <a:spcPct val="20000"/>
              </a:spcBef>
              <a:spcAft>
                <a:spcPct val="0"/>
              </a:spcAft>
              <a:buClr>
                <a:schemeClr val="accent1"/>
              </a:buClr>
              <a:buFont typeface="Wingdings" pitchFamily="2" charset="2"/>
              <a:buChar char="§"/>
              <a:defRPr sz="2400">
                <a:solidFill>
                  <a:schemeClr val="tx1"/>
                </a:solidFill>
                <a:latin typeface="+mn-lt"/>
              </a:defRPr>
            </a:lvl3pPr>
            <a:lvl4pPr marL="1428750" indent="-228600" algn="l" rtl="0" eaLnBrk="0" fontAlgn="base" hangingPunct="0">
              <a:spcBef>
                <a:spcPct val="20000"/>
              </a:spcBef>
              <a:spcAft>
                <a:spcPct val="0"/>
              </a:spcAft>
              <a:buClr>
                <a:schemeClr val="accent2"/>
              </a:buClr>
              <a:buFont typeface="Times" charset="0"/>
              <a:buChar char="•"/>
              <a:defRPr sz="2000">
                <a:solidFill>
                  <a:schemeClr val="tx1"/>
                </a:solidFill>
                <a:latin typeface="+mn-lt"/>
              </a:defRPr>
            </a:lvl4pPr>
            <a:lvl5pPr marL="1771650" indent="-228600" algn="l" rtl="0" eaLnBrk="0" fontAlgn="base" hangingPunct="0">
              <a:spcBef>
                <a:spcPct val="20000"/>
              </a:spcBef>
              <a:spcAft>
                <a:spcPct val="0"/>
              </a:spcAft>
              <a:buClr>
                <a:schemeClr val="tx2"/>
              </a:buClr>
              <a:buFont typeface="Wingdings" pitchFamily="2" charset="2"/>
              <a:buChar char="§"/>
              <a:defRPr sz="2000">
                <a:solidFill>
                  <a:schemeClr val="tx1"/>
                </a:solidFill>
                <a:latin typeface="+mn-lt"/>
              </a:defRPr>
            </a:lvl5pPr>
            <a:lvl6pPr marL="22288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6pPr>
            <a:lvl7pPr marL="26860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7pPr>
            <a:lvl8pPr marL="31432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8pPr>
            <a:lvl9pPr marL="36004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9pPr>
          </a:lstStyle>
          <a:p>
            <a:pPr eaLnBrk="1" hangingPunct="1">
              <a:lnSpc>
                <a:spcPct val="80000"/>
              </a:lnSpc>
              <a:buFontTx/>
              <a:buNone/>
            </a:pPr>
            <a:r>
              <a:rPr lang="en-US" sz="1600" b="1" kern="0" dirty="0">
                <a:solidFill>
                  <a:srgbClr val="FF0000"/>
                </a:solidFill>
                <a:latin typeface="Courier New" pitchFamily="49" charset="0"/>
              </a:rPr>
              <a:t>process</a:t>
            </a:r>
            <a:r>
              <a:rPr lang="en-US" sz="1600" kern="0" dirty="0">
                <a:solidFill>
                  <a:srgbClr val="FF0000"/>
                </a:solidFill>
                <a:latin typeface="Courier New" pitchFamily="49" charset="0"/>
              </a:rPr>
              <a:t> </a:t>
            </a:r>
            <a:r>
              <a:rPr lang="en-US" sz="1600" kern="0" dirty="0" err="1">
                <a:solidFill>
                  <a:srgbClr val="FF0000"/>
                </a:solidFill>
                <a:latin typeface="Courier New" pitchFamily="49" charset="0"/>
              </a:rPr>
              <a:t>Prelucrare</a:t>
            </a:r>
            <a:r>
              <a:rPr lang="en-US" sz="1600" kern="0" dirty="0">
                <a:solidFill>
                  <a:srgbClr val="FF0000"/>
                </a:solidFill>
                <a:latin typeface="Courier New" pitchFamily="49" charset="0"/>
              </a:rPr>
              <a:t>[i=1 to N] {</a:t>
            </a:r>
          </a:p>
          <a:p>
            <a:pPr eaLnBrk="1" hangingPunct="1">
              <a:lnSpc>
                <a:spcPct val="80000"/>
              </a:lnSpc>
              <a:buFontTx/>
              <a:buNone/>
            </a:pPr>
            <a:r>
              <a:rPr lang="en-US" sz="1600" kern="0" dirty="0">
                <a:solidFill>
                  <a:srgbClr val="FF0000"/>
                </a:solidFill>
                <a:latin typeface="Courier New" pitchFamily="49" charset="0"/>
              </a:rPr>
              <a:t>  </a:t>
            </a:r>
            <a:r>
              <a:rPr lang="en-US" sz="1600" b="1" kern="0" dirty="0" err="1">
                <a:solidFill>
                  <a:srgbClr val="FF0000"/>
                </a:solidFill>
                <a:latin typeface="Courier New" pitchFamily="49" charset="0"/>
              </a:rPr>
              <a:t>tip_date</a:t>
            </a:r>
            <a:r>
              <a:rPr lang="en-US" sz="1600" kern="0" dirty="0">
                <a:solidFill>
                  <a:srgbClr val="FF0000"/>
                </a:solidFill>
                <a:latin typeface="Courier New" pitchFamily="49" charset="0"/>
              </a:rPr>
              <a:t> data; int id; bool term;</a:t>
            </a:r>
          </a:p>
          <a:p>
            <a:pPr eaLnBrk="1" hangingPunct="1">
              <a:lnSpc>
                <a:spcPct val="80000"/>
              </a:lnSpc>
              <a:buFontTx/>
              <a:buNone/>
            </a:pPr>
            <a:r>
              <a:rPr lang="en-US" sz="1600" kern="0" dirty="0">
                <a:solidFill>
                  <a:srgbClr val="FF0000"/>
                </a:solidFill>
                <a:latin typeface="Courier New" pitchFamily="49" charset="0"/>
              </a:rPr>
              <a:t>  </a:t>
            </a:r>
            <a:r>
              <a:rPr lang="en-US" sz="1600" kern="0" dirty="0" err="1">
                <a:solidFill>
                  <a:srgbClr val="FF0000"/>
                </a:solidFill>
                <a:latin typeface="Courier New" pitchFamily="49" charset="0"/>
              </a:rPr>
              <a:t>initializari</a:t>
            </a:r>
            <a:r>
              <a:rPr lang="en-US" sz="1600" kern="0" dirty="0">
                <a:solidFill>
                  <a:srgbClr val="FF0000"/>
                </a:solidFill>
                <a:latin typeface="Courier New" pitchFamily="49" charset="0"/>
              </a:rPr>
              <a:t>;</a:t>
            </a:r>
          </a:p>
          <a:p>
            <a:pPr eaLnBrk="1" hangingPunct="1">
              <a:lnSpc>
                <a:spcPct val="80000"/>
              </a:lnSpc>
              <a:buFontTx/>
              <a:buNone/>
            </a:pPr>
            <a:r>
              <a:rPr lang="en-US" sz="1600" kern="0" dirty="0">
                <a:solidFill>
                  <a:srgbClr val="FF0000"/>
                </a:solidFill>
                <a:latin typeface="Courier New" pitchFamily="49" charset="0"/>
              </a:rPr>
              <a:t>  term = false;</a:t>
            </a:r>
          </a:p>
          <a:p>
            <a:pPr eaLnBrk="1" hangingPunct="1">
              <a:lnSpc>
                <a:spcPct val="80000"/>
              </a:lnSpc>
              <a:buFontTx/>
              <a:buNone/>
            </a:pPr>
            <a:r>
              <a:rPr lang="en-US" sz="1600" kern="0" dirty="0">
                <a:solidFill>
                  <a:srgbClr val="FF0000"/>
                </a:solidFill>
                <a:latin typeface="Courier New" pitchFamily="49" charset="0"/>
              </a:rPr>
              <a:t>  </a:t>
            </a:r>
            <a:r>
              <a:rPr lang="en-US" sz="1600" b="1" kern="0" dirty="0">
                <a:solidFill>
                  <a:srgbClr val="FF0000"/>
                </a:solidFill>
                <a:latin typeface="Courier New" pitchFamily="49" charset="0"/>
              </a:rPr>
              <a:t>while</a:t>
            </a:r>
            <a:r>
              <a:rPr lang="en-US" sz="1600" kern="0" dirty="0">
                <a:solidFill>
                  <a:srgbClr val="FF0000"/>
                </a:solidFill>
                <a:latin typeface="Courier New" pitchFamily="49" charset="0"/>
              </a:rPr>
              <a:t> (NOT term) {</a:t>
            </a:r>
          </a:p>
          <a:p>
            <a:pPr eaLnBrk="1" hangingPunct="1">
              <a:lnSpc>
                <a:spcPct val="80000"/>
              </a:lnSpc>
              <a:buFontTx/>
              <a:buNone/>
            </a:pPr>
            <a:r>
              <a:rPr lang="en-US" sz="1600" kern="0" dirty="0">
                <a:solidFill>
                  <a:srgbClr val="FF0000"/>
                </a:solidFill>
                <a:latin typeface="Courier New" pitchFamily="49" charset="0"/>
              </a:rPr>
              <a:t>     </a:t>
            </a:r>
            <a:r>
              <a:rPr lang="en-US" sz="1600" b="1" kern="0" dirty="0">
                <a:solidFill>
                  <a:srgbClr val="FF0000"/>
                </a:solidFill>
                <a:latin typeface="Courier New" pitchFamily="49" charset="0"/>
              </a:rPr>
              <a:t>receive</a:t>
            </a:r>
            <a:r>
              <a:rPr lang="en-US" sz="1600" kern="0" dirty="0">
                <a:solidFill>
                  <a:srgbClr val="FF0000"/>
                </a:solidFill>
                <a:latin typeface="Courier New" pitchFamily="49" charset="0"/>
              </a:rPr>
              <a:t> chm[i](id, data);</a:t>
            </a:r>
          </a:p>
          <a:p>
            <a:pPr eaLnBrk="1" hangingPunct="1">
              <a:lnSpc>
                <a:spcPct val="80000"/>
              </a:lnSpc>
              <a:buFontTx/>
              <a:buNone/>
            </a:pPr>
            <a:r>
              <a:rPr lang="en-US" sz="1600" kern="0" dirty="0">
                <a:solidFill>
                  <a:srgbClr val="FF0000"/>
                </a:solidFill>
                <a:latin typeface="Courier New" pitchFamily="49" charset="0"/>
              </a:rPr>
              <a:t>     </a:t>
            </a:r>
            <a:r>
              <a:rPr lang="en-US" sz="1600" b="1" kern="0" dirty="0">
                <a:solidFill>
                  <a:srgbClr val="FF0000"/>
                </a:solidFill>
                <a:latin typeface="Courier New" pitchFamily="49" charset="0"/>
              </a:rPr>
              <a:t>if</a:t>
            </a:r>
            <a:r>
              <a:rPr lang="en-US" sz="1600" kern="0" dirty="0">
                <a:solidFill>
                  <a:srgbClr val="FF0000"/>
                </a:solidFill>
                <a:latin typeface="Courier New" pitchFamily="49" charset="0"/>
              </a:rPr>
              <a:t> (data==</a:t>
            </a:r>
            <a:r>
              <a:rPr lang="en-US" sz="1600" kern="0" dirty="0" err="1">
                <a:solidFill>
                  <a:srgbClr val="FF0000"/>
                </a:solidFill>
                <a:latin typeface="Courier New" pitchFamily="49" charset="0"/>
              </a:rPr>
              <a:t>marcaj</a:t>
            </a:r>
            <a:r>
              <a:rPr lang="en-US" sz="1600" kern="0" dirty="0">
                <a:solidFill>
                  <a:srgbClr val="FF0000"/>
                </a:solidFill>
                <a:latin typeface="Courier New" pitchFamily="49" charset="0"/>
              </a:rPr>
              <a:t>) </a:t>
            </a:r>
            <a:r>
              <a:rPr lang="en-US" sz="1600" b="1" kern="0" dirty="0">
                <a:solidFill>
                  <a:srgbClr val="FF0000"/>
                </a:solidFill>
                <a:latin typeface="Courier New" pitchFamily="49" charset="0"/>
              </a:rPr>
              <a:t>send</a:t>
            </a:r>
            <a:r>
              <a:rPr lang="en-US" sz="1600" kern="0" dirty="0">
                <a:solidFill>
                  <a:srgbClr val="FF0000"/>
                </a:solidFill>
                <a:latin typeface="Courier New" pitchFamily="49" charset="0"/>
              </a:rPr>
              <a:t> </a:t>
            </a:r>
            <a:r>
              <a:rPr lang="en-US" sz="1600" kern="0" dirty="0" err="1">
                <a:solidFill>
                  <a:srgbClr val="FF0000"/>
                </a:solidFill>
                <a:latin typeface="Courier New" pitchFamily="49" charset="0"/>
              </a:rPr>
              <a:t>chs</a:t>
            </a:r>
            <a:r>
              <a:rPr lang="en-US" sz="1600" kern="0" dirty="0">
                <a:solidFill>
                  <a:srgbClr val="FF0000"/>
                </a:solidFill>
                <a:latin typeface="Courier New" pitchFamily="49" charset="0"/>
              </a:rPr>
              <a:t>[i](</a:t>
            </a:r>
            <a:r>
              <a:rPr lang="en-US" sz="1600" kern="0" dirty="0" err="1">
                <a:solidFill>
                  <a:srgbClr val="FF0000"/>
                </a:solidFill>
                <a:latin typeface="Courier New" pitchFamily="49" charset="0"/>
              </a:rPr>
              <a:t>receptie-marcaj,id</a:t>
            </a:r>
            <a:r>
              <a:rPr lang="en-US" sz="1600" kern="0" dirty="0">
                <a:solidFill>
                  <a:srgbClr val="FF0000"/>
                </a:solidFill>
                <a:latin typeface="Courier New" pitchFamily="49" charset="0"/>
              </a:rPr>
              <a:t>);</a:t>
            </a:r>
          </a:p>
          <a:p>
            <a:pPr eaLnBrk="1" hangingPunct="1">
              <a:lnSpc>
                <a:spcPct val="80000"/>
              </a:lnSpc>
              <a:buFontTx/>
              <a:buNone/>
            </a:pPr>
            <a:r>
              <a:rPr lang="en-US" sz="1600" kern="0" dirty="0">
                <a:solidFill>
                  <a:srgbClr val="FF0000"/>
                </a:solidFill>
                <a:latin typeface="Courier New" pitchFamily="49" charset="0"/>
              </a:rPr>
              <a:t>     </a:t>
            </a:r>
            <a:r>
              <a:rPr lang="en-US" sz="1600" b="1" kern="0" dirty="0">
                <a:solidFill>
                  <a:srgbClr val="FF0000"/>
                </a:solidFill>
                <a:latin typeface="Courier New" pitchFamily="49" charset="0"/>
              </a:rPr>
              <a:t>else if </a:t>
            </a:r>
            <a:r>
              <a:rPr lang="en-US" sz="1600" kern="0" dirty="0">
                <a:solidFill>
                  <a:srgbClr val="FF0000"/>
                </a:solidFill>
                <a:latin typeface="Courier New" pitchFamily="49" charset="0"/>
              </a:rPr>
              <a:t>(data&lt;&gt;</a:t>
            </a:r>
            <a:r>
              <a:rPr lang="en-US" sz="1600" kern="0" dirty="0" err="1">
                <a:solidFill>
                  <a:srgbClr val="FF0000"/>
                </a:solidFill>
                <a:latin typeface="Courier New" pitchFamily="49" charset="0"/>
              </a:rPr>
              <a:t>marcaj</a:t>
            </a:r>
            <a:r>
              <a:rPr lang="en-US" sz="1600" kern="0" dirty="0">
                <a:solidFill>
                  <a:srgbClr val="FF0000"/>
                </a:solidFill>
                <a:latin typeface="Courier New" pitchFamily="49" charset="0"/>
              </a:rPr>
              <a:t>) {</a:t>
            </a:r>
          </a:p>
          <a:p>
            <a:pPr eaLnBrk="1" hangingPunct="1">
              <a:lnSpc>
                <a:spcPct val="80000"/>
              </a:lnSpc>
              <a:buFontTx/>
              <a:buNone/>
            </a:pPr>
            <a:r>
              <a:rPr lang="en-US" sz="1600" kern="0" dirty="0">
                <a:solidFill>
                  <a:srgbClr val="FF0000"/>
                </a:solidFill>
                <a:latin typeface="Courier New" pitchFamily="49" charset="0"/>
              </a:rPr>
              <a:t>         </a:t>
            </a:r>
            <a:r>
              <a:rPr lang="en-US" sz="1600" b="1" kern="0" dirty="0">
                <a:solidFill>
                  <a:srgbClr val="FF0000"/>
                </a:solidFill>
                <a:latin typeface="Courier New" pitchFamily="49" charset="0"/>
              </a:rPr>
              <a:t>send</a:t>
            </a:r>
            <a:r>
              <a:rPr lang="en-US" sz="1600" kern="0" dirty="0">
                <a:solidFill>
                  <a:srgbClr val="FF0000"/>
                </a:solidFill>
                <a:latin typeface="Courier New" pitchFamily="49" charset="0"/>
              </a:rPr>
              <a:t> </a:t>
            </a:r>
            <a:r>
              <a:rPr lang="en-US" sz="1600" kern="0" dirty="0" err="1">
                <a:solidFill>
                  <a:srgbClr val="FF0000"/>
                </a:solidFill>
                <a:latin typeface="Courier New" pitchFamily="49" charset="0"/>
              </a:rPr>
              <a:t>chs</a:t>
            </a:r>
            <a:r>
              <a:rPr lang="en-US" sz="1600" kern="0" dirty="0">
                <a:solidFill>
                  <a:srgbClr val="FF0000"/>
                </a:solidFill>
                <a:latin typeface="Courier New" pitchFamily="49" charset="0"/>
              </a:rPr>
              <a:t>[i](</a:t>
            </a:r>
            <a:r>
              <a:rPr lang="en-US" sz="1600" kern="0" dirty="0" err="1">
                <a:solidFill>
                  <a:srgbClr val="FF0000"/>
                </a:solidFill>
                <a:latin typeface="Courier New" pitchFamily="49" charset="0"/>
              </a:rPr>
              <a:t>receptie</a:t>
            </a:r>
            <a:r>
              <a:rPr lang="en-US" sz="1600" kern="0" dirty="0">
                <a:solidFill>
                  <a:srgbClr val="FF0000"/>
                </a:solidFill>
                <a:latin typeface="Courier New" pitchFamily="49" charset="0"/>
              </a:rPr>
              <a:t>, id);</a:t>
            </a:r>
          </a:p>
          <a:p>
            <a:pPr eaLnBrk="1" hangingPunct="1">
              <a:lnSpc>
                <a:spcPct val="80000"/>
              </a:lnSpc>
              <a:buFontTx/>
              <a:buNone/>
            </a:pPr>
            <a:r>
              <a:rPr lang="en-US" sz="1600" kern="0" dirty="0">
                <a:solidFill>
                  <a:srgbClr val="FF0000"/>
                </a:solidFill>
                <a:latin typeface="Courier New" pitchFamily="49" charset="0"/>
              </a:rPr>
              <a:t>         </a:t>
            </a:r>
            <a:r>
              <a:rPr lang="en-US" sz="1600" kern="0" dirty="0" err="1">
                <a:solidFill>
                  <a:srgbClr val="FF0000"/>
                </a:solidFill>
                <a:latin typeface="Courier New" pitchFamily="49" charset="0"/>
              </a:rPr>
              <a:t>realizeaz</a:t>
            </a:r>
            <a:r>
              <a:rPr lang="ro-RO" sz="1600" kern="0" dirty="0">
                <a:solidFill>
                  <a:srgbClr val="FF0000"/>
                </a:solidFill>
                <a:latin typeface="Courier New" pitchFamily="49" charset="0"/>
              </a:rPr>
              <a:t>ă</a:t>
            </a:r>
            <a:r>
              <a:rPr lang="en-US" sz="1600" kern="0" dirty="0">
                <a:solidFill>
                  <a:srgbClr val="FF0000"/>
                </a:solidFill>
                <a:latin typeface="Courier New" pitchFamily="49" charset="0"/>
              </a:rPr>
              <a:t> </a:t>
            </a:r>
            <a:r>
              <a:rPr lang="en-US" sz="1600" kern="0" dirty="0" err="1">
                <a:solidFill>
                  <a:srgbClr val="FF0000"/>
                </a:solidFill>
                <a:latin typeface="Courier New" pitchFamily="49" charset="0"/>
              </a:rPr>
              <a:t>prelucrare</a:t>
            </a:r>
            <a:endParaRPr lang="en-US" sz="1600" kern="0" dirty="0">
              <a:solidFill>
                <a:srgbClr val="FF0000"/>
              </a:solidFill>
              <a:latin typeface="Courier New" pitchFamily="49" charset="0"/>
            </a:endParaRPr>
          </a:p>
          <a:p>
            <a:pPr eaLnBrk="1" hangingPunct="1">
              <a:lnSpc>
                <a:spcPct val="80000"/>
              </a:lnSpc>
              <a:buFontTx/>
              <a:buNone/>
            </a:pPr>
            <a:r>
              <a:rPr lang="en-US" sz="1600" kern="0" dirty="0">
                <a:solidFill>
                  <a:srgbClr val="FF0000"/>
                </a:solidFill>
                <a:latin typeface="Courier New" pitchFamily="49" charset="0"/>
              </a:rPr>
              <a:t>         ....</a:t>
            </a:r>
          </a:p>
          <a:p>
            <a:pPr eaLnBrk="1" hangingPunct="1">
              <a:lnSpc>
                <a:spcPct val="80000"/>
              </a:lnSpc>
              <a:buFontTx/>
              <a:buNone/>
            </a:pPr>
            <a:r>
              <a:rPr lang="en-US" sz="1600" kern="0" dirty="0">
                <a:solidFill>
                  <a:srgbClr val="FF0000"/>
                </a:solidFill>
                <a:latin typeface="Courier New" pitchFamily="49" charset="0"/>
              </a:rPr>
              <a:t>         </a:t>
            </a:r>
            <a:r>
              <a:rPr lang="en-US" sz="1600" b="1" kern="0" dirty="0">
                <a:solidFill>
                  <a:srgbClr val="FF0000"/>
                </a:solidFill>
                <a:latin typeface="Courier New" pitchFamily="49" charset="0"/>
              </a:rPr>
              <a:t>send</a:t>
            </a:r>
            <a:r>
              <a:rPr lang="en-US" sz="1600" kern="0" dirty="0">
                <a:solidFill>
                  <a:srgbClr val="FF0000"/>
                </a:solidFill>
                <a:latin typeface="Courier New" pitchFamily="49" charset="0"/>
              </a:rPr>
              <a:t> chm[j](i, data);</a:t>
            </a:r>
          </a:p>
          <a:p>
            <a:pPr eaLnBrk="1" hangingPunct="1">
              <a:lnSpc>
                <a:spcPct val="80000"/>
              </a:lnSpc>
              <a:buFontTx/>
              <a:buNone/>
            </a:pPr>
            <a:r>
              <a:rPr lang="en-US" sz="1600" kern="0" dirty="0">
                <a:solidFill>
                  <a:srgbClr val="FF0000"/>
                </a:solidFill>
                <a:latin typeface="Courier New" pitchFamily="49" charset="0"/>
              </a:rPr>
              <a:t>         </a:t>
            </a:r>
            <a:r>
              <a:rPr lang="en-US" sz="1600" b="1" kern="0" dirty="0">
                <a:solidFill>
                  <a:srgbClr val="FF0000"/>
                </a:solidFill>
                <a:latin typeface="Courier New" pitchFamily="49" charset="0"/>
              </a:rPr>
              <a:t>send</a:t>
            </a:r>
            <a:r>
              <a:rPr lang="en-US" sz="1600" kern="0" dirty="0">
                <a:solidFill>
                  <a:srgbClr val="FF0000"/>
                </a:solidFill>
                <a:latin typeface="Courier New" pitchFamily="49" charset="0"/>
              </a:rPr>
              <a:t> </a:t>
            </a:r>
            <a:r>
              <a:rPr lang="en-US" sz="1600" kern="0" dirty="0" err="1">
                <a:solidFill>
                  <a:srgbClr val="FF0000"/>
                </a:solidFill>
                <a:latin typeface="Courier New" pitchFamily="49" charset="0"/>
              </a:rPr>
              <a:t>chs</a:t>
            </a:r>
            <a:r>
              <a:rPr lang="en-US" sz="1600" kern="0" dirty="0">
                <a:solidFill>
                  <a:srgbClr val="FF0000"/>
                </a:solidFill>
                <a:latin typeface="Courier New" pitchFamily="49" charset="0"/>
              </a:rPr>
              <a:t>[i](</a:t>
            </a:r>
            <a:r>
              <a:rPr lang="en-US" sz="1600" kern="0" dirty="0" err="1">
                <a:solidFill>
                  <a:srgbClr val="FF0000"/>
                </a:solidFill>
                <a:latin typeface="Courier New" pitchFamily="49" charset="0"/>
              </a:rPr>
              <a:t>transmitere</a:t>
            </a:r>
            <a:r>
              <a:rPr lang="en-US" sz="1600" kern="0" dirty="0">
                <a:solidFill>
                  <a:srgbClr val="FF0000"/>
                </a:solidFill>
                <a:latin typeface="Courier New" pitchFamily="49" charset="0"/>
              </a:rPr>
              <a:t>, j);</a:t>
            </a:r>
          </a:p>
          <a:p>
            <a:pPr eaLnBrk="1" hangingPunct="1">
              <a:lnSpc>
                <a:spcPct val="80000"/>
              </a:lnSpc>
              <a:buFontTx/>
              <a:buNone/>
            </a:pPr>
            <a:r>
              <a:rPr lang="en-US" sz="1600" kern="0" dirty="0">
                <a:solidFill>
                  <a:srgbClr val="FF0000"/>
                </a:solidFill>
                <a:latin typeface="Courier New" pitchFamily="49" charset="0"/>
              </a:rPr>
              <a:t>         ...</a:t>
            </a:r>
          </a:p>
          <a:p>
            <a:pPr eaLnBrk="1" hangingPunct="1">
              <a:lnSpc>
                <a:spcPct val="80000"/>
              </a:lnSpc>
              <a:buFontTx/>
              <a:buNone/>
            </a:pPr>
            <a:r>
              <a:rPr lang="en-US" sz="1600" kern="0" dirty="0">
                <a:solidFill>
                  <a:srgbClr val="FF0000"/>
                </a:solidFill>
                <a:latin typeface="Courier New" pitchFamily="49" charset="0"/>
              </a:rPr>
              <a:t>         </a:t>
            </a:r>
            <a:r>
              <a:rPr lang="en-US" sz="1600" b="1" kern="0" dirty="0">
                <a:solidFill>
                  <a:srgbClr val="FF0000"/>
                </a:solidFill>
                <a:latin typeface="Courier New" pitchFamily="49" charset="0"/>
              </a:rPr>
              <a:t>if</a:t>
            </a:r>
            <a:r>
              <a:rPr lang="en-US" sz="1600" kern="0" dirty="0">
                <a:solidFill>
                  <a:srgbClr val="FF0000"/>
                </a:solidFill>
                <a:latin typeface="Courier New" pitchFamily="49" charset="0"/>
              </a:rPr>
              <a:t> (decizie de </a:t>
            </a:r>
            <a:r>
              <a:rPr lang="en-US" sz="1600" kern="0" dirty="0" err="1">
                <a:solidFill>
                  <a:srgbClr val="FF0000"/>
                </a:solidFill>
                <a:latin typeface="Courier New" pitchFamily="49" charset="0"/>
              </a:rPr>
              <a:t>terminare</a:t>
            </a:r>
            <a:r>
              <a:rPr lang="en-US" sz="1600" kern="0" dirty="0">
                <a:solidFill>
                  <a:srgbClr val="FF0000"/>
                </a:solidFill>
                <a:latin typeface="Courier New" pitchFamily="49" charset="0"/>
              </a:rPr>
              <a:t>) term = true;</a:t>
            </a:r>
          </a:p>
          <a:p>
            <a:pPr eaLnBrk="1" hangingPunct="1">
              <a:lnSpc>
                <a:spcPct val="80000"/>
              </a:lnSpc>
              <a:buFontTx/>
              <a:buNone/>
            </a:pPr>
            <a:r>
              <a:rPr lang="en-US" sz="1600" kern="0" dirty="0">
                <a:solidFill>
                  <a:srgbClr val="FF0000"/>
                </a:solidFill>
                <a:latin typeface="Courier New" pitchFamily="49" charset="0"/>
              </a:rPr>
              <a:t>     </a:t>
            </a:r>
            <a:r>
              <a:rPr lang="en-US" sz="1600" b="1" kern="0" dirty="0">
                <a:solidFill>
                  <a:srgbClr val="FF0000"/>
                </a:solidFill>
                <a:latin typeface="Courier New" pitchFamily="49" charset="0"/>
              </a:rPr>
              <a:t>}</a:t>
            </a:r>
            <a:endParaRPr lang="en-US" sz="1600" kern="0" dirty="0">
              <a:solidFill>
                <a:srgbClr val="FF0000"/>
              </a:solidFill>
              <a:latin typeface="Courier New" pitchFamily="49" charset="0"/>
            </a:endParaRPr>
          </a:p>
          <a:p>
            <a:pPr eaLnBrk="1" hangingPunct="1">
              <a:lnSpc>
                <a:spcPct val="80000"/>
              </a:lnSpc>
              <a:buFontTx/>
              <a:buNone/>
            </a:pPr>
            <a:r>
              <a:rPr lang="en-US" sz="1600" kern="0" dirty="0">
                <a:solidFill>
                  <a:srgbClr val="FF0000"/>
                </a:solidFill>
                <a:latin typeface="Courier New" pitchFamily="49" charset="0"/>
              </a:rPr>
              <a:t>  </a:t>
            </a:r>
            <a:r>
              <a:rPr lang="en-US" sz="1600" b="1" kern="0" dirty="0">
                <a:solidFill>
                  <a:srgbClr val="FF0000"/>
                </a:solidFill>
                <a:latin typeface="Courier New" pitchFamily="49" charset="0"/>
              </a:rPr>
              <a:t>}</a:t>
            </a:r>
            <a:endParaRPr lang="en-US" sz="1600" kern="0" dirty="0">
              <a:solidFill>
                <a:srgbClr val="FF0000"/>
              </a:solidFill>
              <a:latin typeface="Courier New" pitchFamily="49" charset="0"/>
            </a:endParaRPr>
          </a:p>
          <a:p>
            <a:pPr eaLnBrk="1" hangingPunct="1">
              <a:lnSpc>
                <a:spcPct val="80000"/>
              </a:lnSpc>
              <a:buFontTx/>
              <a:buNone/>
            </a:pPr>
            <a:r>
              <a:rPr lang="en-US" sz="1600" kern="0" dirty="0">
                <a:solidFill>
                  <a:srgbClr val="FF0000"/>
                </a:solidFill>
                <a:latin typeface="Courier New" pitchFamily="49" charset="0"/>
              </a:rPr>
              <a:t>  term =false;</a:t>
            </a:r>
          </a:p>
          <a:p>
            <a:pPr eaLnBrk="1" hangingPunct="1">
              <a:lnSpc>
                <a:spcPct val="80000"/>
              </a:lnSpc>
              <a:buFontTx/>
              <a:buNone/>
            </a:pPr>
            <a:r>
              <a:rPr lang="en-US" sz="1600" kern="0" dirty="0">
                <a:solidFill>
                  <a:srgbClr val="FF0000"/>
                </a:solidFill>
                <a:latin typeface="Courier New" pitchFamily="49" charset="0"/>
              </a:rPr>
              <a:t>  </a:t>
            </a:r>
            <a:r>
              <a:rPr lang="en-US" sz="1600" b="1" kern="0" dirty="0">
                <a:solidFill>
                  <a:srgbClr val="FF0000"/>
                </a:solidFill>
                <a:latin typeface="Courier New" pitchFamily="49" charset="0"/>
              </a:rPr>
              <a:t>while</a:t>
            </a:r>
            <a:r>
              <a:rPr lang="en-US" sz="1600" kern="0" dirty="0">
                <a:solidFill>
                  <a:srgbClr val="FF0000"/>
                </a:solidFill>
                <a:latin typeface="Courier New" pitchFamily="49" charset="0"/>
              </a:rPr>
              <a:t> (NOT term) {</a:t>
            </a:r>
          </a:p>
          <a:p>
            <a:pPr eaLnBrk="1" hangingPunct="1">
              <a:lnSpc>
                <a:spcPct val="80000"/>
              </a:lnSpc>
              <a:buFontTx/>
              <a:buNone/>
            </a:pPr>
            <a:r>
              <a:rPr lang="en-US" sz="1600" kern="0" dirty="0">
                <a:solidFill>
                  <a:srgbClr val="FF0000"/>
                </a:solidFill>
                <a:latin typeface="Courier New" pitchFamily="49" charset="0"/>
              </a:rPr>
              <a:t>     </a:t>
            </a:r>
            <a:r>
              <a:rPr lang="en-US" sz="1600" b="1" kern="0" dirty="0">
                <a:solidFill>
                  <a:srgbClr val="FF0000"/>
                </a:solidFill>
                <a:latin typeface="Courier New" pitchFamily="49" charset="0"/>
              </a:rPr>
              <a:t>send</a:t>
            </a:r>
            <a:r>
              <a:rPr lang="en-US" sz="1600" kern="0" dirty="0">
                <a:solidFill>
                  <a:srgbClr val="FF0000"/>
                </a:solidFill>
                <a:latin typeface="Courier New" pitchFamily="49" charset="0"/>
              </a:rPr>
              <a:t> </a:t>
            </a:r>
            <a:r>
              <a:rPr lang="en-US" sz="1600" kern="0" dirty="0" err="1">
                <a:solidFill>
                  <a:srgbClr val="FF0000"/>
                </a:solidFill>
                <a:latin typeface="Courier New" pitchFamily="49" charset="0"/>
              </a:rPr>
              <a:t>chs</a:t>
            </a:r>
            <a:r>
              <a:rPr lang="en-US" sz="1600" kern="0" dirty="0">
                <a:solidFill>
                  <a:srgbClr val="FF0000"/>
                </a:solidFill>
                <a:latin typeface="Courier New" pitchFamily="49" charset="0"/>
              </a:rPr>
              <a:t>[i](</a:t>
            </a:r>
            <a:r>
              <a:rPr lang="en-US" sz="1600" kern="0" dirty="0" err="1">
                <a:solidFill>
                  <a:srgbClr val="FF0000"/>
                </a:solidFill>
                <a:latin typeface="Courier New" pitchFamily="49" charset="0"/>
              </a:rPr>
              <a:t>terminare</a:t>
            </a:r>
            <a:r>
              <a:rPr lang="en-US" sz="1600" kern="0" dirty="0">
                <a:solidFill>
                  <a:srgbClr val="FF0000"/>
                </a:solidFill>
                <a:latin typeface="Courier New" pitchFamily="49" charset="0"/>
              </a:rPr>
              <a:t>, i);</a:t>
            </a:r>
          </a:p>
          <a:p>
            <a:pPr eaLnBrk="1" hangingPunct="1">
              <a:lnSpc>
                <a:spcPct val="80000"/>
              </a:lnSpc>
              <a:buFontTx/>
              <a:buNone/>
            </a:pPr>
            <a:r>
              <a:rPr lang="en-US" sz="1600" kern="0" dirty="0">
                <a:solidFill>
                  <a:srgbClr val="FF0000"/>
                </a:solidFill>
                <a:latin typeface="Courier New" pitchFamily="49" charset="0"/>
              </a:rPr>
              <a:t>     </a:t>
            </a:r>
            <a:r>
              <a:rPr lang="en-US" sz="1600" b="1" kern="0" dirty="0">
                <a:solidFill>
                  <a:srgbClr val="FF0000"/>
                </a:solidFill>
                <a:latin typeface="Courier New" pitchFamily="49" charset="0"/>
              </a:rPr>
              <a:t>receive</a:t>
            </a:r>
            <a:r>
              <a:rPr lang="en-US" sz="1600" kern="0" dirty="0">
                <a:solidFill>
                  <a:srgbClr val="FF0000"/>
                </a:solidFill>
                <a:latin typeface="Courier New" pitchFamily="49" charset="0"/>
              </a:rPr>
              <a:t> stop[i](term);</a:t>
            </a:r>
          </a:p>
          <a:p>
            <a:pPr eaLnBrk="1" hangingPunct="1">
              <a:lnSpc>
                <a:spcPct val="80000"/>
              </a:lnSpc>
              <a:buFontTx/>
              <a:buNone/>
            </a:pPr>
            <a:r>
              <a:rPr lang="en-US" sz="1600" kern="0" dirty="0">
                <a:solidFill>
                  <a:srgbClr val="FF0000"/>
                </a:solidFill>
                <a:latin typeface="Courier New" pitchFamily="49" charset="0"/>
              </a:rPr>
              <a:t>  </a:t>
            </a:r>
            <a:r>
              <a:rPr lang="en-US" sz="1600" b="1" kern="0" dirty="0">
                <a:solidFill>
                  <a:srgbClr val="FF0000"/>
                </a:solidFill>
                <a:latin typeface="Courier New" pitchFamily="49" charset="0"/>
              </a:rPr>
              <a:t>}</a:t>
            </a:r>
            <a:endParaRPr lang="en-US" sz="1600" kern="0" dirty="0">
              <a:solidFill>
                <a:srgbClr val="FF0000"/>
              </a:solidFill>
              <a:latin typeface="Courier New" pitchFamily="49" charset="0"/>
            </a:endParaRPr>
          </a:p>
          <a:p>
            <a:pPr eaLnBrk="1" hangingPunct="1">
              <a:lnSpc>
                <a:spcPct val="80000"/>
              </a:lnSpc>
              <a:buFontTx/>
              <a:buNone/>
            </a:pPr>
            <a:r>
              <a:rPr lang="en-US" sz="1600" kern="0" dirty="0">
                <a:solidFill>
                  <a:srgbClr val="FF0000"/>
                </a:solidFill>
                <a:latin typeface="Courier New" pitchFamily="49" charset="0"/>
              </a:rPr>
              <a:t>  </a:t>
            </a:r>
            <a:r>
              <a:rPr lang="en-US" sz="1600" b="1" kern="0" dirty="0">
                <a:solidFill>
                  <a:srgbClr val="FF0000"/>
                </a:solidFill>
                <a:latin typeface="Courier New" pitchFamily="49" charset="0"/>
              </a:rPr>
              <a:t>stop</a:t>
            </a:r>
            <a:r>
              <a:rPr lang="en-US" sz="1600" kern="0" dirty="0">
                <a:solidFill>
                  <a:srgbClr val="FF0000"/>
                </a:solidFill>
                <a:latin typeface="Courier New" pitchFamily="49" charset="0"/>
              </a:rPr>
              <a:t>;</a:t>
            </a:r>
          </a:p>
        </p:txBody>
      </p:sp>
    </p:spTree>
    <p:extLst>
      <p:ext uri="{BB962C8B-B14F-4D97-AF65-F5344CB8AC3E}">
        <p14:creationId xmlns:p14="http://schemas.microsoft.com/office/powerpoint/2010/main" val="30930530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9FACB-5C80-5B4C-9A8C-F94A19F292DB}"/>
              </a:ext>
            </a:extLst>
          </p:cNvPr>
          <p:cNvSpPr>
            <a:spLocks noGrp="1"/>
          </p:cNvSpPr>
          <p:nvPr>
            <p:ph type="title"/>
          </p:nvPr>
        </p:nvSpPr>
        <p:spPr>
          <a:xfrm>
            <a:off x="860470" y="646251"/>
            <a:ext cx="8515350" cy="458788"/>
          </a:xfrm>
        </p:spPr>
        <p:txBody>
          <a:bodyPr/>
          <a:lstStyle/>
          <a:p>
            <a:r>
              <a:rPr lang="en-US" dirty="0" err="1"/>
              <a:t>Algoritmul</a:t>
            </a:r>
            <a:r>
              <a:rPr lang="en-US" dirty="0"/>
              <a:t> </a:t>
            </a:r>
            <a:r>
              <a:rPr lang="en-US" dirty="0" err="1"/>
              <a:t>lui</a:t>
            </a:r>
            <a:r>
              <a:rPr lang="en-US" dirty="0"/>
              <a:t> Huang</a:t>
            </a:r>
            <a:endParaRPr lang="ro-RO" dirty="0"/>
          </a:p>
        </p:txBody>
      </p:sp>
      <p:pic>
        <p:nvPicPr>
          <p:cNvPr id="4" name="Picture 3">
            <a:extLst>
              <a:ext uri="{FF2B5EF4-FFF2-40B4-BE49-F238E27FC236}">
                <a16:creationId xmlns:a16="http://schemas.microsoft.com/office/drawing/2014/main" id="{3758D9AD-C122-AC4F-B4BE-5D9B2A316314}"/>
              </a:ext>
            </a:extLst>
          </p:cNvPr>
          <p:cNvPicPr>
            <a:picLocks noChangeAspect="1"/>
          </p:cNvPicPr>
          <p:nvPr/>
        </p:nvPicPr>
        <p:blipFill>
          <a:blip r:embed="rId2"/>
          <a:stretch>
            <a:fillRect/>
          </a:stretch>
        </p:blipFill>
        <p:spPr>
          <a:xfrm>
            <a:off x="1584101" y="1530946"/>
            <a:ext cx="5975797" cy="4156718"/>
          </a:xfrm>
          <a:prstGeom prst="rect">
            <a:avLst/>
          </a:prstGeom>
        </p:spPr>
      </p:pic>
      <p:sp>
        <p:nvSpPr>
          <p:cNvPr id="5" name="Rectangle 4">
            <a:extLst>
              <a:ext uri="{FF2B5EF4-FFF2-40B4-BE49-F238E27FC236}">
                <a16:creationId xmlns:a16="http://schemas.microsoft.com/office/drawing/2014/main" id="{30C24EE8-94E4-F549-8155-FD278B3494B4}"/>
              </a:ext>
            </a:extLst>
          </p:cNvPr>
          <p:cNvSpPr/>
          <p:nvPr/>
        </p:nvSpPr>
        <p:spPr>
          <a:xfrm>
            <a:off x="2285999" y="5790405"/>
            <a:ext cx="4572000" cy="646331"/>
          </a:xfrm>
          <a:prstGeom prst="rect">
            <a:avLst/>
          </a:prstGeom>
        </p:spPr>
        <p:txBody>
          <a:bodyPr>
            <a:spAutoFit/>
          </a:bodyPr>
          <a:lstStyle/>
          <a:p>
            <a:r>
              <a:rPr lang="ro-RO" sz="1200" dirty="0">
                <a:solidFill>
                  <a:srgbClr val="222222"/>
                </a:solidFill>
              </a:rPr>
              <a:t>Huang, S-T. "</a:t>
            </a:r>
            <a:r>
              <a:rPr lang="ro-RO" sz="1200" dirty="0" err="1">
                <a:solidFill>
                  <a:srgbClr val="222222"/>
                </a:solidFill>
              </a:rPr>
              <a:t>Detecting</a:t>
            </a:r>
            <a:r>
              <a:rPr lang="ro-RO" sz="1200" dirty="0">
                <a:solidFill>
                  <a:srgbClr val="222222"/>
                </a:solidFill>
              </a:rPr>
              <a:t> </a:t>
            </a:r>
            <a:r>
              <a:rPr lang="ro-RO" sz="1200" dirty="0" err="1">
                <a:solidFill>
                  <a:srgbClr val="222222"/>
                </a:solidFill>
              </a:rPr>
              <a:t>termination</a:t>
            </a:r>
            <a:r>
              <a:rPr lang="ro-RO" sz="1200" dirty="0">
                <a:solidFill>
                  <a:srgbClr val="222222"/>
                </a:solidFill>
              </a:rPr>
              <a:t> of </a:t>
            </a:r>
            <a:r>
              <a:rPr lang="ro-RO" sz="1200" dirty="0" err="1">
                <a:solidFill>
                  <a:srgbClr val="222222"/>
                </a:solidFill>
              </a:rPr>
              <a:t>distributed</a:t>
            </a:r>
            <a:r>
              <a:rPr lang="ro-RO" sz="1200" dirty="0">
                <a:solidFill>
                  <a:srgbClr val="222222"/>
                </a:solidFill>
              </a:rPr>
              <a:t> </a:t>
            </a:r>
            <a:r>
              <a:rPr lang="ro-RO" sz="1200" dirty="0" err="1">
                <a:solidFill>
                  <a:srgbClr val="222222"/>
                </a:solidFill>
              </a:rPr>
              <a:t>computations</a:t>
            </a:r>
            <a:r>
              <a:rPr lang="ro-RO" sz="1200" dirty="0">
                <a:solidFill>
                  <a:srgbClr val="222222"/>
                </a:solidFill>
              </a:rPr>
              <a:t> </a:t>
            </a:r>
            <a:r>
              <a:rPr lang="ro-RO" sz="1200" dirty="0" err="1">
                <a:solidFill>
                  <a:srgbClr val="222222"/>
                </a:solidFill>
              </a:rPr>
              <a:t>by</a:t>
            </a:r>
            <a:r>
              <a:rPr lang="ro-RO" sz="1200" dirty="0">
                <a:solidFill>
                  <a:srgbClr val="222222"/>
                </a:solidFill>
              </a:rPr>
              <a:t> </a:t>
            </a:r>
            <a:r>
              <a:rPr lang="ro-RO" sz="1200" dirty="0" err="1">
                <a:solidFill>
                  <a:srgbClr val="222222"/>
                </a:solidFill>
              </a:rPr>
              <a:t>external</a:t>
            </a:r>
            <a:r>
              <a:rPr lang="ro-RO" sz="1200" dirty="0">
                <a:solidFill>
                  <a:srgbClr val="222222"/>
                </a:solidFill>
              </a:rPr>
              <a:t> </a:t>
            </a:r>
            <a:r>
              <a:rPr lang="ro-RO" sz="1200" dirty="0" err="1">
                <a:solidFill>
                  <a:srgbClr val="222222"/>
                </a:solidFill>
              </a:rPr>
              <a:t>agents</a:t>
            </a:r>
            <a:r>
              <a:rPr lang="ro-RO" sz="1200" dirty="0">
                <a:solidFill>
                  <a:srgbClr val="222222"/>
                </a:solidFill>
              </a:rPr>
              <a:t>." </a:t>
            </a:r>
            <a:r>
              <a:rPr lang="ro-RO" sz="1200" i="1" dirty="0">
                <a:solidFill>
                  <a:srgbClr val="222222"/>
                </a:solidFill>
              </a:rPr>
              <a:t>[1989] </a:t>
            </a:r>
            <a:r>
              <a:rPr lang="ro-RO" sz="1200" i="1" dirty="0" err="1">
                <a:solidFill>
                  <a:srgbClr val="222222"/>
                </a:solidFill>
              </a:rPr>
              <a:t>Proceedings</a:t>
            </a:r>
            <a:r>
              <a:rPr lang="ro-RO" sz="1200" i="1" dirty="0">
                <a:solidFill>
                  <a:srgbClr val="222222"/>
                </a:solidFill>
              </a:rPr>
              <a:t>. The 9th International </a:t>
            </a:r>
            <a:r>
              <a:rPr lang="ro-RO" sz="1200" i="1" dirty="0" err="1">
                <a:solidFill>
                  <a:srgbClr val="222222"/>
                </a:solidFill>
              </a:rPr>
              <a:t>Conference</a:t>
            </a:r>
            <a:r>
              <a:rPr lang="ro-RO" sz="1200" i="1" dirty="0">
                <a:solidFill>
                  <a:srgbClr val="222222"/>
                </a:solidFill>
              </a:rPr>
              <a:t> on </a:t>
            </a:r>
            <a:r>
              <a:rPr lang="ro-RO" sz="1200" i="1" dirty="0" err="1">
                <a:solidFill>
                  <a:srgbClr val="222222"/>
                </a:solidFill>
              </a:rPr>
              <a:t>Distributed</a:t>
            </a:r>
            <a:r>
              <a:rPr lang="ro-RO" sz="1200" i="1" dirty="0">
                <a:solidFill>
                  <a:srgbClr val="222222"/>
                </a:solidFill>
              </a:rPr>
              <a:t> </a:t>
            </a:r>
            <a:r>
              <a:rPr lang="ro-RO" sz="1200" i="1" dirty="0" err="1">
                <a:solidFill>
                  <a:srgbClr val="222222"/>
                </a:solidFill>
              </a:rPr>
              <a:t>Computing</a:t>
            </a:r>
            <a:r>
              <a:rPr lang="ro-RO" sz="1200" i="1" dirty="0">
                <a:solidFill>
                  <a:srgbClr val="222222"/>
                </a:solidFill>
              </a:rPr>
              <a:t> </a:t>
            </a:r>
            <a:r>
              <a:rPr lang="ro-RO" sz="1200" i="1" dirty="0" err="1">
                <a:solidFill>
                  <a:srgbClr val="222222"/>
                </a:solidFill>
              </a:rPr>
              <a:t>Systems</a:t>
            </a:r>
            <a:r>
              <a:rPr lang="ro-RO" sz="1200" dirty="0">
                <a:solidFill>
                  <a:srgbClr val="222222"/>
                </a:solidFill>
              </a:rPr>
              <a:t>. IEEE, 1989.</a:t>
            </a:r>
            <a:endParaRPr lang="ro-RO" sz="1200" dirty="0"/>
          </a:p>
        </p:txBody>
      </p:sp>
    </p:spTree>
    <p:extLst>
      <p:ext uri="{BB962C8B-B14F-4D97-AF65-F5344CB8AC3E}">
        <p14:creationId xmlns:p14="http://schemas.microsoft.com/office/powerpoint/2010/main" val="27212230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18C1C-B015-4F1E-84A0-72C93DFF1256}"/>
              </a:ext>
            </a:extLst>
          </p:cNvPr>
          <p:cNvSpPr>
            <a:spLocks noGrp="1"/>
          </p:cNvSpPr>
          <p:nvPr>
            <p:ph type="title"/>
          </p:nvPr>
        </p:nvSpPr>
        <p:spPr/>
        <p:txBody>
          <a:bodyPr/>
          <a:lstStyle/>
          <a:p>
            <a:r>
              <a:rPr lang="en-US" dirty="0" err="1"/>
              <a:t>Algoritmul</a:t>
            </a:r>
            <a:r>
              <a:rPr lang="en-US" dirty="0"/>
              <a:t> </a:t>
            </a:r>
            <a:r>
              <a:rPr lang="en-US" dirty="0" err="1"/>
              <a:t>lui</a:t>
            </a:r>
            <a:r>
              <a:rPr lang="en-US" dirty="0"/>
              <a:t> Huang</a:t>
            </a:r>
            <a:r>
              <a:rPr lang="ro-RO" dirty="0"/>
              <a:t> (1)</a:t>
            </a:r>
            <a:r>
              <a:rPr lang="en-US" dirty="0"/>
              <a:t> </a:t>
            </a:r>
            <a:br>
              <a:rPr lang="en-US" dirty="0"/>
            </a:br>
            <a:endParaRPr lang="en-US" dirty="0"/>
          </a:p>
        </p:txBody>
      </p:sp>
      <p:sp>
        <p:nvSpPr>
          <p:cNvPr id="5" name="Rectangle 3">
            <a:extLst>
              <a:ext uri="{FF2B5EF4-FFF2-40B4-BE49-F238E27FC236}">
                <a16:creationId xmlns:a16="http://schemas.microsoft.com/office/drawing/2014/main" id="{20EB3BE4-7DC7-4863-9AF0-519EB2443C8F}"/>
              </a:ext>
            </a:extLst>
          </p:cNvPr>
          <p:cNvSpPr txBox="1">
            <a:spLocks noChangeArrowheads="1"/>
          </p:cNvSpPr>
          <p:nvPr/>
        </p:nvSpPr>
        <p:spPr bwMode="auto">
          <a:xfrm>
            <a:off x="193184" y="1391715"/>
            <a:ext cx="9144000" cy="5157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342900" indent="-342900" algn="l" rtl="0" eaLnBrk="0" fontAlgn="base" hangingPunct="0">
              <a:spcBef>
                <a:spcPct val="20000"/>
              </a:spcBef>
              <a:spcAft>
                <a:spcPct val="0"/>
              </a:spcAft>
              <a:buClr>
                <a:schemeClr val="accent1"/>
              </a:buClr>
              <a:buFont typeface="Times"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Wingdings" pitchFamily="2" charset="2"/>
              <a:buChar char="w"/>
              <a:defRPr sz="2800">
                <a:solidFill>
                  <a:schemeClr val="tx1"/>
                </a:solidFill>
                <a:latin typeface="+mn-lt"/>
              </a:defRPr>
            </a:lvl2pPr>
            <a:lvl3pPr marL="1085850" indent="-228600" algn="l" rtl="0" eaLnBrk="0" fontAlgn="base" hangingPunct="0">
              <a:spcBef>
                <a:spcPct val="20000"/>
              </a:spcBef>
              <a:spcAft>
                <a:spcPct val="0"/>
              </a:spcAft>
              <a:buClr>
                <a:schemeClr val="accent1"/>
              </a:buClr>
              <a:buFont typeface="Wingdings" pitchFamily="2" charset="2"/>
              <a:buChar char="§"/>
              <a:defRPr sz="2400">
                <a:solidFill>
                  <a:schemeClr val="tx1"/>
                </a:solidFill>
                <a:latin typeface="+mn-lt"/>
              </a:defRPr>
            </a:lvl3pPr>
            <a:lvl4pPr marL="1428750" indent="-228600" algn="l" rtl="0" eaLnBrk="0" fontAlgn="base" hangingPunct="0">
              <a:spcBef>
                <a:spcPct val="20000"/>
              </a:spcBef>
              <a:spcAft>
                <a:spcPct val="0"/>
              </a:spcAft>
              <a:buClr>
                <a:schemeClr val="accent2"/>
              </a:buClr>
              <a:buFont typeface="Times" charset="0"/>
              <a:buChar char="•"/>
              <a:defRPr sz="2000">
                <a:solidFill>
                  <a:schemeClr val="tx1"/>
                </a:solidFill>
                <a:latin typeface="+mn-lt"/>
              </a:defRPr>
            </a:lvl4pPr>
            <a:lvl5pPr marL="1771650" indent="-228600" algn="l" rtl="0" eaLnBrk="0" fontAlgn="base" hangingPunct="0">
              <a:spcBef>
                <a:spcPct val="20000"/>
              </a:spcBef>
              <a:spcAft>
                <a:spcPct val="0"/>
              </a:spcAft>
              <a:buClr>
                <a:schemeClr val="tx2"/>
              </a:buClr>
              <a:buFont typeface="Wingdings" pitchFamily="2" charset="2"/>
              <a:buChar char="§"/>
              <a:defRPr sz="2000">
                <a:solidFill>
                  <a:schemeClr val="tx1"/>
                </a:solidFill>
                <a:latin typeface="+mn-lt"/>
              </a:defRPr>
            </a:lvl5pPr>
            <a:lvl6pPr marL="22288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6pPr>
            <a:lvl7pPr marL="26860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7pPr>
            <a:lvl8pPr marL="31432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8pPr>
            <a:lvl9pPr marL="36004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90000"/>
              </a:lnSpc>
              <a:spcBef>
                <a:spcPct val="20000"/>
              </a:spcBef>
              <a:spcAft>
                <a:spcPts val="600"/>
              </a:spcAft>
              <a:buClr>
                <a:srgbClr val="3568C7"/>
              </a:buClr>
              <a:buSzTx/>
              <a:buFont typeface="Times" charset="0"/>
              <a:buChar char="•"/>
              <a:tabLst/>
              <a:defRPr/>
            </a:pPr>
            <a:r>
              <a:rPr kumimoji="0" lang="pt-BR" sz="3000" b="0" i="0" u="none" strike="noStrike" kern="0" cap="none" spc="0" normalizeH="0" baseline="0" noProof="0" dirty="0" err="1">
                <a:ln>
                  <a:noFill/>
                </a:ln>
                <a:solidFill>
                  <a:srgbClr val="000000"/>
                </a:solidFill>
                <a:effectLst/>
                <a:uLnTx/>
                <a:uFillTx/>
              </a:rPr>
              <a:t>Modelul</a:t>
            </a:r>
            <a:r>
              <a:rPr kumimoji="0" lang="pt-BR" sz="3000" b="0" i="0" u="none" strike="noStrike" kern="0" cap="none" spc="0" normalizeH="0" baseline="0" noProof="0" dirty="0">
                <a:ln>
                  <a:noFill/>
                </a:ln>
                <a:solidFill>
                  <a:srgbClr val="000000"/>
                </a:solidFill>
                <a:effectLst/>
                <a:uLnTx/>
                <a:uFillTx/>
              </a:rPr>
              <a:t> se </a:t>
            </a:r>
            <a:r>
              <a:rPr kumimoji="0" lang="pt-BR" sz="3000" b="0" i="0" u="none" strike="noStrike" kern="0" cap="none" spc="0" normalizeH="0" baseline="0" noProof="0" dirty="0" err="1">
                <a:ln>
                  <a:noFill/>
                </a:ln>
                <a:solidFill>
                  <a:srgbClr val="000000"/>
                </a:solidFill>
                <a:effectLst/>
                <a:uLnTx/>
                <a:uFillTx/>
              </a:rPr>
              <a:t>bazează</a:t>
            </a:r>
            <a:r>
              <a:rPr kumimoji="0" lang="pt-BR" sz="3000" b="0" i="0" u="none" strike="noStrike" kern="0" cap="none" spc="0" normalizeH="0" baseline="0" noProof="0" dirty="0">
                <a:ln>
                  <a:noFill/>
                </a:ln>
                <a:solidFill>
                  <a:srgbClr val="000000"/>
                </a:solidFill>
                <a:effectLst/>
                <a:uLnTx/>
                <a:uFillTx/>
              </a:rPr>
              <a:t> </a:t>
            </a:r>
            <a:r>
              <a:rPr kumimoji="0" lang="pt-BR" sz="3000" b="0" i="0" u="none" strike="noStrike" kern="0" cap="none" spc="0" normalizeH="0" baseline="0" noProof="0" dirty="0" err="1">
                <a:ln>
                  <a:noFill/>
                </a:ln>
                <a:solidFill>
                  <a:srgbClr val="000000"/>
                </a:solidFill>
                <a:effectLst/>
                <a:uLnTx/>
                <a:uFillTx/>
              </a:rPr>
              <a:t>pe</a:t>
            </a:r>
            <a:r>
              <a:rPr kumimoji="0" lang="pt-BR" sz="3000" b="0" i="0" u="none" strike="noStrike" kern="0" cap="none" spc="0" normalizeH="0" baseline="0" noProof="0" dirty="0">
                <a:ln>
                  <a:noFill/>
                </a:ln>
                <a:solidFill>
                  <a:srgbClr val="000000"/>
                </a:solidFill>
                <a:effectLst/>
                <a:uLnTx/>
                <a:uFillTx/>
              </a:rPr>
              <a:t> </a:t>
            </a:r>
            <a:r>
              <a:rPr kumimoji="0" lang="pt-BR" sz="3000" b="0" i="0" u="none" strike="noStrike" kern="0" cap="none" spc="0" normalizeH="0" baseline="0" noProof="0" dirty="0" err="1">
                <a:ln>
                  <a:noFill/>
                </a:ln>
                <a:solidFill>
                  <a:srgbClr val="000000"/>
                </a:solidFill>
                <a:effectLst/>
                <a:uLnTx/>
                <a:uFillTx/>
              </a:rPr>
              <a:t>următoarele</a:t>
            </a:r>
            <a:r>
              <a:rPr kumimoji="0" lang="pt-BR" sz="3000" b="0" i="0" u="none" strike="noStrike" kern="0" cap="none" spc="0" normalizeH="0" baseline="0" noProof="0" dirty="0">
                <a:ln>
                  <a:noFill/>
                </a:ln>
                <a:solidFill>
                  <a:srgbClr val="000000"/>
                </a:solidFill>
                <a:effectLst/>
                <a:uLnTx/>
                <a:uFillTx/>
              </a:rPr>
              <a:t>:</a:t>
            </a:r>
            <a:endParaRPr kumimoji="0" lang="en-US" sz="3000" b="0" i="0" u="none" strike="noStrike" kern="0" cap="none" spc="0" normalizeH="0" baseline="0" noProof="0" dirty="0">
              <a:ln>
                <a:noFill/>
              </a:ln>
              <a:solidFill>
                <a:srgbClr val="000000"/>
              </a:solidFill>
              <a:effectLst/>
              <a:uLnTx/>
              <a:uFillTx/>
            </a:endParaRPr>
          </a:p>
          <a:p>
            <a:pPr marL="742950" marR="0" lvl="1" indent="-285750" algn="l" defTabSz="914400" rtl="0" eaLnBrk="1" fontAlgn="base" latinLnBrk="0" hangingPunct="1">
              <a:lnSpc>
                <a:spcPct val="90000"/>
              </a:lnSpc>
              <a:spcBef>
                <a:spcPct val="20000"/>
              </a:spcBef>
              <a:spcAft>
                <a:spcPts val="600"/>
              </a:spcAft>
              <a:buClr>
                <a:srgbClr val="F06157"/>
              </a:buClr>
              <a:buSzTx/>
              <a:buFont typeface="Wingdings" pitchFamily="2" charset="2"/>
              <a:buChar char="w"/>
              <a:tabLst/>
              <a:defRPr/>
            </a:pPr>
            <a:r>
              <a:rPr kumimoji="0" lang="en-US" sz="2800" b="0" i="0" u="none" strike="noStrike" kern="0" cap="none" spc="0" normalizeH="0" baseline="0" noProof="0" dirty="0" err="1">
                <a:ln>
                  <a:noFill/>
                </a:ln>
                <a:solidFill>
                  <a:srgbClr val="000000"/>
                </a:solidFill>
                <a:effectLst/>
                <a:uLnTx/>
                <a:uFillTx/>
              </a:rPr>
              <a:t>procesele</a:t>
            </a:r>
            <a:r>
              <a:rPr kumimoji="0" lang="en-US" sz="2800" b="0" i="0" u="none" strike="noStrike" kern="0" cap="none" spc="0" normalizeH="0" baseline="0" noProof="0" dirty="0">
                <a:ln>
                  <a:noFill/>
                </a:ln>
                <a:solidFill>
                  <a:srgbClr val="000000"/>
                </a:solidFill>
                <a:effectLst/>
                <a:uLnTx/>
                <a:uFillTx/>
              </a:rPr>
              <a:t> pot fi active </a:t>
            </a:r>
            <a:r>
              <a:rPr kumimoji="0" lang="en-US" sz="2800" b="0" i="0" u="none" strike="noStrike" kern="0" cap="none" spc="0" normalizeH="0" baseline="0" noProof="0" dirty="0" err="1">
                <a:ln>
                  <a:noFill/>
                </a:ln>
                <a:solidFill>
                  <a:srgbClr val="000000"/>
                </a:solidFill>
                <a:effectLst/>
                <a:uLnTx/>
                <a:uFillTx/>
              </a:rPr>
              <a:t>sau</a:t>
            </a:r>
            <a:r>
              <a:rPr kumimoji="0" lang="en-US" sz="2800" b="0" i="0" u="none" strike="noStrike" kern="0" cap="none" spc="0" normalizeH="0" baseline="0" noProof="0" dirty="0">
                <a:ln>
                  <a:noFill/>
                </a:ln>
                <a:solidFill>
                  <a:srgbClr val="000000"/>
                </a:solidFill>
                <a:effectLst/>
                <a:uLnTx/>
                <a:uFillTx/>
              </a:rPr>
              <a:t> </a:t>
            </a:r>
            <a:r>
              <a:rPr kumimoji="0" lang="en-US" sz="2800" b="0" i="0" u="none" strike="noStrike" kern="0" cap="none" spc="0" normalizeH="0" baseline="0" noProof="0" dirty="0" err="1">
                <a:ln>
                  <a:noFill/>
                </a:ln>
                <a:solidFill>
                  <a:srgbClr val="000000"/>
                </a:solidFill>
                <a:effectLst/>
                <a:uLnTx/>
                <a:uFillTx/>
              </a:rPr>
              <a:t>libere</a:t>
            </a:r>
            <a:r>
              <a:rPr kumimoji="0" lang="en-US" sz="2800" b="0" i="0" u="none" strike="noStrike" kern="0" cap="none" spc="0" normalizeH="0" baseline="0" noProof="0" dirty="0">
                <a:ln>
                  <a:noFill/>
                </a:ln>
                <a:solidFill>
                  <a:srgbClr val="000000"/>
                </a:solidFill>
                <a:effectLst/>
                <a:uLnTx/>
                <a:uFillTx/>
              </a:rPr>
              <a:t> (idle)</a:t>
            </a:r>
          </a:p>
          <a:p>
            <a:pPr marL="742950" marR="0" lvl="1" indent="-285750" algn="l" defTabSz="914400" rtl="0" eaLnBrk="1" fontAlgn="base" latinLnBrk="0" hangingPunct="1">
              <a:lnSpc>
                <a:spcPct val="90000"/>
              </a:lnSpc>
              <a:spcBef>
                <a:spcPct val="20000"/>
              </a:spcBef>
              <a:spcAft>
                <a:spcPts val="600"/>
              </a:spcAft>
              <a:buClr>
                <a:srgbClr val="F06157"/>
              </a:buClr>
              <a:buSzTx/>
              <a:buFont typeface="Wingdings" pitchFamily="2" charset="2"/>
              <a:buChar char="w"/>
              <a:tabLst/>
              <a:defRPr/>
            </a:pPr>
            <a:r>
              <a:rPr kumimoji="0" lang="en-US" sz="2800" b="0" i="0" u="none" strike="noStrike" kern="0" cap="none" spc="0" normalizeH="0" baseline="0" noProof="0" dirty="0" err="1">
                <a:ln>
                  <a:noFill/>
                </a:ln>
                <a:solidFill>
                  <a:srgbClr val="000000"/>
                </a:solidFill>
                <a:effectLst/>
                <a:uLnTx/>
                <a:uFillTx/>
              </a:rPr>
              <a:t>doar</a:t>
            </a:r>
            <a:r>
              <a:rPr kumimoji="0" lang="en-US" sz="2800" b="0" i="0" u="none" strike="noStrike" kern="0" cap="none" spc="0" normalizeH="0" baseline="0" noProof="0" dirty="0">
                <a:ln>
                  <a:noFill/>
                </a:ln>
                <a:solidFill>
                  <a:srgbClr val="000000"/>
                </a:solidFill>
                <a:effectLst/>
                <a:uLnTx/>
                <a:uFillTx/>
              </a:rPr>
              <a:t> </a:t>
            </a:r>
            <a:r>
              <a:rPr kumimoji="0" lang="en-US" sz="2800" b="0" i="0" u="none" strike="noStrike" kern="0" cap="none" spc="0" normalizeH="0" baseline="0" noProof="0" dirty="0" err="1">
                <a:ln>
                  <a:noFill/>
                </a:ln>
                <a:solidFill>
                  <a:srgbClr val="000000"/>
                </a:solidFill>
                <a:effectLst/>
                <a:uLnTx/>
                <a:uFillTx/>
              </a:rPr>
              <a:t>procesele</a:t>
            </a:r>
            <a:r>
              <a:rPr kumimoji="0" lang="en-US" sz="2800" b="0" i="0" u="none" strike="noStrike" kern="0" cap="none" spc="0" normalizeH="0" baseline="0" noProof="0" dirty="0">
                <a:ln>
                  <a:noFill/>
                </a:ln>
                <a:solidFill>
                  <a:srgbClr val="000000"/>
                </a:solidFill>
                <a:effectLst/>
                <a:uLnTx/>
                <a:uFillTx/>
              </a:rPr>
              <a:t> active transmit </a:t>
            </a:r>
            <a:r>
              <a:rPr kumimoji="0" lang="en-US" sz="2800" b="0" i="0" u="none" strike="noStrike" kern="0" cap="none" spc="0" normalizeH="0" baseline="0" noProof="0" dirty="0" err="1">
                <a:ln>
                  <a:noFill/>
                </a:ln>
                <a:solidFill>
                  <a:srgbClr val="000000"/>
                </a:solidFill>
                <a:effectLst/>
                <a:uLnTx/>
                <a:uFillTx/>
              </a:rPr>
              <a:t>mesaje</a:t>
            </a:r>
            <a:endParaRPr kumimoji="0" lang="en-US" sz="2800" b="0" i="0" u="none" strike="noStrike" kern="0" cap="none" spc="0" normalizeH="0" baseline="0" noProof="0" dirty="0">
              <a:ln>
                <a:noFill/>
              </a:ln>
              <a:solidFill>
                <a:srgbClr val="000000"/>
              </a:solidFill>
              <a:effectLst/>
              <a:uLnTx/>
              <a:uFillTx/>
            </a:endParaRPr>
          </a:p>
          <a:p>
            <a:pPr marL="742950" marR="0" lvl="1" indent="-285750" algn="l" defTabSz="914400" rtl="0" eaLnBrk="1" fontAlgn="base" latinLnBrk="0" hangingPunct="1">
              <a:lnSpc>
                <a:spcPct val="90000"/>
              </a:lnSpc>
              <a:spcBef>
                <a:spcPct val="20000"/>
              </a:spcBef>
              <a:spcAft>
                <a:spcPts val="600"/>
              </a:spcAft>
              <a:buClr>
                <a:srgbClr val="F06157"/>
              </a:buClr>
              <a:buSzTx/>
              <a:buFont typeface="Wingdings" pitchFamily="2" charset="2"/>
              <a:buChar char="w"/>
              <a:tabLst/>
              <a:defRPr/>
            </a:pPr>
            <a:r>
              <a:rPr kumimoji="0" lang="en-US" sz="2800" b="0" i="0" u="none" strike="noStrike" kern="0" cap="none" spc="0" normalizeH="0" baseline="0" noProof="0" dirty="0" err="1">
                <a:ln>
                  <a:noFill/>
                </a:ln>
                <a:solidFill>
                  <a:srgbClr val="000000"/>
                </a:solidFill>
                <a:effectLst/>
                <a:uLnTx/>
                <a:uFillTx/>
              </a:rPr>
              <a:t>procesele</a:t>
            </a:r>
            <a:r>
              <a:rPr kumimoji="0" lang="en-US" sz="2800" b="0" i="0" u="none" strike="noStrike" kern="0" cap="none" spc="0" normalizeH="0" baseline="0" noProof="0" dirty="0">
                <a:ln>
                  <a:noFill/>
                </a:ln>
                <a:solidFill>
                  <a:srgbClr val="000000"/>
                </a:solidFill>
                <a:effectLst/>
                <a:uLnTx/>
                <a:uFillTx/>
              </a:rPr>
              <a:t> </a:t>
            </a:r>
            <a:r>
              <a:rPr kumimoji="0" lang="en-US" sz="2800" b="0" i="0" u="none" strike="noStrike" kern="0" cap="none" spc="0" normalizeH="0" baseline="0" noProof="0" dirty="0" err="1">
                <a:ln>
                  <a:noFill/>
                </a:ln>
                <a:solidFill>
                  <a:srgbClr val="000000"/>
                </a:solidFill>
                <a:effectLst/>
                <a:uLnTx/>
                <a:uFillTx/>
              </a:rPr>
              <a:t>libere</a:t>
            </a:r>
            <a:r>
              <a:rPr kumimoji="0" lang="en-US" sz="2800" b="0" i="0" u="none" strike="noStrike" kern="0" cap="none" spc="0" normalizeH="0" baseline="0" noProof="0" dirty="0">
                <a:ln>
                  <a:noFill/>
                </a:ln>
                <a:solidFill>
                  <a:srgbClr val="000000"/>
                </a:solidFill>
                <a:effectLst/>
                <a:uLnTx/>
                <a:uFillTx/>
              </a:rPr>
              <a:t> pot </a:t>
            </a:r>
            <a:r>
              <a:rPr kumimoji="0" lang="en-US" sz="2800" b="0" i="0" u="none" strike="noStrike" kern="0" cap="none" spc="0" normalizeH="0" baseline="0" noProof="0" dirty="0" err="1">
                <a:ln>
                  <a:noFill/>
                </a:ln>
                <a:solidFill>
                  <a:srgbClr val="000000"/>
                </a:solidFill>
                <a:effectLst/>
                <a:uLnTx/>
                <a:uFillTx/>
              </a:rPr>
              <a:t>deveni</a:t>
            </a:r>
            <a:r>
              <a:rPr kumimoji="0" lang="en-US" sz="2800" b="0" i="0" u="none" strike="noStrike" kern="0" cap="none" spc="0" normalizeH="0" baseline="0" noProof="0" dirty="0">
                <a:ln>
                  <a:noFill/>
                </a:ln>
                <a:solidFill>
                  <a:srgbClr val="000000"/>
                </a:solidFill>
                <a:effectLst/>
                <a:uLnTx/>
                <a:uFillTx/>
              </a:rPr>
              <a:t> active la </a:t>
            </a:r>
            <a:r>
              <a:rPr kumimoji="0" lang="en-US" sz="2800" b="0" i="0" u="none" strike="noStrike" kern="0" cap="none" spc="0" normalizeH="0" baseline="0" noProof="0" dirty="0" err="1">
                <a:ln>
                  <a:noFill/>
                </a:ln>
                <a:solidFill>
                  <a:srgbClr val="000000"/>
                </a:solidFill>
                <a:effectLst/>
                <a:uLnTx/>
                <a:uFillTx/>
              </a:rPr>
              <a:t>recepția</a:t>
            </a:r>
            <a:r>
              <a:rPr kumimoji="0" lang="en-US" sz="2800" b="0" i="0" u="none" strike="noStrike" kern="0" cap="none" spc="0" normalizeH="0" baseline="0" noProof="0" dirty="0">
                <a:ln>
                  <a:noFill/>
                </a:ln>
                <a:solidFill>
                  <a:srgbClr val="000000"/>
                </a:solidFill>
                <a:effectLst/>
                <a:uLnTx/>
                <a:uFillTx/>
              </a:rPr>
              <a:t> </a:t>
            </a:r>
            <a:r>
              <a:rPr kumimoji="0" lang="en-US" sz="2800" b="0" i="0" u="none" strike="noStrike" kern="0" cap="none" spc="0" normalizeH="0" baseline="0" noProof="0" dirty="0" err="1">
                <a:ln>
                  <a:noFill/>
                </a:ln>
                <a:solidFill>
                  <a:srgbClr val="000000"/>
                </a:solidFill>
                <a:effectLst/>
                <a:uLnTx/>
                <a:uFillTx/>
              </a:rPr>
              <a:t>unui</a:t>
            </a:r>
            <a:r>
              <a:rPr kumimoji="0" lang="en-US" sz="2800" b="0" i="0" u="none" strike="noStrike" kern="0" cap="none" spc="0" normalizeH="0" baseline="0" noProof="0" dirty="0">
                <a:ln>
                  <a:noFill/>
                </a:ln>
                <a:solidFill>
                  <a:srgbClr val="000000"/>
                </a:solidFill>
                <a:effectLst/>
                <a:uLnTx/>
                <a:uFillTx/>
              </a:rPr>
              <a:t> </a:t>
            </a:r>
            <a:r>
              <a:rPr kumimoji="0" lang="en-US" sz="2800" b="0" i="1" u="none" strike="noStrike" kern="0" cap="none" spc="0" normalizeH="0" baseline="0" noProof="0" dirty="0" err="1">
                <a:ln>
                  <a:noFill/>
                </a:ln>
                <a:solidFill>
                  <a:srgbClr val="000000"/>
                </a:solidFill>
                <a:effectLst/>
                <a:uLnTx/>
                <a:uFillTx/>
              </a:rPr>
              <a:t>mesaj</a:t>
            </a:r>
            <a:r>
              <a:rPr kumimoji="0" lang="en-US" sz="2800" b="0" i="1" u="none" strike="noStrike" kern="0" cap="none" spc="0" normalizeH="0" baseline="0" noProof="0" dirty="0">
                <a:ln>
                  <a:noFill/>
                </a:ln>
                <a:solidFill>
                  <a:srgbClr val="000000"/>
                </a:solidFill>
                <a:effectLst/>
                <a:uLnTx/>
                <a:uFillTx/>
              </a:rPr>
              <a:t> de </a:t>
            </a:r>
            <a:r>
              <a:rPr kumimoji="0" lang="en-US" sz="2800" b="0" i="1" u="none" strike="noStrike" kern="0" cap="none" spc="0" normalizeH="0" baseline="0" noProof="0" dirty="0" err="1">
                <a:ln>
                  <a:noFill/>
                </a:ln>
                <a:solidFill>
                  <a:srgbClr val="000000"/>
                </a:solidFill>
                <a:effectLst/>
                <a:uLnTx/>
                <a:uFillTx/>
              </a:rPr>
              <a:t>calcul</a:t>
            </a:r>
            <a:endParaRPr kumimoji="0" lang="en-US" sz="2800" b="0" i="1" u="none" strike="noStrike" kern="0" cap="none" spc="0" normalizeH="0" baseline="0" noProof="0" dirty="0">
              <a:ln>
                <a:noFill/>
              </a:ln>
              <a:solidFill>
                <a:srgbClr val="000000"/>
              </a:solidFill>
              <a:effectLst/>
              <a:uLnTx/>
              <a:uFillTx/>
            </a:endParaRPr>
          </a:p>
          <a:p>
            <a:pPr marL="742950" marR="0" lvl="1" indent="-285750" algn="l" defTabSz="914400" rtl="0" eaLnBrk="1" fontAlgn="base" latinLnBrk="0" hangingPunct="1">
              <a:lnSpc>
                <a:spcPct val="90000"/>
              </a:lnSpc>
              <a:spcBef>
                <a:spcPct val="20000"/>
              </a:spcBef>
              <a:spcAft>
                <a:spcPts val="600"/>
              </a:spcAft>
              <a:buClr>
                <a:srgbClr val="F06157"/>
              </a:buClr>
              <a:buSzTx/>
              <a:buFont typeface="Wingdings" pitchFamily="2" charset="2"/>
              <a:buChar char="w"/>
              <a:tabLst/>
              <a:defRPr/>
            </a:pPr>
            <a:r>
              <a:rPr kumimoji="0" lang="en-US" sz="2800" b="0" i="0" u="none" strike="noStrike" kern="0" cap="none" spc="0" normalizeH="0" baseline="0" noProof="0" dirty="0" err="1">
                <a:ln>
                  <a:noFill/>
                </a:ln>
                <a:solidFill>
                  <a:srgbClr val="000000"/>
                </a:solidFill>
                <a:effectLst/>
                <a:uLnTx/>
                <a:uFillTx/>
              </a:rPr>
              <a:t>procesele</a:t>
            </a:r>
            <a:r>
              <a:rPr kumimoji="0" lang="en-US" sz="2800" b="0" i="0" u="none" strike="noStrike" kern="0" cap="none" spc="0" normalizeH="0" baseline="0" noProof="0" dirty="0">
                <a:ln>
                  <a:noFill/>
                </a:ln>
                <a:solidFill>
                  <a:srgbClr val="000000"/>
                </a:solidFill>
                <a:effectLst/>
                <a:uLnTx/>
                <a:uFillTx/>
              </a:rPr>
              <a:t> active pot </a:t>
            </a:r>
            <a:r>
              <a:rPr kumimoji="0" lang="en-US" sz="2800" b="0" i="0" u="none" strike="noStrike" kern="0" cap="none" spc="0" normalizeH="0" baseline="0" noProof="0" dirty="0" err="1">
                <a:ln>
                  <a:noFill/>
                </a:ln>
                <a:solidFill>
                  <a:srgbClr val="000000"/>
                </a:solidFill>
                <a:effectLst/>
                <a:uLnTx/>
                <a:uFillTx/>
              </a:rPr>
              <a:t>deveni</a:t>
            </a:r>
            <a:r>
              <a:rPr kumimoji="0" lang="en-US" sz="2800" b="0" i="0" u="none" strike="noStrike" kern="0" cap="none" spc="0" normalizeH="0" baseline="0" noProof="0" dirty="0">
                <a:ln>
                  <a:noFill/>
                </a:ln>
                <a:solidFill>
                  <a:srgbClr val="000000"/>
                </a:solidFill>
                <a:effectLst/>
                <a:uLnTx/>
                <a:uFillTx/>
              </a:rPr>
              <a:t> </a:t>
            </a:r>
            <a:r>
              <a:rPr kumimoji="0" lang="en-US" sz="2800" b="0" i="0" u="none" strike="noStrike" kern="0" cap="none" spc="0" normalizeH="0" baseline="0" noProof="0" dirty="0" err="1">
                <a:ln>
                  <a:noFill/>
                </a:ln>
                <a:solidFill>
                  <a:srgbClr val="000000"/>
                </a:solidFill>
                <a:effectLst/>
                <a:uLnTx/>
                <a:uFillTx/>
              </a:rPr>
              <a:t>libere</a:t>
            </a:r>
            <a:r>
              <a:rPr kumimoji="0" lang="en-US" sz="2800" b="0" i="0" u="none" strike="noStrike" kern="0" cap="none" spc="0" normalizeH="0" baseline="0" noProof="0" dirty="0">
                <a:ln>
                  <a:noFill/>
                </a:ln>
                <a:solidFill>
                  <a:srgbClr val="000000"/>
                </a:solidFill>
                <a:effectLst/>
                <a:uLnTx/>
                <a:uFillTx/>
              </a:rPr>
              <a:t> </a:t>
            </a:r>
            <a:r>
              <a:rPr kumimoji="0" lang="en-US" sz="2800" b="0" i="0" u="none" strike="noStrike" kern="0" cap="none" spc="0" normalizeH="0" baseline="0" noProof="0" dirty="0" err="1">
                <a:ln>
                  <a:noFill/>
                </a:ln>
                <a:solidFill>
                  <a:srgbClr val="000000"/>
                </a:solidFill>
                <a:effectLst/>
                <a:uLnTx/>
                <a:uFillTx/>
              </a:rPr>
              <a:t>în</a:t>
            </a:r>
            <a:r>
              <a:rPr kumimoji="0" lang="en-US" sz="2800" b="0" i="0" u="none" strike="noStrike" kern="0" cap="none" spc="0" normalizeH="0" baseline="0" noProof="0" dirty="0">
                <a:ln>
                  <a:noFill/>
                </a:ln>
                <a:solidFill>
                  <a:srgbClr val="000000"/>
                </a:solidFill>
                <a:effectLst/>
                <a:uLnTx/>
                <a:uFillTx/>
              </a:rPr>
              <a:t> </a:t>
            </a:r>
            <a:r>
              <a:rPr kumimoji="0" lang="en-US" sz="2800" b="0" i="0" u="none" strike="noStrike" kern="0" cap="none" spc="0" normalizeH="0" baseline="0" noProof="0" dirty="0" err="1">
                <a:ln>
                  <a:noFill/>
                </a:ln>
                <a:solidFill>
                  <a:srgbClr val="000000"/>
                </a:solidFill>
                <a:effectLst/>
                <a:uLnTx/>
                <a:uFillTx/>
              </a:rPr>
              <a:t>orice</a:t>
            </a:r>
            <a:r>
              <a:rPr kumimoji="0" lang="en-US" sz="2800" b="0" i="0" u="none" strike="noStrike" kern="0" cap="none" spc="0" normalizeH="0" baseline="0" noProof="0" dirty="0">
                <a:ln>
                  <a:noFill/>
                </a:ln>
                <a:solidFill>
                  <a:srgbClr val="000000"/>
                </a:solidFill>
                <a:effectLst/>
                <a:uLnTx/>
                <a:uFillTx/>
              </a:rPr>
              <a:t> moment</a:t>
            </a:r>
          </a:p>
          <a:p>
            <a:pPr marL="742950" marR="0" lvl="1" indent="-285750" algn="l" defTabSz="914400" rtl="0" eaLnBrk="1" fontAlgn="base" latinLnBrk="0" hangingPunct="1">
              <a:lnSpc>
                <a:spcPct val="90000"/>
              </a:lnSpc>
              <a:spcBef>
                <a:spcPct val="20000"/>
              </a:spcBef>
              <a:spcAft>
                <a:spcPts val="600"/>
              </a:spcAft>
              <a:buClr>
                <a:srgbClr val="F06157"/>
              </a:buClr>
              <a:buSzTx/>
              <a:buFont typeface="Wingdings" pitchFamily="2" charset="2"/>
              <a:buChar char="w"/>
              <a:tabLst/>
              <a:defRPr/>
            </a:pPr>
            <a:r>
              <a:rPr kumimoji="0" lang="en-US" sz="2800" b="1" i="0" u="none" strike="noStrike" kern="0" cap="none" spc="0" normalizeH="0" baseline="0" noProof="0" dirty="0" err="1">
                <a:ln>
                  <a:noFill/>
                </a:ln>
                <a:solidFill>
                  <a:srgbClr val="000000"/>
                </a:solidFill>
                <a:effectLst/>
                <a:uLnTx/>
                <a:uFillTx/>
              </a:rPr>
              <a:t>terminarea</a:t>
            </a:r>
            <a:r>
              <a:rPr kumimoji="0" lang="en-US" sz="2800" b="0" i="0" u="none" strike="noStrike" kern="0" cap="none" spc="0" normalizeH="0" baseline="0" noProof="0" dirty="0">
                <a:ln>
                  <a:noFill/>
                </a:ln>
                <a:solidFill>
                  <a:srgbClr val="000000"/>
                </a:solidFill>
                <a:effectLst/>
                <a:uLnTx/>
                <a:uFillTx/>
              </a:rPr>
              <a:t>: </a:t>
            </a:r>
            <a:r>
              <a:rPr kumimoji="0" lang="en-US" sz="2800" b="0" i="0" u="none" strike="noStrike" kern="0" cap="none" spc="0" normalizeH="0" baseline="0" noProof="0" dirty="0" err="1">
                <a:ln>
                  <a:noFill/>
                </a:ln>
                <a:solidFill>
                  <a:srgbClr val="000000"/>
                </a:solidFill>
                <a:effectLst/>
                <a:uLnTx/>
                <a:uFillTx/>
              </a:rPr>
              <a:t>toate</a:t>
            </a:r>
            <a:r>
              <a:rPr kumimoji="0" lang="en-US" sz="2800" b="0" i="0" u="none" strike="noStrike" kern="0" cap="none" spc="0" normalizeH="0" baseline="0" noProof="0" dirty="0">
                <a:ln>
                  <a:noFill/>
                </a:ln>
                <a:solidFill>
                  <a:srgbClr val="000000"/>
                </a:solidFill>
                <a:effectLst/>
                <a:uLnTx/>
                <a:uFillTx/>
              </a:rPr>
              <a:t> </a:t>
            </a:r>
            <a:r>
              <a:rPr kumimoji="0" lang="en-US" sz="2800" b="0" i="0" u="none" strike="noStrike" kern="0" cap="none" spc="0" normalizeH="0" baseline="0" noProof="0" dirty="0" err="1">
                <a:ln>
                  <a:noFill/>
                </a:ln>
                <a:solidFill>
                  <a:srgbClr val="000000"/>
                </a:solidFill>
                <a:effectLst/>
                <a:uLnTx/>
                <a:uFillTx/>
              </a:rPr>
              <a:t>procesele</a:t>
            </a:r>
            <a:r>
              <a:rPr kumimoji="0" lang="en-US" sz="2800" b="0" i="0" u="none" strike="noStrike" kern="0" cap="none" spc="0" normalizeH="0" baseline="0" noProof="0" dirty="0">
                <a:ln>
                  <a:noFill/>
                </a:ln>
                <a:solidFill>
                  <a:srgbClr val="000000"/>
                </a:solidFill>
                <a:effectLst/>
                <a:uLnTx/>
                <a:uFillTx/>
              </a:rPr>
              <a:t> sunt </a:t>
            </a:r>
            <a:r>
              <a:rPr kumimoji="0" lang="en-US" sz="2800" b="0" i="0" u="none" strike="noStrike" kern="0" cap="none" spc="0" normalizeH="0" baseline="0" noProof="0" dirty="0" err="1">
                <a:ln>
                  <a:noFill/>
                </a:ln>
                <a:solidFill>
                  <a:srgbClr val="000000"/>
                </a:solidFill>
                <a:effectLst/>
                <a:uLnTx/>
                <a:uFillTx/>
              </a:rPr>
              <a:t>libere</a:t>
            </a:r>
            <a:r>
              <a:rPr kumimoji="0" lang="en-US" sz="2800" b="0" i="0" u="none" strike="noStrike" kern="0" cap="none" spc="0" normalizeH="0" baseline="0" noProof="0" dirty="0">
                <a:ln>
                  <a:noFill/>
                </a:ln>
                <a:solidFill>
                  <a:srgbClr val="000000"/>
                </a:solidFill>
                <a:effectLst/>
                <a:uLnTx/>
                <a:uFillTx/>
              </a:rPr>
              <a:t> </a:t>
            </a:r>
            <a:r>
              <a:rPr kumimoji="0" lang="en-US" sz="2800" b="0" i="0" u="none" strike="noStrike" kern="0" cap="none" spc="0" normalizeH="0" baseline="0" noProof="0" dirty="0" err="1">
                <a:ln>
                  <a:noFill/>
                </a:ln>
                <a:solidFill>
                  <a:srgbClr val="000000"/>
                </a:solidFill>
                <a:effectLst/>
                <a:uLnTx/>
                <a:uFillTx/>
              </a:rPr>
              <a:t>şi</a:t>
            </a:r>
            <a:r>
              <a:rPr kumimoji="0" lang="en-US" sz="2800" b="0" i="0" u="none" strike="noStrike" kern="0" cap="none" spc="0" normalizeH="0" baseline="0" noProof="0" dirty="0">
                <a:ln>
                  <a:noFill/>
                </a:ln>
                <a:solidFill>
                  <a:srgbClr val="000000"/>
                </a:solidFill>
                <a:effectLst/>
                <a:uLnTx/>
                <a:uFillTx/>
              </a:rPr>
              <a:t> nu </a:t>
            </a:r>
            <a:r>
              <a:rPr kumimoji="0" lang="en-US" sz="2800" b="0" i="0" u="none" strike="noStrike" kern="0" cap="none" spc="0" normalizeH="0" baseline="0" noProof="0" dirty="0" err="1">
                <a:ln>
                  <a:noFill/>
                </a:ln>
                <a:solidFill>
                  <a:srgbClr val="000000"/>
                </a:solidFill>
                <a:effectLst/>
                <a:uLnTx/>
                <a:uFillTx/>
              </a:rPr>
              <a:t>există</a:t>
            </a:r>
            <a:r>
              <a:rPr kumimoji="0" lang="en-US" sz="2800" b="0" i="0" u="none" strike="noStrike" kern="0" cap="none" spc="0" normalizeH="0" baseline="0" noProof="0" dirty="0">
                <a:ln>
                  <a:noFill/>
                </a:ln>
                <a:solidFill>
                  <a:srgbClr val="000000"/>
                </a:solidFill>
                <a:effectLst/>
                <a:uLnTx/>
                <a:uFillTx/>
              </a:rPr>
              <a:t> </a:t>
            </a:r>
            <a:r>
              <a:rPr kumimoji="0" lang="en-US" sz="2800" b="0" i="0" u="none" strike="noStrike" kern="0" cap="none" spc="0" normalizeH="0" baseline="0" noProof="0" dirty="0" err="1">
                <a:ln>
                  <a:noFill/>
                </a:ln>
                <a:solidFill>
                  <a:srgbClr val="000000"/>
                </a:solidFill>
                <a:effectLst/>
                <a:uLnTx/>
                <a:uFillTx/>
              </a:rPr>
              <a:t>mesaje</a:t>
            </a:r>
            <a:r>
              <a:rPr kumimoji="0" lang="en-US" sz="2800" b="0" i="0" u="none" strike="noStrike" kern="0" cap="none" spc="0" normalizeH="0" baseline="0" noProof="0" dirty="0">
                <a:ln>
                  <a:noFill/>
                </a:ln>
                <a:solidFill>
                  <a:srgbClr val="000000"/>
                </a:solidFill>
                <a:effectLst/>
                <a:uLnTx/>
                <a:uFillTx/>
              </a:rPr>
              <a:t> de </a:t>
            </a:r>
            <a:r>
              <a:rPr kumimoji="0" lang="ro-RO" sz="2800" b="0" i="0" u="none" strike="noStrike" kern="0" cap="none" spc="0" normalizeH="0" baseline="0" noProof="0" dirty="0">
                <a:ln>
                  <a:noFill/>
                </a:ln>
                <a:solidFill>
                  <a:srgbClr val="000000"/>
                </a:solidFill>
                <a:effectLst/>
                <a:uLnTx/>
                <a:uFillTx/>
              </a:rPr>
              <a:t>date</a:t>
            </a:r>
            <a:r>
              <a:rPr kumimoji="0" lang="en-US" sz="2800" b="0" i="0" u="none" strike="noStrike" kern="0" cap="none" spc="0" normalizeH="0" baseline="0" noProof="0" dirty="0">
                <a:ln>
                  <a:noFill/>
                </a:ln>
                <a:solidFill>
                  <a:srgbClr val="000000"/>
                </a:solidFill>
                <a:effectLst/>
                <a:uLnTx/>
                <a:uFillTx/>
              </a:rPr>
              <a:t> </a:t>
            </a:r>
            <a:r>
              <a:rPr kumimoji="0" lang="en-US" sz="2800" b="0" i="0" u="none" strike="noStrike" kern="0" cap="none" spc="0" normalizeH="0" baseline="0" noProof="0" dirty="0" err="1">
                <a:ln>
                  <a:noFill/>
                </a:ln>
                <a:solidFill>
                  <a:srgbClr val="000000"/>
                </a:solidFill>
                <a:effectLst/>
                <a:uLnTx/>
                <a:uFillTx/>
              </a:rPr>
              <a:t>în</a:t>
            </a:r>
            <a:r>
              <a:rPr kumimoji="0" lang="en-US" sz="2800" b="0" i="0" u="none" strike="noStrike" kern="0" cap="none" spc="0" normalizeH="0" baseline="0" noProof="0" dirty="0">
                <a:ln>
                  <a:noFill/>
                </a:ln>
                <a:solidFill>
                  <a:srgbClr val="000000"/>
                </a:solidFill>
                <a:effectLst/>
                <a:uLnTx/>
                <a:uFillTx/>
              </a:rPr>
              <a:t> </a:t>
            </a:r>
            <a:r>
              <a:rPr kumimoji="0" lang="en-US" sz="2800" b="0" i="0" u="none" strike="noStrike" kern="0" cap="none" spc="0" normalizeH="0" baseline="0" noProof="0" dirty="0" err="1">
                <a:ln>
                  <a:noFill/>
                </a:ln>
                <a:solidFill>
                  <a:srgbClr val="000000"/>
                </a:solidFill>
                <a:effectLst/>
                <a:uLnTx/>
                <a:uFillTx/>
              </a:rPr>
              <a:t>tranzit</a:t>
            </a:r>
            <a:endParaRPr kumimoji="0" lang="en-US" sz="2800" b="0" i="0" u="none" strike="noStrike" kern="0" cap="none" spc="0" normalizeH="0" baseline="0" noProof="0" dirty="0">
              <a:ln>
                <a:noFill/>
              </a:ln>
              <a:solidFill>
                <a:srgbClr val="000000"/>
              </a:solidFill>
              <a:effectLst/>
              <a:uLnTx/>
              <a:uFillTx/>
            </a:endParaRPr>
          </a:p>
          <a:p>
            <a:pPr marL="742950" marR="0" lvl="1" indent="-285750" algn="l" defTabSz="914400" rtl="0" eaLnBrk="1" fontAlgn="base" latinLnBrk="0" hangingPunct="1">
              <a:lnSpc>
                <a:spcPct val="90000"/>
              </a:lnSpc>
              <a:spcBef>
                <a:spcPct val="20000"/>
              </a:spcBef>
              <a:spcAft>
                <a:spcPts val="600"/>
              </a:spcAft>
              <a:buClr>
                <a:srgbClr val="F06157"/>
              </a:buClr>
              <a:buSzTx/>
              <a:buFont typeface="Wingdings" pitchFamily="2" charset="2"/>
              <a:buChar char="w"/>
              <a:tabLst/>
              <a:defRPr/>
            </a:pPr>
            <a:r>
              <a:rPr kumimoji="0" lang="ro-RO" sz="2800" b="0" i="0" u="none" strike="noStrike" kern="0" cap="none" spc="0" normalizeH="0" baseline="0" noProof="0" dirty="0">
                <a:ln>
                  <a:noFill/>
                </a:ln>
                <a:solidFill>
                  <a:srgbClr val="000000"/>
                </a:solidFill>
                <a:effectLst/>
                <a:uLnTx/>
                <a:uFillTx/>
              </a:rPr>
              <a:t>t</a:t>
            </a:r>
            <a:r>
              <a:rPr kumimoji="0" lang="en-US" sz="2800" b="0" i="0" u="none" strike="noStrike" kern="0" cap="none" spc="0" normalizeH="0" baseline="0" noProof="0" dirty="0" err="1">
                <a:ln>
                  <a:noFill/>
                </a:ln>
                <a:solidFill>
                  <a:srgbClr val="000000"/>
                </a:solidFill>
                <a:effectLst/>
                <a:uLnTx/>
                <a:uFillTx/>
              </a:rPr>
              <a:t>opologia</a:t>
            </a:r>
            <a:r>
              <a:rPr kumimoji="0" lang="en-US" sz="2800" b="0" i="0" u="none" strike="noStrike" kern="0" cap="none" spc="0" normalizeH="0" baseline="0" noProof="0" dirty="0">
                <a:ln>
                  <a:noFill/>
                </a:ln>
                <a:solidFill>
                  <a:srgbClr val="000000"/>
                </a:solidFill>
                <a:effectLst/>
                <a:uLnTx/>
                <a:uFillTx/>
              </a:rPr>
              <a:t> </a:t>
            </a:r>
            <a:r>
              <a:rPr kumimoji="0" lang="en-US" sz="2800" b="0" i="0" u="none" strike="noStrike" kern="0" cap="none" spc="0" normalizeH="0" baseline="0" noProof="0" dirty="0" err="1">
                <a:ln>
                  <a:noFill/>
                </a:ln>
                <a:solidFill>
                  <a:srgbClr val="000000"/>
                </a:solidFill>
                <a:effectLst/>
                <a:uLnTx/>
                <a:uFillTx/>
              </a:rPr>
              <a:t>este</a:t>
            </a:r>
            <a:r>
              <a:rPr kumimoji="0" lang="en-US" sz="2800" b="0" i="0" u="none" strike="noStrike" kern="0" cap="none" spc="0" normalizeH="0" baseline="0" noProof="0" dirty="0">
                <a:ln>
                  <a:noFill/>
                </a:ln>
                <a:solidFill>
                  <a:srgbClr val="000000"/>
                </a:solidFill>
                <a:effectLst/>
                <a:uLnTx/>
                <a:uFillTx/>
              </a:rPr>
              <a:t> un </a:t>
            </a:r>
            <a:r>
              <a:rPr kumimoji="0" lang="en-US" sz="2800" b="0" i="0" u="none" strike="noStrike" kern="0" cap="none" spc="0" normalizeH="0" baseline="0" noProof="0" dirty="0" err="1">
                <a:ln>
                  <a:noFill/>
                </a:ln>
                <a:solidFill>
                  <a:srgbClr val="000000"/>
                </a:solidFill>
                <a:effectLst/>
                <a:uLnTx/>
                <a:uFillTx/>
              </a:rPr>
              <a:t>graf</a:t>
            </a:r>
            <a:r>
              <a:rPr kumimoji="0" lang="en-US" sz="2800" b="0" i="0" u="none" strike="noStrike" kern="0" cap="none" spc="0" normalizeH="0" baseline="0" noProof="0" dirty="0">
                <a:ln>
                  <a:noFill/>
                </a:ln>
                <a:solidFill>
                  <a:srgbClr val="000000"/>
                </a:solidFill>
                <a:effectLst/>
                <a:uLnTx/>
                <a:uFillTx/>
              </a:rPr>
              <a:t> </a:t>
            </a:r>
            <a:r>
              <a:rPr kumimoji="0" lang="en-US" sz="2800" b="0" i="0" u="none" strike="noStrike" kern="0" cap="none" spc="0" normalizeH="0" baseline="0" noProof="0" dirty="0" err="1">
                <a:ln>
                  <a:noFill/>
                </a:ln>
                <a:solidFill>
                  <a:srgbClr val="000000"/>
                </a:solidFill>
                <a:effectLst/>
                <a:uLnTx/>
                <a:uFillTx/>
              </a:rPr>
              <a:t>conex</a:t>
            </a:r>
            <a:endParaRPr kumimoji="0" lang="en-US" sz="28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1926190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38770C-1702-417A-A43D-246C21A575C7}"/>
              </a:ext>
            </a:extLst>
          </p:cNvPr>
          <p:cNvSpPr>
            <a:spLocks noGrp="1"/>
          </p:cNvSpPr>
          <p:nvPr>
            <p:ph type="title"/>
          </p:nvPr>
        </p:nvSpPr>
        <p:spPr/>
        <p:txBody>
          <a:bodyPr/>
          <a:lstStyle/>
          <a:p>
            <a:r>
              <a:rPr lang="en-US" dirty="0" err="1"/>
              <a:t>Algoritmul</a:t>
            </a:r>
            <a:r>
              <a:rPr lang="en-US" dirty="0"/>
              <a:t> </a:t>
            </a:r>
            <a:r>
              <a:rPr lang="en-US" dirty="0" err="1"/>
              <a:t>lui</a:t>
            </a:r>
            <a:r>
              <a:rPr lang="en-US" dirty="0"/>
              <a:t> Huang</a:t>
            </a:r>
            <a:r>
              <a:rPr lang="ro-RO" dirty="0"/>
              <a:t> (2)</a:t>
            </a:r>
            <a:r>
              <a:rPr lang="en-US" dirty="0"/>
              <a:t> </a:t>
            </a:r>
            <a:br>
              <a:rPr lang="en-US" dirty="0"/>
            </a:br>
            <a:endParaRPr lang="en-US" dirty="0"/>
          </a:p>
        </p:txBody>
      </p:sp>
      <p:sp>
        <p:nvSpPr>
          <p:cNvPr id="5" name="Rectangle 2">
            <a:extLst>
              <a:ext uri="{FF2B5EF4-FFF2-40B4-BE49-F238E27FC236}">
                <a16:creationId xmlns:a16="http://schemas.microsoft.com/office/drawing/2014/main" id="{F0BA242D-8DF2-488B-9F82-DDFFB9DB419B}"/>
              </a:ext>
            </a:extLst>
          </p:cNvPr>
          <p:cNvSpPr txBox="1">
            <a:spLocks noChangeArrowheads="1"/>
          </p:cNvSpPr>
          <p:nvPr/>
        </p:nvSpPr>
        <p:spPr bwMode="auto">
          <a:xfrm>
            <a:off x="190500" y="1243012"/>
            <a:ext cx="8763000" cy="5614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Font typeface="Times"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Wingdings" pitchFamily="2" charset="2"/>
              <a:buChar char="w"/>
              <a:defRPr sz="2800">
                <a:solidFill>
                  <a:schemeClr val="tx1"/>
                </a:solidFill>
                <a:latin typeface="+mn-lt"/>
              </a:defRPr>
            </a:lvl2pPr>
            <a:lvl3pPr marL="1085850" indent="-228600" algn="l" rtl="0" eaLnBrk="0" fontAlgn="base" hangingPunct="0">
              <a:spcBef>
                <a:spcPct val="20000"/>
              </a:spcBef>
              <a:spcAft>
                <a:spcPct val="0"/>
              </a:spcAft>
              <a:buClr>
                <a:schemeClr val="accent1"/>
              </a:buClr>
              <a:buFont typeface="Wingdings" pitchFamily="2" charset="2"/>
              <a:buChar char="§"/>
              <a:defRPr sz="2400">
                <a:solidFill>
                  <a:schemeClr val="tx1"/>
                </a:solidFill>
                <a:latin typeface="+mn-lt"/>
              </a:defRPr>
            </a:lvl3pPr>
            <a:lvl4pPr marL="1428750" indent="-228600" algn="l" rtl="0" eaLnBrk="0" fontAlgn="base" hangingPunct="0">
              <a:spcBef>
                <a:spcPct val="20000"/>
              </a:spcBef>
              <a:spcAft>
                <a:spcPct val="0"/>
              </a:spcAft>
              <a:buClr>
                <a:schemeClr val="accent2"/>
              </a:buClr>
              <a:buFont typeface="Times" charset="0"/>
              <a:buChar char="•"/>
              <a:defRPr sz="2000">
                <a:solidFill>
                  <a:schemeClr val="tx1"/>
                </a:solidFill>
                <a:latin typeface="+mn-lt"/>
              </a:defRPr>
            </a:lvl4pPr>
            <a:lvl5pPr marL="1771650" indent="-228600" algn="l" rtl="0" eaLnBrk="0" fontAlgn="base" hangingPunct="0">
              <a:spcBef>
                <a:spcPct val="20000"/>
              </a:spcBef>
              <a:spcAft>
                <a:spcPct val="0"/>
              </a:spcAft>
              <a:buClr>
                <a:schemeClr val="tx2"/>
              </a:buClr>
              <a:buFont typeface="Wingdings" pitchFamily="2" charset="2"/>
              <a:buChar char="§"/>
              <a:defRPr sz="2000">
                <a:solidFill>
                  <a:schemeClr val="tx1"/>
                </a:solidFill>
                <a:latin typeface="+mn-lt"/>
              </a:defRPr>
            </a:lvl5pPr>
            <a:lvl6pPr marL="22288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6pPr>
            <a:lvl7pPr marL="26860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7pPr>
            <a:lvl8pPr marL="31432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8pPr>
            <a:lvl9pPr marL="36004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3568C7"/>
              </a:buClr>
              <a:buSzTx/>
              <a:buFont typeface="Times" charset="0"/>
              <a:buChar char="•"/>
              <a:tabLst/>
              <a:defRPr/>
            </a:pPr>
            <a:r>
              <a:rPr kumimoji="0" lang="en-US" sz="2000" b="1" i="0" u="none" strike="noStrike" kern="0" cap="none" spc="0" normalizeH="0" baseline="0" noProof="0" dirty="0" err="1">
                <a:ln>
                  <a:noFill/>
                </a:ln>
                <a:solidFill>
                  <a:srgbClr val="000000"/>
                </a:solidFill>
                <a:effectLst/>
                <a:uLnTx/>
                <a:uFillTx/>
              </a:rPr>
              <a:t>Ideea</a:t>
            </a:r>
            <a:r>
              <a:rPr kumimoji="0" lang="en-US" sz="2000" b="1" i="0" u="none" strike="noStrike" kern="0" cap="none" spc="0" normalizeH="0" baseline="0" noProof="0" dirty="0">
                <a:ln>
                  <a:noFill/>
                </a:ln>
                <a:solidFill>
                  <a:srgbClr val="000000"/>
                </a:solidFill>
                <a:effectLst/>
                <a:uLnTx/>
                <a:uFillTx/>
              </a:rPr>
              <a:t>:</a:t>
            </a:r>
          </a:p>
          <a:p>
            <a:pPr marL="742950" marR="0" lvl="1" indent="-285750" algn="l" defTabSz="914400" rtl="0" eaLnBrk="1" fontAlgn="base" latinLnBrk="0" hangingPunct="1">
              <a:lnSpc>
                <a:spcPct val="100000"/>
              </a:lnSpc>
              <a:spcBef>
                <a:spcPct val="20000"/>
              </a:spcBef>
              <a:spcAft>
                <a:spcPct val="0"/>
              </a:spcAft>
              <a:buClr>
                <a:srgbClr val="F06157"/>
              </a:buClr>
              <a:buSzTx/>
              <a:buFont typeface="Wingdings" pitchFamily="2" charset="2"/>
              <a:buChar char="w"/>
              <a:tabLst/>
              <a:defRPr/>
            </a:pPr>
            <a:r>
              <a:rPr kumimoji="0" lang="en-US" sz="2000" b="0" i="0" u="none" strike="noStrike" kern="0" cap="none" spc="0" normalizeH="0" baseline="0" noProof="0" dirty="0">
                <a:ln>
                  <a:noFill/>
                </a:ln>
                <a:solidFill>
                  <a:srgbClr val="000000"/>
                </a:solidFill>
                <a:effectLst/>
                <a:uLnTx/>
                <a:uFillTx/>
              </a:rPr>
              <a:t>Un </a:t>
            </a:r>
            <a:r>
              <a:rPr kumimoji="0" lang="en-US" sz="2000" b="0" i="1" u="none" strike="noStrike" kern="0" cap="none" spc="0" normalizeH="0" baseline="0" noProof="0" dirty="0">
                <a:ln>
                  <a:noFill/>
                </a:ln>
                <a:solidFill>
                  <a:srgbClr val="000000"/>
                </a:solidFill>
                <a:effectLst/>
                <a:uLnTx/>
                <a:uFillTx/>
              </a:rPr>
              <a:t>agent de control</a:t>
            </a:r>
            <a:r>
              <a:rPr kumimoji="0" lang="en-US" sz="2000" b="0" i="0" u="none" strike="noStrike" kern="0" cap="none" spc="0" normalizeH="0" baseline="0" noProof="0" dirty="0">
                <a:ln>
                  <a:noFill/>
                </a:ln>
                <a:solidFill>
                  <a:srgbClr val="000000"/>
                </a:solidFill>
                <a:effectLst/>
                <a:uLnTx/>
                <a:uFillTx/>
              </a:rPr>
              <a:t> are </a:t>
            </a:r>
            <a:r>
              <a:rPr kumimoji="0" lang="en-US" sz="2000" b="0" i="0" u="none" strike="noStrike" kern="0" cap="none" spc="0" normalizeH="0" baseline="0" noProof="0" dirty="0" err="1">
                <a:ln>
                  <a:noFill/>
                </a:ln>
                <a:solidFill>
                  <a:srgbClr val="000000"/>
                </a:solidFill>
                <a:effectLst/>
                <a:uLnTx/>
                <a:uFillTx/>
              </a:rPr>
              <a:t>ini</a:t>
            </a:r>
            <a:r>
              <a:rPr kumimoji="0" lang="ro-RO" sz="2000" b="0" i="0" u="none" strike="noStrike" kern="0" cap="none" spc="0" normalizeH="0" baseline="0" noProof="0" dirty="0">
                <a:ln>
                  <a:noFill/>
                </a:ln>
                <a:solidFill>
                  <a:srgbClr val="000000"/>
                </a:solidFill>
                <a:effectLst/>
                <a:uLnTx/>
                <a:uFillTx/>
              </a:rPr>
              <a:t>ț</a:t>
            </a:r>
            <a:r>
              <a:rPr kumimoji="0" lang="en-US" sz="2000" b="0" i="0" u="none" strike="noStrike" kern="0" cap="none" spc="0" normalizeH="0" baseline="0" noProof="0" dirty="0" err="1">
                <a:ln>
                  <a:noFill/>
                </a:ln>
                <a:solidFill>
                  <a:srgbClr val="000000"/>
                </a:solidFill>
                <a:effectLst/>
                <a:uLnTx/>
                <a:uFillTx/>
              </a:rPr>
              <a:t>ial</a:t>
            </a:r>
            <a:r>
              <a:rPr kumimoji="0" lang="en-US" sz="2000" b="0" i="0" u="none" strike="noStrike" kern="0" cap="none" spc="0" normalizeH="0" baseline="0" noProof="0" dirty="0">
                <a:ln>
                  <a:noFill/>
                </a:ln>
                <a:solidFill>
                  <a:srgbClr val="000000"/>
                </a:solidFill>
                <a:effectLst/>
                <a:uLnTx/>
                <a:uFillTx/>
              </a:rPr>
              <a:t> </a:t>
            </a:r>
            <a:r>
              <a:rPr kumimoji="0" lang="en-US" sz="2000" b="0" i="0" u="none" strike="noStrike" kern="0" cap="none" spc="0" normalizeH="0" baseline="0" noProof="0" dirty="0" err="1">
                <a:ln>
                  <a:noFill/>
                </a:ln>
                <a:solidFill>
                  <a:srgbClr val="000000"/>
                </a:solidFill>
                <a:effectLst/>
                <a:uLnTx/>
                <a:uFillTx/>
              </a:rPr>
              <a:t>ponderea</a:t>
            </a:r>
            <a:r>
              <a:rPr kumimoji="0" lang="en-US" sz="2000" b="0" i="0" u="none" strike="noStrike" kern="0" cap="none" spc="0" normalizeH="0" baseline="0" noProof="0" dirty="0">
                <a:ln>
                  <a:noFill/>
                </a:ln>
                <a:solidFill>
                  <a:srgbClr val="000000"/>
                </a:solidFill>
                <a:effectLst/>
                <a:uLnTx/>
                <a:uFillTx/>
              </a:rPr>
              <a:t> 1</a:t>
            </a:r>
            <a:r>
              <a:rPr kumimoji="0" lang="ro-RO" sz="2000" b="0" i="0" u="none" strike="noStrike" kern="0" cap="none" spc="0" normalizeH="0" baseline="0" noProof="0" dirty="0">
                <a:ln>
                  <a:noFill/>
                </a:ln>
                <a:solidFill>
                  <a:srgbClr val="000000"/>
                </a:solidFill>
                <a:effectLst/>
                <a:uLnTx/>
                <a:uFillTx/>
              </a:rPr>
              <a:t>.</a:t>
            </a:r>
            <a:endParaRPr kumimoji="0" lang="en-US" sz="2000" b="0" i="0" u="none" strike="noStrike" kern="0" cap="none" spc="0" normalizeH="0" baseline="0" noProof="0" dirty="0">
              <a:ln>
                <a:noFill/>
              </a:ln>
              <a:solidFill>
                <a:srgbClr val="000000"/>
              </a:solidFill>
              <a:effectLst/>
              <a:uLnTx/>
              <a:uFillTx/>
            </a:endParaRPr>
          </a:p>
          <a:p>
            <a:pPr marL="742950" marR="0" lvl="1" indent="-285750" algn="l" defTabSz="914400" rtl="0" eaLnBrk="1" fontAlgn="base" latinLnBrk="0" hangingPunct="1">
              <a:lnSpc>
                <a:spcPct val="100000"/>
              </a:lnSpc>
              <a:spcBef>
                <a:spcPct val="20000"/>
              </a:spcBef>
              <a:spcAft>
                <a:spcPct val="0"/>
              </a:spcAft>
              <a:buClr>
                <a:srgbClr val="F06157"/>
              </a:buClr>
              <a:buSzTx/>
              <a:buFont typeface="Wingdings" pitchFamily="2" charset="2"/>
              <a:buChar char="w"/>
              <a:tabLst/>
              <a:defRPr/>
            </a:pPr>
            <a:r>
              <a:rPr kumimoji="0" lang="en-US" sz="2000" b="0" i="0" u="none" strike="noStrike" kern="0" cap="none" spc="0" normalizeH="0" baseline="0" noProof="0" dirty="0" err="1">
                <a:ln>
                  <a:noFill/>
                </a:ln>
                <a:solidFill>
                  <a:srgbClr val="000000"/>
                </a:solidFill>
                <a:effectLst/>
                <a:uLnTx/>
                <a:uFillTx/>
              </a:rPr>
              <a:t>Toate</a:t>
            </a:r>
            <a:r>
              <a:rPr kumimoji="0" lang="en-US" sz="2000" b="0" i="0" u="none" strike="noStrike" kern="0" cap="none" spc="0" normalizeH="0" baseline="0" noProof="0" dirty="0">
                <a:ln>
                  <a:noFill/>
                </a:ln>
                <a:solidFill>
                  <a:srgbClr val="000000"/>
                </a:solidFill>
                <a:effectLst/>
                <a:uLnTx/>
                <a:uFillTx/>
              </a:rPr>
              <a:t> </a:t>
            </a:r>
            <a:r>
              <a:rPr kumimoji="0" lang="en-US" sz="2000" b="0" i="0" u="none" strike="noStrike" kern="0" cap="none" spc="0" normalizeH="0" baseline="0" noProof="0" dirty="0" err="1">
                <a:ln>
                  <a:noFill/>
                </a:ln>
                <a:solidFill>
                  <a:srgbClr val="000000"/>
                </a:solidFill>
                <a:effectLst/>
                <a:uLnTx/>
                <a:uFillTx/>
              </a:rPr>
              <a:t>celelalte</a:t>
            </a:r>
            <a:r>
              <a:rPr kumimoji="0" lang="en-US" sz="2000" b="0" i="0" u="none" strike="noStrike" kern="0" cap="none" spc="0" normalizeH="0" baseline="0" noProof="0" dirty="0">
                <a:ln>
                  <a:noFill/>
                </a:ln>
                <a:solidFill>
                  <a:srgbClr val="000000"/>
                </a:solidFill>
                <a:effectLst/>
                <a:uLnTx/>
                <a:uFillTx/>
              </a:rPr>
              <a:t> </a:t>
            </a:r>
            <a:r>
              <a:rPr kumimoji="0" lang="en-US" sz="2000" b="0" i="0" u="none" strike="noStrike" kern="0" cap="none" spc="0" normalizeH="0" baseline="0" noProof="0" dirty="0" err="1">
                <a:ln>
                  <a:noFill/>
                </a:ln>
                <a:solidFill>
                  <a:srgbClr val="000000"/>
                </a:solidFill>
                <a:effectLst/>
                <a:uLnTx/>
                <a:uFillTx/>
              </a:rPr>
              <a:t>procese</a:t>
            </a:r>
            <a:r>
              <a:rPr kumimoji="0" lang="en-US" sz="2000" b="0" i="0" u="none" strike="noStrike" kern="0" cap="none" spc="0" normalizeH="0" baseline="0" noProof="0" dirty="0">
                <a:ln>
                  <a:noFill/>
                </a:ln>
                <a:solidFill>
                  <a:srgbClr val="000000"/>
                </a:solidFill>
                <a:effectLst/>
                <a:uLnTx/>
                <a:uFillTx/>
              </a:rPr>
              <a:t> sunt </a:t>
            </a:r>
            <a:r>
              <a:rPr kumimoji="0" lang="en-US" sz="2000" b="0" i="0" u="none" strike="noStrike" kern="0" cap="none" spc="0" normalizeH="0" baseline="0" noProof="0" dirty="0" err="1">
                <a:ln>
                  <a:noFill/>
                </a:ln>
                <a:solidFill>
                  <a:srgbClr val="000000"/>
                </a:solidFill>
                <a:effectLst/>
                <a:uLnTx/>
                <a:uFillTx/>
              </a:rPr>
              <a:t>libere</a:t>
            </a:r>
            <a:r>
              <a:rPr kumimoji="0" lang="en-US" sz="2000" b="0" i="0" u="none" strike="noStrike" kern="0" cap="none" spc="0" normalizeH="0" baseline="0" noProof="0" dirty="0">
                <a:ln>
                  <a:noFill/>
                </a:ln>
                <a:solidFill>
                  <a:srgbClr val="000000"/>
                </a:solidFill>
                <a:effectLst/>
                <a:uLnTx/>
                <a:uFillTx/>
              </a:rPr>
              <a:t> </a:t>
            </a:r>
            <a:r>
              <a:rPr kumimoji="0" lang="ro-RO" sz="2000" b="0" i="0" u="none" strike="noStrike" kern="0" cap="none" spc="0" normalizeH="0" baseline="0" noProof="0" dirty="0">
                <a:ln>
                  <a:noFill/>
                </a:ln>
                <a:solidFill>
                  <a:srgbClr val="000000"/>
                </a:solidFill>
                <a:effectLst/>
                <a:uLnTx/>
                <a:uFillTx/>
              </a:rPr>
              <a:t>ș</a:t>
            </a:r>
            <a:r>
              <a:rPr kumimoji="0" lang="en-US" sz="2000" b="0" i="0" u="none" strike="noStrike" kern="0" cap="none" spc="0" normalizeH="0" baseline="0" noProof="0" dirty="0" err="1">
                <a:ln>
                  <a:noFill/>
                </a:ln>
                <a:solidFill>
                  <a:srgbClr val="000000"/>
                </a:solidFill>
                <a:effectLst/>
                <a:uLnTx/>
                <a:uFillTx/>
              </a:rPr>
              <a:t>i</a:t>
            </a:r>
            <a:r>
              <a:rPr kumimoji="0" lang="en-US" sz="2000" b="0" i="0" u="none" strike="noStrike" kern="0" cap="none" spc="0" normalizeH="0" baseline="0" noProof="0" dirty="0">
                <a:ln>
                  <a:noFill/>
                </a:ln>
                <a:solidFill>
                  <a:srgbClr val="000000"/>
                </a:solidFill>
                <a:effectLst/>
                <a:uLnTx/>
                <a:uFillTx/>
              </a:rPr>
              <a:t> au </a:t>
            </a:r>
            <a:r>
              <a:rPr kumimoji="0" lang="en-US" sz="2000" b="0" i="0" u="none" strike="noStrike" kern="0" cap="none" spc="0" normalizeH="0" baseline="0" noProof="0" dirty="0" err="1">
                <a:ln>
                  <a:noFill/>
                </a:ln>
                <a:solidFill>
                  <a:srgbClr val="000000"/>
                </a:solidFill>
                <a:effectLst/>
                <a:uLnTx/>
                <a:uFillTx/>
              </a:rPr>
              <a:t>inițial</a:t>
            </a:r>
            <a:r>
              <a:rPr kumimoji="0" lang="en-US" sz="2000" b="0" i="0" u="none" strike="noStrike" kern="0" cap="none" spc="0" normalizeH="0" baseline="0" noProof="0" dirty="0">
                <a:ln>
                  <a:noFill/>
                </a:ln>
                <a:solidFill>
                  <a:srgbClr val="000000"/>
                </a:solidFill>
                <a:effectLst/>
                <a:uLnTx/>
                <a:uFillTx/>
              </a:rPr>
              <a:t> </a:t>
            </a:r>
            <a:r>
              <a:rPr kumimoji="0" lang="en-US" sz="2000" b="0" i="0" u="none" strike="noStrike" kern="0" cap="none" spc="0" normalizeH="0" baseline="0" noProof="0" dirty="0" err="1">
                <a:ln>
                  <a:noFill/>
                </a:ln>
                <a:solidFill>
                  <a:srgbClr val="000000"/>
                </a:solidFill>
                <a:effectLst/>
                <a:uLnTx/>
                <a:uFillTx/>
              </a:rPr>
              <a:t>ponderea</a:t>
            </a:r>
            <a:r>
              <a:rPr kumimoji="0" lang="en-US" sz="2000" b="0" i="0" u="none" strike="noStrike" kern="0" cap="none" spc="0" normalizeH="0" baseline="0" noProof="0" dirty="0">
                <a:ln>
                  <a:noFill/>
                </a:ln>
                <a:solidFill>
                  <a:srgbClr val="000000"/>
                </a:solidFill>
                <a:effectLst/>
                <a:uLnTx/>
                <a:uFillTx/>
              </a:rPr>
              <a:t> 0</a:t>
            </a:r>
            <a:r>
              <a:rPr kumimoji="0" lang="ro-RO" sz="2000" b="0" i="0" u="none" strike="noStrike" kern="0" cap="none" spc="0" normalizeH="0" baseline="0" noProof="0" dirty="0">
                <a:ln>
                  <a:noFill/>
                </a:ln>
                <a:solidFill>
                  <a:srgbClr val="000000"/>
                </a:solidFill>
                <a:effectLst/>
                <a:uLnTx/>
                <a:uFillTx/>
              </a:rPr>
              <a:t>.</a:t>
            </a:r>
            <a:endParaRPr kumimoji="0" lang="en-US" sz="2000" b="0" i="0" u="none" strike="noStrike" kern="0" cap="none" spc="0" normalizeH="0" baseline="0" noProof="0" dirty="0">
              <a:ln>
                <a:noFill/>
              </a:ln>
              <a:solidFill>
                <a:srgbClr val="000000"/>
              </a:solidFill>
              <a:effectLst/>
              <a:uLnTx/>
              <a:uFillTx/>
            </a:endParaRPr>
          </a:p>
          <a:p>
            <a:pPr marL="742950" marR="0" lvl="1" indent="-285750" algn="l" defTabSz="914400" rtl="0" eaLnBrk="1" fontAlgn="base" latinLnBrk="0" hangingPunct="1">
              <a:lnSpc>
                <a:spcPct val="100000"/>
              </a:lnSpc>
              <a:spcBef>
                <a:spcPct val="20000"/>
              </a:spcBef>
              <a:spcAft>
                <a:spcPct val="0"/>
              </a:spcAft>
              <a:buClr>
                <a:srgbClr val="F06157"/>
              </a:buClr>
              <a:buSzTx/>
              <a:buFont typeface="Wingdings" pitchFamily="2" charset="2"/>
              <a:buChar char="w"/>
              <a:tabLst/>
              <a:defRPr/>
            </a:pPr>
            <a:r>
              <a:rPr kumimoji="0" lang="en-US" sz="2000" b="0" i="0" u="none" strike="noStrike" kern="0" cap="none" spc="0" normalizeH="0" baseline="0" noProof="0" dirty="0" err="1">
                <a:ln>
                  <a:noFill/>
                </a:ln>
                <a:solidFill>
                  <a:srgbClr val="000000"/>
                </a:solidFill>
                <a:effectLst/>
                <a:uLnTx/>
                <a:uFillTx/>
              </a:rPr>
              <a:t>Calculul</a:t>
            </a:r>
            <a:r>
              <a:rPr kumimoji="0" lang="en-US" sz="2000" b="0" i="0" u="none" strike="noStrike" kern="0" cap="none" spc="0" normalizeH="0" baseline="0" noProof="0" dirty="0">
                <a:ln>
                  <a:noFill/>
                </a:ln>
                <a:solidFill>
                  <a:srgbClr val="000000"/>
                </a:solidFill>
                <a:effectLst/>
                <a:uLnTx/>
                <a:uFillTx/>
              </a:rPr>
              <a:t> </a:t>
            </a:r>
            <a:r>
              <a:rPr kumimoji="0" lang="en-US" sz="2000" b="0" i="0" u="none" strike="noStrike" kern="0" cap="none" spc="0" normalizeH="0" baseline="0" noProof="0" dirty="0" err="1">
                <a:ln>
                  <a:noFill/>
                </a:ln>
                <a:solidFill>
                  <a:srgbClr val="000000"/>
                </a:solidFill>
                <a:effectLst/>
                <a:uLnTx/>
                <a:uFillTx/>
              </a:rPr>
              <a:t>porneşte</a:t>
            </a:r>
            <a:r>
              <a:rPr kumimoji="0" lang="ro-RO" sz="2000" b="0" i="0" u="none" strike="noStrike" kern="0" cap="none" spc="0" normalizeH="0" baseline="0" noProof="0" dirty="0">
                <a:ln>
                  <a:noFill/>
                </a:ln>
                <a:solidFill>
                  <a:srgbClr val="000000"/>
                </a:solidFill>
                <a:effectLst/>
                <a:uLnTx/>
                <a:uFillTx/>
              </a:rPr>
              <a:t> atunci</a:t>
            </a:r>
            <a:r>
              <a:rPr kumimoji="0" lang="en-US" sz="2000" b="0" i="0" u="none" strike="noStrike" kern="0" cap="none" spc="0" normalizeH="0" baseline="0" noProof="0" dirty="0">
                <a:ln>
                  <a:noFill/>
                </a:ln>
                <a:solidFill>
                  <a:srgbClr val="000000"/>
                </a:solidFill>
                <a:effectLst/>
                <a:uLnTx/>
                <a:uFillTx/>
              </a:rPr>
              <a:t> </a:t>
            </a:r>
            <a:r>
              <a:rPr kumimoji="0" lang="en-US" sz="2000" b="0" i="0" u="none" strike="noStrike" kern="0" cap="none" spc="0" normalizeH="0" baseline="0" noProof="0" dirty="0" err="1">
                <a:ln>
                  <a:noFill/>
                </a:ln>
                <a:solidFill>
                  <a:srgbClr val="000000"/>
                </a:solidFill>
                <a:effectLst/>
                <a:uLnTx/>
                <a:uFillTx/>
              </a:rPr>
              <a:t>când</a:t>
            </a:r>
            <a:r>
              <a:rPr kumimoji="0" lang="en-US" sz="2000" b="0" i="0" u="none" strike="noStrike" kern="0" cap="none" spc="0" normalizeH="0" baseline="0" noProof="0" dirty="0">
                <a:ln>
                  <a:noFill/>
                </a:ln>
                <a:solidFill>
                  <a:srgbClr val="000000"/>
                </a:solidFill>
                <a:effectLst/>
                <a:uLnTx/>
                <a:uFillTx/>
              </a:rPr>
              <a:t> </a:t>
            </a:r>
            <a:r>
              <a:rPr kumimoji="0" lang="en-US" sz="2000" b="0" i="1" u="none" strike="noStrike" kern="0" cap="none" spc="0" normalizeH="0" baseline="0" noProof="0" dirty="0" err="1">
                <a:ln>
                  <a:noFill/>
                </a:ln>
                <a:solidFill>
                  <a:srgbClr val="000000"/>
                </a:solidFill>
                <a:effectLst/>
                <a:uLnTx/>
                <a:uFillTx/>
              </a:rPr>
              <a:t>agentul</a:t>
            </a:r>
            <a:r>
              <a:rPr kumimoji="0" lang="en-US" sz="2000" b="0" i="1" u="none" strike="noStrike" kern="0" cap="none" spc="0" normalizeH="0" baseline="0" noProof="0" dirty="0">
                <a:ln>
                  <a:noFill/>
                </a:ln>
                <a:solidFill>
                  <a:srgbClr val="000000"/>
                </a:solidFill>
                <a:effectLst/>
                <a:uLnTx/>
                <a:uFillTx/>
              </a:rPr>
              <a:t> de control</a:t>
            </a:r>
            <a:r>
              <a:rPr kumimoji="0" lang="en-US" sz="2000" b="0" i="0" u="none" strike="noStrike" kern="0" cap="none" spc="0" normalizeH="0" baseline="0" noProof="0" dirty="0">
                <a:ln>
                  <a:noFill/>
                </a:ln>
                <a:solidFill>
                  <a:srgbClr val="000000"/>
                </a:solidFill>
                <a:effectLst/>
                <a:uLnTx/>
                <a:uFillTx/>
              </a:rPr>
              <a:t> </a:t>
            </a:r>
            <a:r>
              <a:rPr kumimoji="0" lang="ro-RO" sz="2000" b="0" i="0" u="none" strike="noStrike" kern="0" cap="none" spc="0" normalizeH="0" baseline="0" noProof="0" dirty="0">
                <a:ln>
                  <a:noFill/>
                </a:ln>
                <a:solidFill>
                  <a:srgbClr val="000000"/>
                </a:solidFill>
                <a:effectLst/>
                <a:uLnTx/>
                <a:uFillTx/>
              </a:rPr>
              <a:t>trimite </a:t>
            </a:r>
            <a:r>
              <a:rPr kumimoji="0" lang="en-US" sz="2000" b="0" i="0" u="none" strike="noStrike" kern="0" cap="none" spc="0" normalizeH="0" baseline="0" noProof="0" dirty="0">
                <a:ln>
                  <a:noFill/>
                </a:ln>
                <a:solidFill>
                  <a:srgbClr val="000000"/>
                </a:solidFill>
                <a:effectLst/>
                <a:uLnTx/>
                <a:uFillTx/>
              </a:rPr>
              <a:t>un </a:t>
            </a:r>
            <a:r>
              <a:rPr kumimoji="0" lang="en-US" sz="2000" b="0" i="0" u="none" strike="noStrike" kern="0" cap="none" spc="0" normalizeH="0" baseline="0" noProof="0" dirty="0" err="1">
                <a:ln>
                  <a:noFill/>
                </a:ln>
                <a:solidFill>
                  <a:srgbClr val="1822CD"/>
                </a:solidFill>
                <a:effectLst/>
                <a:uLnTx/>
                <a:uFillTx/>
              </a:rPr>
              <a:t>mesaj</a:t>
            </a:r>
            <a:r>
              <a:rPr kumimoji="0" lang="en-US" sz="2000" b="0" i="0" u="none" strike="noStrike" kern="0" cap="none" spc="0" normalizeH="0" baseline="0" noProof="0" dirty="0">
                <a:ln>
                  <a:noFill/>
                </a:ln>
                <a:solidFill>
                  <a:srgbClr val="1822CD"/>
                </a:solidFill>
                <a:effectLst/>
                <a:uLnTx/>
                <a:uFillTx/>
              </a:rPr>
              <a:t> de </a:t>
            </a:r>
            <a:r>
              <a:rPr kumimoji="0" lang="ro-RO" sz="2000" b="0" i="0" u="none" strike="noStrike" kern="0" cap="none" spc="0" normalizeH="0" baseline="0" noProof="0" dirty="0">
                <a:ln>
                  <a:noFill/>
                </a:ln>
                <a:solidFill>
                  <a:srgbClr val="1822CD"/>
                </a:solidFill>
                <a:effectLst/>
                <a:uLnTx/>
                <a:uFillTx/>
              </a:rPr>
              <a:t>date</a:t>
            </a:r>
            <a:r>
              <a:rPr kumimoji="0" lang="en-US" sz="2000" b="0" i="0" u="none" strike="noStrike" kern="0" cap="none" spc="0" normalizeH="0" baseline="0" noProof="0" dirty="0">
                <a:ln>
                  <a:noFill/>
                </a:ln>
                <a:solidFill>
                  <a:srgbClr val="000000"/>
                </a:solidFill>
                <a:effectLst/>
                <a:uLnTx/>
                <a:uFillTx/>
              </a:rPr>
              <a:t> </a:t>
            </a:r>
            <a:r>
              <a:rPr kumimoji="0" lang="en-US" sz="2000" b="0" i="0" u="none" strike="noStrike" kern="0" cap="none" spc="0" normalizeH="0" baseline="0" noProof="0" dirty="0" err="1">
                <a:ln>
                  <a:noFill/>
                </a:ln>
                <a:solidFill>
                  <a:srgbClr val="000000"/>
                </a:solidFill>
                <a:effectLst/>
                <a:uLnTx/>
                <a:uFillTx/>
              </a:rPr>
              <a:t>unui</a:t>
            </a:r>
            <a:r>
              <a:rPr kumimoji="0" lang="en-US" sz="2000" b="0" i="0" u="none" strike="noStrike" kern="0" cap="none" spc="0" normalizeH="0" baseline="0" noProof="0" dirty="0">
                <a:ln>
                  <a:noFill/>
                </a:ln>
                <a:solidFill>
                  <a:srgbClr val="000000"/>
                </a:solidFill>
                <a:effectLst/>
                <a:uLnTx/>
                <a:uFillTx/>
              </a:rPr>
              <a:t> </a:t>
            </a:r>
            <a:r>
              <a:rPr kumimoji="0" lang="en-US" sz="2000" b="0" i="0" u="none" strike="noStrike" kern="0" cap="none" spc="0" normalizeH="0" baseline="0" noProof="0" dirty="0" err="1">
                <a:ln>
                  <a:noFill/>
                </a:ln>
                <a:solidFill>
                  <a:srgbClr val="000000"/>
                </a:solidFill>
                <a:effectLst/>
                <a:uLnTx/>
                <a:uFillTx/>
              </a:rPr>
              <a:t>proces</a:t>
            </a:r>
            <a:r>
              <a:rPr kumimoji="0" lang="ro-RO" sz="2000" b="0" i="0" u="none" strike="noStrike" kern="0" cap="none" spc="0" normalizeH="0" baseline="0" noProof="0" dirty="0">
                <a:ln>
                  <a:noFill/>
                </a:ln>
                <a:solidFill>
                  <a:srgbClr val="000000"/>
                </a:solidFill>
                <a:effectLst/>
                <a:uLnTx/>
                <a:uFillTx/>
              </a:rPr>
              <a:t>.</a:t>
            </a:r>
            <a:endParaRPr kumimoji="0" lang="en-US" sz="2000" b="0" i="0" u="none" strike="noStrike" kern="0" cap="none" spc="0" normalizeH="0" baseline="0" noProof="0" dirty="0">
              <a:ln>
                <a:noFill/>
              </a:ln>
              <a:solidFill>
                <a:srgbClr val="000000"/>
              </a:solidFill>
              <a:effectLst/>
              <a:uLnTx/>
              <a:uFillTx/>
            </a:endParaRPr>
          </a:p>
          <a:p>
            <a:pPr marL="742950" marR="0" lvl="1" indent="-285750" algn="l" defTabSz="914400" rtl="0" eaLnBrk="1" fontAlgn="base" latinLnBrk="0" hangingPunct="1">
              <a:lnSpc>
                <a:spcPct val="100000"/>
              </a:lnSpc>
              <a:spcBef>
                <a:spcPct val="20000"/>
              </a:spcBef>
              <a:spcAft>
                <a:spcPct val="0"/>
              </a:spcAft>
              <a:buClr>
                <a:srgbClr val="F06157"/>
              </a:buClr>
              <a:buSzTx/>
              <a:buFont typeface="Wingdings" pitchFamily="2" charset="2"/>
              <a:buChar char="w"/>
              <a:tabLst/>
              <a:defRPr/>
            </a:pPr>
            <a:r>
              <a:rPr kumimoji="0" lang="en-US" sz="2000" b="0" i="0" u="none" strike="noStrike" kern="0" cap="none" spc="0" normalizeH="0" baseline="0" noProof="0" dirty="0">
                <a:ln>
                  <a:noFill/>
                </a:ln>
                <a:solidFill>
                  <a:srgbClr val="000000"/>
                </a:solidFill>
                <a:effectLst/>
                <a:uLnTx/>
                <a:uFillTx/>
              </a:rPr>
              <a:t>Un </a:t>
            </a:r>
            <a:r>
              <a:rPr kumimoji="0" lang="en-US" sz="2000" b="0" i="0" u="none" strike="noStrike" kern="0" cap="none" spc="0" normalizeH="0" baseline="0" noProof="0" dirty="0" err="1">
                <a:ln>
                  <a:noFill/>
                </a:ln>
                <a:solidFill>
                  <a:srgbClr val="000000"/>
                </a:solidFill>
                <a:effectLst/>
                <a:uLnTx/>
                <a:uFillTx/>
              </a:rPr>
              <a:t>proces</a:t>
            </a:r>
            <a:r>
              <a:rPr kumimoji="0" lang="en-US" sz="2000" b="0" i="0" u="none" strike="noStrike" kern="0" cap="none" spc="0" normalizeH="0" baseline="0" noProof="0" dirty="0">
                <a:ln>
                  <a:noFill/>
                </a:ln>
                <a:solidFill>
                  <a:srgbClr val="000000"/>
                </a:solidFill>
                <a:effectLst/>
                <a:uLnTx/>
                <a:uFillTx/>
              </a:rPr>
              <a:t> liber </a:t>
            </a:r>
            <a:r>
              <a:rPr kumimoji="0" lang="en-US" sz="2000" b="0" i="0" u="none" strike="noStrike" kern="0" cap="none" spc="0" normalizeH="0" baseline="0" noProof="0" dirty="0" err="1">
                <a:ln>
                  <a:noFill/>
                </a:ln>
                <a:solidFill>
                  <a:srgbClr val="000000"/>
                </a:solidFill>
                <a:effectLst/>
                <a:uLnTx/>
                <a:uFillTx/>
              </a:rPr>
              <a:t>devine</a:t>
            </a:r>
            <a:r>
              <a:rPr kumimoji="0" lang="en-US" sz="2000" b="0" i="0" u="none" strike="noStrike" kern="0" cap="none" spc="0" normalizeH="0" baseline="0" noProof="0" dirty="0">
                <a:ln>
                  <a:noFill/>
                </a:ln>
                <a:solidFill>
                  <a:srgbClr val="000000"/>
                </a:solidFill>
                <a:effectLst/>
                <a:uLnTx/>
                <a:uFillTx/>
              </a:rPr>
              <a:t> </a:t>
            </a:r>
            <a:r>
              <a:rPr kumimoji="0" lang="en-US" sz="2000" b="0" i="0" u="none" strike="noStrike" kern="0" cap="none" spc="0" normalizeH="0" baseline="0" noProof="0" dirty="0" err="1">
                <a:ln>
                  <a:noFill/>
                </a:ln>
                <a:solidFill>
                  <a:srgbClr val="000000"/>
                </a:solidFill>
                <a:effectLst/>
                <a:uLnTx/>
                <a:uFillTx/>
              </a:rPr>
              <a:t>activ</a:t>
            </a:r>
            <a:r>
              <a:rPr kumimoji="0" lang="en-US" sz="2000" b="0" i="0" u="none" strike="noStrike" kern="0" cap="none" spc="0" normalizeH="0" baseline="0" noProof="0" dirty="0">
                <a:ln>
                  <a:noFill/>
                </a:ln>
                <a:solidFill>
                  <a:srgbClr val="000000"/>
                </a:solidFill>
                <a:effectLst/>
                <a:uLnTx/>
                <a:uFillTx/>
              </a:rPr>
              <a:t> la </a:t>
            </a:r>
            <a:r>
              <a:rPr kumimoji="0" lang="en-US" sz="2000" b="0" i="0" u="none" strike="noStrike" kern="0" cap="none" spc="0" normalizeH="0" baseline="0" noProof="0" dirty="0" err="1">
                <a:ln>
                  <a:noFill/>
                </a:ln>
                <a:solidFill>
                  <a:srgbClr val="000000"/>
                </a:solidFill>
                <a:effectLst/>
                <a:uLnTx/>
                <a:uFillTx/>
              </a:rPr>
              <a:t>recepția</a:t>
            </a:r>
            <a:r>
              <a:rPr kumimoji="0" lang="en-US" sz="2000" b="0" i="0" u="none" strike="noStrike" kern="0" cap="none" spc="0" normalizeH="0" baseline="0" noProof="0" dirty="0">
                <a:ln>
                  <a:noFill/>
                </a:ln>
                <a:solidFill>
                  <a:srgbClr val="000000"/>
                </a:solidFill>
                <a:effectLst/>
                <a:uLnTx/>
                <a:uFillTx/>
              </a:rPr>
              <a:t> </a:t>
            </a:r>
            <a:r>
              <a:rPr kumimoji="0" lang="en-US" sz="2000" b="0" i="0" u="none" strike="noStrike" kern="0" cap="none" spc="0" normalizeH="0" baseline="0" noProof="0" dirty="0" err="1">
                <a:ln>
                  <a:noFill/>
                </a:ln>
                <a:solidFill>
                  <a:srgbClr val="000000"/>
                </a:solidFill>
                <a:effectLst/>
                <a:uLnTx/>
                <a:uFillTx/>
              </a:rPr>
              <a:t>unui</a:t>
            </a:r>
            <a:r>
              <a:rPr kumimoji="0" lang="en-US" sz="2000" b="0" i="0" u="none" strike="noStrike" kern="0" cap="none" spc="0" normalizeH="0" baseline="0" noProof="0" dirty="0">
                <a:ln>
                  <a:noFill/>
                </a:ln>
                <a:solidFill>
                  <a:srgbClr val="000000"/>
                </a:solidFill>
                <a:effectLst/>
                <a:uLnTx/>
                <a:uFillTx/>
              </a:rPr>
              <a:t> </a:t>
            </a:r>
            <a:r>
              <a:rPr kumimoji="0" lang="en-US" sz="2000" b="0" i="0" u="none" strike="noStrike" kern="0" cap="none" spc="0" normalizeH="0" baseline="0" noProof="0" dirty="0" err="1">
                <a:ln>
                  <a:noFill/>
                </a:ln>
                <a:solidFill>
                  <a:srgbClr val="1822CD"/>
                </a:solidFill>
                <a:effectLst/>
                <a:uLnTx/>
                <a:uFillTx/>
              </a:rPr>
              <a:t>mesaj</a:t>
            </a:r>
            <a:r>
              <a:rPr kumimoji="0" lang="en-US" sz="2000" b="0" i="0" u="none" strike="noStrike" kern="0" cap="none" spc="0" normalizeH="0" baseline="0" noProof="0" dirty="0">
                <a:ln>
                  <a:noFill/>
                </a:ln>
                <a:solidFill>
                  <a:srgbClr val="1822CD"/>
                </a:solidFill>
                <a:effectLst/>
                <a:uLnTx/>
                <a:uFillTx/>
              </a:rPr>
              <a:t> de </a:t>
            </a:r>
            <a:r>
              <a:rPr kumimoji="0" lang="ro-RO" sz="2000" b="0" i="0" u="none" strike="noStrike" kern="0" cap="none" spc="0" normalizeH="0" baseline="0" noProof="0" dirty="0">
                <a:ln>
                  <a:noFill/>
                </a:ln>
                <a:solidFill>
                  <a:srgbClr val="1822CD"/>
                </a:solidFill>
                <a:effectLst/>
                <a:uLnTx/>
                <a:uFillTx/>
              </a:rPr>
              <a:t>date.</a:t>
            </a:r>
            <a:endParaRPr kumimoji="0" lang="en-US" sz="2000" b="0" i="0" u="none" strike="noStrike" kern="0" cap="none" spc="0" normalizeH="0" baseline="0" noProof="0" dirty="0">
              <a:ln>
                <a:noFill/>
              </a:ln>
              <a:solidFill>
                <a:srgbClr val="1822CD"/>
              </a:solidFill>
              <a:effectLst/>
              <a:uLnTx/>
              <a:uFillTx/>
            </a:endParaRPr>
          </a:p>
          <a:p>
            <a:pPr marL="342900" marR="0" lvl="0" indent="-342900" algn="l" defTabSz="914400" rtl="0" eaLnBrk="1" fontAlgn="base" latinLnBrk="0" hangingPunct="1">
              <a:lnSpc>
                <a:spcPct val="100000"/>
              </a:lnSpc>
              <a:spcBef>
                <a:spcPct val="20000"/>
              </a:spcBef>
              <a:spcAft>
                <a:spcPct val="0"/>
              </a:spcAft>
              <a:buClr>
                <a:srgbClr val="3568C7"/>
              </a:buClr>
              <a:buSzTx/>
              <a:buFont typeface="Times" charset="0"/>
              <a:buChar char="•"/>
              <a:tabLst/>
              <a:defRPr/>
            </a:pPr>
            <a:r>
              <a:rPr kumimoji="0" lang="en-US" sz="2000" b="1" i="0" u="none" strike="noStrike" kern="0" cap="none" spc="0" normalizeH="0" baseline="0" noProof="0" dirty="0">
                <a:ln>
                  <a:noFill/>
                </a:ln>
                <a:solidFill>
                  <a:srgbClr val="000000"/>
                </a:solidFill>
                <a:effectLst/>
                <a:uLnTx/>
                <a:uFillTx/>
              </a:rPr>
              <a:t>Nota</a:t>
            </a:r>
            <a:r>
              <a:rPr kumimoji="0" lang="ro-RO" sz="2000" b="1" i="0" u="none" strike="noStrike" kern="0" cap="none" spc="0" normalizeH="0" baseline="0" noProof="0" dirty="0">
                <a:ln>
                  <a:noFill/>
                </a:ln>
                <a:solidFill>
                  <a:srgbClr val="000000"/>
                </a:solidFill>
                <a:effectLst/>
                <a:uLnTx/>
                <a:uFillTx/>
              </a:rPr>
              <a:t>ț</a:t>
            </a:r>
            <a:r>
              <a:rPr kumimoji="0" lang="en-US" sz="2000" b="1" i="0" u="none" strike="noStrike" kern="0" cap="none" spc="0" normalizeH="0" baseline="0" noProof="0" dirty="0">
                <a:ln>
                  <a:noFill/>
                </a:ln>
                <a:solidFill>
                  <a:srgbClr val="000000"/>
                </a:solidFill>
                <a:effectLst/>
                <a:uLnTx/>
                <a:uFillTx/>
              </a:rPr>
              <a:t>ii:</a:t>
            </a:r>
          </a:p>
          <a:p>
            <a:pPr marL="742950" marR="0" lvl="1" indent="-285750" algn="l" defTabSz="914400" rtl="0" eaLnBrk="1" fontAlgn="base" latinLnBrk="0" hangingPunct="1">
              <a:lnSpc>
                <a:spcPct val="100000"/>
              </a:lnSpc>
              <a:spcBef>
                <a:spcPct val="20000"/>
              </a:spcBef>
              <a:spcAft>
                <a:spcPct val="0"/>
              </a:spcAft>
              <a:buClr>
                <a:srgbClr val="F06157"/>
              </a:buClr>
              <a:buSzTx/>
              <a:buFont typeface="Wingdings" pitchFamily="2" charset="2"/>
              <a:buChar char="w"/>
              <a:tabLst/>
              <a:defRPr/>
            </a:pPr>
            <a:r>
              <a:rPr kumimoji="0" lang="en-US" sz="2000" b="0" i="0" u="none" strike="noStrike" kern="0" cap="none" spc="0" normalizeH="0" baseline="0" noProof="0" dirty="0">
                <a:ln>
                  <a:noFill/>
                </a:ln>
                <a:solidFill>
                  <a:srgbClr val="FF0000"/>
                </a:solidFill>
                <a:effectLst/>
                <a:uLnTx/>
                <a:uFillTx/>
              </a:rPr>
              <a:t>B(DW)</a:t>
            </a:r>
            <a:r>
              <a:rPr kumimoji="0" lang="en-US" sz="2000" b="0" i="0" u="none" strike="noStrike" kern="0" cap="none" spc="0" normalizeH="0" baseline="0" noProof="0" dirty="0">
                <a:ln>
                  <a:noFill/>
                </a:ln>
                <a:solidFill>
                  <a:srgbClr val="000000"/>
                </a:solidFill>
                <a:effectLst/>
                <a:uLnTx/>
                <a:uFillTx/>
              </a:rPr>
              <a:t> </a:t>
            </a:r>
          </a:p>
          <a:p>
            <a:pPr marL="1085850" marR="0" lvl="2" indent="-228600" algn="l" defTabSz="914400" rtl="0" eaLnBrk="1" fontAlgn="base" latinLnBrk="0" hangingPunct="1">
              <a:lnSpc>
                <a:spcPct val="100000"/>
              </a:lnSpc>
              <a:spcBef>
                <a:spcPct val="20000"/>
              </a:spcBef>
              <a:spcAft>
                <a:spcPct val="0"/>
              </a:spcAft>
              <a:buClr>
                <a:srgbClr val="3568C7"/>
              </a:buClr>
              <a:buSzTx/>
              <a:buFont typeface="Wingdings" pitchFamily="2" charset="2"/>
              <a:buChar char="§"/>
              <a:tabLst/>
              <a:defRPr/>
            </a:pPr>
            <a:r>
              <a:rPr kumimoji="0" lang="en-US" sz="1800" b="0" i="0" u="none" strike="noStrike" kern="0" cap="none" spc="0" normalizeH="0" baseline="0" noProof="0" dirty="0" err="1">
                <a:ln>
                  <a:noFill/>
                </a:ln>
                <a:solidFill>
                  <a:srgbClr val="1822CD"/>
                </a:solidFill>
                <a:effectLst/>
                <a:uLnTx/>
                <a:uFillTx/>
              </a:rPr>
              <a:t>Mesaj</a:t>
            </a:r>
            <a:r>
              <a:rPr kumimoji="0" lang="en-US" sz="1800" b="0" i="0" u="none" strike="noStrike" kern="0" cap="none" spc="0" normalizeH="0" baseline="0" noProof="0" dirty="0">
                <a:ln>
                  <a:noFill/>
                </a:ln>
                <a:solidFill>
                  <a:srgbClr val="1822CD"/>
                </a:solidFill>
                <a:effectLst/>
                <a:uLnTx/>
                <a:uFillTx/>
              </a:rPr>
              <a:t> de </a:t>
            </a:r>
            <a:r>
              <a:rPr kumimoji="0" lang="ro-RO" sz="1800" b="0" i="0" u="none" strike="noStrike" kern="0" cap="none" spc="0" normalizeH="0" baseline="0" noProof="0" dirty="0">
                <a:ln>
                  <a:noFill/>
                </a:ln>
                <a:solidFill>
                  <a:srgbClr val="1822CD"/>
                </a:solidFill>
                <a:effectLst/>
                <a:uLnTx/>
                <a:uFillTx/>
              </a:rPr>
              <a:t>date</a:t>
            </a:r>
            <a:r>
              <a:rPr kumimoji="0" lang="en-US" sz="1800" b="0" i="0" u="none" strike="noStrike" kern="0" cap="none" spc="0" normalizeH="0" baseline="0" noProof="0" dirty="0">
                <a:ln>
                  <a:noFill/>
                </a:ln>
                <a:solidFill>
                  <a:srgbClr val="000000"/>
                </a:solidFill>
                <a:effectLst/>
                <a:uLnTx/>
                <a:uFillTx/>
              </a:rPr>
              <a:t> cu </a:t>
            </a:r>
            <a:r>
              <a:rPr kumimoji="0" lang="en-US" sz="1800" b="0" i="0" u="none" strike="noStrike" kern="0" cap="none" spc="0" normalizeH="0" baseline="0" noProof="0" dirty="0" err="1">
                <a:ln>
                  <a:noFill/>
                </a:ln>
                <a:solidFill>
                  <a:srgbClr val="000000"/>
                </a:solidFill>
                <a:effectLst/>
                <a:uLnTx/>
                <a:uFillTx/>
              </a:rPr>
              <a:t>ponderea</a:t>
            </a:r>
            <a:r>
              <a:rPr kumimoji="0" lang="en-US" sz="1800" b="0" i="0" u="none" strike="noStrike" kern="0" cap="none" spc="0" normalizeH="0" baseline="0" noProof="0" dirty="0">
                <a:ln>
                  <a:noFill/>
                </a:ln>
                <a:solidFill>
                  <a:srgbClr val="000000"/>
                </a:solidFill>
                <a:effectLst/>
                <a:uLnTx/>
                <a:uFillTx/>
              </a:rPr>
              <a:t> DW</a:t>
            </a:r>
          </a:p>
          <a:p>
            <a:pPr marL="1085850" marR="0" lvl="2" indent="-228600" algn="l" defTabSz="914400" rtl="0" eaLnBrk="1" fontAlgn="base" latinLnBrk="0" hangingPunct="1">
              <a:lnSpc>
                <a:spcPct val="100000"/>
              </a:lnSpc>
              <a:spcBef>
                <a:spcPct val="20000"/>
              </a:spcBef>
              <a:spcAft>
                <a:spcPct val="0"/>
              </a:spcAft>
              <a:buClr>
                <a:srgbClr val="3568C7"/>
              </a:buClr>
              <a:buSzTx/>
              <a:buFont typeface="Wingdings" pitchFamily="2" charset="2"/>
              <a:buChar char="§"/>
              <a:tabLst/>
              <a:defRPr/>
            </a:pPr>
            <a:r>
              <a:rPr kumimoji="0" lang="en-US" sz="1800" b="0" i="0" u="none" strike="noStrike" kern="0" cap="none" spc="0" normalizeH="0" baseline="0" noProof="0" dirty="0" err="1">
                <a:ln>
                  <a:noFill/>
                </a:ln>
                <a:solidFill>
                  <a:srgbClr val="000000"/>
                </a:solidFill>
                <a:effectLst/>
                <a:uLnTx/>
                <a:uFillTx/>
              </a:rPr>
              <a:t>Trimis</a:t>
            </a:r>
            <a:r>
              <a:rPr kumimoji="0" lang="en-US" sz="1800" b="0" i="0" u="none" strike="noStrike" kern="0" cap="none" spc="0" normalizeH="0" baseline="0" noProof="0" dirty="0">
                <a:ln>
                  <a:noFill/>
                </a:ln>
                <a:solidFill>
                  <a:srgbClr val="000000"/>
                </a:solidFill>
                <a:effectLst/>
                <a:uLnTx/>
                <a:uFillTx/>
              </a:rPr>
              <a:t> </a:t>
            </a:r>
            <a:r>
              <a:rPr kumimoji="0" lang="en-US" sz="1800" b="0" i="0" u="none" strike="noStrike" kern="0" cap="none" spc="0" normalizeH="0" baseline="0" noProof="0" dirty="0" err="1">
                <a:ln>
                  <a:noFill/>
                </a:ln>
                <a:solidFill>
                  <a:srgbClr val="000000"/>
                </a:solidFill>
                <a:effectLst/>
                <a:uLnTx/>
                <a:uFillTx/>
              </a:rPr>
              <a:t>doar</a:t>
            </a:r>
            <a:r>
              <a:rPr kumimoji="0" lang="en-US" sz="1800" b="0" i="0" u="none" strike="noStrike" kern="0" cap="none" spc="0" normalizeH="0" baseline="0" noProof="0" dirty="0">
                <a:ln>
                  <a:noFill/>
                </a:ln>
                <a:solidFill>
                  <a:srgbClr val="000000"/>
                </a:solidFill>
                <a:effectLst/>
                <a:uLnTx/>
                <a:uFillTx/>
              </a:rPr>
              <a:t> de </a:t>
            </a:r>
            <a:r>
              <a:rPr kumimoji="0" lang="en-US" sz="1800" b="0" i="1" u="none" strike="noStrike" kern="0" cap="none" spc="0" normalizeH="0" baseline="0" noProof="0" dirty="0" err="1">
                <a:ln>
                  <a:noFill/>
                </a:ln>
                <a:solidFill>
                  <a:srgbClr val="000000"/>
                </a:solidFill>
                <a:effectLst/>
                <a:uLnTx/>
                <a:uFillTx/>
              </a:rPr>
              <a:t>agentul</a:t>
            </a:r>
            <a:r>
              <a:rPr kumimoji="0" lang="en-US" sz="1800" b="0" i="1" u="none" strike="noStrike" kern="0" cap="none" spc="0" normalizeH="0" baseline="0" noProof="0" dirty="0">
                <a:ln>
                  <a:noFill/>
                </a:ln>
                <a:solidFill>
                  <a:srgbClr val="000000"/>
                </a:solidFill>
                <a:effectLst/>
                <a:uLnTx/>
                <a:uFillTx/>
              </a:rPr>
              <a:t> de control</a:t>
            </a:r>
            <a:r>
              <a:rPr kumimoji="0" lang="en-US" sz="1800" b="0" i="0" u="none" strike="noStrike" kern="0" cap="none" spc="0" normalizeH="0" baseline="0" noProof="0" dirty="0">
                <a:ln>
                  <a:noFill/>
                </a:ln>
                <a:solidFill>
                  <a:srgbClr val="000000"/>
                </a:solidFill>
                <a:effectLst/>
                <a:uLnTx/>
                <a:uFillTx/>
              </a:rPr>
              <a:t> </a:t>
            </a:r>
            <a:r>
              <a:rPr kumimoji="0" lang="en-US" sz="1800" b="0" i="0" u="none" strike="noStrike" kern="0" cap="none" spc="0" normalizeH="0" baseline="0" noProof="0" dirty="0" err="1">
                <a:ln>
                  <a:noFill/>
                </a:ln>
                <a:solidFill>
                  <a:srgbClr val="000000"/>
                </a:solidFill>
                <a:effectLst/>
                <a:uLnTx/>
                <a:uFillTx/>
              </a:rPr>
              <a:t>sau</a:t>
            </a:r>
            <a:r>
              <a:rPr kumimoji="0" lang="en-US" sz="1800" b="0" i="0" u="none" strike="noStrike" kern="0" cap="none" spc="0" normalizeH="0" baseline="0" noProof="0" dirty="0">
                <a:ln>
                  <a:noFill/>
                </a:ln>
                <a:solidFill>
                  <a:srgbClr val="000000"/>
                </a:solidFill>
                <a:effectLst/>
                <a:uLnTx/>
                <a:uFillTx/>
              </a:rPr>
              <a:t> de un </a:t>
            </a:r>
            <a:r>
              <a:rPr kumimoji="0" lang="en-US" sz="1800" b="0" i="0" u="none" strike="noStrike" kern="0" cap="none" spc="0" normalizeH="0" baseline="0" noProof="0" dirty="0" err="1">
                <a:ln>
                  <a:noFill/>
                </a:ln>
                <a:solidFill>
                  <a:srgbClr val="000000"/>
                </a:solidFill>
                <a:effectLst/>
                <a:uLnTx/>
                <a:uFillTx/>
              </a:rPr>
              <a:t>proces</a:t>
            </a:r>
            <a:r>
              <a:rPr kumimoji="0" lang="en-US" sz="1800" b="0" i="0" u="none" strike="noStrike" kern="0" cap="none" spc="0" normalizeH="0" baseline="0" noProof="0" dirty="0">
                <a:ln>
                  <a:noFill/>
                </a:ln>
                <a:solidFill>
                  <a:srgbClr val="000000"/>
                </a:solidFill>
                <a:effectLst/>
                <a:uLnTx/>
                <a:uFillTx/>
              </a:rPr>
              <a:t> </a:t>
            </a:r>
            <a:r>
              <a:rPr kumimoji="0" lang="en-US" sz="1800" b="0" i="0" u="none" strike="noStrike" kern="0" cap="none" spc="0" normalizeH="0" baseline="0" noProof="0" dirty="0" err="1">
                <a:ln>
                  <a:noFill/>
                </a:ln>
                <a:solidFill>
                  <a:srgbClr val="000000"/>
                </a:solidFill>
                <a:effectLst/>
                <a:uLnTx/>
                <a:uFillTx/>
              </a:rPr>
              <a:t>activ</a:t>
            </a:r>
            <a:endParaRPr kumimoji="0" lang="en-US" sz="1800" b="0" i="0" u="none" strike="noStrike" kern="0" cap="none" spc="0" normalizeH="0" baseline="0" noProof="0" dirty="0">
              <a:ln>
                <a:noFill/>
              </a:ln>
              <a:solidFill>
                <a:srgbClr val="000000"/>
              </a:solidFill>
              <a:effectLst/>
              <a:uLnTx/>
              <a:uFillTx/>
            </a:endParaRPr>
          </a:p>
          <a:p>
            <a:pPr marL="742950" marR="0" lvl="1" indent="-285750" algn="l" defTabSz="914400" rtl="0" eaLnBrk="1" fontAlgn="base" latinLnBrk="0" hangingPunct="1">
              <a:lnSpc>
                <a:spcPct val="100000"/>
              </a:lnSpc>
              <a:spcBef>
                <a:spcPct val="20000"/>
              </a:spcBef>
              <a:spcAft>
                <a:spcPct val="0"/>
              </a:spcAft>
              <a:buClr>
                <a:srgbClr val="F06157"/>
              </a:buClr>
              <a:buSzTx/>
              <a:buFont typeface="Wingdings" pitchFamily="2" charset="2"/>
              <a:buChar char="w"/>
              <a:tabLst/>
              <a:defRPr/>
            </a:pPr>
            <a:r>
              <a:rPr kumimoji="0" lang="en-US" sz="2000" b="0" i="0" u="none" strike="noStrike" kern="0" cap="none" spc="0" normalizeH="0" baseline="0" noProof="0" dirty="0">
                <a:ln>
                  <a:noFill/>
                </a:ln>
                <a:solidFill>
                  <a:srgbClr val="FF0000"/>
                </a:solidFill>
                <a:effectLst/>
                <a:uLnTx/>
                <a:uFillTx/>
              </a:rPr>
              <a:t>C(DW)</a:t>
            </a:r>
            <a:r>
              <a:rPr kumimoji="0" lang="en-US" sz="2000" b="0" i="0" u="none" strike="noStrike" kern="0" cap="none" spc="0" normalizeH="0" baseline="0" noProof="0" dirty="0">
                <a:ln>
                  <a:noFill/>
                </a:ln>
                <a:solidFill>
                  <a:srgbClr val="000000"/>
                </a:solidFill>
                <a:effectLst/>
                <a:uLnTx/>
                <a:uFillTx/>
              </a:rPr>
              <a:t> </a:t>
            </a:r>
          </a:p>
          <a:p>
            <a:pPr marL="1085850" marR="0" lvl="2" indent="-228600" algn="l" defTabSz="914400" rtl="0" eaLnBrk="1" fontAlgn="base" latinLnBrk="0" hangingPunct="1">
              <a:lnSpc>
                <a:spcPct val="100000"/>
              </a:lnSpc>
              <a:spcBef>
                <a:spcPct val="20000"/>
              </a:spcBef>
              <a:spcAft>
                <a:spcPct val="0"/>
              </a:spcAft>
              <a:buClr>
                <a:srgbClr val="3568C7"/>
              </a:buClr>
              <a:buSzTx/>
              <a:buFont typeface="Wingdings" pitchFamily="2" charset="2"/>
              <a:buChar char="§"/>
              <a:tabLst/>
              <a:defRPr/>
            </a:pPr>
            <a:r>
              <a:rPr kumimoji="0" lang="en-US" sz="1800" b="0" i="0" u="none" strike="noStrike" kern="0" cap="none" spc="0" normalizeH="0" baseline="0" noProof="0" dirty="0" err="1">
                <a:ln>
                  <a:noFill/>
                </a:ln>
                <a:solidFill>
                  <a:srgbClr val="FF0000"/>
                </a:solidFill>
                <a:effectLst/>
                <a:uLnTx/>
                <a:uFillTx/>
              </a:rPr>
              <a:t>Mesaj</a:t>
            </a:r>
            <a:r>
              <a:rPr kumimoji="0" lang="en-US" sz="1800" b="0" i="0" u="none" strike="noStrike" kern="0" cap="none" spc="0" normalizeH="0" baseline="0" noProof="0" dirty="0">
                <a:ln>
                  <a:noFill/>
                </a:ln>
                <a:solidFill>
                  <a:srgbClr val="FF0000"/>
                </a:solidFill>
                <a:effectLst/>
                <a:uLnTx/>
                <a:uFillTx/>
              </a:rPr>
              <a:t> de control</a:t>
            </a:r>
            <a:r>
              <a:rPr kumimoji="0" lang="en-US" sz="1800" b="0" i="0" u="none" strike="noStrike" kern="0" cap="none" spc="0" normalizeH="0" baseline="0" noProof="0" dirty="0">
                <a:ln>
                  <a:noFill/>
                </a:ln>
                <a:solidFill>
                  <a:srgbClr val="000000"/>
                </a:solidFill>
                <a:effectLst/>
                <a:uLnTx/>
                <a:uFillTx/>
              </a:rPr>
              <a:t> cu </a:t>
            </a:r>
            <a:r>
              <a:rPr kumimoji="0" lang="en-US" sz="1800" b="0" i="0" u="none" strike="noStrike" kern="0" cap="none" spc="0" normalizeH="0" baseline="0" noProof="0" dirty="0" err="1">
                <a:ln>
                  <a:noFill/>
                </a:ln>
                <a:solidFill>
                  <a:srgbClr val="000000"/>
                </a:solidFill>
                <a:effectLst/>
                <a:uLnTx/>
                <a:uFillTx/>
              </a:rPr>
              <a:t>ponderea</a:t>
            </a:r>
            <a:r>
              <a:rPr kumimoji="0" lang="en-US" sz="1800" b="0" i="0" u="none" strike="noStrike" kern="0" cap="none" spc="0" normalizeH="0" baseline="0" noProof="0" dirty="0">
                <a:ln>
                  <a:noFill/>
                </a:ln>
                <a:solidFill>
                  <a:srgbClr val="000000"/>
                </a:solidFill>
                <a:effectLst/>
                <a:uLnTx/>
                <a:uFillTx/>
              </a:rPr>
              <a:t> DW</a:t>
            </a:r>
          </a:p>
          <a:p>
            <a:pPr marL="1085850" marR="0" lvl="2" indent="-228600" algn="l" defTabSz="914400" rtl="0" eaLnBrk="1" fontAlgn="base" latinLnBrk="0" hangingPunct="1">
              <a:lnSpc>
                <a:spcPct val="100000"/>
              </a:lnSpc>
              <a:spcBef>
                <a:spcPct val="20000"/>
              </a:spcBef>
              <a:spcAft>
                <a:spcPct val="0"/>
              </a:spcAft>
              <a:buClr>
                <a:srgbClr val="3568C7"/>
              </a:buClr>
              <a:buSzTx/>
              <a:buFont typeface="Wingdings" pitchFamily="2" charset="2"/>
              <a:buChar char="§"/>
              <a:tabLst/>
              <a:defRPr/>
            </a:pPr>
            <a:r>
              <a:rPr kumimoji="0" lang="ro-RO" sz="1800" b="0" i="0" u="none" strike="noStrike" kern="0" cap="none" spc="0" normalizeH="0" baseline="0" noProof="0" dirty="0">
                <a:ln>
                  <a:noFill/>
                </a:ln>
                <a:solidFill>
                  <a:srgbClr val="000000"/>
                </a:solidFill>
                <a:effectLst/>
                <a:uLnTx/>
                <a:uFillTx/>
              </a:rPr>
              <a:t>Trimis </a:t>
            </a:r>
            <a:r>
              <a:rPr kumimoji="0" lang="en-US" sz="1800" b="0" i="0" u="none" strike="noStrike" kern="0" cap="none" spc="0" normalizeH="0" baseline="0" noProof="0" dirty="0">
                <a:ln>
                  <a:noFill/>
                </a:ln>
                <a:solidFill>
                  <a:srgbClr val="000000"/>
                </a:solidFill>
                <a:effectLst/>
                <a:uLnTx/>
                <a:uFillTx/>
              </a:rPr>
              <a:t>de un </a:t>
            </a:r>
            <a:r>
              <a:rPr kumimoji="0" lang="en-US" sz="1800" b="0" i="0" u="none" strike="noStrike" kern="0" cap="none" spc="0" normalizeH="0" baseline="0" noProof="0" dirty="0" err="1">
                <a:ln>
                  <a:noFill/>
                </a:ln>
                <a:solidFill>
                  <a:srgbClr val="000000"/>
                </a:solidFill>
                <a:effectLst/>
                <a:uLnTx/>
                <a:uFillTx/>
              </a:rPr>
              <a:t>proces</a:t>
            </a:r>
            <a:r>
              <a:rPr kumimoji="0" lang="en-US" sz="1800" b="0" i="0" u="none" strike="noStrike" kern="0" cap="none" spc="0" normalizeH="0" baseline="0" noProof="0" dirty="0">
                <a:ln>
                  <a:noFill/>
                </a:ln>
                <a:solidFill>
                  <a:srgbClr val="000000"/>
                </a:solidFill>
                <a:effectLst/>
                <a:uLnTx/>
                <a:uFillTx/>
              </a:rPr>
              <a:t> </a:t>
            </a:r>
            <a:r>
              <a:rPr kumimoji="0" lang="en-US" sz="1800" b="0" i="0" u="none" strike="noStrike" kern="0" cap="none" spc="0" normalizeH="0" baseline="0" noProof="0" dirty="0" err="1">
                <a:ln>
                  <a:noFill/>
                </a:ln>
                <a:solidFill>
                  <a:srgbClr val="000000"/>
                </a:solidFill>
                <a:effectLst/>
                <a:uLnTx/>
                <a:uFillTx/>
              </a:rPr>
              <a:t>activ</a:t>
            </a:r>
            <a:r>
              <a:rPr kumimoji="0" lang="en-US" sz="1800" b="0" i="0" u="none" strike="noStrike" kern="0" cap="none" spc="0" normalizeH="0" baseline="0" noProof="0" dirty="0">
                <a:ln>
                  <a:noFill/>
                </a:ln>
                <a:solidFill>
                  <a:srgbClr val="000000"/>
                </a:solidFill>
                <a:effectLst/>
                <a:uLnTx/>
                <a:uFillTx/>
              </a:rPr>
              <a:t> </a:t>
            </a:r>
            <a:r>
              <a:rPr kumimoji="0" lang="en-US" sz="1800" b="0" i="1" u="none" strike="noStrike" kern="0" cap="none" spc="0" normalizeH="0" baseline="0" noProof="0" dirty="0" err="1">
                <a:ln>
                  <a:noFill/>
                </a:ln>
                <a:solidFill>
                  <a:srgbClr val="000000"/>
                </a:solidFill>
                <a:effectLst/>
                <a:uLnTx/>
                <a:uFillTx/>
              </a:rPr>
              <a:t>agentului</a:t>
            </a:r>
            <a:r>
              <a:rPr kumimoji="0" lang="en-US" sz="1800" b="0" i="1" u="none" strike="noStrike" kern="0" cap="none" spc="0" normalizeH="0" baseline="0" noProof="0" dirty="0">
                <a:ln>
                  <a:noFill/>
                </a:ln>
                <a:solidFill>
                  <a:srgbClr val="000000"/>
                </a:solidFill>
                <a:effectLst/>
                <a:uLnTx/>
                <a:uFillTx/>
              </a:rPr>
              <a:t> de control</a:t>
            </a:r>
            <a:r>
              <a:rPr kumimoji="0" lang="en-US" sz="1800" b="0" i="0" u="none" strike="noStrike" kern="0" cap="none" spc="0" normalizeH="0" baseline="0" noProof="0" dirty="0">
                <a:ln>
                  <a:noFill/>
                </a:ln>
                <a:solidFill>
                  <a:srgbClr val="000000"/>
                </a:solidFill>
                <a:effectLst/>
                <a:uLnTx/>
                <a:uFillTx/>
              </a:rPr>
              <a:t> </a:t>
            </a:r>
            <a:r>
              <a:rPr kumimoji="0" lang="en-US" sz="1800" b="0" i="0" u="none" strike="noStrike" kern="0" cap="none" spc="0" normalizeH="0" baseline="0" noProof="0" dirty="0" err="1">
                <a:ln>
                  <a:noFill/>
                </a:ln>
                <a:solidFill>
                  <a:srgbClr val="000000"/>
                </a:solidFill>
                <a:effectLst/>
                <a:uLnTx/>
                <a:uFillTx/>
              </a:rPr>
              <a:t>când</a:t>
            </a:r>
            <a:r>
              <a:rPr kumimoji="0" lang="en-US" sz="1800" b="0" i="0" u="none" strike="noStrike" kern="0" cap="none" spc="0" normalizeH="0" baseline="0" noProof="0" dirty="0">
                <a:ln>
                  <a:noFill/>
                </a:ln>
                <a:solidFill>
                  <a:srgbClr val="000000"/>
                </a:solidFill>
                <a:effectLst/>
                <a:uLnTx/>
                <a:uFillTx/>
              </a:rPr>
              <a:t> </a:t>
            </a:r>
            <a:r>
              <a:rPr kumimoji="0" lang="en-US" sz="1800" b="0" i="0" u="none" strike="noStrike" kern="0" cap="none" spc="0" normalizeH="0" baseline="0" noProof="0" dirty="0" err="1">
                <a:ln>
                  <a:noFill/>
                </a:ln>
                <a:solidFill>
                  <a:srgbClr val="000000"/>
                </a:solidFill>
                <a:effectLst/>
                <a:uLnTx/>
                <a:uFillTx/>
              </a:rPr>
              <a:t>devine</a:t>
            </a:r>
            <a:r>
              <a:rPr kumimoji="0" lang="en-US" sz="1800" b="0" i="0" u="none" strike="noStrike" kern="0" cap="none" spc="0" normalizeH="0" baseline="0" noProof="0" dirty="0">
                <a:ln>
                  <a:noFill/>
                </a:ln>
                <a:solidFill>
                  <a:srgbClr val="000000"/>
                </a:solidFill>
                <a:effectLst/>
                <a:uLnTx/>
                <a:uFillTx/>
              </a:rPr>
              <a:t> liber</a:t>
            </a:r>
          </a:p>
          <a:p>
            <a:pPr marL="742950" marR="0" lvl="1" indent="-285750" algn="l" defTabSz="914400" rtl="0" eaLnBrk="1" fontAlgn="base" latinLnBrk="0" hangingPunct="1">
              <a:lnSpc>
                <a:spcPct val="100000"/>
              </a:lnSpc>
              <a:spcBef>
                <a:spcPct val="20000"/>
              </a:spcBef>
              <a:spcAft>
                <a:spcPct val="0"/>
              </a:spcAft>
              <a:buClr>
                <a:srgbClr val="F06157"/>
              </a:buClr>
              <a:buSzTx/>
              <a:buFont typeface="Wingdings" pitchFamily="2" charset="2"/>
              <a:buChar char="w"/>
              <a:tabLst/>
              <a:defRPr/>
            </a:pPr>
            <a:r>
              <a:rPr kumimoji="0" lang="en-US" sz="2000" b="0" i="0" u="none" strike="noStrike" kern="0" cap="none" spc="0" normalizeH="0" baseline="0" noProof="0" dirty="0">
                <a:ln>
                  <a:noFill/>
                </a:ln>
                <a:solidFill>
                  <a:srgbClr val="FF0000"/>
                </a:solidFill>
                <a:effectLst/>
                <a:uLnTx/>
                <a:uFillTx/>
              </a:rPr>
              <a:t>W</a:t>
            </a:r>
            <a:r>
              <a:rPr kumimoji="0" lang="en-US" sz="2000" b="0" i="0" u="none" strike="noStrike" kern="0" cap="none" spc="0" normalizeH="0" baseline="0" noProof="0" dirty="0">
                <a:ln>
                  <a:noFill/>
                </a:ln>
                <a:solidFill>
                  <a:srgbClr val="000000"/>
                </a:solidFill>
                <a:effectLst/>
                <a:uLnTx/>
                <a:uFillTx/>
              </a:rPr>
              <a:t> </a:t>
            </a:r>
          </a:p>
          <a:p>
            <a:pPr marL="1085850" marR="0" lvl="2" indent="-228600" algn="l" defTabSz="914400" rtl="0" eaLnBrk="1" fontAlgn="base" latinLnBrk="0" hangingPunct="1">
              <a:lnSpc>
                <a:spcPct val="100000"/>
              </a:lnSpc>
              <a:spcBef>
                <a:spcPct val="20000"/>
              </a:spcBef>
              <a:spcAft>
                <a:spcPct val="0"/>
              </a:spcAft>
              <a:buClr>
                <a:srgbClr val="3568C7"/>
              </a:buClr>
              <a:buSzTx/>
              <a:buFont typeface="Wingdings" pitchFamily="2" charset="2"/>
              <a:buChar char="§"/>
              <a:tabLst/>
              <a:defRPr/>
            </a:pPr>
            <a:r>
              <a:rPr kumimoji="0" lang="en-US" sz="1800" b="0" i="0" u="none" strike="noStrike" kern="0" cap="none" spc="0" normalizeH="0" baseline="0" noProof="0" dirty="0" err="1">
                <a:ln>
                  <a:noFill/>
                </a:ln>
                <a:solidFill>
                  <a:srgbClr val="000000"/>
                </a:solidFill>
                <a:effectLst/>
                <a:uLnTx/>
                <a:uFillTx/>
              </a:rPr>
              <a:t>Ponderea</a:t>
            </a:r>
            <a:r>
              <a:rPr kumimoji="0" lang="en-US" sz="1800" b="0" i="0" u="none" strike="noStrike" kern="0" cap="none" spc="0" normalizeH="0" baseline="0" noProof="0" dirty="0">
                <a:ln>
                  <a:noFill/>
                </a:ln>
                <a:solidFill>
                  <a:srgbClr val="000000"/>
                </a:solidFill>
                <a:effectLst/>
                <a:uLnTx/>
                <a:uFillTx/>
              </a:rPr>
              <a:t> </a:t>
            </a:r>
            <a:r>
              <a:rPr kumimoji="0" lang="en-US" sz="1800" b="0" i="0" u="none" strike="noStrike" kern="0" cap="none" spc="0" normalizeH="0" baseline="0" noProof="0" dirty="0" err="1">
                <a:ln>
                  <a:noFill/>
                </a:ln>
                <a:solidFill>
                  <a:srgbClr val="000000"/>
                </a:solidFill>
                <a:effectLst/>
                <a:uLnTx/>
                <a:uFillTx/>
              </a:rPr>
              <a:t>curentă</a:t>
            </a:r>
            <a:r>
              <a:rPr kumimoji="0" lang="en-US" sz="1800" b="0" i="0" u="none" strike="noStrike" kern="0" cap="none" spc="0" normalizeH="0" baseline="0" noProof="0" dirty="0">
                <a:ln>
                  <a:noFill/>
                </a:ln>
                <a:solidFill>
                  <a:srgbClr val="000000"/>
                </a:solidFill>
                <a:effectLst/>
                <a:uLnTx/>
                <a:uFillTx/>
              </a:rPr>
              <a:t> a </a:t>
            </a:r>
            <a:r>
              <a:rPr kumimoji="0" lang="en-US" sz="1800" b="0" i="0" u="none" strike="noStrike" kern="0" cap="none" spc="0" normalizeH="0" baseline="0" noProof="0" dirty="0" err="1">
                <a:ln>
                  <a:noFill/>
                </a:ln>
                <a:solidFill>
                  <a:srgbClr val="000000"/>
                </a:solidFill>
                <a:effectLst/>
                <a:uLnTx/>
                <a:uFillTx/>
              </a:rPr>
              <a:t>unui</a:t>
            </a:r>
            <a:r>
              <a:rPr kumimoji="0" lang="en-US" sz="1800" b="0" i="0" u="none" strike="noStrike" kern="0" cap="none" spc="0" normalizeH="0" baseline="0" noProof="0" dirty="0">
                <a:ln>
                  <a:noFill/>
                </a:ln>
                <a:solidFill>
                  <a:srgbClr val="000000"/>
                </a:solidFill>
                <a:effectLst/>
                <a:uLnTx/>
                <a:uFillTx/>
              </a:rPr>
              <a:t> </a:t>
            </a:r>
            <a:r>
              <a:rPr kumimoji="0" lang="en-US" sz="1800" b="0" i="0" u="none" strike="noStrike" kern="0" cap="none" spc="0" normalizeH="0" baseline="0" noProof="0" dirty="0" err="1">
                <a:ln>
                  <a:noFill/>
                </a:ln>
                <a:solidFill>
                  <a:srgbClr val="000000"/>
                </a:solidFill>
                <a:effectLst/>
                <a:uLnTx/>
                <a:uFillTx/>
              </a:rPr>
              <a:t>proces</a:t>
            </a:r>
            <a:endParaRPr kumimoji="0" lang="en-US" sz="18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296433229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FD5A8C-EEC1-4351-8A3A-EE4EB05EE15B}"/>
              </a:ext>
            </a:extLst>
          </p:cNvPr>
          <p:cNvSpPr>
            <a:spLocks noGrp="1"/>
          </p:cNvSpPr>
          <p:nvPr>
            <p:ph type="title"/>
          </p:nvPr>
        </p:nvSpPr>
        <p:spPr/>
        <p:txBody>
          <a:bodyPr/>
          <a:lstStyle/>
          <a:p>
            <a:r>
              <a:rPr lang="en-US" dirty="0" err="1"/>
              <a:t>Algoritmul</a:t>
            </a:r>
            <a:r>
              <a:rPr lang="en-US" dirty="0"/>
              <a:t> </a:t>
            </a:r>
            <a:r>
              <a:rPr lang="en-US" dirty="0" err="1"/>
              <a:t>lui</a:t>
            </a:r>
            <a:r>
              <a:rPr lang="en-US" dirty="0"/>
              <a:t> Huang</a:t>
            </a:r>
            <a:r>
              <a:rPr lang="ro-RO" dirty="0"/>
              <a:t> (3)</a:t>
            </a:r>
            <a:r>
              <a:rPr lang="en-US" dirty="0"/>
              <a:t> </a:t>
            </a:r>
            <a:br>
              <a:rPr lang="en-US" dirty="0"/>
            </a:br>
            <a:endParaRPr lang="en-US" dirty="0"/>
          </a:p>
        </p:txBody>
      </p:sp>
      <p:sp>
        <p:nvSpPr>
          <p:cNvPr id="5" name="Rectangle 2">
            <a:extLst>
              <a:ext uri="{FF2B5EF4-FFF2-40B4-BE49-F238E27FC236}">
                <a16:creationId xmlns:a16="http://schemas.microsoft.com/office/drawing/2014/main" id="{1F5ED98E-A963-4687-84C7-11DAB7ABD0B9}"/>
              </a:ext>
            </a:extLst>
          </p:cNvPr>
          <p:cNvSpPr txBox="1">
            <a:spLocks noChangeArrowheads="1"/>
          </p:cNvSpPr>
          <p:nvPr/>
        </p:nvSpPr>
        <p:spPr bwMode="auto">
          <a:xfrm>
            <a:off x="0" y="1288089"/>
            <a:ext cx="9144000" cy="515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lnSpcReduction="10000"/>
          </a:bodyPr>
          <a:lstStyle>
            <a:lvl1pPr marL="342900" indent="-342900" algn="l" rtl="0" eaLnBrk="0" fontAlgn="base" hangingPunct="0">
              <a:spcBef>
                <a:spcPct val="20000"/>
              </a:spcBef>
              <a:spcAft>
                <a:spcPct val="0"/>
              </a:spcAft>
              <a:buClr>
                <a:schemeClr val="accent1"/>
              </a:buClr>
              <a:buFont typeface="Times"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Wingdings" pitchFamily="2" charset="2"/>
              <a:buChar char="w"/>
              <a:defRPr sz="2800">
                <a:solidFill>
                  <a:schemeClr val="tx1"/>
                </a:solidFill>
                <a:latin typeface="+mn-lt"/>
              </a:defRPr>
            </a:lvl2pPr>
            <a:lvl3pPr marL="1085850" indent="-228600" algn="l" rtl="0" eaLnBrk="0" fontAlgn="base" hangingPunct="0">
              <a:spcBef>
                <a:spcPct val="20000"/>
              </a:spcBef>
              <a:spcAft>
                <a:spcPct val="0"/>
              </a:spcAft>
              <a:buClr>
                <a:schemeClr val="accent1"/>
              </a:buClr>
              <a:buFont typeface="Wingdings" pitchFamily="2" charset="2"/>
              <a:buChar char="§"/>
              <a:defRPr sz="2400">
                <a:solidFill>
                  <a:schemeClr val="tx1"/>
                </a:solidFill>
                <a:latin typeface="+mn-lt"/>
              </a:defRPr>
            </a:lvl3pPr>
            <a:lvl4pPr marL="1428750" indent="-228600" algn="l" rtl="0" eaLnBrk="0" fontAlgn="base" hangingPunct="0">
              <a:spcBef>
                <a:spcPct val="20000"/>
              </a:spcBef>
              <a:spcAft>
                <a:spcPct val="0"/>
              </a:spcAft>
              <a:buClr>
                <a:schemeClr val="accent2"/>
              </a:buClr>
              <a:buFont typeface="Times" charset="0"/>
              <a:buChar char="•"/>
              <a:defRPr sz="2000">
                <a:solidFill>
                  <a:schemeClr val="tx1"/>
                </a:solidFill>
                <a:latin typeface="+mn-lt"/>
              </a:defRPr>
            </a:lvl4pPr>
            <a:lvl5pPr marL="1771650" indent="-228600" algn="l" rtl="0" eaLnBrk="0" fontAlgn="base" hangingPunct="0">
              <a:spcBef>
                <a:spcPct val="20000"/>
              </a:spcBef>
              <a:spcAft>
                <a:spcPct val="0"/>
              </a:spcAft>
              <a:buClr>
                <a:schemeClr val="tx2"/>
              </a:buClr>
              <a:buFont typeface="Wingdings" pitchFamily="2" charset="2"/>
              <a:buChar char="§"/>
              <a:defRPr sz="2000">
                <a:solidFill>
                  <a:schemeClr val="tx1"/>
                </a:solidFill>
                <a:latin typeface="+mn-lt"/>
              </a:defRPr>
            </a:lvl5pPr>
            <a:lvl6pPr marL="22288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6pPr>
            <a:lvl7pPr marL="26860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7pPr>
            <a:lvl8pPr marL="31432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8pPr>
            <a:lvl9pPr marL="36004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100000"/>
              </a:lnSpc>
              <a:spcBef>
                <a:spcPct val="20000"/>
              </a:spcBef>
              <a:spcAft>
                <a:spcPct val="0"/>
              </a:spcAft>
              <a:buClr>
                <a:srgbClr val="3568C7"/>
              </a:buClr>
              <a:buSzTx/>
              <a:buFontTx/>
              <a:buNone/>
              <a:tabLst/>
              <a:defRPr/>
            </a:pPr>
            <a:r>
              <a:rPr kumimoji="0" lang="en-US" sz="2400" b="0" i="0" u="none" strike="noStrike" kern="0" cap="none" spc="0" normalizeH="0" baseline="0" noProof="0" dirty="0">
                <a:ln>
                  <a:noFill/>
                </a:ln>
                <a:solidFill>
                  <a:srgbClr val="3568C7"/>
                </a:solidFill>
                <a:effectLst/>
                <a:uLnTx/>
                <a:uFillTx/>
              </a:rPr>
              <a:t>1.</a:t>
            </a:r>
            <a:r>
              <a:rPr kumimoji="0" lang="en-US" sz="2400" b="0" i="0" u="none" strike="noStrike" kern="0" cap="none" spc="0" normalizeH="0" baseline="0" noProof="0" dirty="0">
                <a:ln>
                  <a:noFill/>
                </a:ln>
                <a:solidFill>
                  <a:srgbClr val="FF0000"/>
                </a:solidFill>
                <a:effectLst/>
                <a:uLnTx/>
                <a:uFillTx/>
              </a:rPr>
              <a:t> </a:t>
            </a:r>
            <a:r>
              <a:rPr kumimoji="0" lang="en-US" sz="2400" b="1" i="0" u="none" strike="noStrike" kern="0" cap="none" spc="0" normalizeH="0" baseline="0" noProof="0" dirty="0">
                <a:ln>
                  <a:noFill/>
                </a:ln>
                <a:solidFill>
                  <a:srgbClr val="FF0000"/>
                </a:solidFill>
                <a:effectLst/>
                <a:uLnTx/>
                <a:uFillTx/>
              </a:rPr>
              <a:t>Send B(DW)</a:t>
            </a:r>
            <a:r>
              <a:rPr kumimoji="0" lang="en-US" sz="2400" b="0" i="0" u="none" strike="noStrike" kern="0" cap="none" spc="0" normalizeH="0" baseline="0" noProof="0" dirty="0">
                <a:ln>
                  <a:noFill/>
                </a:ln>
                <a:solidFill>
                  <a:srgbClr val="FF0000"/>
                </a:solidFill>
                <a:effectLst/>
                <a:uLnTx/>
                <a:uFillTx/>
              </a:rPr>
              <a:t>:</a:t>
            </a:r>
          </a:p>
          <a:p>
            <a:pPr marL="742950" marR="0" lvl="1" indent="-285750" algn="l" defTabSz="914400" rtl="0" eaLnBrk="1" fontAlgn="base" latinLnBrk="0" hangingPunct="1">
              <a:lnSpc>
                <a:spcPct val="100000"/>
              </a:lnSpc>
              <a:spcBef>
                <a:spcPct val="20000"/>
              </a:spcBef>
              <a:spcAft>
                <a:spcPct val="0"/>
              </a:spcAft>
              <a:buClr>
                <a:srgbClr val="F06157"/>
              </a:buClr>
              <a:buSzTx/>
              <a:buFont typeface="Wingdings" pitchFamily="2" charset="2"/>
              <a:buChar char="w"/>
              <a:tabLst/>
              <a:defRPr/>
            </a:pPr>
            <a:r>
              <a:rPr kumimoji="0" lang="en-US" sz="2400" b="0" i="0" u="none" strike="noStrike" kern="0" cap="none" spc="0" normalizeH="0" baseline="0" noProof="0" dirty="0" err="1">
                <a:ln>
                  <a:noFill/>
                </a:ln>
                <a:solidFill>
                  <a:srgbClr val="000000"/>
                </a:solidFill>
                <a:effectLst/>
                <a:uLnTx/>
                <a:uFillTx/>
              </a:rPr>
              <a:t>Găseşte</a:t>
            </a:r>
            <a:r>
              <a:rPr kumimoji="0" lang="en-US" sz="2400" b="0" i="0" u="none" strike="noStrike" kern="0" cap="none" spc="0" normalizeH="0" baseline="0" noProof="0" dirty="0">
                <a:ln>
                  <a:noFill/>
                </a:ln>
                <a:solidFill>
                  <a:srgbClr val="000000"/>
                </a:solidFill>
                <a:effectLst/>
                <a:uLnTx/>
                <a:uFillTx/>
              </a:rPr>
              <a:t> W1, W2 </a:t>
            </a:r>
            <a:r>
              <a:rPr kumimoji="0" lang="en-US" sz="2400" b="0" i="0" u="none" strike="noStrike" kern="0" cap="none" spc="0" normalizeH="0" baseline="0" noProof="0" dirty="0" err="1">
                <a:ln>
                  <a:noFill/>
                </a:ln>
                <a:solidFill>
                  <a:srgbClr val="000000"/>
                </a:solidFill>
                <a:effectLst/>
                <a:uLnTx/>
                <a:uFillTx/>
              </a:rPr>
              <a:t>astfel</a:t>
            </a:r>
            <a:r>
              <a:rPr kumimoji="0" lang="en-US" sz="2400" b="0" i="0" u="none" strike="noStrike" kern="0" cap="none" spc="0" normalizeH="0" baseline="0" noProof="0" dirty="0">
                <a:ln>
                  <a:noFill/>
                </a:ln>
                <a:solidFill>
                  <a:srgbClr val="000000"/>
                </a:solidFill>
                <a:effectLst/>
                <a:uLnTx/>
                <a:uFillTx/>
              </a:rPr>
              <a:t> </a:t>
            </a:r>
            <a:r>
              <a:rPr kumimoji="0" lang="en-US" sz="2400" b="0" i="0" u="none" strike="noStrike" kern="0" cap="none" spc="0" normalizeH="0" baseline="0" noProof="0" dirty="0" err="1">
                <a:ln>
                  <a:noFill/>
                </a:ln>
                <a:solidFill>
                  <a:srgbClr val="000000"/>
                </a:solidFill>
                <a:effectLst/>
                <a:uLnTx/>
                <a:uFillTx/>
              </a:rPr>
              <a:t>încât</a:t>
            </a:r>
            <a:r>
              <a:rPr kumimoji="0" lang="en-US" sz="2400" b="0" i="0" u="none" strike="noStrike" kern="0" cap="none" spc="0" normalizeH="0" baseline="0" noProof="0" dirty="0">
                <a:ln>
                  <a:noFill/>
                </a:ln>
                <a:solidFill>
                  <a:srgbClr val="000000"/>
                </a:solidFill>
                <a:effectLst/>
                <a:uLnTx/>
                <a:uFillTx/>
              </a:rPr>
              <a:t> W1 &gt; 0, W2 &gt; 0, W1 + W2 = W</a:t>
            </a:r>
          </a:p>
          <a:p>
            <a:pPr marL="742950" marR="0" lvl="1" indent="-285750" algn="l" defTabSz="914400" rtl="0" eaLnBrk="1" fontAlgn="base" latinLnBrk="0" hangingPunct="1">
              <a:lnSpc>
                <a:spcPct val="100000"/>
              </a:lnSpc>
              <a:spcBef>
                <a:spcPct val="20000"/>
              </a:spcBef>
              <a:spcAft>
                <a:spcPct val="0"/>
              </a:spcAft>
              <a:buClr>
                <a:srgbClr val="F06157"/>
              </a:buClr>
              <a:buSzTx/>
              <a:buFont typeface="Wingdings" pitchFamily="2" charset="2"/>
              <a:buChar char="w"/>
              <a:tabLst/>
              <a:defRPr/>
            </a:pPr>
            <a:r>
              <a:rPr kumimoji="0" lang="en-US" sz="2400" b="0" i="0" u="none" strike="noStrike" kern="0" cap="none" spc="0" normalizeH="0" baseline="0" noProof="0" dirty="0">
                <a:ln>
                  <a:noFill/>
                </a:ln>
                <a:solidFill>
                  <a:srgbClr val="000000"/>
                </a:solidFill>
                <a:effectLst/>
                <a:uLnTx/>
                <a:uFillTx/>
              </a:rPr>
              <a:t>Pune W = W1 </a:t>
            </a:r>
            <a:r>
              <a:rPr kumimoji="0" lang="en-US" sz="2400" b="0" i="0" u="none" strike="noStrike" kern="0" cap="none" spc="0" normalizeH="0" baseline="0" noProof="0" dirty="0" err="1">
                <a:ln>
                  <a:noFill/>
                </a:ln>
                <a:solidFill>
                  <a:srgbClr val="000000"/>
                </a:solidFill>
                <a:effectLst/>
                <a:uLnTx/>
                <a:uFillTx/>
              </a:rPr>
              <a:t>şi</a:t>
            </a:r>
            <a:r>
              <a:rPr kumimoji="0" lang="en-US" sz="2400" b="0" i="0" u="none" strike="noStrike" kern="0" cap="none" spc="0" normalizeH="0" baseline="0" noProof="0" dirty="0">
                <a:ln>
                  <a:noFill/>
                </a:ln>
                <a:solidFill>
                  <a:srgbClr val="000000"/>
                </a:solidFill>
                <a:effectLst/>
                <a:uLnTx/>
                <a:uFillTx/>
              </a:rPr>
              <a:t> </a:t>
            </a:r>
            <a:r>
              <a:rPr kumimoji="0" lang="en-US" sz="2400" b="0" i="0" u="none" strike="noStrike" kern="0" cap="none" spc="0" normalizeH="0" baseline="0" noProof="0" dirty="0" err="1">
                <a:ln>
                  <a:noFill/>
                </a:ln>
                <a:solidFill>
                  <a:srgbClr val="000000"/>
                </a:solidFill>
                <a:effectLst/>
                <a:uLnTx/>
                <a:uFillTx/>
              </a:rPr>
              <a:t>transmite</a:t>
            </a:r>
            <a:r>
              <a:rPr kumimoji="0" lang="en-US" sz="2400" b="0" i="0" u="none" strike="noStrike" kern="0" cap="none" spc="0" normalizeH="0" baseline="0" noProof="0" dirty="0">
                <a:ln>
                  <a:noFill/>
                </a:ln>
                <a:solidFill>
                  <a:srgbClr val="000000"/>
                </a:solidFill>
                <a:effectLst/>
                <a:uLnTx/>
                <a:uFillTx/>
              </a:rPr>
              <a:t> B(</a:t>
            </a:r>
            <a:r>
              <a:rPr kumimoji="0" lang="ro-RO" sz="2400" b="0" i="0" u="none" strike="noStrike" kern="0" cap="none" spc="0" normalizeH="0" baseline="0" noProof="0" dirty="0">
                <a:ln>
                  <a:noFill/>
                </a:ln>
                <a:solidFill>
                  <a:srgbClr val="000000"/>
                </a:solidFill>
                <a:effectLst/>
                <a:uLnTx/>
                <a:uFillTx/>
              </a:rPr>
              <a:t>DW = </a:t>
            </a:r>
            <a:r>
              <a:rPr kumimoji="0" lang="en-US" sz="2400" b="0" i="0" u="none" strike="noStrike" kern="0" cap="none" spc="0" normalizeH="0" baseline="0" noProof="0" dirty="0">
                <a:ln>
                  <a:noFill/>
                </a:ln>
                <a:solidFill>
                  <a:srgbClr val="000000"/>
                </a:solidFill>
                <a:effectLst/>
                <a:uLnTx/>
                <a:uFillTx/>
              </a:rPr>
              <a:t>W2)</a:t>
            </a:r>
          </a:p>
          <a:p>
            <a:pPr marL="342900" marR="0" lvl="0" indent="-342900" algn="l" defTabSz="914400" rtl="0" eaLnBrk="1" fontAlgn="base" latinLnBrk="0" hangingPunct="1">
              <a:lnSpc>
                <a:spcPct val="100000"/>
              </a:lnSpc>
              <a:spcBef>
                <a:spcPct val="40000"/>
              </a:spcBef>
              <a:spcAft>
                <a:spcPct val="0"/>
              </a:spcAft>
              <a:buClr>
                <a:srgbClr val="3568C7"/>
              </a:buClr>
              <a:buSzTx/>
              <a:buFontTx/>
              <a:buNone/>
              <a:tabLst/>
              <a:defRPr/>
            </a:pPr>
            <a:r>
              <a:rPr kumimoji="0" lang="en-US" sz="2400" b="0" i="0" u="none" strike="noStrike" kern="0" cap="none" spc="0" normalizeH="0" baseline="0" noProof="0" dirty="0">
                <a:ln>
                  <a:noFill/>
                </a:ln>
                <a:solidFill>
                  <a:srgbClr val="3568C7"/>
                </a:solidFill>
                <a:effectLst/>
                <a:uLnTx/>
                <a:uFillTx/>
              </a:rPr>
              <a:t>2.</a:t>
            </a:r>
            <a:r>
              <a:rPr kumimoji="0" lang="en-US" sz="2400" b="0" i="0" u="none" strike="noStrike" kern="0" cap="none" spc="0" normalizeH="0" baseline="0" noProof="0" dirty="0">
                <a:ln>
                  <a:noFill/>
                </a:ln>
                <a:solidFill>
                  <a:srgbClr val="FF0000"/>
                </a:solidFill>
                <a:effectLst/>
                <a:uLnTx/>
                <a:uFillTx/>
              </a:rPr>
              <a:t> </a:t>
            </a:r>
            <a:r>
              <a:rPr kumimoji="0" lang="en-US" sz="2400" b="1" i="0" u="none" strike="noStrike" kern="0" cap="none" spc="0" normalizeH="0" baseline="0" noProof="0" dirty="0">
                <a:ln>
                  <a:noFill/>
                </a:ln>
                <a:solidFill>
                  <a:srgbClr val="FF0000"/>
                </a:solidFill>
                <a:effectLst/>
                <a:uLnTx/>
                <a:uFillTx/>
              </a:rPr>
              <a:t>Receive B(DW)</a:t>
            </a:r>
            <a:r>
              <a:rPr kumimoji="0" lang="en-US" sz="2400" b="0" i="0" u="none" strike="noStrike" kern="0" cap="none" spc="0" normalizeH="0" baseline="0" noProof="0" dirty="0">
                <a:ln>
                  <a:noFill/>
                </a:ln>
                <a:solidFill>
                  <a:srgbClr val="FF0000"/>
                </a:solidFill>
                <a:effectLst/>
                <a:uLnTx/>
                <a:uFillTx/>
              </a:rPr>
              <a:t>:</a:t>
            </a:r>
          </a:p>
          <a:p>
            <a:pPr marL="742950" marR="0" lvl="1" indent="-285750" algn="l" defTabSz="914400" rtl="0" eaLnBrk="1" fontAlgn="base" latinLnBrk="0" hangingPunct="1">
              <a:lnSpc>
                <a:spcPct val="100000"/>
              </a:lnSpc>
              <a:spcBef>
                <a:spcPct val="20000"/>
              </a:spcBef>
              <a:spcAft>
                <a:spcPct val="0"/>
              </a:spcAft>
              <a:buClr>
                <a:srgbClr val="F06157"/>
              </a:buClr>
              <a:buSzTx/>
              <a:buFont typeface="Wingdings" pitchFamily="2" charset="2"/>
              <a:buChar char="w"/>
              <a:tabLst/>
              <a:defRPr/>
            </a:pPr>
            <a:r>
              <a:rPr kumimoji="0" lang="en-US" sz="2400" b="0" i="0" u="none" strike="noStrike" kern="0" cap="none" spc="0" normalizeH="0" baseline="0" noProof="0" dirty="0">
                <a:ln>
                  <a:noFill/>
                </a:ln>
                <a:solidFill>
                  <a:srgbClr val="000000"/>
                </a:solidFill>
                <a:effectLst/>
                <a:uLnTx/>
                <a:uFillTx/>
              </a:rPr>
              <a:t>W = </a:t>
            </a:r>
            <a:r>
              <a:rPr kumimoji="0" lang="ro-RO" sz="2400" b="0" i="0" u="none" strike="noStrike" kern="0" cap="none" spc="0" normalizeH="0" baseline="0" noProof="0" dirty="0">
                <a:ln>
                  <a:noFill/>
                </a:ln>
                <a:solidFill>
                  <a:srgbClr val="000000"/>
                </a:solidFill>
                <a:effectLst/>
                <a:uLnTx/>
                <a:uFillTx/>
              </a:rPr>
              <a:t>W + </a:t>
            </a:r>
            <a:r>
              <a:rPr kumimoji="0" lang="en-US" sz="2400" b="0" i="0" u="none" strike="noStrike" kern="0" cap="none" spc="0" normalizeH="0" baseline="0" noProof="0" dirty="0">
                <a:ln>
                  <a:noFill/>
                </a:ln>
                <a:solidFill>
                  <a:srgbClr val="000000"/>
                </a:solidFill>
                <a:effectLst/>
                <a:uLnTx/>
                <a:uFillTx/>
              </a:rPr>
              <a:t>DW</a:t>
            </a:r>
          </a:p>
          <a:p>
            <a:pPr marL="742950" marR="0" lvl="1" indent="-285750" algn="l" defTabSz="914400" rtl="0" eaLnBrk="1" fontAlgn="base" latinLnBrk="0" hangingPunct="1">
              <a:lnSpc>
                <a:spcPct val="100000"/>
              </a:lnSpc>
              <a:spcBef>
                <a:spcPct val="20000"/>
              </a:spcBef>
              <a:spcAft>
                <a:spcPct val="0"/>
              </a:spcAft>
              <a:buClr>
                <a:srgbClr val="F06157"/>
              </a:buClr>
              <a:buSzTx/>
              <a:buFont typeface="Wingdings" pitchFamily="2" charset="2"/>
              <a:buChar char="w"/>
              <a:tabLst/>
              <a:defRPr/>
            </a:pPr>
            <a:r>
              <a:rPr kumimoji="0" lang="en-US" sz="2400" b="1" i="0" u="none" strike="noStrike" kern="0" cap="none" spc="0" normalizeH="0" baseline="0" noProof="0" dirty="0">
                <a:ln>
                  <a:noFill/>
                </a:ln>
                <a:solidFill>
                  <a:srgbClr val="000000"/>
                </a:solidFill>
                <a:effectLst/>
                <a:uLnTx/>
                <a:uFillTx/>
              </a:rPr>
              <a:t>if</a:t>
            </a:r>
            <a:r>
              <a:rPr kumimoji="0" lang="en-US" sz="2400" b="0" i="0" u="none" strike="noStrike" kern="0" cap="none" spc="0" normalizeH="0" baseline="0" noProof="0" dirty="0">
                <a:ln>
                  <a:noFill/>
                </a:ln>
                <a:solidFill>
                  <a:srgbClr val="000000"/>
                </a:solidFill>
                <a:effectLst/>
                <a:uLnTx/>
                <a:uFillTx/>
              </a:rPr>
              <a:t> liber -&gt; </a:t>
            </a:r>
            <a:r>
              <a:rPr kumimoji="0" lang="en-US" sz="2400" b="0" i="0" u="none" strike="noStrike" kern="0" cap="none" spc="0" normalizeH="0" baseline="0" noProof="0" dirty="0" err="1">
                <a:ln>
                  <a:noFill/>
                </a:ln>
                <a:solidFill>
                  <a:srgbClr val="000000"/>
                </a:solidFill>
                <a:effectLst/>
                <a:uLnTx/>
                <a:uFillTx/>
              </a:rPr>
              <a:t>devine</a:t>
            </a:r>
            <a:r>
              <a:rPr kumimoji="0" lang="en-US" sz="2400" b="0" i="0" u="none" strike="noStrike" kern="0" cap="none" spc="0" normalizeH="0" baseline="0" noProof="0" dirty="0">
                <a:ln>
                  <a:noFill/>
                </a:ln>
                <a:solidFill>
                  <a:srgbClr val="000000"/>
                </a:solidFill>
                <a:effectLst/>
                <a:uLnTx/>
                <a:uFillTx/>
              </a:rPr>
              <a:t> </a:t>
            </a:r>
            <a:r>
              <a:rPr kumimoji="0" lang="en-US" sz="2400" b="0" i="0" u="none" strike="noStrike" kern="0" cap="none" spc="0" normalizeH="0" baseline="0" noProof="0" dirty="0" err="1">
                <a:ln>
                  <a:noFill/>
                </a:ln>
                <a:solidFill>
                  <a:srgbClr val="000000"/>
                </a:solidFill>
                <a:effectLst/>
                <a:uLnTx/>
                <a:uFillTx/>
              </a:rPr>
              <a:t>activ</a:t>
            </a:r>
            <a:r>
              <a:rPr kumimoji="0" lang="en-US" sz="2400" b="0" i="0" u="none" strike="noStrike" kern="0" cap="none" spc="0" normalizeH="0" baseline="0" noProof="0" dirty="0">
                <a:ln>
                  <a:noFill/>
                </a:ln>
                <a:solidFill>
                  <a:srgbClr val="000000"/>
                </a:solidFill>
                <a:effectLst/>
                <a:uLnTx/>
                <a:uFillTx/>
              </a:rPr>
              <a:t> </a:t>
            </a:r>
            <a:r>
              <a:rPr kumimoji="0" lang="en-US" sz="2400" b="1" i="0" u="none" strike="noStrike" kern="0" cap="none" spc="0" normalizeH="0" baseline="0" noProof="0" dirty="0">
                <a:ln>
                  <a:noFill/>
                </a:ln>
                <a:solidFill>
                  <a:srgbClr val="000000"/>
                </a:solidFill>
                <a:effectLst/>
                <a:uLnTx/>
                <a:uFillTx/>
              </a:rPr>
              <a:t>fi</a:t>
            </a:r>
          </a:p>
          <a:p>
            <a:pPr marL="342900" marR="0" lvl="0" indent="-342900" algn="l" defTabSz="914400" rtl="0" eaLnBrk="1" fontAlgn="base" latinLnBrk="0" hangingPunct="1">
              <a:lnSpc>
                <a:spcPct val="100000"/>
              </a:lnSpc>
              <a:spcBef>
                <a:spcPct val="40000"/>
              </a:spcBef>
              <a:spcAft>
                <a:spcPct val="0"/>
              </a:spcAft>
              <a:buClr>
                <a:srgbClr val="3568C7"/>
              </a:buClr>
              <a:buSzTx/>
              <a:buFontTx/>
              <a:buNone/>
              <a:tabLst/>
              <a:defRPr/>
            </a:pPr>
            <a:r>
              <a:rPr kumimoji="0" lang="en-US" sz="2400" b="0" i="0" u="none" strike="noStrike" kern="0" cap="none" spc="0" normalizeH="0" baseline="0" noProof="0" dirty="0">
                <a:ln>
                  <a:noFill/>
                </a:ln>
                <a:solidFill>
                  <a:srgbClr val="3568C7"/>
                </a:solidFill>
                <a:effectLst/>
                <a:uLnTx/>
                <a:uFillTx/>
              </a:rPr>
              <a:t>3.</a:t>
            </a:r>
            <a:r>
              <a:rPr kumimoji="0" lang="en-US" sz="2400" b="0" i="0" u="none" strike="noStrike" kern="0" cap="none" spc="0" normalizeH="0" baseline="0" noProof="0" dirty="0">
                <a:ln>
                  <a:noFill/>
                </a:ln>
                <a:solidFill>
                  <a:srgbClr val="FF0000"/>
                </a:solidFill>
                <a:effectLst/>
                <a:uLnTx/>
                <a:uFillTx/>
              </a:rPr>
              <a:t> </a:t>
            </a:r>
            <a:r>
              <a:rPr kumimoji="0" lang="en-US" sz="2400" b="1" i="0" u="none" strike="noStrike" kern="0" cap="none" spc="0" normalizeH="0" baseline="0" noProof="0" dirty="0">
                <a:ln>
                  <a:noFill/>
                </a:ln>
                <a:solidFill>
                  <a:srgbClr val="FF0000"/>
                </a:solidFill>
                <a:effectLst/>
                <a:uLnTx/>
                <a:uFillTx/>
              </a:rPr>
              <a:t>Send C(DW)</a:t>
            </a:r>
            <a:r>
              <a:rPr kumimoji="0" lang="en-US" sz="2400" b="0" i="0" u="none" strike="noStrike" kern="0" cap="none" spc="0" normalizeH="0" baseline="0" noProof="0" dirty="0">
                <a:ln>
                  <a:noFill/>
                </a:ln>
                <a:solidFill>
                  <a:srgbClr val="FF0000"/>
                </a:solidFill>
                <a:effectLst/>
                <a:uLnTx/>
                <a:uFillTx/>
              </a:rPr>
              <a:t>:</a:t>
            </a:r>
          </a:p>
          <a:p>
            <a:pPr marL="742950" marR="0" lvl="1" indent="-285750" algn="l" defTabSz="914400" rtl="0" eaLnBrk="1" fontAlgn="base" latinLnBrk="0" hangingPunct="1">
              <a:lnSpc>
                <a:spcPct val="100000"/>
              </a:lnSpc>
              <a:spcBef>
                <a:spcPct val="20000"/>
              </a:spcBef>
              <a:spcAft>
                <a:spcPct val="0"/>
              </a:spcAft>
              <a:buClr>
                <a:srgbClr val="F06157"/>
              </a:buClr>
              <a:buSzTx/>
              <a:buFont typeface="Wingdings" pitchFamily="2" charset="2"/>
              <a:buChar char="w"/>
              <a:tabLst/>
              <a:defRPr/>
            </a:pPr>
            <a:r>
              <a:rPr kumimoji="0" lang="en-US" sz="2400" b="0" i="0" u="none" strike="noStrike" kern="0" cap="none" spc="0" normalizeH="0" baseline="0" noProof="0" dirty="0">
                <a:ln>
                  <a:noFill/>
                </a:ln>
                <a:solidFill>
                  <a:srgbClr val="000000"/>
                </a:solidFill>
                <a:effectLst/>
                <a:uLnTx/>
                <a:uFillTx/>
              </a:rPr>
              <a:t>send C(</a:t>
            </a:r>
            <a:r>
              <a:rPr kumimoji="0" lang="ro-RO" sz="2400" b="0" i="0" u="none" strike="noStrike" kern="0" cap="none" spc="0" normalizeH="0" baseline="0" noProof="0" dirty="0">
                <a:ln>
                  <a:noFill/>
                </a:ln>
                <a:solidFill>
                  <a:srgbClr val="000000"/>
                </a:solidFill>
                <a:effectLst/>
                <a:uLnTx/>
                <a:uFillTx/>
              </a:rPr>
              <a:t>D</a:t>
            </a:r>
            <a:r>
              <a:rPr kumimoji="0" lang="en-US" sz="2400" b="0" i="0" u="none" strike="noStrike" kern="0" cap="none" spc="0" normalizeH="0" baseline="0" noProof="0" dirty="0">
                <a:ln>
                  <a:noFill/>
                </a:ln>
                <a:solidFill>
                  <a:srgbClr val="000000"/>
                </a:solidFill>
                <a:effectLst/>
                <a:uLnTx/>
                <a:uFillTx/>
              </a:rPr>
              <a:t>W</a:t>
            </a:r>
            <a:r>
              <a:rPr kumimoji="0" lang="ro-RO" sz="2400" b="0" i="0" u="none" strike="noStrike" kern="0" cap="none" spc="0" normalizeH="0" baseline="0" noProof="0" dirty="0">
                <a:ln>
                  <a:noFill/>
                </a:ln>
                <a:solidFill>
                  <a:srgbClr val="000000"/>
                </a:solidFill>
                <a:effectLst/>
                <a:uLnTx/>
                <a:uFillTx/>
              </a:rPr>
              <a:t> = W</a:t>
            </a:r>
            <a:r>
              <a:rPr kumimoji="0" lang="en-US" sz="2400" b="0" i="0" u="none" strike="noStrike" kern="0" cap="none" spc="0" normalizeH="0" baseline="0" noProof="0" dirty="0">
                <a:ln>
                  <a:noFill/>
                </a:ln>
                <a:solidFill>
                  <a:srgbClr val="000000"/>
                </a:solidFill>
                <a:effectLst/>
                <a:uLnTx/>
                <a:uFillTx/>
              </a:rPr>
              <a:t>) </a:t>
            </a:r>
            <a:r>
              <a:rPr kumimoji="0" lang="en-US" sz="2400" b="0" i="1" u="none" strike="noStrike" kern="0" cap="none" spc="0" normalizeH="0" baseline="0" noProof="0" dirty="0" err="1">
                <a:ln>
                  <a:noFill/>
                </a:ln>
                <a:solidFill>
                  <a:srgbClr val="000000"/>
                </a:solidFill>
                <a:effectLst/>
                <a:uLnTx/>
                <a:uFillTx/>
              </a:rPr>
              <a:t>agentului</a:t>
            </a:r>
            <a:r>
              <a:rPr kumimoji="0" lang="en-US" sz="2400" b="0" i="1" u="none" strike="noStrike" kern="0" cap="none" spc="0" normalizeH="0" baseline="0" noProof="0" dirty="0">
                <a:ln>
                  <a:noFill/>
                </a:ln>
                <a:solidFill>
                  <a:srgbClr val="000000"/>
                </a:solidFill>
                <a:effectLst/>
                <a:uLnTx/>
                <a:uFillTx/>
              </a:rPr>
              <a:t> de control</a:t>
            </a:r>
          </a:p>
          <a:p>
            <a:pPr marL="742950" marR="0" lvl="1" indent="-285750" algn="l" defTabSz="914400" rtl="0" eaLnBrk="1" fontAlgn="base" latinLnBrk="0" hangingPunct="1">
              <a:lnSpc>
                <a:spcPct val="100000"/>
              </a:lnSpc>
              <a:spcBef>
                <a:spcPct val="20000"/>
              </a:spcBef>
              <a:spcAft>
                <a:spcPct val="0"/>
              </a:spcAft>
              <a:buClr>
                <a:srgbClr val="F06157"/>
              </a:buClr>
              <a:buSzTx/>
              <a:buFont typeface="Wingdings" pitchFamily="2" charset="2"/>
              <a:buChar char="w"/>
              <a:tabLst/>
              <a:defRPr/>
            </a:pPr>
            <a:r>
              <a:rPr kumimoji="0" lang="en-US" sz="2400" b="0" i="0" u="none" strike="noStrike" kern="0" cap="none" spc="0" normalizeH="0" baseline="0" noProof="0" dirty="0" err="1">
                <a:ln>
                  <a:noFill/>
                </a:ln>
                <a:solidFill>
                  <a:srgbClr val="000000"/>
                </a:solidFill>
                <a:effectLst/>
                <a:uLnTx/>
                <a:uFillTx/>
              </a:rPr>
              <a:t>devine</a:t>
            </a:r>
            <a:r>
              <a:rPr kumimoji="0" lang="en-US" sz="2400" b="0" i="0" u="none" strike="noStrike" kern="0" cap="none" spc="0" normalizeH="0" baseline="0" noProof="0" dirty="0">
                <a:ln>
                  <a:noFill/>
                </a:ln>
                <a:solidFill>
                  <a:srgbClr val="000000"/>
                </a:solidFill>
                <a:effectLst/>
                <a:uLnTx/>
                <a:uFillTx/>
              </a:rPr>
              <a:t> liber</a:t>
            </a:r>
          </a:p>
          <a:p>
            <a:pPr marL="342900" marR="0" lvl="0" indent="-342900" algn="l" defTabSz="914400" rtl="0" eaLnBrk="1" fontAlgn="base" latinLnBrk="0" hangingPunct="1">
              <a:lnSpc>
                <a:spcPct val="100000"/>
              </a:lnSpc>
              <a:spcBef>
                <a:spcPct val="40000"/>
              </a:spcBef>
              <a:spcAft>
                <a:spcPct val="0"/>
              </a:spcAft>
              <a:buClr>
                <a:srgbClr val="3568C7"/>
              </a:buClr>
              <a:buSzTx/>
              <a:buFontTx/>
              <a:buNone/>
              <a:tabLst/>
              <a:defRPr/>
            </a:pPr>
            <a:r>
              <a:rPr kumimoji="0" lang="en-US" sz="2400" b="0" i="0" u="none" strike="noStrike" kern="0" cap="none" spc="0" normalizeH="0" baseline="0" noProof="0" dirty="0">
                <a:ln>
                  <a:noFill/>
                </a:ln>
                <a:solidFill>
                  <a:srgbClr val="3568C7"/>
                </a:solidFill>
                <a:effectLst/>
                <a:uLnTx/>
                <a:uFillTx/>
              </a:rPr>
              <a:t>4.</a:t>
            </a:r>
            <a:r>
              <a:rPr kumimoji="0" lang="en-US" sz="2400" b="0" i="0" u="none" strike="noStrike" kern="0" cap="none" spc="0" normalizeH="0" baseline="0" noProof="0" dirty="0">
                <a:ln>
                  <a:noFill/>
                </a:ln>
                <a:solidFill>
                  <a:srgbClr val="FF0000"/>
                </a:solidFill>
                <a:effectLst/>
                <a:uLnTx/>
                <a:uFillTx/>
              </a:rPr>
              <a:t> </a:t>
            </a:r>
            <a:r>
              <a:rPr kumimoji="0" lang="en-US" sz="2400" b="1" i="0" u="none" strike="noStrike" kern="0" cap="none" spc="0" normalizeH="0" baseline="0" noProof="0" dirty="0">
                <a:ln>
                  <a:noFill/>
                </a:ln>
                <a:solidFill>
                  <a:srgbClr val="FF0000"/>
                </a:solidFill>
                <a:effectLst/>
                <a:uLnTx/>
                <a:uFillTx/>
              </a:rPr>
              <a:t>Receive C(DW)</a:t>
            </a:r>
            <a:r>
              <a:rPr kumimoji="0" lang="ro-RO" sz="2400" b="1" i="0" u="none" strike="noStrike" kern="0" cap="none" spc="0" normalizeH="0" baseline="0" noProof="0" dirty="0">
                <a:ln>
                  <a:noFill/>
                </a:ln>
                <a:solidFill>
                  <a:srgbClr val="FF0000"/>
                </a:solidFill>
                <a:effectLst/>
                <a:uLnTx/>
                <a:uFillTx/>
              </a:rPr>
              <a:t> (doar </a:t>
            </a:r>
            <a:r>
              <a:rPr kumimoji="0" lang="ro-RO" sz="2400" b="1" i="1" u="none" strike="noStrike" kern="0" cap="none" spc="0" normalizeH="0" baseline="0" noProof="0" dirty="0">
                <a:ln>
                  <a:noFill/>
                </a:ln>
                <a:solidFill>
                  <a:srgbClr val="FF0000"/>
                </a:solidFill>
                <a:effectLst/>
                <a:uLnTx/>
                <a:uFillTx/>
              </a:rPr>
              <a:t>agentul de control</a:t>
            </a:r>
            <a:r>
              <a:rPr kumimoji="0" lang="ro-RO" sz="2400" b="1" i="0" u="none" strike="noStrike" kern="0" cap="none" spc="0" normalizeH="0" baseline="0" noProof="0" dirty="0">
                <a:ln>
                  <a:noFill/>
                </a:ln>
                <a:solidFill>
                  <a:srgbClr val="FF0000"/>
                </a:solidFill>
                <a:effectLst/>
                <a:uLnTx/>
                <a:uFillTx/>
              </a:rPr>
              <a:t>)</a:t>
            </a:r>
            <a:r>
              <a:rPr kumimoji="0" lang="en-US" sz="2400" b="0" i="0" u="none" strike="noStrike" kern="0" cap="none" spc="0" normalizeH="0" baseline="0" noProof="0" dirty="0">
                <a:ln>
                  <a:noFill/>
                </a:ln>
                <a:solidFill>
                  <a:srgbClr val="FF0000"/>
                </a:solidFill>
                <a:effectLst/>
                <a:uLnTx/>
                <a:uFillTx/>
              </a:rPr>
              <a:t>:</a:t>
            </a:r>
          </a:p>
          <a:p>
            <a:pPr marL="742950" marR="0" lvl="1" indent="-285750" algn="l" defTabSz="914400" rtl="0" eaLnBrk="1" fontAlgn="base" latinLnBrk="0" hangingPunct="1">
              <a:lnSpc>
                <a:spcPct val="100000"/>
              </a:lnSpc>
              <a:spcBef>
                <a:spcPct val="20000"/>
              </a:spcBef>
              <a:spcAft>
                <a:spcPct val="0"/>
              </a:spcAft>
              <a:buClr>
                <a:srgbClr val="F06157"/>
              </a:buClr>
              <a:buSzTx/>
              <a:buFont typeface="Wingdings" pitchFamily="2" charset="2"/>
              <a:buChar char="w"/>
              <a:tabLst/>
              <a:defRPr/>
            </a:pPr>
            <a:r>
              <a:rPr kumimoji="0" lang="en-US" sz="2400" b="0" i="0" u="none" strike="noStrike" kern="0" cap="none" spc="0" normalizeH="0" baseline="0" noProof="0" dirty="0">
                <a:ln>
                  <a:noFill/>
                </a:ln>
                <a:solidFill>
                  <a:srgbClr val="000000"/>
                </a:solidFill>
                <a:effectLst/>
                <a:uLnTx/>
                <a:uFillTx/>
              </a:rPr>
              <a:t>W = </a:t>
            </a:r>
            <a:r>
              <a:rPr kumimoji="0" lang="ro-RO" sz="2400" b="0" i="0" u="none" strike="noStrike" kern="0" cap="none" spc="0" normalizeH="0" baseline="0" noProof="0" dirty="0">
                <a:ln>
                  <a:noFill/>
                </a:ln>
                <a:solidFill>
                  <a:srgbClr val="000000"/>
                </a:solidFill>
                <a:effectLst/>
                <a:uLnTx/>
                <a:uFillTx/>
              </a:rPr>
              <a:t>W + </a:t>
            </a:r>
            <a:r>
              <a:rPr kumimoji="0" lang="en-US" sz="2400" b="0" i="0" u="none" strike="noStrike" kern="0" cap="none" spc="0" normalizeH="0" baseline="0" noProof="0" dirty="0">
                <a:ln>
                  <a:noFill/>
                </a:ln>
                <a:solidFill>
                  <a:srgbClr val="000000"/>
                </a:solidFill>
                <a:effectLst/>
                <a:uLnTx/>
                <a:uFillTx/>
              </a:rPr>
              <a:t>DW</a:t>
            </a:r>
          </a:p>
          <a:p>
            <a:pPr marL="742950" marR="0" lvl="1" indent="-285750" algn="l" defTabSz="914400" rtl="0" eaLnBrk="1" fontAlgn="base" latinLnBrk="0" hangingPunct="1">
              <a:lnSpc>
                <a:spcPct val="100000"/>
              </a:lnSpc>
              <a:spcBef>
                <a:spcPct val="20000"/>
              </a:spcBef>
              <a:spcAft>
                <a:spcPct val="0"/>
              </a:spcAft>
              <a:buClr>
                <a:srgbClr val="F06157"/>
              </a:buClr>
              <a:buSzTx/>
              <a:buFont typeface="Wingdings" pitchFamily="2" charset="2"/>
              <a:buChar char="w"/>
              <a:tabLst/>
              <a:defRPr/>
            </a:pPr>
            <a:r>
              <a:rPr kumimoji="0" lang="en-US" sz="2400" b="1" i="0" u="none" strike="noStrike" kern="0" cap="none" spc="0" normalizeH="0" baseline="0" noProof="0" dirty="0">
                <a:ln>
                  <a:noFill/>
                </a:ln>
                <a:solidFill>
                  <a:srgbClr val="000000"/>
                </a:solidFill>
                <a:effectLst/>
                <a:uLnTx/>
                <a:uFillTx/>
              </a:rPr>
              <a:t>if</a:t>
            </a:r>
            <a:r>
              <a:rPr kumimoji="0" lang="en-US" sz="2400" b="0" i="0" u="none" strike="noStrike" kern="0" cap="none" spc="0" normalizeH="0" baseline="0" noProof="0" dirty="0">
                <a:ln>
                  <a:noFill/>
                </a:ln>
                <a:solidFill>
                  <a:srgbClr val="000000"/>
                </a:solidFill>
                <a:effectLst/>
                <a:uLnTx/>
                <a:uFillTx/>
              </a:rPr>
              <a:t> W = 1</a:t>
            </a:r>
            <a:r>
              <a:rPr kumimoji="0" lang="ro-RO" sz="2400" b="0" i="0" u="none" strike="noStrike" kern="0" cap="none" spc="0" normalizeH="0" baseline="0" noProof="0" dirty="0">
                <a:ln>
                  <a:noFill/>
                </a:ln>
                <a:solidFill>
                  <a:srgbClr val="000000"/>
                </a:solidFill>
                <a:effectLst/>
                <a:uLnTx/>
                <a:uFillTx/>
              </a:rPr>
              <a:t> </a:t>
            </a:r>
            <a:r>
              <a:rPr kumimoji="0" lang="en-US" sz="2400" b="0" i="0" u="none" strike="noStrike" kern="0" cap="none" spc="0" normalizeH="0" baseline="0" noProof="0" dirty="0">
                <a:ln>
                  <a:noFill/>
                </a:ln>
                <a:solidFill>
                  <a:srgbClr val="000000"/>
                </a:solidFill>
                <a:effectLst/>
                <a:uLnTx/>
                <a:uFillTx/>
              </a:rPr>
              <a:t>-&gt; </a:t>
            </a:r>
            <a:r>
              <a:rPr kumimoji="0" lang="en-US" sz="2400" b="0" i="0" u="none" strike="noStrike" kern="0" cap="none" spc="0" normalizeH="0" baseline="0" noProof="0" dirty="0" err="1">
                <a:ln>
                  <a:noFill/>
                </a:ln>
                <a:solidFill>
                  <a:srgbClr val="000000"/>
                </a:solidFill>
                <a:effectLst/>
                <a:uLnTx/>
                <a:uFillTx/>
              </a:rPr>
              <a:t>declară</a:t>
            </a:r>
            <a:r>
              <a:rPr kumimoji="0" lang="en-US" sz="2400" b="0" i="0" u="none" strike="noStrike" kern="0" cap="none" spc="0" normalizeH="0" baseline="0" noProof="0" dirty="0">
                <a:ln>
                  <a:noFill/>
                </a:ln>
                <a:solidFill>
                  <a:srgbClr val="000000"/>
                </a:solidFill>
                <a:effectLst/>
                <a:uLnTx/>
                <a:uFillTx/>
              </a:rPr>
              <a:t> “</a:t>
            </a:r>
            <a:r>
              <a:rPr kumimoji="0" lang="en-US" sz="2400" b="0" i="0" u="none" strike="noStrike" kern="0" cap="none" spc="0" normalizeH="0" baseline="0" noProof="0" dirty="0" err="1">
                <a:ln>
                  <a:noFill/>
                </a:ln>
                <a:solidFill>
                  <a:srgbClr val="000000"/>
                </a:solidFill>
                <a:effectLst/>
                <a:uLnTx/>
                <a:uFillTx/>
              </a:rPr>
              <a:t>terminarea</a:t>
            </a:r>
            <a:r>
              <a:rPr kumimoji="0" lang="en-US" sz="2400" b="0" i="0" u="none" strike="noStrike" kern="0" cap="none" spc="0" normalizeH="0" baseline="0" noProof="0" dirty="0">
                <a:ln>
                  <a:noFill/>
                </a:ln>
                <a:solidFill>
                  <a:srgbClr val="000000"/>
                </a:solidFill>
                <a:effectLst/>
                <a:uLnTx/>
                <a:uFillTx/>
              </a:rPr>
              <a:t>” </a:t>
            </a:r>
            <a:r>
              <a:rPr kumimoji="0" lang="en-US" sz="2400" b="1" i="0" u="none" strike="noStrike" kern="0" cap="none" spc="0" normalizeH="0" baseline="0" noProof="0" dirty="0">
                <a:ln>
                  <a:noFill/>
                </a:ln>
                <a:solidFill>
                  <a:srgbClr val="000000"/>
                </a:solidFill>
                <a:effectLst/>
                <a:uLnTx/>
                <a:uFillTx/>
              </a:rPr>
              <a:t>fi</a:t>
            </a:r>
          </a:p>
        </p:txBody>
      </p:sp>
    </p:spTree>
    <p:extLst>
      <p:ext uri="{BB962C8B-B14F-4D97-AF65-F5344CB8AC3E}">
        <p14:creationId xmlns:p14="http://schemas.microsoft.com/office/powerpoint/2010/main" val="101744832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E22E29-19EE-4906-97CE-031E08807253}"/>
              </a:ext>
            </a:extLst>
          </p:cNvPr>
          <p:cNvSpPr>
            <a:spLocks noGrp="1"/>
          </p:cNvSpPr>
          <p:nvPr>
            <p:ph type="title"/>
          </p:nvPr>
        </p:nvSpPr>
        <p:spPr/>
        <p:txBody>
          <a:bodyPr/>
          <a:lstStyle/>
          <a:p>
            <a:r>
              <a:rPr lang="en-US" dirty="0" err="1"/>
              <a:t>Algoritmul</a:t>
            </a:r>
            <a:r>
              <a:rPr lang="en-US" dirty="0"/>
              <a:t> </a:t>
            </a:r>
            <a:r>
              <a:rPr lang="en-US" dirty="0" err="1"/>
              <a:t>lui</a:t>
            </a:r>
            <a:r>
              <a:rPr lang="en-US" dirty="0"/>
              <a:t> Huang</a:t>
            </a:r>
            <a:r>
              <a:rPr lang="ro-RO" dirty="0"/>
              <a:t> (4)</a:t>
            </a:r>
            <a:r>
              <a:rPr lang="en-US" dirty="0"/>
              <a:t> </a:t>
            </a:r>
            <a:br>
              <a:rPr lang="en-US" dirty="0"/>
            </a:br>
            <a:endParaRPr lang="en-US" dirty="0"/>
          </a:p>
        </p:txBody>
      </p:sp>
      <p:sp>
        <p:nvSpPr>
          <p:cNvPr id="29" name="P3">
            <a:extLst>
              <a:ext uri="{FF2B5EF4-FFF2-40B4-BE49-F238E27FC236}">
                <a16:creationId xmlns:a16="http://schemas.microsoft.com/office/drawing/2014/main" id="{A04AEC78-513D-47E2-8802-E4C0CEE38EB6}"/>
              </a:ext>
            </a:extLst>
          </p:cNvPr>
          <p:cNvSpPr/>
          <p:nvPr/>
        </p:nvSpPr>
        <p:spPr bwMode="auto">
          <a:xfrm>
            <a:off x="3419872" y="3167214"/>
            <a:ext cx="365760" cy="365760"/>
          </a:xfrm>
          <a:prstGeom prst="ellipse">
            <a:avLst/>
          </a:prstGeom>
          <a:solidFill>
            <a:srgbClr val="0070C0"/>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200" b="1" i="0" u="none" strike="noStrike" kern="0" cap="none" spc="0" normalizeH="0" baseline="0" noProof="0" dirty="0">
                <a:ln>
                  <a:noFill/>
                </a:ln>
                <a:solidFill>
                  <a:srgbClr val="FFFFFF"/>
                </a:solidFill>
                <a:effectLst/>
                <a:uLnTx/>
                <a:uFillTx/>
                <a:latin typeface="Times" charset="0"/>
                <a:ea typeface="+mn-ea"/>
                <a:cs typeface="+mn-cs"/>
              </a:rPr>
              <a:t>3</a:t>
            </a:r>
            <a:endParaRPr kumimoji="0" lang="en-US" sz="2200" b="1" i="0" u="none" strike="noStrike" kern="0" cap="none" spc="0" normalizeH="0" baseline="0" noProof="0" dirty="0">
              <a:ln>
                <a:noFill/>
              </a:ln>
              <a:solidFill>
                <a:srgbClr val="FFFFFF"/>
              </a:solidFill>
              <a:effectLst/>
              <a:uLnTx/>
              <a:uFillTx/>
              <a:latin typeface="Times" charset="0"/>
              <a:ea typeface="+mn-ea"/>
              <a:cs typeface="+mn-cs"/>
            </a:endParaRPr>
          </a:p>
        </p:txBody>
      </p:sp>
      <p:sp>
        <p:nvSpPr>
          <p:cNvPr id="30" name="P1">
            <a:extLst>
              <a:ext uri="{FF2B5EF4-FFF2-40B4-BE49-F238E27FC236}">
                <a16:creationId xmlns:a16="http://schemas.microsoft.com/office/drawing/2014/main" id="{A1D16430-F451-4B25-8BFB-FF05CE20946F}"/>
              </a:ext>
            </a:extLst>
          </p:cNvPr>
          <p:cNvSpPr/>
          <p:nvPr/>
        </p:nvSpPr>
        <p:spPr bwMode="auto">
          <a:xfrm>
            <a:off x="1139997" y="4851702"/>
            <a:ext cx="365760" cy="365760"/>
          </a:xfrm>
          <a:prstGeom prst="ellipse">
            <a:avLst/>
          </a:prstGeom>
          <a:solidFill>
            <a:srgbClr val="0070C0"/>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200" b="1" i="0" u="none" strike="noStrike" kern="0" cap="none" spc="0" normalizeH="0" baseline="0" noProof="0" dirty="0">
                <a:ln>
                  <a:noFill/>
                </a:ln>
                <a:solidFill>
                  <a:srgbClr val="FFFFFF"/>
                </a:solidFill>
                <a:effectLst/>
                <a:uLnTx/>
                <a:uFillTx/>
                <a:latin typeface="Times" charset="0"/>
                <a:ea typeface="+mn-ea"/>
                <a:cs typeface="+mn-cs"/>
              </a:rPr>
              <a:t>1</a:t>
            </a:r>
            <a:endParaRPr kumimoji="0" lang="en-US" sz="2200" b="1" i="0" u="none" strike="noStrike" kern="0" cap="none" spc="0" normalizeH="0" baseline="0" noProof="0" dirty="0">
              <a:ln>
                <a:noFill/>
              </a:ln>
              <a:solidFill>
                <a:srgbClr val="FFFFFF"/>
              </a:solidFill>
              <a:effectLst/>
              <a:uLnTx/>
              <a:uFillTx/>
              <a:latin typeface="Times" charset="0"/>
              <a:ea typeface="+mn-ea"/>
              <a:cs typeface="+mn-cs"/>
            </a:endParaRPr>
          </a:p>
        </p:txBody>
      </p:sp>
      <p:sp>
        <p:nvSpPr>
          <p:cNvPr id="31" name="P2">
            <a:extLst>
              <a:ext uri="{FF2B5EF4-FFF2-40B4-BE49-F238E27FC236}">
                <a16:creationId xmlns:a16="http://schemas.microsoft.com/office/drawing/2014/main" id="{2939E91F-2EAD-40AB-B236-A0C10A7DC963}"/>
              </a:ext>
            </a:extLst>
          </p:cNvPr>
          <p:cNvSpPr/>
          <p:nvPr/>
        </p:nvSpPr>
        <p:spPr bwMode="auto">
          <a:xfrm>
            <a:off x="3419872" y="4851702"/>
            <a:ext cx="365760" cy="365760"/>
          </a:xfrm>
          <a:prstGeom prst="ellipse">
            <a:avLst/>
          </a:prstGeom>
          <a:solidFill>
            <a:srgbClr val="0070C0"/>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200" b="1" i="0" u="none" strike="noStrike" kern="0" cap="none" spc="0" normalizeH="0" baseline="0" noProof="0" dirty="0">
                <a:ln>
                  <a:noFill/>
                </a:ln>
                <a:solidFill>
                  <a:srgbClr val="FFFFFF"/>
                </a:solidFill>
                <a:effectLst/>
                <a:uLnTx/>
                <a:uFillTx/>
                <a:latin typeface="Times" charset="0"/>
                <a:ea typeface="+mn-ea"/>
                <a:cs typeface="+mn-cs"/>
              </a:rPr>
              <a:t>2</a:t>
            </a:r>
            <a:endParaRPr kumimoji="0" lang="en-US" sz="2200" b="1" i="0" u="none" strike="noStrike" kern="0" cap="none" spc="0" normalizeH="0" baseline="0" noProof="0" dirty="0">
              <a:ln>
                <a:noFill/>
              </a:ln>
              <a:solidFill>
                <a:srgbClr val="FFFFFF"/>
              </a:solidFill>
              <a:effectLst/>
              <a:uLnTx/>
              <a:uFillTx/>
              <a:latin typeface="Times" charset="0"/>
              <a:ea typeface="+mn-ea"/>
              <a:cs typeface="+mn-cs"/>
            </a:endParaRPr>
          </a:p>
        </p:txBody>
      </p:sp>
      <p:sp>
        <p:nvSpPr>
          <p:cNvPr id="32" name="P4">
            <a:extLst>
              <a:ext uri="{FF2B5EF4-FFF2-40B4-BE49-F238E27FC236}">
                <a16:creationId xmlns:a16="http://schemas.microsoft.com/office/drawing/2014/main" id="{49BFD144-F37F-43F7-AABC-1B8DF2660896}"/>
              </a:ext>
            </a:extLst>
          </p:cNvPr>
          <p:cNvSpPr/>
          <p:nvPr/>
        </p:nvSpPr>
        <p:spPr bwMode="auto">
          <a:xfrm>
            <a:off x="2687581" y="1916832"/>
            <a:ext cx="365760" cy="365760"/>
          </a:xfrm>
          <a:prstGeom prst="ellipse">
            <a:avLst/>
          </a:prstGeom>
          <a:solidFill>
            <a:srgbClr val="0070C0"/>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200" b="1" i="0" u="none" strike="noStrike" kern="0" cap="none" spc="0" normalizeH="0" baseline="0" noProof="0" dirty="0">
                <a:ln>
                  <a:noFill/>
                </a:ln>
                <a:solidFill>
                  <a:srgbClr val="FFFFFF"/>
                </a:solidFill>
                <a:effectLst/>
                <a:uLnTx/>
                <a:uFillTx/>
                <a:latin typeface="Times" charset="0"/>
                <a:ea typeface="+mn-ea"/>
                <a:cs typeface="+mn-cs"/>
              </a:rPr>
              <a:t>4</a:t>
            </a:r>
            <a:endParaRPr kumimoji="0" lang="en-US" sz="2200" b="1" i="0" u="none" strike="noStrike" kern="0" cap="none" spc="0" normalizeH="0" baseline="0" noProof="0" dirty="0">
              <a:ln>
                <a:noFill/>
              </a:ln>
              <a:solidFill>
                <a:srgbClr val="FFFFFF"/>
              </a:solidFill>
              <a:effectLst/>
              <a:uLnTx/>
              <a:uFillTx/>
              <a:latin typeface="Times" charset="0"/>
              <a:ea typeface="+mn-ea"/>
              <a:cs typeface="+mn-cs"/>
            </a:endParaRPr>
          </a:p>
        </p:txBody>
      </p:sp>
      <p:sp>
        <p:nvSpPr>
          <p:cNvPr id="33" name="P5">
            <a:extLst>
              <a:ext uri="{FF2B5EF4-FFF2-40B4-BE49-F238E27FC236}">
                <a16:creationId xmlns:a16="http://schemas.microsoft.com/office/drawing/2014/main" id="{5728BD6D-FC08-436C-967F-F8B3CB7E624F}"/>
              </a:ext>
            </a:extLst>
          </p:cNvPr>
          <p:cNvSpPr/>
          <p:nvPr/>
        </p:nvSpPr>
        <p:spPr bwMode="auto">
          <a:xfrm>
            <a:off x="4389120" y="1916832"/>
            <a:ext cx="365760" cy="365760"/>
          </a:xfrm>
          <a:prstGeom prst="ellipse">
            <a:avLst/>
          </a:prstGeom>
          <a:solidFill>
            <a:srgbClr val="0070C0"/>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200" b="1" i="0" u="none" strike="noStrike" kern="0" cap="none" spc="0" normalizeH="0" baseline="0" noProof="0" dirty="0">
                <a:ln>
                  <a:noFill/>
                </a:ln>
                <a:solidFill>
                  <a:srgbClr val="FFFFFF"/>
                </a:solidFill>
                <a:effectLst/>
                <a:uLnTx/>
                <a:uFillTx/>
                <a:latin typeface="Times" charset="0"/>
                <a:ea typeface="+mn-ea"/>
                <a:cs typeface="+mn-cs"/>
              </a:rPr>
              <a:t>5</a:t>
            </a:r>
            <a:endParaRPr kumimoji="0" lang="en-US" sz="2200" b="1" i="0" u="none" strike="noStrike" kern="0" cap="none" spc="0" normalizeH="0" baseline="0" noProof="0" dirty="0">
              <a:ln>
                <a:noFill/>
              </a:ln>
              <a:solidFill>
                <a:srgbClr val="FFFFFF"/>
              </a:solidFill>
              <a:effectLst/>
              <a:uLnTx/>
              <a:uFillTx/>
              <a:latin typeface="Times" charset="0"/>
              <a:ea typeface="+mn-ea"/>
              <a:cs typeface="+mn-cs"/>
            </a:endParaRPr>
          </a:p>
        </p:txBody>
      </p:sp>
      <p:sp>
        <p:nvSpPr>
          <p:cNvPr id="34" name="A">
            <a:extLst>
              <a:ext uri="{FF2B5EF4-FFF2-40B4-BE49-F238E27FC236}">
                <a16:creationId xmlns:a16="http://schemas.microsoft.com/office/drawing/2014/main" id="{B2F31E19-C1C0-435F-80AC-8F8C1E42976D}"/>
              </a:ext>
            </a:extLst>
          </p:cNvPr>
          <p:cNvSpPr/>
          <p:nvPr/>
        </p:nvSpPr>
        <p:spPr bwMode="auto">
          <a:xfrm>
            <a:off x="1139997" y="3167214"/>
            <a:ext cx="365760" cy="365760"/>
          </a:xfrm>
          <a:prstGeom prst="ellipse">
            <a:avLst/>
          </a:prstGeom>
          <a:solidFill>
            <a:srgbClr val="F06157"/>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200" b="1" i="0" u="none" strike="noStrike" kern="0" cap="none" spc="0" normalizeH="0" baseline="0" noProof="0" dirty="0">
                <a:ln>
                  <a:noFill/>
                </a:ln>
                <a:solidFill>
                  <a:srgbClr val="FFFFFF"/>
                </a:solidFill>
                <a:effectLst/>
                <a:uLnTx/>
                <a:uFillTx/>
                <a:latin typeface="Times" charset="0"/>
                <a:ea typeface="+mn-ea"/>
                <a:cs typeface="+mn-cs"/>
              </a:rPr>
              <a:t>A</a:t>
            </a:r>
            <a:endParaRPr kumimoji="0" lang="en-US" sz="2200" b="1" i="0" u="none" strike="noStrike" kern="0" cap="none" spc="0" normalizeH="0" baseline="0" noProof="0" dirty="0">
              <a:ln>
                <a:noFill/>
              </a:ln>
              <a:solidFill>
                <a:srgbClr val="FFFFFF"/>
              </a:solidFill>
              <a:effectLst/>
              <a:uLnTx/>
              <a:uFillTx/>
              <a:latin typeface="Times" charset="0"/>
              <a:ea typeface="+mn-ea"/>
              <a:cs typeface="+mn-cs"/>
            </a:endParaRPr>
          </a:p>
        </p:txBody>
      </p:sp>
      <p:cxnSp>
        <p:nvCxnSpPr>
          <p:cNvPr id="35" name="Straight Connector 34">
            <a:extLst>
              <a:ext uri="{FF2B5EF4-FFF2-40B4-BE49-F238E27FC236}">
                <a16:creationId xmlns:a16="http://schemas.microsoft.com/office/drawing/2014/main" id="{472BBE78-C75D-4250-BB6D-A9AF1409A750}"/>
              </a:ext>
            </a:extLst>
          </p:cNvPr>
          <p:cNvCxnSpPr>
            <a:stCxn id="34" idx="6"/>
            <a:endCxn id="29" idx="2"/>
          </p:cNvCxnSpPr>
          <p:nvPr/>
        </p:nvCxnSpPr>
        <p:spPr bwMode="auto">
          <a:xfrm>
            <a:off x="1505757" y="3350094"/>
            <a:ext cx="1914115" cy="0"/>
          </a:xfrm>
          <a:prstGeom prst="line">
            <a:avLst/>
          </a:prstGeom>
          <a:noFill/>
          <a:ln w="25400"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cxnSp>
      <p:cxnSp>
        <p:nvCxnSpPr>
          <p:cNvPr id="36" name="Straight Connector 35">
            <a:extLst>
              <a:ext uri="{FF2B5EF4-FFF2-40B4-BE49-F238E27FC236}">
                <a16:creationId xmlns:a16="http://schemas.microsoft.com/office/drawing/2014/main" id="{FFBE6C60-DA22-4C08-8035-2207C6CF1D2E}"/>
              </a:ext>
            </a:extLst>
          </p:cNvPr>
          <p:cNvCxnSpPr>
            <a:stCxn id="30" idx="6"/>
            <a:endCxn id="31" idx="2"/>
          </p:cNvCxnSpPr>
          <p:nvPr/>
        </p:nvCxnSpPr>
        <p:spPr bwMode="auto">
          <a:xfrm>
            <a:off x="1505757" y="5034582"/>
            <a:ext cx="1914115" cy="0"/>
          </a:xfrm>
          <a:prstGeom prst="line">
            <a:avLst/>
          </a:prstGeom>
          <a:noFill/>
          <a:ln w="25400"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cxnSp>
      <p:cxnSp>
        <p:nvCxnSpPr>
          <p:cNvPr id="37" name="Straight Connector 36">
            <a:extLst>
              <a:ext uri="{FF2B5EF4-FFF2-40B4-BE49-F238E27FC236}">
                <a16:creationId xmlns:a16="http://schemas.microsoft.com/office/drawing/2014/main" id="{347C4562-C4B9-4F5F-AF29-E2FD0A9CCB6F}"/>
              </a:ext>
            </a:extLst>
          </p:cNvPr>
          <p:cNvCxnSpPr>
            <a:stCxn id="34" idx="4"/>
            <a:endCxn id="30" idx="0"/>
          </p:cNvCxnSpPr>
          <p:nvPr/>
        </p:nvCxnSpPr>
        <p:spPr bwMode="auto">
          <a:xfrm>
            <a:off x="1322877" y="3532974"/>
            <a:ext cx="0" cy="1318728"/>
          </a:xfrm>
          <a:prstGeom prst="line">
            <a:avLst/>
          </a:prstGeom>
          <a:noFill/>
          <a:ln w="25400"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cxnSp>
      <p:cxnSp>
        <p:nvCxnSpPr>
          <p:cNvPr id="38" name="Straight Connector 37">
            <a:extLst>
              <a:ext uri="{FF2B5EF4-FFF2-40B4-BE49-F238E27FC236}">
                <a16:creationId xmlns:a16="http://schemas.microsoft.com/office/drawing/2014/main" id="{D5D83EBF-1891-4208-A49F-854A14355B8F}"/>
              </a:ext>
            </a:extLst>
          </p:cNvPr>
          <p:cNvCxnSpPr>
            <a:stCxn id="29" idx="4"/>
            <a:endCxn id="31" idx="0"/>
          </p:cNvCxnSpPr>
          <p:nvPr/>
        </p:nvCxnSpPr>
        <p:spPr bwMode="auto">
          <a:xfrm>
            <a:off x="3602752" y="3532974"/>
            <a:ext cx="0" cy="1318728"/>
          </a:xfrm>
          <a:prstGeom prst="line">
            <a:avLst/>
          </a:prstGeom>
          <a:noFill/>
          <a:ln w="25400"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cxnSp>
      <p:cxnSp>
        <p:nvCxnSpPr>
          <p:cNvPr id="39" name="Straight Connector 38">
            <a:extLst>
              <a:ext uri="{FF2B5EF4-FFF2-40B4-BE49-F238E27FC236}">
                <a16:creationId xmlns:a16="http://schemas.microsoft.com/office/drawing/2014/main" id="{E6A17848-8F09-4593-9325-D9FA0187DAA0}"/>
              </a:ext>
            </a:extLst>
          </p:cNvPr>
          <p:cNvCxnSpPr>
            <a:stCxn id="32" idx="5"/>
            <a:endCxn id="29" idx="1"/>
          </p:cNvCxnSpPr>
          <p:nvPr/>
        </p:nvCxnSpPr>
        <p:spPr bwMode="auto">
          <a:xfrm>
            <a:off x="2999777" y="2229028"/>
            <a:ext cx="473659" cy="991750"/>
          </a:xfrm>
          <a:prstGeom prst="line">
            <a:avLst/>
          </a:prstGeom>
          <a:noFill/>
          <a:ln w="25400"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cxnSp>
      <p:cxnSp>
        <p:nvCxnSpPr>
          <p:cNvPr id="40" name="Straight Connector 39">
            <a:extLst>
              <a:ext uri="{FF2B5EF4-FFF2-40B4-BE49-F238E27FC236}">
                <a16:creationId xmlns:a16="http://schemas.microsoft.com/office/drawing/2014/main" id="{83AA3372-109B-454F-A737-E36789588033}"/>
              </a:ext>
            </a:extLst>
          </p:cNvPr>
          <p:cNvCxnSpPr>
            <a:stCxn id="33" idx="3"/>
            <a:endCxn id="29" idx="7"/>
          </p:cNvCxnSpPr>
          <p:nvPr/>
        </p:nvCxnSpPr>
        <p:spPr bwMode="auto">
          <a:xfrm flipH="1">
            <a:off x="3732068" y="2229028"/>
            <a:ext cx="710616" cy="991750"/>
          </a:xfrm>
          <a:prstGeom prst="line">
            <a:avLst/>
          </a:prstGeom>
          <a:noFill/>
          <a:ln w="25400"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cxnSp>
      <p:graphicFrame>
        <p:nvGraphicFramePr>
          <p:cNvPr id="41" name="Table 40">
            <a:extLst>
              <a:ext uri="{FF2B5EF4-FFF2-40B4-BE49-F238E27FC236}">
                <a16:creationId xmlns:a16="http://schemas.microsoft.com/office/drawing/2014/main" id="{05228455-D316-4A1F-8B22-8267E870D662}"/>
              </a:ext>
            </a:extLst>
          </p:cNvPr>
          <p:cNvGraphicFramePr>
            <a:graphicFrameLocks noGrp="1"/>
          </p:cNvGraphicFramePr>
          <p:nvPr>
            <p:extLst>
              <p:ext uri="{D42A27DB-BD31-4B8C-83A1-F6EECF244321}">
                <p14:modId xmlns:p14="http://schemas.microsoft.com/office/powerpoint/2010/main" val="162352746"/>
              </p:ext>
            </p:extLst>
          </p:nvPr>
        </p:nvGraphicFramePr>
        <p:xfrm>
          <a:off x="4932040" y="3430338"/>
          <a:ext cx="3933786" cy="1767840"/>
        </p:xfrm>
        <a:graphic>
          <a:graphicData uri="http://schemas.openxmlformats.org/drawingml/2006/table">
            <a:tbl>
              <a:tblPr firstRow="1" bandRow="1"/>
              <a:tblGrid>
                <a:gridCol w="1008112">
                  <a:extLst>
                    <a:ext uri="{9D8B030D-6E8A-4147-A177-3AD203B41FA5}">
                      <a16:colId xmlns:a16="http://schemas.microsoft.com/office/drawing/2014/main" val="20000"/>
                    </a:ext>
                  </a:extLst>
                </a:gridCol>
                <a:gridCol w="1080120">
                  <a:extLst>
                    <a:ext uri="{9D8B030D-6E8A-4147-A177-3AD203B41FA5}">
                      <a16:colId xmlns:a16="http://schemas.microsoft.com/office/drawing/2014/main" val="20001"/>
                    </a:ext>
                  </a:extLst>
                </a:gridCol>
                <a:gridCol w="1845554">
                  <a:extLst>
                    <a:ext uri="{9D8B030D-6E8A-4147-A177-3AD203B41FA5}">
                      <a16:colId xmlns:a16="http://schemas.microsoft.com/office/drawing/2014/main" val="20002"/>
                    </a:ext>
                  </a:extLst>
                </a:gridCol>
              </a:tblGrid>
              <a:tr h="268381">
                <a:tc>
                  <a:txBody>
                    <a:bodyPr/>
                    <a:lstStyle>
                      <a:lvl1pPr marL="0" algn="l" defTabSz="914400" rtl="0" eaLnBrk="1" latinLnBrk="0" hangingPunct="1">
                        <a:defRPr sz="1800" b="1" kern="1200">
                          <a:solidFill>
                            <a:schemeClr val="lt1"/>
                          </a:solidFill>
                          <a:latin typeface="Lucida Grande"/>
                        </a:defRPr>
                      </a:lvl1pPr>
                      <a:lvl2pPr marL="457200" algn="l" defTabSz="914400" rtl="0" eaLnBrk="1" latinLnBrk="0" hangingPunct="1">
                        <a:defRPr sz="1800" b="1" kern="1200">
                          <a:solidFill>
                            <a:schemeClr val="lt1"/>
                          </a:solidFill>
                          <a:latin typeface="Lucida Grande"/>
                        </a:defRPr>
                      </a:lvl2pPr>
                      <a:lvl3pPr marL="914400" algn="l" defTabSz="914400" rtl="0" eaLnBrk="1" latinLnBrk="0" hangingPunct="1">
                        <a:defRPr sz="1800" b="1" kern="1200">
                          <a:solidFill>
                            <a:schemeClr val="lt1"/>
                          </a:solidFill>
                          <a:latin typeface="Lucida Grande"/>
                        </a:defRPr>
                      </a:lvl3pPr>
                      <a:lvl4pPr marL="1371600" algn="l" defTabSz="914400" rtl="0" eaLnBrk="1" latinLnBrk="0" hangingPunct="1">
                        <a:defRPr sz="1800" b="1" kern="1200">
                          <a:solidFill>
                            <a:schemeClr val="lt1"/>
                          </a:solidFill>
                          <a:latin typeface="Lucida Grande"/>
                        </a:defRPr>
                      </a:lvl4pPr>
                      <a:lvl5pPr marL="1828800" algn="l" defTabSz="914400" rtl="0" eaLnBrk="1" latinLnBrk="0" hangingPunct="1">
                        <a:defRPr sz="1800" b="1" kern="1200">
                          <a:solidFill>
                            <a:schemeClr val="lt1"/>
                          </a:solidFill>
                          <a:latin typeface="Lucida Grande"/>
                        </a:defRPr>
                      </a:lvl5pPr>
                      <a:lvl6pPr marL="2286000" algn="l" defTabSz="914400" rtl="0" eaLnBrk="1" latinLnBrk="0" hangingPunct="1">
                        <a:defRPr sz="1800" b="1" kern="1200">
                          <a:solidFill>
                            <a:schemeClr val="lt1"/>
                          </a:solidFill>
                          <a:latin typeface="Lucida Grande"/>
                        </a:defRPr>
                      </a:lvl6pPr>
                      <a:lvl7pPr marL="2743200" algn="l" defTabSz="914400" rtl="0" eaLnBrk="1" latinLnBrk="0" hangingPunct="1">
                        <a:defRPr sz="1800" b="1" kern="1200">
                          <a:solidFill>
                            <a:schemeClr val="lt1"/>
                          </a:solidFill>
                          <a:latin typeface="Lucida Grande"/>
                        </a:defRPr>
                      </a:lvl7pPr>
                      <a:lvl8pPr marL="3200400" algn="l" defTabSz="914400" rtl="0" eaLnBrk="1" latinLnBrk="0" hangingPunct="1">
                        <a:defRPr sz="1800" b="1" kern="1200">
                          <a:solidFill>
                            <a:schemeClr val="lt1"/>
                          </a:solidFill>
                          <a:latin typeface="Lucida Grande"/>
                        </a:defRPr>
                      </a:lvl8pPr>
                      <a:lvl9pPr marL="3657600" algn="l" defTabSz="914400" rtl="0" eaLnBrk="1" latinLnBrk="0" hangingPunct="1">
                        <a:defRPr sz="1800" b="1" kern="1200">
                          <a:solidFill>
                            <a:schemeClr val="lt1"/>
                          </a:solidFill>
                          <a:latin typeface="Lucida Grande"/>
                        </a:defRPr>
                      </a:lvl9pPr>
                    </a:lstStyle>
                    <a:p>
                      <a:pPr algn="ctr"/>
                      <a:r>
                        <a:rPr lang="ro-RO" sz="1400" dirty="0"/>
                        <a:t>Sursă</a:t>
                      </a:r>
                      <a:endParaRPr lang="en-US" sz="1400" dirty="0"/>
                    </a:p>
                  </a:txBody>
                  <a:tcPr>
                    <a:lnL w="12700" cmpd="sng">
                      <a:solidFill>
                        <a:srgbClr val="B3D1F0"/>
                      </a:solidFill>
                    </a:lnL>
                    <a:lnR w="12700" cmpd="sng">
                      <a:solidFill>
                        <a:srgbClr val="B3D1F0"/>
                      </a:solidFill>
                    </a:lnR>
                    <a:lnT w="12700" cmpd="sng">
                      <a:solidFill>
                        <a:srgbClr val="B3D1F0"/>
                      </a:solidFill>
                    </a:lnT>
                    <a:lnB w="38100" cmpd="sng">
                      <a:solidFill>
                        <a:srgbClr val="B3D1F0"/>
                      </a:solidFill>
                    </a:lnB>
                    <a:lnTlToBr w="12700" cmpd="sng">
                      <a:noFill/>
                      <a:prstDash val="solid"/>
                    </a:lnTlToBr>
                    <a:lnBlToTr w="12700" cmpd="sng">
                      <a:noFill/>
                      <a:prstDash val="solid"/>
                    </a:lnBlToTr>
                    <a:solidFill>
                      <a:srgbClr val="3568C7"/>
                    </a:solidFill>
                  </a:tcPr>
                </a:tc>
                <a:tc>
                  <a:txBody>
                    <a:bodyPr/>
                    <a:lstStyle>
                      <a:lvl1pPr marL="0" algn="l" defTabSz="914400" rtl="0" eaLnBrk="1" latinLnBrk="0" hangingPunct="1">
                        <a:defRPr sz="1800" b="1" kern="1200">
                          <a:solidFill>
                            <a:schemeClr val="lt1"/>
                          </a:solidFill>
                          <a:latin typeface="Lucida Grande"/>
                        </a:defRPr>
                      </a:lvl1pPr>
                      <a:lvl2pPr marL="457200" algn="l" defTabSz="914400" rtl="0" eaLnBrk="1" latinLnBrk="0" hangingPunct="1">
                        <a:defRPr sz="1800" b="1" kern="1200">
                          <a:solidFill>
                            <a:schemeClr val="lt1"/>
                          </a:solidFill>
                          <a:latin typeface="Lucida Grande"/>
                        </a:defRPr>
                      </a:lvl2pPr>
                      <a:lvl3pPr marL="914400" algn="l" defTabSz="914400" rtl="0" eaLnBrk="1" latinLnBrk="0" hangingPunct="1">
                        <a:defRPr sz="1800" b="1" kern="1200">
                          <a:solidFill>
                            <a:schemeClr val="lt1"/>
                          </a:solidFill>
                          <a:latin typeface="Lucida Grande"/>
                        </a:defRPr>
                      </a:lvl3pPr>
                      <a:lvl4pPr marL="1371600" algn="l" defTabSz="914400" rtl="0" eaLnBrk="1" latinLnBrk="0" hangingPunct="1">
                        <a:defRPr sz="1800" b="1" kern="1200">
                          <a:solidFill>
                            <a:schemeClr val="lt1"/>
                          </a:solidFill>
                          <a:latin typeface="Lucida Grande"/>
                        </a:defRPr>
                      </a:lvl4pPr>
                      <a:lvl5pPr marL="1828800" algn="l" defTabSz="914400" rtl="0" eaLnBrk="1" latinLnBrk="0" hangingPunct="1">
                        <a:defRPr sz="1800" b="1" kern="1200">
                          <a:solidFill>
                            <a:schemeClr val="lt1"/>
                          </a:solidFill>
                          <a:latin typeface="Lucida Grande"/>
                        </a:defRPr>
                      </a:lvl5pPr>
                      <a:lvl6pPr marL="2286000" algn="l" defTabSz="914400" rtl="0" eaLnBrk="1" latinLnBrk="0" hangingPunct="1">
                        <a:defRPr sz="1800" b="1" kern="1200">
                          <a:solidFill>
                            <a:schemeClr val="lt1"/>
                          </a:solidFill>
                          <a:latin typeface="Lucida Grande"/>
                        </a:defRPr>
                      </a:lvl6pPr>
                      <a:lvl7pPr marL="2743200" algn="l" defTabSz="914400" rtl="0" eaLnBrk="1" latinLnBrk="0" hangingPunct="1">
                        <a:defRPr sz="1800" b="1" kern="1200">
                          <a:solidFill>
                            <a:schemeClr val="lt1"/>
                          </a:solidFill>
                          <a:latin typeface="Lucida Grande"/>
                        </a:defRPr>
                      </a:lvl7pPr>
                      <a:lvl8pPr marL="3200400" algn="l" defTabSz="914400" rtl="0" eaLnBrk="1" latinLnBrk="0" hangingPunct="1">
                        <a:defRPr sz="1800" b="1" kern="1200">
                          <a:solidFill>
                            <a:schemeClr val="lt1"/>
                          </a:solidFill>
                          <a:latin typeface="Lucida Grande"/>
                        </a:defRPr>
                      </a:lvl8pPr>
                      <a:lvl9pPr marL="3657600" algn="l" defTabSz="914400" rtl="0" eaLnBrk="1" latinLnBrk="0" hangingPunct="1">
                        <a:defRPr sz="1800" b="1" kern="1200">
                          <a:solidFill>
                            <a:schemeClr val="lt1"/>
                          </a:solidFill>
                          <a:latin typeface="Lucida Grande"/>
                        </a:defRPr>
                      </a:lvl9pPr>
                    </a:lstStyle>
                    <a:p>
                      <a:pPr algn="ctr"/>
                      <a:r>
                        <a:rPr lang="ro-RO" sz="1400" dirty="0"/>
                        <a:t>Destinație</a:t>
                      </a:r>
                      <a:endParaRPr lang="en-US" sz="1400" dirty="0"/>
                    </a:p>
                  </a:txBody>
                  <a:tcPr>
                    <a:lnL w="12700" cmpd="sng">
                      <a:solidFill>
                        <a:srgbClr val="B3D1F0"/>
                      </a:solidFill>
                    </a:lnL>
                    <a:lnR w="12700" cmpd="sng">
                      <a:solidFill>
                        <a:srgbClr val="B3D1F0"/>
                      </a:solidFill>
                    </a:lnR>
                    <a:lnT w="12700" cmpd="sng">
                      <a:solidFill>
                        <a:srgbClr val="B3D1F0"/>
                      </a:solidFill>
                    </a:lnT>
                    <a:lnB w="38100" cmpd="sng">
                      <a:solidFill>
                        <a:srgbClr val="B3D1F0"/>
                      </a:solidFill>
                    </a:lnB>
                    <a:lnTlToBr w="12700" cmpd="sng">
                      <a:noFill/>
                      <a:prstDash val="solid"/>
                    </a:lnTlToBr>
                    <a:lnBlToTr w="12700" cmpd="sng">
                      <a:noFill/>
                      <a:prstDash val="solid"/>
                    </a:lnBlToTr>
                    <a:solidFill>
                      <a:srgbClr val="3568C7"/>
                    </a:solidFill>
                  </a:tcPr>
                </a:tc>
                <a:tc>
                  <a:txBody>
                    <a:bodyPr/>
                    <a:lstStyle>
                      <a:lvl1pPr marL="0" algn="l" defTabSz="914400" rtl="0" eaLnBrk="1" latinLnBrk="0" hangingPunct="1">
                        <a:defRPr sz="1800" b="1" kern="1200">
                          <a:solidFill>
                            <a:schemeClr val="lt1"/>
                          </a:solidFill>
                          <a:latin typeface="Lucida Grande"/>
                        </a:defRPr>
                      </a:lvl1pPr>
                      <a:lvl2pPr marL="457200" algn="l" defTabSz="914400" rtl="0" eaLnBrk="1" latinLnBrk="0" hangingPunct="1">
                        <a:defRPr sz="1800" b="1" kern="1200">
                          <a:solidFill>
                            <a:schemeClr val="lt1"/>
                          </a:solidFill>
                          <a:latin typeface="Lucida Grande"/>
                        </a:defRPr>
                      </a:lvl2pPr>
                      <a:lvl3pPr marL="914400" algn="l" defTabSz="914400" rtl="0" eaLnBrk="1" latinLnBrk="0" hangingPunct="1">
                        <a:defRPr sz="1800" b="1" kern="1200">
                          <a:solidFill>
                            <a:schemeClr val="lt1"/>
                          </a:solidFill>
                          <a:latin typeface="Lucida Grande"/>
                        </a:defRPr>
                      </a:lvl3pPr>
                      <a:lvl4pPr marL="1371600" algn="l" defTabSz="914400" rtl="0" eaLnBrk="1" latinLnBrk="0" hangingPunct="1">
                        <a:defRPr sz="1800" b="1" kern="1200">
                          <a:solidFill>
                            <a:schemeClr val="lt1"/>
                          </a:solidFill>
                          <a:latin typeface="Lucida Grande"/>
                        </a:defRPr>
                      </a:lvl4pPr>
                      <a:lvl5pPr marL="1828800" algn="l" defTabSz="914400" rtl="0" eaLnBrk="1" latinLnBrk="0" hangingPunct="1">
                        <a:defRPr sz="1800" b="1" kern="1200">
                          <a:solidFill>
                            <a:schemeClr val="lt1"/>
                          </a:solidFill>
                          <a:latin typeface="Lucida Grande"/>
                        </a:defRPr>
                      </a:lvl5pPr>
                      <a:lvl6pPr marL="2286000" algn="l" defTabSz="914400" rtl="0" eaLnBrk="1" latinLnBrk="0" hangingPunct="1">
                        <a:defRPr sz="1800" b="1" kern="1200">
                          <a:solidFill>
                            <a:schemeClr val="lt1"/>
                          </a:solidFill>
                          <a:latin typeface="Lucida Grande"/>
                        </a:defRPr>
                      </a:lvl6pPr>
                      <a:lvl7pPr marL="2743200" algn="l" defTabSz="914400" rtl="0" eaLnBrk="1" latinLnBrk="0" hangingPunct="1">
                        <a:defRPr sz="1800" b="1" kern="1200">
                          <a:solidFill>
                            <a:schemeClr val="lt1"/>
                          </a:solidFill>
                          <a:latin typeface="Lucida Grande"/>
                        </a:defRPr>
                      </a:lvl7pPr>
                      <a:lvl8pPr marL="3200400" algn="l" defTabSz="914400" rtl="0" eaLnBrk="1" latinLnBrk="0" hangingPunct="1">
                        <a:defRPr sz="1800" b="1" kern="1200">
                          <a:solidFill>
                            <a:schemeClr val="lt1"/>
                          </a:solidFill>
                          <a:latin typeface="Lucida Grande"/>
                        </a:defRPr>
                      </a:lvl8pPr>
                      <a:lvl9pPr marL="3657600" algn="l" defTabSz="914400" rtl="0" eaLnBrk="1" latinLnBrk="0" hangingPunct="1">
                        <a:defRPr sz="1800" b="1" kern="1200">
                          <a:solidFill>
                            <a:schemeClr val="lt1"/>
                          </a:solidFill>
                          <a:latin typeface="Lucida Grande"/>
                        </a:defRPr>
                      </a:lvl9pPr>
                    </a:lstStyle>
                    <a:p>
                      <a:pPr algn="ctr"/>
                      <a:r>
                        <a:rPr lang="ro-RO" sz="1400" dirty="0"/>
                        <a:t>Mesaj</a:t>
                      </a:r>
                      <a:endParaRPr lang="en-US" sz="1400" dirty="0"/>
                    </a:p>
                  </a:txBody>
                  <a:tcPr>
                    <a:lnL w="12700" cmpd="sng">
                      <a:solidFill>
                        <a:srgbClr val="B3D1F0"/>
                      </a:solidFill>
                    </a:lnL>
                    <a:lnR w="12700" cmpd="sng">
                      <a:solidFill>
                        <a:srgbClr val="B3D1F0"/>
                      </a:solidFill>
                    </a:lnR>
                    <a:lnT w="12700" cmpd="sng">
                      <a:solidFill>
                        <a:srgbClr val="B3D1F0"/>
                      </a:solidFill>
                    </a:lnT>
                    <a:lnB w="38100" cmpd="sng">
                      <a:solidFill>
                        <a:srgbClr val="B3D1F0"/>
                      </a:solidFill>
                    </a:lnB>
                    <a:lnTlToBr w="12700" cmpd="sng">
                      <a:noFill/>
                      <a:prstDash val="solid"/>
                    </a:lnTlToBr>
                    <a:lnBlToTr w="12700" cmpd="sng">
                      <a:noFill/>
                      <a:prstDash val="solid"/>
                    </a:lnBlToTr>
                    <a:solidFill>
                      <a:srgbClr val="3568C7"/>
                    </a:solidFill>
                  </a:tcPr>
                </a:tc>
                <a:extLst>
                  <a:ext uri="{0D108BD9-81ED-4DB2-BD59-A6C34878D82A}">
                    <a16:rowId xmlns:a16="http://schemas.microsoft.com/office/drawing/2014/main" val="10000"/>
                  </a:ext>
                </a:extLst>
              </a:tr>
              <a:tr h="268381">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pPr algn="ctr"/>
                      <a:endParaRPr lang="en-US" sz="1600" dirty="0"/>
                    </a:p>
                  </a:txBody>
                  <a:tcPr>
                    <a:lnL w="12700" cmpd="sng">
                      <a:solidFill>
                        <a:srgbClr val="B3D1F0"/>
                      </a:solidFill>
                    </a:lnL>
                    <a:lnR w="12700" cmpd="sng">
                      <a:solidFill>
                        <a:srgbClr val="B3D1F0"/>
                      </a:solidFill>
                    </a:lnR>
                    <a:lnT w="381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40000"/>
                      </a:srgbClr>
                    </a:solidFill>
                  </a:tcPr>
                </a:tc>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pPr algn="ctr"/>
                      <a:endParaRPr lang="en-US" sz="1400" dirty="0"/>
                    </a:p>
                  </a:txBody>
                  <a:tcPr>
                    <a:lnL w="12700" cmpd="sng">
                      <a:solidFill>
                        <a:srgbClr val="B3D1F0"/>
                      </a:solidFill>
                    </a:lnL>
                    <a:lnR w="12700" cmpd="sng">
                      <a:solidFill>
                        <a:srgbClr val="B3D1F0"/>
                      </a:solidFill>
                    </a:lnR>
                    <a:lnT w="381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40000"/>
                      </a:srgbClr>
                    </a:solidFill>
                  </a:tcPr>
                </a:tc>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pPr algn="ctr"/>
                      <a:endParaRPr lang="en-US" sz="1400" dirty="0"/>
                    </a:p>
                  </a:txBody>
                  <a:tcPr>
                    <a:lnL w="12700" cmpd="sng">
                      <a:solidFill>
                        <a:srgbClr val="B3D1F0"/>
                      </a:solidFill>
                    </a:lnL>
                    <a:lnR w="12700" cmpd="sng">
                      <a:solidFill>
                        <a:srgbClr val="B3D1F0"/>
                      </a:solidFill>
                    </a:lnR>
                    <a:lnT w="381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40000"/>
                      </a:srgbClr>
                    </a:solidFill>
                  </a:tcPr>
                </a:tc>
                <a:extLst>
                  <a:ext uri="{0D108BD9-81ED-4DB2-BD59-A6C34878D82A}">
                    <a16:rowId xmlns:a16="http://schemas.microsoft.com/office/drawing/2014/main" val="10001"/>
                  </a:ext>
                </a:extLst>
              </a:tr>
              <a:tr h="268381">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endParaRPr lang="en-US" sz="1400" dirty="0"/>
                    </a:p>
                  </a:txBody>
                  <a:tcPr>
                    <a:lnL w="12700" cmpd="sng">
                      <a:solidFill>
                        <a:srgbClr val="B3D1F0"/>
                      </a:solidFill>
                    </a:lnL>
                    <a:lnR w="12700" cmpd="sng">
                      <a:solidFill>
                        <a:srgbClr val="B3D1F0"/>
                      </a:solidFill>
                    </a:lnR>
                    <a:lnT w="127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20000"/>
                      </a:srgbClr>
                    </a:solidFill>
                  </a:tcPr>
                </a:tc>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endParaRPr lang="en-US" sz="1400"/>
                    </a:p>
                  </a:txBody>
                  <a:tcPr>
                    <a:lnL w="12700" cmpd="sng">
                      <a:solidFill>
                        <a:srgbClr val="B3D1F0"/>
                      </a:solidFill>
                    </a:lnL>
                    <a:lnR w="12700" cmpd="sng">
                      <a:solidFill>
                        <a:srgbClr val="B3D1F0"/>
                      </a:solidFill>
                    </a:lnR>
                    <a:lnT w="127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20000"/>
                      </a:srgbClr>
                    </a:solidFill>
                  </a:tcPr>
                </a:tc>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endParaRPr lang="en-US" sz="1400" dirty="0"/>
                    </a:p>
                  </a:txBody>
                  <a:tcPr>
                    <a:lnL w="12700" cmpd="sng">
                      <a:solidFill>
                        <a:srgbClr val="B3D1F0"/>
                      </a:solidFill>
                    </a:lnL>
                    <a:lnR w="12700" cmpd="sng">
                      <a:solidFill>
                        <a:srgbClr val="B3D1F0"/>
                      </a:solidFill>
                    </a:lnR>
                    <a:lnT w="127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20000"/>
                      </a:srgbClr>
                    </a:solidFill>
                  </a:tcPr>
                </a:tc>
                <a:extLst>
                  <a:ext uri="{0D108BD9-81ED-4DB2-BD59-A6C34878D82A}">
                    <a16:rowId xmlns:a16="http://schemas.microsoft.com/office/drawing/2014/main" val="10002"/>
                  </a:ext>
                </a:extLst>
              </a:tr>
              <a:tr h="277918">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endParaRPr lang="en-US" sz="1400" dirty="0"/>
                    </a:p>
                  </a:txBody>
                  <a:tcPr>
                    <a:lnL w="12700" cmpd="sng">
                      <a:solidFill>
                        <a:srgbClr val="B3D1F0"/>
                      </a:solidFill>
                    </a:lnL>
                    <a:lnR w="12700" cmpd="sng">
                      <a:solidFill>
                        <a:srgbClr val="B3D1F0"/>
                      </a:solidFill>
                    </a:lnR>
                    <a:lnT w="127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40000"/>
                      </a:srgbClr>
                    </a:solidFill>
                  </a:tcPr>
                </a:tc>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endParaRPr lang="en-US" sz="1400" dirty="0"/>
                    </a:p>
                  </a:txBody>
                  <a:tcPr>
                    <a:lnL w="12700" cmpd="sng">
                      <a:solidFill>
                        <a:srgbClr val="B3D1F0"/>
                      </a:solidFill>
                    </a:lnL>
                    <a:lnR w="12700" cmpd="sng">
                      <a:solidFill>
                        <a:srgbClr val="B3D1F0"/>
                      </a:solidFill>
                    </a:lnR>
                    <a:lnT w="127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40000"/>
                      </a:srgbClr>
                    </a:solidFill>
                  </a:tcPr>
                </a:tc>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endParaRPr lang="en-US" sz="1400" dirty="0"/>
                    </a:p>
                  </a:txBody>
                  <a:tcPr>
                    <a:lnL w="12700" cmpd="sng">
                      <a:solidFill>
                        <a:srgbClr val="B3D1F0"/>
                      </a:solidFill>
                    </a:lnL>
                    <a:lnR w="12700" cmpd="sng">
                      <a:solidFill>
                        <a:srgbClr val="B3D1F0"/>
                      </a:solidFill>
                    </a:lnR>
                    <a:lnT w="127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40000"/>
                      </a:srgbClr>
                    </a:solidFill>
                  </a:tcPr>
                </a:tc>
                <a:extLst>
                  <a:ext uri="{0D108BD9-81ED-4DB2-BD59-A6C34878D82A}">
                    <a16:rowId xmlns:a16="http://schemas.microsoft.com/office/drawing/2014/main" val="10003"/>
                  </a:ext>
                </a:extLst>
              </a:tr>
              <a:tr h="268381">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endParaRPr lang="en-US" sz="1400"/>
                    </a:p>
                  </a:txBody>
                  <a:tcPr>
                    <a:lnL w="12700" cmpd="sng">
                      <a:solidFill>
                        <a:srgbClr val="B3D1F0"/>
                      </a:solidFill>
                    </a:lnL>
                    <a:lnR w="12700" cmpd="sng">
                      <a:solidFill>
                        <a:srgbClr val="B3D1F0"/>
                      </a:solidFill>
                    </a:lnR>
                    <a:lnT w="127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20000"/>
                      </a:srgbClr>
                    </a:solidFill>
                  </a:tcPr>
                </a:tc>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endParaRPr lang="en-US" sz="1400"/>
                    </a:p>
                  </a:txBody>
                  <a:tcPr>
                    <a:lnL w="12700" cmpd="sng">
                      <a:solidFill>
                        <a:srgbClr val="B3D1F0"/>
                      </a:solidFill>
                    </a:lnL>
                    <a:lnR w="12700" cmpd="sng">
                      <a:solidFill>
                        <a:srgbClr val="B3D1F0"/>
                      </a:solidFill>
                    </a:lnR>
                    <a:lnT w="127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20000"/>
                      </a:srgbClr>
                    </a:solidFill>
                  </a:tcPr>
                </a:tc>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endParaRPr lang="en-US" sz="1400" dirty="0"/>
                    </a:p>
                  </a:txBody>
                  <a:tcPr>
                    <a:lnL w="12700" cmpd="sng">
                      <a:solidFill>
                        <a:srgbClr val="B3D1F0"/>
                      </a:solidFill>
                    </a:lnL>
                    <a:lnR w="12700" cmpd="sng">
                      <a:solidFill>
                        <a:srgbClr val="B3D1F0"/>
                      </a:solidFill>
                    </a:lnR>
                    <a:lnT w="127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20000"/>
                      </a:srgbClr>
                    </a:solidFill>
                  </a:tcPr>
                </a:tc>
                <a:extLst>
                  <a:ext uri="{0D108BD9-81ED-4DB2-BD59-A6C34878D82A}">
                    <a16:rowId xmlns:a16="http://schemas.microsoft.com/office/drawing/2014/main" val="10004"/>
                  </a:ext>
                </a:extLst>
              </a:tr>
            </a:tbl>
          </a:graphicData>
        </a:graphic>
      </p:graphicFrame>
      <p:sp>
        <p:nvSpPr>
          <p:cNvPr id="42" name="A-1">
            <a:extLst>
              <a:ext uri="{FF2B5EF4-FFF2-40B4-BE49-F238E27FC236}">
                <a16:creationId xmlns:a16="http://schemas.microsoft.com/office/drawing/2014/main" id="{C67028BB-AE3F-4BE2-85CA-F229C3DEAA26}"/>
              </a:ext>
            </a:extLst>
          </p:cNvPr>
          <p:cNvSpPr txBox="1"/>
          <p:nvPr/>
        </p:nvSpPr>
        <p:spPr>
          <a:xfrm>
            <a:off x="730315" y="3119261"/>
            <a:ext cx="338554" cy="461665"/>
          </a:xfrm>
          <a:prstGeom prst="rect">
            <a:avLst/>
          </a:prstGeom>
          <a:noFill/>
        </p:spPr>
        <p:txBody>
          <a:bodyPr wrap="none" rtlCol="0">
            <a:spAutoFit/>
          </a:bodyPr>
          <a:lstStyle/>
          <a:p>
            <a:r>
              <a:rPr lang="ro-RO" sz="2400" dirty="0">
                <a:solidFill>
                  <a:srgbClr val="000000"/>
                </a:solidFill>
                <a:latin typeface="Times" charset="0"/>
                <a:ea typeface="+mn-ea"/>
              </a:rPr>
              <a:t>1</a:t>
            </a:r>
            <a:endParaRPr lang="en-US" sz="2400" dirty="0">
              <a:solidFill>
                <a:srgbClr val="000000"/>
              </a:solidFill>
              <a:latin typeface="Times" charset="0"/>
              <a:ea typeface="+mn-ea"/>
            </a:endParaRPr>
          </a:p>
        </p:txBody>
      </p:sp>
      <p:sp>
        <p:nvSpPr>
          <p:cNvPr id="43" name="P1-0">
            <a:extLst>
              <a:ext uri="{FF2B5EF4-FFF2-40B4-BE49-F238E27FC236}">
                <a16:creationId xmlns:a16="http://schemas.microsoft.com/office/drawing/2014/main" id="{9E7907A3-05A6-4693-9A90-0E5B3CBFBA78}"/>
              </a:ext>
            </a:extLst>
          </p:cNvPr>
          <p:cNvSpPr txBox="1"/>
          <p:nvPr/>
        </p:nvSpPr>
        <p:spPr>
          <a:xfrm>
            <a:off x="730315" y="4803749"/>
            <a:ext cx="338554" cy="461665"/>
          </a:xfrm>
          <a:prstGeom prst="rect">
            <a:avLst/>
          </a:prstGeom>
          <a:noFill/>
        </p:spPr>
        <p:txBody>
          <a:bodyPr wrap="none" rtlCol="0">
            <a:spAutoFit/>
          </a:bodyPr>
          <a:lstStyle/>
          <a:p>
            <a:r>
              <a:rPr lang="ro-RO" sz="2400" dirty="0">
                <a:solidFill>
                  <a:srgbClr val="000000"/>
                </a:solidFill>
                <a:latin typeface="Times" charset="0"/>
                <a:ea typeface="+mn-ea"/>
              </a:rPr>
              <a:t>0</a:t>
            </a:r>
            <a:endParaRPr lang="en-US" sz="2400" dirty="0">
              <a:solidFill>
                <a:srgbClr val="000000"/>
              </a:solidFill>
              <a:latin typeface="Times" charset="0"/>
              <a:ea typeface="+mn-ea"/>
            </a:endParaRPr>
          </a:p>
        </p:txBody>
      </p:sp>
      <p:sp>
        <p:nvSpPr>
          <p:cNvPr id="44" name="P3-0">
            <a:extLst>
              <a:ext uri="{FF2B5EF4-FFF2-40B4-BE49-F238E27FC236}">
                <a16:creationId xmlns:a16="http://schemas.microsoft.com/office/drawing/2014/main" id="{31084F87-076A-41F3-BF1C-EBE0D589FAD3}"/>
              </a:ext>
            </a:extLst>
          </p:cNvPr>
          <p:cNvSpPr txBox="1"/>
          <p:nvPr/>
        </p:nvSpPr>
        <p:spPr>
          <a:xfrm>
            <a:off x="3918099" y="3119260"/>
            <a:ext cx="338554" cy="461665"/>
          </a:xfrm>
          <a:prstGeom prst="rect">
            <a:avLst/>
          </a:prstGeom>
          <a:noFill/>
        </p:spPr>
        <p:txBody>
          <a:bodyPr wrap="none" rtlCol="0">
            <a:spAutoFit/>
          </a:bodyPr>
          <a:lstStyle/>
          <a:p>
            <a:r>
              <a:rPr lang="ro-RO" sz="2400" dirty="0">
                <a:solidFill>
                  <a:srgbClr val="000000"/>
                </a:solidFill>
                <a:latin typeface="Times" charset="0"/>
                <a:ea typeface="+mn-ea"/>
              </a:rPr>
              <a:t>0</a:t>
            </a:r>
            <a:endParaRPr lang="en-US" sz="2400" dirty="0">
              <a:solidFill>
                <a:srgbClr val="000000"/>
              </a:solidFill>
              <a:latin typeface="Times" charset="0"/>
              <a:ea typeface="+mn-ea"/>
            </a:endParaRPr>
          </a:p>
        </p:txBody>
      </p:sp>
      <p:sp>
        <p:nvSpPr>
          <p:cNvPr id="45" name="P2-0">
            <a:extLst>
              <a:ext uri="{FF2B5EF4-FFF2-40B4-BE49-F238E27FC236}">
                <a16:creationId xmlns:a16="http://schemas.microsoft.com/office/drawing/2014/main" id="{4A7ADBE0-5E7D-4425-9E81-170BBD5A067A}"/>
              </a:ext>
            </a:extLst>
          </p:cNvPr>
          <p:cNvSpPr txBox="1"/>
          <p:nvPr/>
        </p:nvSpPr>
        <p:spPr>
          <a:xfrm>
            <a:off x="3918099" y="4800477"/>
            <a:ext cx="338554" cy="461665"/>
          </a:xfrm>
          <a:prstGeom prst="rect">
            <a:avLst/>
          </a:prstGeom>
          <a:noFill/>
        </p:spPr>
        <p:txBody>
          <a:bodyPr wrap="none" rtlCol="0">
            <a:spAutoFit/>
          </a:bodyPr>
          <a:lstStyle/>
          <a:p>
            <a:r>
              <a:rPr lang="ro-RO" sz="2400" dirty="0">
                <a:solidFill>
                  <a:srgbClr val="000000"/>
                </a:solidFill>
                <a:latin typeface="Times" charset="0"/>
                <a:ea typeface="+mn-ea"/>
              </a:rPr>
              <a:t>0</a:t>
            </a:r>
            <a:endParaRPr lang="en-US" sz="2400" dirty="0">
              <a:solidFill>
                <a:srgbClr val="000000"/>
              </a:solidFill>
              <a:latin typeface="Times" charset="0"/>
              <a:ea typeface="+mn-ea"/>
            </a:endParaRPr>
          </a:p>
        </p:txBody>
      </p:sp>
      <p:sp>
        <p:nvSpPr>
          <p:cNvPr id="46" name="P4-0">
            <a:extLst>
              <a:ext uri="{FF2B5EF4-FFF2-40B4-BE49-F238E27FC236}">
                <a16:creationId xmlns:a16="http://schemas.microsoft.com/office/drawing/2014/main" id="{7C6F7D09-51D1-469D-AF21-4022C0EBCE12}"/>
              </a:ext>
            </a:extLst>
          </p:cNvPr>
          <p:cNvSpPr txBox="1"/>
          <p:nvPr/>
        </p:nvSpPr>
        <p:spPr>
          <a:xfrm>
            <a:off x="2293537" y="1868876"/>
            <a:ext cx="338554" cy="461665"/>
          </a:xfrm>
          <a:prstGeom prst="rect">
            <a:avLst/>
          </a:prstGeom>
          <a:noFill/>
        </p:spPr>
        <p:txBody>
          <a:bodyPr wrap="none" rtlCol="0">
            <a:spAutoFit/>
          </a:bodyPr>
          <a:lstStyle/>
          <a:p>
            <a:r>
              <a:rPr lang="ro-RO" sz="2400" dirty="0">
                <a:solidFill>
                  <a:srgbClr val="000000"/>
                </a:solidFill>
                <a:latin typeface="Times" charset="0"/>
                <a:ea typeface="+mn-ea"/>
              </a:rPr>
              <a:t>0</a:t>
            </a:r>
            <a:endParaRPr lang="en-US" sz="2400" dirty="0">
              <a:solidFill>
                <a:srgbClr val="000000"/>
              </a:solidFill>
              <a:latin typeface="Times" charset="0"/>
              <a:ea typeface="+mn-ea"/>
            </a:endParaRPr>
          </a:p>
        </p:txBody>
      </p:sp>
      <p:sp>
        <p:nvSpPr>
          <p:cNvPr id="47" name="P5-0">
            <a:extLst>
              <a:ext uri="{FF2B5EF4-FFF2-40B4-BE49-F238E27FC236}">
                <a16:creationId xmlns:a16="http://schemas.microsoft.com/office/drawing/2014/main" id="{BD2B81FC-01F0-4698-98A8-F0B9731AF948}"/>
              </a:ext>
            </a:extLst>
          </p:cNvPr>
          <p:cNvSpPr txBox="1"/>
          <p:nvPr/>
        </p:nvSpPr>
        <p:spPr>
          <a:xfrm>
            <a:off x="4841010" y="1868877"/>
            <a:ext cx="338554" cy="461665"/>
          </a:xfrm>
          <a:prstGeom prst="rect">
            <a:avLst/>
          </a:prstGeom>
          <a:noFill/>
        </p:spPr>
        <p:txBody>
          <a:bodyPr wrap="none" rtlCol="0">
            <a:spAutoFit/>
          </a:bodyPr>
          <a:lstStyle/>
          <a:p>
            <a:r>
              <a:rPr lang="ro-RO" sz="2400" dirty="0">
                <a:solidFill>
                  <a:srgbClr val="000000"/>
                </a:solidFill>
                <a:latin typeface="Times" charset="0"/>
                <a:ea typeface="+mn-ea"/>
              </a:rPr>
              <a:t>0</a:t>
            </a:r>
            <a:endParaRPr lang="en-US" sz="2400" dirty="0">
              <a:solidFill>
                <a:srgbClr val="000000"/>
              </a:solidFill>
              <a:latin typeface="Times" charset="0"/>
              <a:ea typeface="+mn-ea"/>
            </a:endParaRPr>
          </a:p>
        </p:txBody>
      </p:sp>
      <p:graphicFrame>
        <p:nvGraphicFramePr>
          <p:cNvPr id="48" name="Table 47">
            <a:extLst>
              <a:ext uri="{FF2B5EF4-FFF2-40B4-BE49-F238E27FC236}">
                <a16:creationId xmlns:a16="http://schemas.microsoft.com/office/drawing/2014/main" id="{5ED102CB-6F69-4A80-A163-16AE42107837}"/>
              </a:ext>
            </a:extLst>
          </p:cNvPr>
          <p:cNvGraphicFramePr>
            <a:graphicFrameLocks noGrp="1"/>
          </p:cNvGraphicFramePr>
          <p:nvPr>
            <p:extLst>
              <p:ext uri="{D42A27DB-BD31-4B8C-83A1-F6EECF244321}">
                <p14:modId xmlns:p14="http://schemas.microsoft.com/office/powerpoint/2010/main" val="2492237959"/>
              </p:ext>
            </p:extLst>
          </p:nvPr>
        </p:nvGraphicFramePr>
        <p:xfrm>
          <a:off x="6378940" y="5273953"/>
          <a:ext cx="716444" cy="741680"/>
        </p:xfrm>
        <a:graphic>
          <a:graphicData uri="http://schemas.openxmlformats.org/drawingml/2006/table">
            <a:tbl>
              <a:tblPr firstRow="1" bandRow="1"/>
              <a:tblGrid>
                <a:gridCol w="716444">
                  <a:extLst>
                    <a:ext uri="{9D8B030D-6E8A-4147-A177-3AD203B41FA5}">
                      <a16:colId xmlns:a16="http://schemas.microsoft.com/office/drawing/2014/main" val="20000"/>
                    </a:ext>
                  </a:extLst>
                </a:gridCol>
              </a:tblGrid>
              <a:tr h="370840">
                <a:tc>
                  <a:txBody>
                    <a:bodyPr/>
                    <a:lstStyle>
                      <a:lvl1pPr marL="0" algn="l" defTabSz="914400" rtl="0" eaLnBrk="1" latinLnBrk="0" hangingPunct="1">
                        <a:defRPr sz="1800" b="1" kern="1200">
                          <a:solidFill>
                            <a:schemeClr val="lt1"/>
                          </a:solidFill>
                          <a:latin typeface="Lucida Grande"/>
                        </a:defRPr>
                      </a:lvl1pPr>
                      <a:lvl2pPr marL="457200" algn="l" defTabSz="914400" rtl="0" eaLnBrk="1" latinLnBrk="0" hangingPunct="1">
                        <a:defRPr sz="1800" b="1" kern="1200">
                          <a:solidFill>
                            <a:schemeClr val="lt1"/>
                          </a:solidFill>
                          <a:latin typeface="Lucida Grande"/>
                        </a:defRPr>
                      </a:lvl2pPr>
                      <a:lvl3pPr marL="914400" algn="l" defTabSz="914400" rtl="0" eaLnBrk="1" latinLnBrk="0" hangingPunct="1">
                        <a:defRPr sz="1800" b="1" kern="1200">
                          <a:solidFill>
                            <a:schemeClr val="lt1"/>
                          </a:solidFill>
                          <a:latin typeface="Lucida Grande"/>
                        </a:defRPr>
                      </a:lvl3pPr>
                      <a:lvl4pPr marL="1371600" algn="l" defTabSz="914400" rtl="0" eaLnBrk="1" latinLnBrk="0" hangingPunct="1">
                        <a:defRPr sz="1800" b="1" kern="1200">
                          <a:solidFill>
                            <a:schemeClr val="lt1"/>
                          </a:solidFill>
                          <a:latin typeface="Lucida Grande"/>
                        </a:defRPr>
                      </a:lvl4pPr>
                      <a:lvl5pPr marL="1828800" algn="l" defTabSz="914400" rtl="0" eaLnBrk="1" latinLnBrk="0" hangingPunct="1">
                        <a:defRPr sz="1800" b="1" kern="1200">
                          <a:solidFill>
                            <a:schemeClr val="lt1"/>
                          </a:solidFill>
                          <a:latin typeface="Lucida Grande"/>
                        </a:defRPr>
                      </a:lvl5pPr>
                      <a:lvl6pPr marL="2286000" algn="l" defTabSz="914400" rtl="0" eaLnBrk="1" latinLnBrk="0" hangingPunct="1">
                        <a:defRPr sz="1800" b="1" kern="1200">
                          <a:solidFill>
                            <a:schemeClr val="lt1"/>
                          </a:solidFill>
                          <a:latin typeface="Lucida Grande"/>
                        </a:defRPr>
                      </a:lvl6pPr>
                      <a:lvl7pPr marL="2743200" algn="l" defTabSz="914400" rtl="0" eaLnBrk="1" latinLnBrk="0" hangingPunct="1">
                        <a:defRPr sz="1800" b="1" kern="1200">
                          <a:solidFill>
                            <a:schemeClr val="lt1"/>
                          </a:solidFill>
                          <a:latin typeface="Lucida Grande"/>
                        </a:defRPr>
                      </a:lvl7pPr>
                      <a:lvl8pPr marL="3200400" algn="l" defTabSz="914400" rtl="0" eaLnBrk="1" latinLnBrk="0" hangingPunct="1">
                        <a:defRPr sz="1800" b="1" kern="1200">
                          <a:solidFill>
                            <a:schemeClr val="lt1"/>
                          </a:solidFill>
                          <a:latin typeface="Lucida Grande"/>
                        </a:defRPr>
                      </a:lvl8pPr>
                      <a:lvl9pPr marL="3657600" algn="l" defTabSz="914400" rtl="0" eaLnBrk="1" latinLnBrk="0" hangingPunct="1">
                        <a:defRPr sz="1800" b="1" kern="1200">
                          <a:solidFill>
                            <a:schemeClr val="lt1"/>
                          </a:solidFill>
                          <a:latin typeface="Lucida Grande"/>
                        </a:defRPr>
                      </a:lvl9pPr>
                    </a:lstStyle>
                    <a:p>
                      <a:pPr algn="ctr"/>
                      <a:r>
                        <a:rPr lang="ro-RO" sz="1600" dirty="0"/>
                        <a:t>TIMP</a:t>
                      </a:r>
                      <a:endParaRPr lang="en-US" sz="1600" dirty="0"/>
                    </a:p>
                  </a:txBody>
                  <a:tcPr>
                    <a:lnL w="12700" cmpd="sng">
                      <a:solidFill>
                        <a:srgbClr val="B3D1F0"/>
                      </a:solidFill>
                    </a:lnL>
                    <a:lnR w="12700" cmpd="sng">
                      <a:solidFill>
                        <a:srgbClr val="B3D1F0"/>
                      </a:solidFill>
                    </a:lnR>
                    <a:lnT w="12700" cmpd="sng">
                      <a:solidFill>
                        <a:srgbClr val="B3D1F0"/>
                      </a:solidFill>
                    </a:lnT>
                    <a:lnB w="38100" cmpd="sng">
                      <a:solidFill>
                        <a:srgbClr val="B3D1F0"/>
                      </a:solidFill>
                    </a:lnB>
                    <a:lnTlToBr w="12700" cmpd="sng">
                      <a:noFill/>
                      <a:prstDash val="solid"/>
                    </a:lnTlToBr>
                    <a:lnBlToTr w="12700" cmpd="sng">
                      <a:noFill/>
                      <a:prstDash val="solid"/>
                    </a:lnBlToTr>
                    <a:solidFill>
                      <a:srgbClr val="3568C7"/>
                    </a:solid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pPr algn="ctr"/>
                      <a:r>
                        <a:rPr lang="ro-RO" sz="1600" dirty="0"/>
                        <a:t>0</a:t>
                      </a:r>
                      <a:endParaRPr lang="en-US" sz="1600" dirty="0"/>
                    </a:p>
                  </a:txBody>
                  <a:tcPr>
                    <a:lnL w="12700" cmpd="sng">
                      <a:solidFill>
                        <a:srgbClr val="B3D1F0"/>
                      </a:solidFill>
                    </a:lnL>
                    <a:lnR w="12700" cmpd="sng">
                      <a:solidFill>
                        <a:srgbClr val="B3D1F0"/>
                      </a:solidFill>
                    </a:lnR>
                    <a:lnT w="381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40000"/>
                      </a:srgbClr>
                    </a:solidFill>
                  </a:tcPr>
                </a:tc>
                <a:extLst>
                  <a:ext uri="{0D108BD9-81ED-4DB2-BD59-A6C34878D82A}">
                    <a16:rowId xmlns:a16="http://schemas.microsoft.com/office/drawing/2014/main" val="10001"/>
                  </a:ext>
                </a:extLst>
              </a:tr>
            </a:tbl>
          </a:graphicData>
        </a:graphic>
      </p:graphicFrame>
      <p:grpSp>
        <p:nvGrpSpPr>
          <p:cNvPr id="49" name="Group 48">
            <a:extLst>
              <a:ext uri="{FF2B5EF4-FFF2-40B4-BE49-F238E27FC236}">
                <a16:creationId xmlns:a16="http://schemas.microsoft.com/office/drawing/2014/main" id="{67F16150-7BA4-48D1-943E-4732C21E5524}"/>
              </a:ext>
            </a:extLst>
          </p:cNvPr>
          <p:cNvGrpSpPr/>
          <p:nvPr/>
        </p:nvGrpSpPr>
        <p:grpSpPr>
          <a:xfrm>
            <a:off x="5239101" y="3703149"/>
            <a:ext cx="3438549" cy="369332"/>
            <a:chOff x="5239101" y="3703149"/>
            <a:chExt cx="3438549" cy="369332"/>
          </a:xfrm>
        </p:grpSpPr>
        <p:sp>
          <p:nvSpPr>
            <p:cNvPr id="50" name="TextBox 49">
              <a:extLst>
                <a:ext uri="{FF2B5EF4-FFF2-40B4-BE49-F238E27FC236}">
                  <a16:creationId xmlns:a16="http://schemas.microsoft.com/office/drawing/2014/main" id="{318D91B9-2310-4E9A-B62D-4DDED734C545}"/>
                </a:ext>
              </a:extLst>
            </p:cNvPr>
            <p:cNvSpPr txBox="1"/>
            <p:nvPr/>
          </p:nvSpPr>
          <p:spPr>
            <a:xfrm>
              <a:off x="5239101" y="3703149"/>
              <a:ext cx="351378" cy="369332"/>
            </a:xfrm>
            <a:prstGeom prst="rect">
              <a:avLst/>
            </a:prstGeom>
            <a:noFill/>
          </p:spPr>
          <p:txBody>
            <a:bodyPr wrap="none" rtlCol="0">
              <a:spAutoFit/>
            </a:bodyPr>
            <a:lstStyle/>
            <a:p>
              <a:r>
                <a:rPr lang="ro-RO" dirty="0">
                  <a:solidFill>
                    <a:srgbClr val="000000"/>
                  </a:solidFill>
                  <a:latin typeface="Times" charset="0"/>
                  <a:ea typeface="+mn-ea"/>
                </a:rPr>
                <a:t>A</a:t>
              </a:r>
              <a:endParaRPr lang="en-US" dirty="0">
                <a:solidFill>
                  <a:srgbClr val="000000"/>
                </a:solidFill>
                <a:latin typeface="Times" charset="0"/>
                <a:ea typeface="+mn-ea"/>
              </a:endParaRPr>
            </a:p>
          </p:txBody>
        </p:sp>
        <p:sp>
          <p:nvSpPr>
            <p:cNvPr id="51" name="TextBox 50">
              <a:extLst>
                <a:ext uri="{FF2B5EF4-FFF2-40B4-BE49-F238E27FC236}">
                  <a16:creationId xmlns:a16="http://schemas.microsoft.com/office/drawing/2014/main" id="{8F458967-2AEF-430C-93C5-622D2C6D8F35}"/>
                </a:ext>
              </a:extLst>
            </p:cNvPr>
            <p:cNvSpPr txBox="1"/>
            <p:nvPr/>
          </p:nvSpPr>
          <p:spPr>
            <a:xfrm>
              <a:off x="6326621" y="3703149"/>
              <a:ext cx="300082" cy="369332"/>
            </a:xfrm>
            <a:prstGeom prst="rect">
              <a:avLst/>
            </a:prstGeom>
            <a:noFill/>
          </p:spPr>
          <p:txBody>
            <a:bodyPr wrap="none" rtlCol="0">
              <a:spAutoFit/>
            </a:bodyPr>
            <a:lstStyle/>
            <a:p>
              <a:r>
                <a:rPr lang="ro-RO" dirty="0">
                  <a:solidFill>
                    <a:srgbClr val="000000"/>
                  </a:solidFill>
                  <a:latin typeface="Times" charset="0"/>
                  <a:ea typeface="+mn-ea"/>
                </a:rPr>
                <a:t>3</a:t>
              </a:r>
              <a:endParaRPr lang="en-US" dirty="0">
                <a:solidFill>
                  <a:srgbClr val="000000"/>
                </a:solidFill>
                <a:latin typeface="Times" charset="0"/>
                <a:ea typeface="+mn-ea"/>
              </a:endParaRPr>
            </a:p>
          </p:txBody>
        </p:sp>
        <p:sp>
          <p:nvSpPr>
            <p:cNvPr id="52" name="TextBox 51">
              <a:extLst>
                <a:ext uri="{FF2B5EF4-FFF2-40B4-BE49-F238E27FC236}">
                  <a16:creationId xmlns:a16="http://schemas.microsoft.com/office/drawing/2014/main" id="{4880FA7D-6357-41B3-ADFD-61EB85EDA652}"/>
                </a:ext>
              </a:extLst>
            </p:cNvPr>
            <p:cNvSpPr txBox="1"/>
            <p:nvPr/>
          </p:nvSpPr>
          <p:spPr>
            <a:xfrm>
              <a:off x="7326575" y="3703149"/>
              <a:ext cx="1351075" cy="369332"/>
            </a:xfrm>
            <a:prstGeom prst="rect">
              <a:avLst/>
            </a:prstGeom>
            <a:noFill/>
          </p:spPr>
          <p:txBody>
            <a:bodyPr wrap="none" rtlCol="0">
              <a:spAutoFit/>
            </a:bodyPr>
            <a:lstStyle/>
            <a:p>
              <a:r>
                <a:rPr lang="ro-RO" dirty="0">
                  <a:solidFill>
                    <a:srgbClr val="000000"/>
                  </a:solidFill>
                  <a:latin typeface="Times" charset="0"/>
                  <a:ea typeface="+mn-ea"/>
                </a:rPr>
                <a:t>B(DW:=0.5)</a:t>
              </a:r>
              <a:endParaRPr lang="en-US" dirty="0">
                <a:solidFill>
                  <a:srgbClr val="000000"/>
                </a:solidFill>
                <a:latin typeface="Times" charset="0"/>
                <a:ea typeface="+mn-ea"/>
              </a:endParaRPr>
            </a:p>
          </p:txBody>
        </p:sp>
      </p:grpSp>
    </p:spTree>
    <p:extLst>
      <p:ext uri="{BB962C8B-B14F-4D97-AF65-F5344CB8AC3E}">
        <p14:creationId xmlns:p14="http://schemas.microsoft.com/office/powerpoint/2010/main" val="894889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21AE3C-880A-4E27-956C-8F0109A446A3}"/>
              </a:ext>
            </a:extLst>
          </p:cNvPr>
          <p:cNvSpPr>
            <a:spLocks noGrp="1"/>
          </p:cNvSpPr>
          <p:nvPr>
            <p:ph type="title"/>
          </p:nvPr>
        </p:nvSpPr>
        <p:spPr/>
        <p:txBody>
          <a:bodyPr/>
          <a:lstStyle/>
          <a:p>
            <a:r>
              <a:rPr lang="en-US" dirty="0" err="1"/>
              <a:t>Algoritmul</a:t>
            </a:r>
            <a:r>
              <a:rPr lang="en-US" dirty="0"/>
              <a:t> </a:t>
            </a:r>
            <a:r>
              <a:rPr lang="en-US" dirty="0" err="1"/>
              <a:t>lui</a:t>
            </a:r>
            <a:r>
              <a:rPr lang="en-US" dirty="0"/>
              <a:t> Huang</a:t>
            </a:r>
            <a:r>
              <a:rPr lang="ro-RO" dirty="0"/>
              <a:t> (4)</a:t>
            </a:r>
            <a:r>
              <a:rPr lang="en-US" dirty="0"/>
              <a:t> </a:t>
            </a:r>
            <a:br>
              <a:rPr lang="en-US" dirty="0"/>
            </a:br>
            <a:endParaRPr lang="en-US" dirty="0"/>
          </a:p>
        </p:txBody>
      </p:sp>
      <p:sp>
        <p:nvSpPr>
          <p:cNvPr id="33" name="P3">
            <a:extLst>
              <a:ext uri="{FF2B5EF4-FFF2-40B4-BE49-F238E27FC236}">
                <a16:creationId xmlns:a16="http://schemas.microsoft.com/office/drawing/2014/main" id="{95FAB622-AE7B-433E-A339-8A37718F7803}"/>
              </a:ext>
            </a:extLst>
          </p:cNvPr>
          <p:cNvSpPr/>
          <p:nvPr/>
        </p:nvSpPr>
        <p:spPr bwMode="auto">
          <a:xfrm>
            <a:off x="3419872" y="3167214"/>
            <a:ext cx="365760" cy="365760"/>
          </a:xfrm>
          <a:prstGeom prst="ellipse">
            <a:avLst/>
          </a:prstGeom>
          <a:solidFill>
            <a:srgbClr val="F06157"/>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200" b="1" i="0" u="none" strike="noStrike" kern="0" cap="none" spc="0" normalizeH="0" baseline="0" noProof="0" dirty="0">
                <a:ln>
                  <a:noFill/>
                </a:ln>
                <a:solidFill>
                  <a:srgbClr val="FFFFFF"/>
                </a:solidFill>
                <a:effectLst/>
                <a:uLnTx/>
                <a:uFillTx/>
                <a:latin typeface="Times" charset="0"/>
                <a:ea typeface="+mn-ea"/>
                <a:cs typeface="+mn-cs"/>
              </a:rPr>
              <a:t>3</a:t>
            </a:r>
            <a:endParaRPr kumimoji="0" lang="en-US" sz="2200" b="1" i="0" u="none" strike="noStrike" kern="0" cap="none" spc="0" normalizeH="0" baseline="0" noProof="0" dirty="0">
              <a:ln>
                <a:noFill/>
              </a:ln>
              <a:solidFill>
                <a:srgbClr val="FFFFFF"/>
              </a:solidFill>
              <a:effectLst/>
              <a:uLnTx/>
              <a:uFillTx/>
              <a:latin typeface="Times" charset="0"/>
              <a:ea typeface="+mn-ea"/>
              <a:cs typeface="+mn-cs"/>
            </a:endParaRPr>
          </a:p>
        </p:txBody>
      </p:sp>
      <p:sp>
        <p:nvSpPr>
          <p:cNvPr id="34" name="P1">
            <a:extLst>
              <a:ext uri="{FF2B5EF4-FFF2-40B4-BE49-F238E27FC236}">
                <a16:creationId xmlns:a16="http://schemas.microsoft.com/office/drawing/2014/main" id="{1D70A428-2575-47FD-9182-0B8BC129B96A}"/>
              </a:ext>
            </a:extLst>
          </p:cNvPr>
          <p:cNvSpPr/>
          <p:nvPr/>
        </p:nvSpPr>
        <p:spPr bwMode="auto">
          <a:xfrm>
            <a:off x="1139997" y="4851702"/>
            <a:ext cx="365760" cy="365760"/>
          </a:xfrm>
          <a:prstGeom prst="ellipse">
            <a:avLst/>
          </a:prstGeom>
          <a:solidFill>
            <a:srgbClr val="0070C0"/>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200" b="1" i="0" u="none" strike="noStrike" kern="0" cap="none" spc="0" normalizeH="0" baseline="0" noProof="0" dirty="0">
                <a:ln>
                  <a:noFill/>
                </a:ln>
                <a:solidFill>
                  <a:srgbClr val="FFFFFF"/>
                </a:solidFill>
                <a:effectLst/>
                <a:uLnTx/>
                <a:uFillTx/>
                <a:latin typeface="Times" charset="0"/>
                <a:ea typeface="+mn-ea"/>
                <a:cs typeface="+mn-cs"/>
              </a:rPr>
              <a:t>1</a:t>
            </a:r>
            <a:endParaRPr kumimoji="0" lang="en-US" sz="2200" b="1" i="0" u="none" strike="noStrike" kern="0" cap="none" spc="0" normalizeH="0" baseline="0" noProof="0" dirty="0">
              <a:ln>
                <a:noFill/>
              </a:ln>
              <a:solidFill>
                <a:srgbClr val="FFFFFF"/>
              </a:solidFill>
              <a:effectLst/>
              <a:uLnTx/>
              <a:uFillTx/>
              <a:latin typeface="Times" charset="0"/>
              <a:ea typeface="+mn-ea"/>
              <a:cs typeface="+mn-cs"/>
            </a:endParaRPr>
          </a:p>
        </p:txBody>
      </p:sp>
      <p:sp>
        <p:nvSpPr>
          <p:cNvPr id="35" name="P2">
            <a:extLst>
              <a:ext uri="{FF2B5EF4-FFF2-40B4-BE49-F238E27FC236}">
                <a16:creationId xmlns:a16="http://schemas.microsoft.com/office/drawing/2014/main" id="{2079160A-3B1D-4CD6-AEE8-0BAA01FE84EF}"/>
              </a:ext>
            </a:extLst>
          </p:cNvPr>
          <p:cNvSpPr/>
          <p:nvPr/>
        </p:nvSpPr>
        <p:spPr bwMode="auto">
          <a:xfrm>
            <a:off x="3419872" y="4851702"/>
            <a:ext cx="365760" cy="365760"/>
          </a:xfrm>
          <a:prstGeom prst="ellipse">
            <a:avLst/>
          </a:prstGeom>
          <a:solidFill>
            <a:srgbClr val="0070C0"/>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200" b="1" i="0" u="none" strike="noStrike" kern="0" cap="none" spc="0" normalizeH="0" baseline="0" noProof="0" dirty="0">
                <a:ln>
                  <a:noFill/>
                </a:ln>
                <a:solidFill>
                  <a:srgbClr val="FFFFFF"/>
                </a:solidFill>
                <a:effectLst/>
                <a:uLnTx/>
                <a:uFillTx/>
                <a:latin typeface="Times" charset="0"/>
                <a:ea typeface="+mn-ea"/>
                <a:cs typeface="+mn-cs"/>
              </a:rPr>
              <a:t>2</a:t>
            </a:r>
            <a:endParaRPr kumimoji="0" lang="en-US" sz="2200" b="1" i="0" u="none" strike="noStrike" kern="0" cap="none" spc="0" normalizeH="0" baseline="0" noProof="0" dirty="0">
              <a:ln>
                <a:noFill/>
              </a:ln>
              <a:solidFill>
                <a:srgbClr val="FFFFFF"/>
              </a:solidFill>
              <a:effectLst/>
              <a:uLnTx/>
              <a:uFillTx/>
              <a:latin typeface="Times" charset="0"/>
              <a:ea typeface="+mn-ea"/>
              <a:cs typeface="+mn-cs"/>
            </a:endParaRPr>
          </a:p>
        </p:txBody>
      </p:sp>
      <p:sp>
        <p:nvSpPr>
          <p:cNvPr id="36" name="P4">
            <a:extLst>
              <a:ext uri="{FF2B5EF4-FFF2-40B4-BE49-F238E27FC236}">
                <a16:creationId xmlns:a16="http://schemas.microsoft.com/office/drawing/2014/main" id="{1285152D-ECE6-423C-AA9B-7FB51D0047DC}"/>
              </a:ext>
            </a:extLst>
          </p:cNvPr>
          <p:cNvSpPr/>
          <p:nvPr/>
        </p:nvSpPr>
        <p:spPr bwMode="auto">
          <a:xfrm>
            <a:off x="2687581" y="1916832"/>
            <a:ext cx="365760" cy="365760"/>
          </a:xfrm>
          <a:prstGeom prst="ellipse">
            <a:avLst/>
          </a:prstGeom>
          <a:solidFill>
            <a:srgbClr val="0070C0"/>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200" b="1" i="0" u="none" strike="noStrike" kern="0" cap="none" spc="0" normalizeH="0" baseline="0" noProof="0" dirty="0">
                <a:ln>
                  <a:noFill/>
                </a:ln>
                <a:solidFill>
                  <a:srgbClr val="FFFFFF"/>
                </a:solidFill>
                <a:effectLst/>
                <a:uLnTx/>
                <a:uFillTx/>
                <a:latin typeface="Times" charset="0"/>
                <a:ea typeface="+mn-ea"/>
                <a:cs typeface="+mn-cs"/>
              </a:rPr>
              <a:t>4</a:t>
            </a:r>
            <a:endParaRPr kumimoji="0" lang="en-US" sz="2200" b="1" i="0" u="none" strike="noStrike" kern="0" cap="none" spc="0" normalizeH="0" baseline="0" noProof="0" dirty="0">
              <a:ln>
                <a:noFill/>
              </a:ln>
              <a:solidFill>
                <a:srgbClr val="FFFFFF"/>
              </a:solidFill>
              <a:effectLst/>
              <a:uLnTx/>
              <a:uFillTx/>
              <a:latin typeface="Times" charset="0"/>
              <a:ea typeface="+mn-ea"/>
              <a:cs typeface="+mn-cs"/>
            </a:endParaRPr>
          </a:p>
        </p:txBody>
      </p:sp>
      <p:sp>
        <p:nvSpPr>
          <p:cNvPr id="37" name="P5">
            <a:extLst>
              <a:ext uri="{FF2B5EF4-FFF2-40B4-BE49-F238E27FC236}">
                <a16:creationId xmlns:a16="http://schemas.microsoft.com/office/drawing/2014/main" id="{133C7DD6-86B7-4CFA-A59C-F9087D543363}"/>
              </a:ext>
            </a:extLst>
          </p:cNvPr>
          <p:cNvSpPr/>
          <p:nvPr/>
        </p:nvSpPr>
        <p:spPr bwMode="auto">
          <a:xfrm>
            <a:off x="4389120" y="1916832"/>
            <a:ext cx="365760" cy="365760"/>
          </a:xfrm>
          <a:prstGeom prst="ellipse">
            <a:avLst/>
          </a:prstGeom>
          <a:solidFill>
            <a:srgbClr val="0070C0"/>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200" b="1" i="0" u="none" strike="noStrike" kern="0" cap="none" spc="0" normalizeH="0" baseline="0" noProof="0" dirty="0">
                <a:ln>
                  <a:noFill/>
                </a:ln>
                <a:solidFill>
                  <a:srgbClr val="FFFFFF"/>
                </a:solidFill>
                <a:effectLst/>
                <a:uLnTx/>
                <a:uFillTx/>
                <a:latin typeface="Times" charset="0"/>
                <a:ea typeface="+mn-ea"/>
                <a:cs typeface="+mn-cs"/>
              </a:rPr>
              <a:t>5</a:t>
            </a:r>
            <a:endParaRPr kumimoji="0" lang="en-US" sz="2200" b="1" i="0" u="none" strike="noStrike" kern="0" cap="none" spc="0" normalizeH="0" baseline="0" noProof="0" dirty="0">
              <a:ln>
                <a:noFill/>
              </a:ln>
              <a:solidFill>
                <a:srgbClr val="FFFFFF"/>
              </a:solidFill>
              <a:effectLst/>
              <a:uLnTx/>
              <a:uFillTx/>
              <a:latin typeface="Times" charset="0"/>
              <a:ea typeface="+mn-ea"/>
              <a:cs typeface="+mn-cs"/>
            </a:endParaRPr>
          </a:p>
        </p:txBody>
      </p:sp>
      <p:sp>
        <p:nvSpPr>
          <p:cNvPr id="38" name="A">
            <a:extLst>
              <a:ext uri="{FF2B5EF4-FFF2-40B4-BE49-F238E27FC236}">
                <a16:creationId xmlns:a16="http://schemas.microsoft.com/office/drawing/2014/main" id="{CF14969A-1E48-4E03-B7DB-7D8A3DAAF815}"/>
              </a:ext>
            </a:extLst>
          </p:cNvPr>
          <p:cNvSpPr/>
          <p:nvPr/>
        </p:nvSpPr>
        <p:spPr bwMode="auto">
          <a:xfrm>
            <a:off x="1139997" y="3167214"/>
            <a:ext cx="365760" cy="365760"/>
          </a:xfrm>
          <a:prstGeom prst="ellipse">
            <a:avLst/>
          </a:prstGeom>
          <a:solidFill>
            <a:srgbClr val="F06157"/>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200" b="1" i="0" u="none" strike="noStrike" kern="0" cap="none" spc="0" normalizeH="0" baseline="0" noProof="0" dirty="0">
                <a:ln>
                  <a:noFill/>
                </a:ln>
                <a:solidFill>
                  <a:srgbClr val="FFFFFF"/>
                </a:solidFill>
                <a:effectLst/>
                <a:uLnTx/>
                <a:uFillTx/>
                <a:latin typeface="Times" charset="0"/>
                <a:ea typeface="+mn-ea"/>
                <a:cs typeface="+mn-cs"/>
              </a:rPr>
              <a:t>A</a:t>
            </a:r>
            <a:endParaRPr kumimoji="0" lang="en-US" sz="2200" b="1" i="0" u="none" strike="noStrike" kern="0" cap="none" spc="0" normalizeH="0" baseline="0" noProof="0" dirty="0">
              <a:ln>
                <a:noFill/>
              </a:ln>
              <a:solidFill>
                <a:srgbClr val="FFFFFF"/>
              </a:solidFill>
              <a:effectLst/>
              <a:uLnTx/>
              <a:uFillTx/>
              <a:latin typeface="Times" charset="0"/>
              <a:ea typeface="+mn-ea"/>
              <a:cs typeface="+mn-cs"/>
            </a:endParaRPr>
          </a:p>
        </p:txBody>
      </p:sp>
      <p:cxnSp>
        <p:nvCxnSpPr>
          <p:cNvPr id="39" name="Straight Connector 38">
            <a:extLst>
              <a:ext uri="{FF2B5EF4-FFF2-40B4-BE49-F238E27FC236}">
                <a16:creationId xmlns:a16="http://schemas.microsoft.com/office/drawing/2014/main" id="{90EFA26A-0833-441A-95CC-A8DA0167A273}"/>
              </a:ext>
            </a:extLst>
          </p:cNvPr>
          <p:cNvCxnSpPr>
            <a:stCxn id="38" idx="6"/>
            <a:endCxn id="33" idx="2"/>
          </p:cNvCxnSpPr>
          <p:nvPr/>
        </p:nvCxnSpPr>
        <p:spPr bwMode="auto">
          <a:xfrm>
            <a:off x="1505757" y="3350094"/>
            <a:ext cx="1914115" cy="0"/>
          </a:xfrm>
          <a:prstGeom prst="line">
            <a:avLst/>
          </a:prstGeom>
          <a:noFill/>
          <a:ln w="25400"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cxnSp>
      <p:cxnSp>
        <p:nvCxnSpPr>
          <p:cNvPr id="40" name="Straight Connector 39">
            <a:extLst>
              <a:ext uri="{FF2B5EF4-FFF2-40B4-BE49-F238E27FC236}">
                <a16:creationId xmlns:a16="http://schemas.microsoft.com/office/drawing/2014/main" id="{75D8EF5B-B21B-4D0E-BEB2-C92DE447C35E}"/>
              </a:ext>
            </a:extLst>
          </p:cNvPr>
          <p:cNvCxnSpPr>
            <a:stCxn id="34" idx="6"/>
            <a:endCxn id="35" idx="2"/>
          </p:cNvCxnSpPr>
          <p:nvPr/>
        </p:nvCxnSpPr>
        <p:spPr bwMode="auto">
          <a:xfrm>
            <a:off x="1505757" y="5034582"/>
            <a:ext cx="1914115" cy="0"/>
          </a:xfrm>
          <a:prstGeom prst="line">
            <a:avLst/>
          </a:prstGeom>
          <a:noFill/>
          <a:ln w="25400"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cxnSp>
      <p:cxnSp>
        <p:nvCxnSpPr>
          <p:cNvPr id="41" name="Straight Connector 40">
            <a:extLst>
              <a:ext uri="{FF2B5EF4-FFF2-40B4-BE49-F238E27FC236}">
                <a16:creationId xmlns:a16="http://schemas.microsoft.com/office/drawing/2014/main" id="{E0BCA02B-22A6-4DB7-877D-9B8887139F51}"/>
              </a:ext>
            </a:extLst>
          </p:cNvPr>
          <p:cNvCxnSpPr>
            <a:stCxn id="38" idx="4"/>
            <a:endCxn id="34" idx="0"/>
          </p:cNvCxnSpPr>
          <p:nvPr/>
        </p:nvCxnSpPr>
        <p:spPr bwMode="auto">
          <a:xfrm>
            <a:off x="1322877" y="3532974"/>
            <a:ext cx="0" cy="1318728"/>
          </a:xfrm>
          <a:prstGeom prst="line">
            <a:avLst/>
          </a:prstGeom>
          <a:noFill/>
          <a:ln w="25400"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cxnSp>
      <p:cxnSp>
        <p:nvCxnSpPr>
          <p:cNvPr id="42" name="Straight Connector 41">
            <a:extLst>
              <a:ext uri="{FF2B5EF4-FFF2-40B4-BE49-F238E27FC236}">
                <a16:creationId xmlns:a16="http://schemas.microsoft.com/office/drawing/2014/main" id="{CB971002-55A1-488E-8088-444BA69F2F58}"/>
              </a:ext>
            </a:extLst>
          </p:cNvPr>
          <p:cNvCxnSpPr>
            <a:stCxn id="33" idx="4"/>
            <a:endCxn id="35" idx="0"/>
          </p:cNvCxnSpPr>
          <p:nvPr/>
        </p:nvCxnSpPr>
        <p:spPr bwMode="auto">
          <a:xfrm>
            <a:off x="3602752" y="3532974"/>
            <a:ext cx="0" cy="1318728"/>
          </a:xfrm>
          <a:prstGeom prst="line">
            <a:avLst/>
          </a:prstGeom>
          <a:noFill/>
          <a:ln w="25400"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cxnSp>
      <p:cxnSp>
        <p:nvCxnSpPr>
          <p:cNvPr id="43" name="Straight Connector 42">
            <a:extLst>
              <a:ext uri="{FF2B5EF4-FFF2-40B4-BE49-F238E27FC236}">
                <a16:creationId xmlns:a16="http://schemas.microsoft.com/office/drawing/2014/main" id="{3A09798A-1BC4-41C8-B7A1-8E143318B572}"/>
              </a:ext>
            </a:extLst>
          </p:cNvPr>
          <p:cNvCxnSpPr>
            <a:stCxn id="36" idx="5"/>
            <a:endCxn id="33" idx="1"/>
          </p:cNvCxnSpPr>
          <p:nvPr/>
        </p:nvCxnSpPr>
        <p:spPr bwMode="auto">
          <a:xfrm>
            <a:off x="2999777" y="2229028"/>
            <a:ext cx="473659" cy="991750"/>
          </a:xfrm>
          <a:prstGeom prst="line">
            <a:avLst/>
          </a:prstGeom>
          <a:noFill/>
          <a:ln w="25400"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cxnSp>
      <p:cxnSp>
        <p:nvCxnSpPr>
          <p:cNvPr id="44" name="Straight Connector 43">
            <a:extLst>
              <a:ext uri="{FF2B5EF4-FFF2-40B4-BE49-F238E27FC236}">
                <a16:creationId xmlns:a16="http://schemas.microsoft.com/office/drawing/2014/main" id="{BFF80D5C-4C85-49E8-A06F-936D8DD1D1EA}"/>
              </a:ext>
            </a:extLst>
          </p:cNvPr>
          <p:cNvCxnSpPr>
            <a:stCxn id="37" idx="3"/>
            <a:endCxn id="33" idx="7"/>
          </p:cNvCxnSpPr>
          <p:nvPr/>
        </p:nvCxnSpPr>
        <p:spPr bwMode="auto">
          <a:xfrm flipH="1">
            <a:off x="3732068" y="2229028"/>
            <a:ext cx="710616" cy="991750"/>
          </a:xfrm>
          <a:prstGeom prst="line">
            <a:avLst/>
          </a:prstGeom>
          <a:noFill/>
          <a:ln w="25400"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cxnSp>
      <p:graphicFrame>
        <p:nvGraphicFramePr>
          <p:cNvPr id="45" name="Table 44">
            <a:extLst>
              <a:ext uri="{FF2B5EF4-FFF2-40B4-BE49-F238E27FC236}">
                <a16:creationId xmlns:a16="http://schemas.microsoft.com/office/drawing/2014/main" id="{271C6F90-D91E-4A13-8DD4-6A31D07E5DAA}"/>
              </a:ext>
            </a:extLst>
          </p:cNvPr>
          <p:cNvGraphicFramePr>
            <a:graphicFrameLocks noGrp="1"/>
          </p:cNvGraphicFramePr>
          <p:nvPr>
            <p:extLst>
              <p:ext uri="{D42A27DB-BD31-4B8C-83A1-F6EECF244321}">
                <p14:modId xmlns:p14="http://schemas.microsoft.com/office/powerpoint/2010/main" val="2983391245"/>
              </p:ext>
            </p:extLst>
          </p:nvPr>
        </p:nvGraphicFramePr>
        <p:xfrm>
          <a:off x="4932040" y="3430338"/>
          <a:ext cx="3933786" cy="1767840"/>
        </p:xfrm>
        <a:graphic>
          <a:graphicData uri="http://schemas.openxmlformats.org/drawingml/2006/table">
            <a:tbl>
              <a:tblPr firstRow="1" bandRow="1"/>
              <a:tblGrid>
                <a:gridCol w="1008112">
                  <a:extLst>
                    <a:ext uri="{9D8B030D-6E8A-4147-A177-3AD203B41FA5}">
                      <a16:colId xmlns:a16="http://schemas.microsoft.com/office/drawing/2014/main" val="20000"/>
                    </a:ext>
                  </a:extLst>
                </a:gridCol>
                <a:gridCol w="1080120">
                  <a:extLst>
                    <a:ext uri="{9D8B030D-6E8A-4147-A177-3AD203B41FA5}">
                      <a16:colId xmlns:a16="http://schemas.microsoft.com/office/drawing/2014/main" val="20001"/>
                    </a:ext>
                  </a:extLst>
                </a:gridCol>
                <a:gridCol w="1845554">
                  <a:extLst>
                    <a:ext uri="{9D8B030D-6E8A-4147-A177-3AD203B41FA5}">
                      <a16:colId xmlns:a16="http://schemas.microsoft.com/office/drawing/2014/main" val="20002"/>
                    </a:ext>
                  </a:extLst>
                </a:gridCol>
              </a:tblGrid>
              <a:tr h="268381">
                <a:tc>
                  <a:txBody>
                    <a:bodyPr/>
                    <a:lstStyle>
                      <a:lvl1pPr marL="0" algn="l" defTabSz="914400" rtl="0" eaLnBrk="1" latinLnBrk="0" hangingPunct="1">
                        <a:defRPr sz="1800" b="1" kern="1200">
                          <a:solidFill>
                            <a:schemeClr val="lt1"/>
                          </a:solidFill>
                          <a:latin typeface="Lucida Grande"/>
                        </a:defRPr>
                      </a:lvl1pPr>
                      <a:lvl2pPr marL="457200" algn="l" defTabSz="914400" rtl="0" eaLnBrk="1" latinLnBrk="0" hangingPunct="1">
                        <a:defRPr sz="1800" b="1" kern="1200">
                          <a:solidFill>
                            <a:schemeClr val="lt1"/>
                          </a:solidFill>
                          <a:latin typeface="Lucida Grande"/>
                        </a:defRPr>
                      </a:lvl2pPr>
                      <a:lvl3pPr marL="914400" algn="l" defTabSz="914400" rtl="0" eaLnBrk="1" latinLnBrk="0" hangingPunct="1">
                        <a:defRPr sz="1800" b="1" kern="1200">
                          <a:solidFill>
                            <a:schemeClr val="lt1"/>
                          </a:solidFill>
                          <a:latin typeface="Lucida Grande"/>
                        </a:defRPr>
                      </a:lvl3pPr>
                      <a:lvl4pPr marL="1371600" algn="l" defTabSz="914400" rtl="0" eaLnBrk="1" latinLnBrk="0" hangingPunct="1">
                        <a:defRPr sz="1800" b="1" kern="1200">
                          <a:solidFill>
                            <a:schemeClr val="lt1"/>
                          </a:solidFill>
                          <a:latin typeface="Lucida Grande"/>
                        </a:defRPr>
                      </a:lvl4pPr>
                      <a:lvl5pPr marL="1828800" algn="l" defTabSz="914400" rtl="0" eaLnBrk="1" latinLnBrk="0" hangingPunct="1">
                        <a:defRPr sz="1800" b="1" kern="1200">
                          <a:solidFill>
                            <a:schemeClr val="lt1"/>
                          </a:solidFill>
                          <a:latin typeface="Lucida Grande"/>
                        </a:defRPr>
                      </a:lvl5pPr>
                      <a:lvl6pPr marL="2286000" algn="l" defTabSz="914400" rtl="0" eaLnBrk="1" latinLnBrk="0" hangingPunct="1">
                        <a:defRPr sz="1800" b="1" kern="1200">
                          <a:solidFill>
                            <a:schemeClr val="lt1"/>
                          </a:solidFill>
                          <a:latin typeface="Lucida Grande"/>
                        </a:defRPr>
                      </a:lvl6pPr>
                      <a:lvl7pPr marL="2743200" algn="l" defTabSz="914400" rtl="0" eaLnBrk="1" latinLnBrk="0" hangingPunct="1">
                        <a:defRPr sz="1800" b="1" kern="1200">
                          <a:solidFill>
                            <a:schemeClr val="lt1"/>
                          </a:solidFill>
                          <a:latin typeface="Lucida Grande"/>
                        </a:defRPr>
                      </a:lvl7pPr>
                      <a:lvl8pPr marL="3200400" algn="l" defTabSz="914400" rtl="0" eaLnBrk="1" latinLnBrk="0" hangingPunct="1">
                        <a:defRPr sz="1800" b="1" kern="1200">
                          <a:solidFill>
                            <a:schemeClr val="lt1"/>
                          </a:solidFill>
                          <a:latin typeface="Lucida Grande"/>
                        </a:defRPr>
                      </a:lvl8pPr>
                      <a:lvl9pPr marL="3657600" algn="l" defTabSz="914400" rtl="0" eaLnBrk="1" latinLnBrk="0" hangingPunct="1">
                        <a:defRPr sz="1800" b="1" kern="1200">
                          <a:solidFill>
                            <a:schemeClr val="lt1"/>
                          </a:solidFill>
                          <a:latin typeface="Lucida Grande"/>
                        </a:defRPr>
                      </a:lvl9pPr>
                    </a:lstStyle>
                    <a:p>
                      <a:pPr algn="ctr"/>
                      <a:r>
                        <a:rPr lang="ro-RO" sz="1400" dirty="0"/>
                        <a:t>Sursă</a:t>
                      </a:r>
                      <a:endParaRPr lang="en-US" sz="1400" dirty="0"/>
                    </a:p>
                  </a:txBody>
                  <a:tcPr>
                    <a:lnL w="12700" cmpd="sng">
                      <a:solidFill>
                        <a:srgbClr val="B3D1F0"/>
                      </a:solidFill>
                    </a:lnL>
                    <a:lnR w="12700" cmpd="sng">
                      <a:solidFill>
                        <a:srgbClr val="B3D1F0"/>
                      </a:solidFill>
                    </a:lnR>
                    <a:lnT w="12700" cmpd="sng">
                      <a:solidFill>
                        <a:srgbClr val="B3D1F0"/>
                      </a:solidFill>
                    </a:lnT>
                    <a:lnB w="38100" cmpd="sng">
                      <a:solidFill>
                        <a:srgbClr val="B3D1F0"/>
                      </a:solidFill>
                    </a:lnB>
                    <a:lnTlToBr w="12700" cmpd="sng">
                      <a:noFill/>
                      <a:prstDash val="solid"/>
                    </a:lnTlToBr>
                    <a:lnBlToTr w="12700" cmpd="sng">
                      <a:noFill/>
                      <a:prstDash val="solid"/>
                    </a:lnBlToTr>
                    <a:solidFill>
                      <a:srgbClr val="3568C7"/>
                    </a:solidFill>
                  </a:tcPr>
                </a:tc>
                <a:tc>
                  <a:txBody>
                    <a:bodyPr/>
                    <a:lstStyle>
                      <a:lvl1pPr marL="0" algn="l" defTabSz="914400" rtl="0" eaLnBrk="1" latinLnBrk="0" hangingPunct="1">
                        <a:defRPr sz="1800" b="1" kern="1200">
                          <a:solidFill>
                            <a:schemeClr val="lt1"/>
                          </a:solidFill>
                          <a:latin typeface="Lucida Grande"/>
                        </a:defRPr>
                      </a:lvl1pPr>
                      <a:lvl2pPr marL="457200" algn="l" defTabSz="914400" rtl="0" eaLnBrk="1" latinLnBrk="0" hangingPunct="1">
                        <a:defRPr sz="1800" b="1" kern="1200">
                          <a:solidFill>
                            <a:schemeClr val="lt1"/>
                          </a:solidFill>
                          <a:latin typeface="Lucida Grande"/>
                        </a:defRPr>
                      </a:lvl2pPr>
                      <a:lvl3pPr marL="914400" algn="l" defTabSz="914400" rtl="0" eaLnBrk="1" latinLnBrk="0" hangingPunct="1">
                        <a:defRPr sz="1800" b="1" kern="1200">
                          <a:solidFill>
                            <a:schemeClr val="lt1"/>
                          </a:solidFill>
                          <a:latin typeface="Lucida Grande"/>
                        </a:defRPr>
                      </a:lvl3pPr>
                      <a:lvl4pPr marL="1371600" algn="l" defTabSz="914400" rtl="0" eaLnBrk="1" latinLnBrk="0" hangingPunct="1">
                        <a:defRPr sz="1800" b="1" kern="1200">
                          <a:solidFill>
                            <a:schemeClr val="lt1"/>
                          </a:solidFill>
                          <a:latin typeface="Lucida Grande"/>
                        </a:defRPr>
                      </a:lvl4pPr>
                      <a:lvl5pPr marL="1828800" algn="l" defTabSz="914400" rtl="0" eaLnBrk="1" latinLnBrk="0" hangingPunct="1">
                        <a:defRPr sz="1800" b="1" kern="1200">
                          <a:solidFill>
                            <a:schemeClr val="lt1"/>
                          </a:solidFill>
                          <a:latin typeface="Lucida Grande"/>
                        </a:defRPr>
                      </a:lvl5pPr>
                      <a:lvl6pPr marL="2286000" algn="l" defTabSz="914400" rtl="0" eaLnBrk="1" latinLnBrk="0" hangingPunct="1">
                        <a:defRPr sz="1800" b="1" kern="1200">
                          <a:solidFill>
                            <a:schemeClr val="lt1"/>
                          </a:solidFill>
                          <a:latin typeface="Lucida Grande"/>
                        </a:defRPr>
                      </a:lvl6pPr>
                      <a:lvl7pPr marL="2743200" algn="l" defTabSz="914400" rtl="0" eaLnBrk="1" latinLnBrk="0" hangingPunct="1">
                        <a:defRPr sz="1800" b="1" kern="1200">
                          <a:solidFill>
                            <a:schemeClr val="lt1"/>
                          </a:solidFill>
                          <a:latin typeface="Lucida Grande"/>
                        </a:defRPr>
                      </a:lvl7pPr>
                      <a:lvl8pPr marL="3200400" algn="l" defTabSz="914400" rtl="0" eaLnBrk="1" latinLnBrk="0" hangingPunct="1">
                        <a:defRPr sz="1800" b="1" kern="1200">
                          <a:solidFill>
                            <a:schemeClr val="lt1"/>
                          </a:solidFill>
                          <a:latin typeface="Lucida Grande"/>
                        </a:defRPr>
                      </a:lvl8pPr>
                      <a:lvl9pPr marL="3657600" algn="l" defTabSz="914400" rtl="0" eaLnBrk="1" latinLnBrk="0" hangingPunct="1">
                        <a:defRPr sz="1800" b="1" kern="1200">
                          <a:solidFill>
                            <a:schemeClr val="lt1"/>
                          </a:solidFill>
                          <a:latin typeface="Lucida Grande"/>
                        </a:defRPr>
                      </a:lvl9pPr>
                    </a:lstStyle>
                    <a:p>
                      <a:pPr algn="ctr"/>
                      <a:r>
                        <a:rPr lang="ro-RO" sz="1400" dirty="0"/>
                        <a:t>Destinație</a:t>
                      </a:r>
                      <a:endParaRPr lang="en-US" sz="1400" dirty="0"/>
                    </a:p>
                  </a:txBody>
                  <a:tcPr>
                    <a:lnL w="12700" cmpd="sng">
                      <a:solidFill>
                        <a:srgbClr val="B3D1F0"/>
                      </a:solidFill>
                    </a:lnL>
                    <a:lnR w="12700" cmpd="sng">
                      <a:solidFill>
                        <a:srgbClr val="B3D1F0"/>
                      </a:solidFill>
                    </a:lnR>
                    <a:lnT w="12700" cmpd="sng">
                      <a:solidFill>
                        <a:srgbClr val="B3D1F0"/>
                      </a:solidFill>
                    </a:lnT>
                    <a:lnB w="38100" cmpd="sng">
                      <a:solidFill>
                        <a:srgbClr val="B3D1F0"/>
                      </a:solidFill>
                    </a:lnB>
                    <a:lnTlToBr w="12700" cmpd="sng">
                      <a:noFill/>
                      <a:prstDash val="solid"/>
                    </a:lnTlToBr>
                    <a:lnBlToTr w="12700" cmpd="sng">
                      <a:noFill/>
                      <a:prstDash val="solid"/>
                    </a:lnBlToTr>
                    <a:solidFill>
                      <a:srgbClr val="3568C7"/>
                    </a:solidFill>
                  </a:tcPr>
                </a:tc>
                <a:tc>
                  <a:txBody>
                    <a:bodyPr/>
                    <a:lstStyle>
                      <a:lvl1pPr marL="0" algn="l" defTabSz="914400" rtl="0" eaLnBrk="1" latinLnBrk="0" hangingPunct="1">
                        <a:defRPr sz="1800" b="1" kern="1200">
                          <a:solidFill>
                            <a:schemeClr val="lt1"/>
                          </a:solidFill>
                          <a:latin typeface="Lucida Grande"/>
                        </a:defRPr>
                      </a:lvl1pPr>
                      <a:lvl2pPr marL="457200" algn="l" defTabSz="914400" rtl="0" eaLnBrk="1" latinLnBrk="0" hangingPunct="1">
                        <a:defRPr sz="1800" b="1" kern="1200">
                          <a:solidFill>
                            <a:schemeClr val="lt1"/>
                          </a:solidFill>
                          <a:latin typeface="Lucida Grande"/>
                        </a:defRPr>
                      </a:lvl2pPr>
                      <a:lvl3pPr marL="914400" algn="l" defTabSz="914400" rtl="0" eaLnBrk="1" latinLnBrk="0" hangingPunct="1">
                        <a:defRPr sz="1800" b="1" kern="1200">
                          <a:solidFill>
                            <a:schemeClr val="lt1"/>
                          </a:solidFill>
                          <a:latin typeface="Lucida Grande"/>
                        </a:defRPr>
                      </a:lvl3pPr>
                      <a:lvl4pPr marL="1371600" algn="l" defTabSz="914400" rtl="0" eaLnBrk="1" latinLnBrk="0" hangingPunct="1">
                        <a:defRPr sz="1800" b="1" kern="1200">
                          <a:solidFill>
                            <a:schemeClr val="lt1"/>
                          </a:solidFill>
                          <a:latin typeface="Lucida Grande"/>
                        </a:defRPr>
                      </a:lvl4pPr>
                      <a:lvl5pPr marL="1828800" algn="l" defTabSz="914400" rtl="0" eaLnBrk="1" latinLnBrk="0" hangingPunct="1">
                        <a:defRPr sz="1800" b="1" kern="1200">
                          <a:solidFill>
                            <a:schemeClr val="lt1"/>
                          </a:solidFill>
                          <a:latin typeface="Lucida Grande"/>
                        </a:defRPr>
                      </a:lvl5pPr>
                      <a:lvl6pPr marL="2286000" algn="l" defTabSz="914400" rtl="0" eaLnBrk="1" latinLnBrk="0" hangingPunct="1">
                        <a:defRPr sz="1800" b="1" kern="1200">
                          <a:solidFill>
                            <a:schemeClr val="lt1"/>
                          </a:solidFill>
                          <a:latin typeface="Lucida Grande"/>
                        </a:defRPr>
                      </a:lvl6pPr>
                      <a:lvl7pPr marL="2743200" algn="l" defTabSz="914400" rtl="0" eaLnBrk="1" latinLnBrk="0" hangingPunct="1">
                        <a:defRPr sz="1800" b="1" kern="1200">
                          <a:solidFill>
                            <a:schemeClr val="lt1"/>
                          </a:solidFill>
                          <a:latin typeface="Lucida Grande"/>
                        </a:defRPr>
                      </a:lvl7pPr>
                      <a:lvl8pPr marL="3200400" algn="l" defTabSz="914400" rtl="0" eaLnBrk="1" latinLnBrk="0" hangingPunct="1">
                        <a:defRPr sz="1800" b="1" kern="1200">
                          <a:solidFill>
                            <a:schemeClr val="lt1"/>
                          </a:solidFill>
                          <a:latin typeface="Lucida Grande"/>
                        </a:defRPr>
                      </a:lvl8pPr>
                      <a:lvl9pPr marL="3657600" algn="l" defTabSz="914400" rtl="0" eaLnBrk="1" latinLnBrk="0" hangingPunct="1">
                        <a:defRPr sz="1800" b="1" kern="1200">
                          <a:solidFill>
                            <a:schemeClr val="lt1"/>
                          </a:solidFill>
                          <a:latin typeface="Lucida Grande"/>
                        </a:defRPr>
                      </a:lvl9pPr>
                    </a:lstStyle>
                    <a:p>
                      <a:pPr algn="ctr"/>
                      <a:r>
                        <a:rPr lang="ro-RO" sz="1400" dirty="0"/>
                        <a:t>Mesaj</a:t>
                      </a:r>
                      <a:endParaRPr lang="en-US" sz="1400" dirty="0"/>
                    </a:p>
                  </a:txBody>
                  <a:tcPr>
                    <a:lnL w="12700" cmpd="sng">
                      <a:solidFill>
                        <a:srgbClr val="B3D1F0"/>
                      </a:solidFill>
                    </a:lnL>
                    <a:lnR w="12700" cmpd="sng">
                      <a:solidFill>
                        <a:srgbClr val="B3D1F0"/>
                      </a:solidFill>
                    </a:lnR>
                    <a:lnT w="12700" cmpd="sng">
                      <a:solidFill>
                        <a:srgbClr val="B3D1F0"/>
                      </a:solidFill>
                    </a:lnT>
                    <a:lnB w="38100" cmpd="sng">
                      <a:solidFill>
                        <a:srgbClr val="B3D1F0"/>
                      </a:solidFill>
                    </a:lnB>
                    <a:lnTlToBr w="12700" cmpd="sng">
                      <a:noFill/>
                      <a:prstDash val="solid"/>
                    </a:lnTlToBr>
                    <a:lnBlToTr w="12700" cmpd="sng">
                      <a:noFill/>
                      <a:prstDash val="solid"/>
                    </a:lnBlToTr>
                    <a:solidFill>
                      <a:srgbClr val="3568C7"/>
                    </a:solidFill>
                  </a:tcPr>
                </a:tc>
                <a:extLst>
                  <a:ext uri="{0D108BD9-81ED-4DB2-BD59-A6C34878D82A}">
                    <a16:rowId xmlns:a16="http://schemas.microsoft.com/office/drawing/2014/main" val="10000"/>
                  </a:ext>
                </a:extLst>
              </a:tr>
              <a:tr h="268381">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pPr algn="ctr"/>
                      <a:endParaRPr lang="en-US" sz="1600" dirty="0"/>
                    </a:p>
                  </a:txBody>
                  <a:tcPr>
                    <a:lnL w="12700" cmpd="sng">
                      <a:solidFill>
                        <a:srgbClr val="B3D1F0"/>
                      </a:solidFill>
                    </a:lnL>
                    <a:lnR w="12700" cmpd="sng">
                      <a:solidFill>
                        <a:srgbClr val="B3D1F0"/>
                      </a:solidFill>
                    </a:lnR>
                    <a:lnT w="381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40000"/>
                      </a:srgbClr>
                    </a:solidFill>
                  </a:tcPr>
                </a:tc>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pPr algn="ctr"/>
                      <a:endParaRPr lang="en-US" sz="1400" dirty="0"/>
                    </a:p>
                  </a:txBody>
                  <a:tcPr>
                    <a:lnL w="12700" cmpd="sng">
                      <a:solidFill>
                        <a:srgbClr val="B3D1F0"/>
                      </a:solidFill>
                    </a:lnL>
                    <a:lnR w="12700" cmpd="sng">
                      <a:solidFill>
                        <a:srgbClr val="B3D1F0"/>
                      </a:solidFill>
                    </a:lnR>
                    <a:lnT w="381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40000"/>
                      </a:srgbClr>
                    </a:solidFill>
                  </a:tcPr>
                </a:tc>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pPr algn="ctr"/>
                      <a:endParaRPr lang="en-US" sz="1400" dirty="0"/>
                    </a:p>
                  </a:txBody>
                  <a:tcPr>
                    <a:lnL w="12700" cmpd="sng">
                      <a:solidFill>
                        <a:srgbClr val="B3D1F0"/>
                      </a:solidFill>
                    </a:lnL>
                    <a:lnR w="12700" cmpd="sng">
                      <a:solidFill>
                        <a:srgbClr val="B3D1F0"/>
                      </a:solidFill>
                    </a:lnR>
                    <a:lnT w="381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40000"/>
                      </a:srgbClr>
                    </a:solidFill>
                  </a:tcPr>
                </a:tc>
                <a:extLst>
                  <a:ext uri="{0D108BD9-81ED-4DB2-BD59-A6C34878D82A}">
                    <a16:rowId xmlns:a16="http://schemas.microsoft.com/office/drawing/2014/main" val="10001"/>
                  </a:ext>
                </a:extLst>
              </a:tr>
              <a:tr h="268381">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endParaRPr lang="en-US" sz="1400" dirty="0"/>
                    </a:p>
                  </a:txBody>
                  <a:tcPr>
                    <a:lnL w="12700" cmpd="sng">
                      <a:solidFill>
                        <a:srgbClr val="B3D1F0"/>
                      </a:solidFill>
                    </a:lnL>
                    <a:lnR w="12700" cmpd="sng">
                      <a:solidFill>
                        <a:srgbClr val="B3D1F0"/>
                      </a:solidFill>
                    </a:lnR>
                    <a:lnT w="127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20000"/>
                      </a:srgbClr>
                    </a:solidFill>
                  </a:tcPr>
                </a:tc>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endParaRPr lang="en-US" sz="1400"/>
                    </a:p>
                  </a:txBody>
                  <a:tcPr>
                    <a:lnL w="12700" cmpd="sng">
                      <a:solidFill>
                        <a:srgbClr val="B3D1F0"/>
                      </a:solidFill>
                    </a:lnL>
                    <a:lnR w="12700" cmpd="sng">
                      <a:solidFill>
                        <a:srgbClr val="B3D1F0"/>
                      </a:solidFill>
                    </a:lnR>
                    <a:lnT w="127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20000"/>
                      </a:srgbClr>
                    </a:solidFill>
                  </a:tcPr>
                </a:tc>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endParaRPr lang="en-US" sz="1400" dirty="0"/>
                    </a:p>
                  </a:txBody>
                  <a:tcPr>
                    <a:lnL w="12700" cmpd="sng">
                      <a:solidFill>
                        <a:srgbClr val="B3D1F0"/>
                      </a:solidFill>
                    </a:lnL>
                    <a:lnR w="12700" cmpd="sng">
                      <a:solidFill>
                        <a:srgbClr val="B3D1F0"/>
                      </a:solidFill>
                    </a:lnR>
                    <a:lnT w="127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20000"/>
                      </a:srgbClr>
                    </a:solidFill>
                  </a:tcPr>
                </a:tc>
                <a:extLst>
                  <a:ext uri="{0D108BD9-81ED-4DB2-BD59-A6C34878D82A}">
                    <a16:rowId xmlns:a16="http://schemas.microsoft.com/office/drawing/2014/main" val="10002"/>
                  </a:ext>
                </a:extLst>
              </a:tr>
              <a:tr h="268381">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endParaRPr lang="en-US" sz="1400"/>
                    </a:p>
                  </a:txBody>
                  <a:tcPr>
                    <a:lnL w="12700" cmpd="sng">
                      <a:solidFill>
                        <a:srgbClr val="B3D1F0"/>
                      </a:solidFill>
                    </a:lnL>
                    <a:lnR w="12700" cmpd="sng">
                      <a:solidFill>
                        <a:srgbClr val="B3D1F0"/>
                      </a:solidFill>
                    </a:lnR>
                    <a:lnT w="127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40000"/>
                      </a:srgbClr>
                    </a:solidFill>
                  </a:tcPr>
                </a:tc>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endParaRPr lang="en-US" sz="1400"/>
                    </a:p>
                  </a:txBody>
                  <a:tcPr>
                    <a:lnL w="12700" cmpd="sng">
                      <a:solidFill>
                        <a:srgbClr val="B3D1F0"/>
                      </a:solidFill>
                    </a:lnL>
                    <a:lnR w="12700" cmpd="sng">
                      <a:solidFill>
                        <a:srgbClr val="B3D1F0"/>
                      </a:solidFill>
                    </a:lnR>
                    <a:lnT w="127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40000"/>
                      </a:srgbClr>
                    </a:solidFill>
                  </a:tcPr>
                </a:tc>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endParaRPr lang="en-US" sz="1400"/>
                    </a:p>
                  </a:txBody>
                  <a:tcPr>
                    <a:lnL w="12700" cmpd="sng">
                      <a:solidFill>
                        <a:srgbClr val="B3D1F0"/>
                      </a:solidFill>
                    </a:lnL>
                    <a:lnR w="12700" cmpd="sng">
                      <a:solidFill>
                        <a:srgbClr val="B3D1F0"/>
                      </a:solidFill>
                    </a:lnR>
                    <a:lnT w="127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40000"/>
                      </a:srgbClr>
                    </a:solidFill>
                  </a:tcPr>
                </a:tc>
                <a:extLst>
                  <a:ext uri="{0D108BD9-81ED-4DB2-BD59-A6C34878D82A}">
                    <a16:rowId xmlns:a16="http://schemas.microsoft.com/office/drawing/2014/main" val="10003"/>
                  </a:ext>
                </a:extLst>
              </a:tr>
              <a:tr h="268381">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endParaRPr lang="en-US" sz="1400"/>
                    </a:p>
                  </a:txBody>
                  <a:tcPr>
                    <a:lnL w="12700" cmpd="sng">
                      <a:solidFill>
                        <a:srgbClr val="B3D1F0"/>
                      </a:solidFill>
                    </a:lnL>
                    <a:lnR w="12700" cmpd="sng">
                      <a:solidFill>
                        <a:srgbClr val="B3D1F0"/>
                      </a:solidFill>
                    </a:lnR>
                    <a:lnT w="127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20000"/>
                      </a:srgbClr>
                    </a:solidFill>
                  </a:tcPr>
                </a:tc>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endParaRPr lang="en-US" sz="1400"/>
                    </a:p>
                  </a:txBody>
                  <a:tcPr>
                    <a:lnL w="12700" cmpd="sng">
                      <a:solidFill>
                        <a:srgbClr val="B3D1F0"/>
                      </a:solidFill>
                    </a:lnL>
                    <a:lnR w="12700" cmpd="sng">
                      <a:solidFill>
                        <a:srgbClr val="B3D1F0"/>
                      </a:solidFill>
                    </a:lnR>
                    <a:lnT w="127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20000"/>
                      </a:srgbClr>
                    </a:solidFill>
                  </a:tcPr>
                </a:tc>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endParaRPr lang="en-US" sz="1400" dirty="0"/>
                    </a:p>
                  </a:txBody>
                  <a:tcPr>
                    <a:lnL w="12700" cmpd="sng">
                      <a:solidFill>
                        <a:srgbClr val="B3D1F0"/>
                      </a:solidFill>
                    </a:lnL>
                    <a:lnR w="12700" cmpd="sng">
                      <a:solidFill>
                        <a:srgbClr val="B3D1F0"/>
                      </a:solidFill>
                    </a:lnR>
                    <a:lnT w="127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20000"/>
                      </a:srgbClr>
                    </a:solidFill>
                  </a:tcPr>
                </a:tc>
                <a:extLst>
                  <a:ext uri="{0D108BD9-81ED-4DB2-BD59-A6C34878D82A}">
                    <a16:rowId xmlns:a16="http://schemas.microsoft.com/office/drawing/2014/main" val="10004"/>
                  </a:ext>
                </a:extLst>
              </a:tr>
            </a:tbl>
          </a:graphicData>
        </a:graphic>
      </p:graphicFrame>
      <p:sp>
        <p:nvSpPr>
          <p:cNvPr id="46" name="A-1">
            <a:extLst>
              <a:ext uri="{FF2B5EF4-FFF2-40B4-BE49-F238E27FC236}">
                <a16:creationId xmlns:a16="http://schemas.microsoft.com/office/drawing/2014/main" id="{8F7CDAEA-23E7-4384-80E9-1A88A7A3DFF5}"/>
              </a:ext>
            </a:extLst>
          </p:cNvPr>
          <p:cNvSpPr txBox="1"/>
          <p:nvPr/>
        </p:nvSpPr>
        <p:spPr>
          <a:xfrm>
            <a:off x="614898" y="3119259"/>
            <a:ext cx="569387" cy="461665"/>
          </a:xfrm>
          <a:prstGeom prst="rect">
            <a:avLst/>
          </a:prstGeom>
          <a:noFill/>
        </p:spPr>
        <p:txBody>
          <a:bodyPr wrap="none" rtlCol="0">
            <a:spAutoFit/>
          </a:bodyPr>
          <a:lstStyle/>
          <a:p>
            <a:r>
              <a:rPr lang="ro-RO" sz="2400" dirty="0">
                <a:solidFill>
                  <a:srgbClr val="000000"/>
                </a:solidFill>
                <a:latin typeface="Times" charset="0"/>
                <a:ea typeface="+mn-ea"/>
              </a:rPr>
              <a:t>0.5</a:t>
            </a:r>
            <a:endParaRPr lang="en-US" sz="2400" dirty="0">
              <a:solidFill>
                <a:srgbClr val="000000"/>
              </a:solidFill>
              <a:latin typeface="Times" charset="0"/>
              <a:ea typeface="+mn-ea"/>
            </a:endParaRPr>
          </a:p>
        </p:txBody>
      </p:sp>
      <p:sp>
        <p:nvSpPr>
          <p:cNvPr id="47" name="P1-0">
            <a:extLst>
              <a:ext uri="{FF2B5EF4-FFF2-40B4-BE49-F238E27FC236}">
                <a16:creationId xmlns:a16="http://schemas.microsoft.com/office/drawing/2014/main" id="{E78D69A1-A403-4416-8E76-0BC4BCA93FF4}"/>
              </a:ext>
            </a:extLst>
          </p:cNvPr>
          <p:cNvSpPr txBox="1"/>
          <p:nvPr/>
        </p:nvSpPr>
        <p:spPr>
          <a:xfrm>
            <a:off x="730315" y="4803749"/>
            <a:ext cx="338554" cy="461665"/>
          </a:xfrm>
          <a:prstGeom prst="rect">
            <a:avLst/>
          </a:prstGeom>
          <a:noFill/>
        </p:spPr>
        <p:txBody>
          <a:bodyPr wrap="none" rtlCol="0">
            <a:spAutoFit/>
          </a:bodyPr>
          <a:lstStyle/>
          <a:p>
            <a:r>
              <a:rPr lang="ro-RO" sz="2400" dirty="0">
                <a:solidFill>
                  <a:srgbClr val="000000"/>
                </a:solidFill>
                <a:latin typeface="Times" charset="0"/>
                <a:ea typeface="+mn-ea"/>
              </a:rPr>
              <a:t>0</a:t>
            </a:r>
            <a:endParaRPr lang="en-US" sz="2400" dirty="0">
              <a:solidFill>
                <a:srgbClr val="000000"/>
              </a:solidFill>
              <a:latin typeface="Times" charset="0"/>
              <a:ea typeface="+mn-ea"/>
            </a:endParaRPr>
          </a:p>
        </p:txBody>
      </p:sp>
      <p:sp>
        <p:nvSpPr>
          <p:cNvPr id="48" name="P3-0">
            <a:extLst>
              <a:ext uri="{FF2B5EF4-FFF2-40B4-BE49-F238E27FC236}">
                <a16:creationId xmlns:a16="http://schemas.microsoft.com/office/drawing/2014/main" id="{D469601A-90FA-49FD-8374-520C4239ECF6}"/>
              </a:ext>
            </a:extLst>
          </p:cNvPr>
          <p:cNvSpPr txBox="1"/>
          <p:nvPr/>
        </p:nvSpPr>
        <p:spPr>
          <a:xfrm>
            <a:off x="3869082" y="3119260"/>
            <a:ext cx="569387" cy="461665"/>
          </a:xfrm>
          <a:prstGeom prst="rect">
            <a:avLst/>
          </a:prstGeom>
          <a:noFill/>
        </p:spPr>
        <p:txBody>
          <a:bodyPr wrap="none" rtlCol="0">
            <a:spAutoFit/>
          </a:bodyPr>
          <a:lstStyle/>
          <a:p>
            <a:r>
              <a:rPr lang="ro-RO" sz="2400" dirty="0">
                <a:solidFill>
                  <a:srgbClr val="000000"/>
                </a:solidFill>
                <a:latin typeface="Times" charset="0"/>
                <a:ea typeface="+mn-ea"/>
              </a:rPr>
              <a:t>0.5</a:t>
            </a:r>
            <a:endParaRPr lang="en-US" sz="2400" dirty="0">
              <a:solidFill>
                <a:srgbClr val="000000"/>
              </a:solidFill>
              <a:latin typeface="Times" charset="0"/>
              <a:ea typeface="+mn-ea"/>
            </a:endParaRPr>
          </a:p>
        </p:txBody>
      </p:sp>
      <p:sp>
        <p:nvSpPr>
          <p:cNvPr id="49" name="P2-0">
            <a:extLst>
              <a:ext uri="{FF2B5EF4-FFF2-40B4-BE49-F238E27FC236}">
                <a16:creationId xmlns:a16="http://schemas.microsoft.com/office/drawing/2014/main" id="{BD98F8A0-A57C-4C01-B46B-C5DEAB88A5E0}"/>
              </a:ext>
            </a:extLst>
          </p:cNvPr>
          <p:cNvSpPr txBox="1"/>
          <p:nvPr/>
        </p:nvSpPr>
        <p:spPr>
          <a:xfrm>
            <a:off x="3918099" y="4800477"/>
            <a:ext cx="338554" cy="461665"/>
          </a:xfrm>
          <a:prstGeom prst="rect">
            <a:avLst/>
          </a:prstGeom>
          <a:noFill/>
        </p:spPr>
        <p:txBody>
          <a:bodyPr wrap="none" rtlCol="0">
            <a:spAutoFit/>
          </a:bodyPr>
          <a:lstStyle/>
          <a:p>
            <a:r>
              <a:rPr lang="ro-RO" sz="2400" dirty="0">
                <a:solidFill>
                  <a:srgbClr val="000000"/>
                </a:solidFill>
                <a:latin typeface="Times" charset="0"/>
                <a:ea typeface="+mn-ea"/>
              </a:rPr>
              <a:t>0</a:t>
            </a:r>
            <a:endParaRPr lang="en-US" sz="2400" dirty="0">
              <a:solidFill>
                <a:srgbClr val="000000"/>
              </a:solidFill>
              <a:latin typeface="Times" charset="0"/>
              <a:ea typeface="+mn-ea"/>
            </a:endParaRPr>
          </a:p>
        </p:txBody>
      </p:sp>
      <p:sp>
        <p:nvSpPr>
          <p:cNvPr id="50" name="P4-0">
            <a:extLst>
              <a:ext uri="{FF2B5EF4-FFF2-40B4-BE49-F238E27FC236}">
                <a16:creationId xmlns:a16="http://schemas.microsoft.com/office/drawing/2014/main" id="{3DDBEB46-9684-461D-AFAC-A2E315BA6BA1}"/>
              </a:ext>
            </a:extLst>
          </p:cNvPr>
          <p:cNvSpPr txBox="1"/>
          <p:nvPr/>
        </p:nvSpPr>
        <p:spPr>
          <a:xfrm>
            <a:off x="2293537" y="1868876"/>
            <a:ext cx="338554" cy="461665"/>
          </a:xfrm>
          <a:prstGeom prst="rect">
            <a:avLst/>
          </a:prstGeom>
          <a:noFill/>
        </p:spPr>
        <p:txBody>
          <a:bodyPr wrap="none" rtlCol="0">
            <a:spAutoFit/>
          </a:bodyPr>
          <a:lstStyle/>
          <a:p>
            <a:r>
              <a:rPr lang="ro-RO" sz="2400" dirty="0">
                <a:solidFill>
                  <a:srgbClr val="000000"/>
                </a:solidFill>
                <a:latin typeface="Times" charset="0"/>
                <a:ea typeface="+mn-ea"/>
              </a:rPr>
              <a:t>0</a:t>
            </a:r>
            <a:endParaRPr lang="en-US" sz="2400" dirty="0">
              <a:solidFill>
                <a:srgbClr val="000000"/>
              </a:solidFill>
              <a:latin typeface="Times" charset="0"/>
              <a:ea typeface="+mn-ea"/>
            </a:endParaRPr>
          </a:p>
        </p:txBody>
      </p:sp>
      <p:sp>
        <p:nvSpPr>
          <p:cNvPr id="51" name="P5-0">
            <a:extLst>
              <a:ext uri="{FF2B5EF4-FFF2-40B4-BE49-F238E27FC236}">
                <a16:creationId xmlns:a16="http://schemas.microsoft.com/office/drawing/2014/main" id="{0050CC18-3C39-423B-AA73-EB7171F8222D}"/>
              </a:ext>
            </a:extLst>
          </p:cNvPr>
          <p:cNvSpPr txBox="1"/>
          <p:nvPr/>
        </p:nvSpPr>
        <p:spPr>
          <a:xfrm>
            <a:off x="4841010" y="1868877"/>
            <a:ext cx="338554" cy="461665"/>
          </a:xfrm>
          <a:prstGeom prst="rect">
            <a:avLst/>
          </a:prstGeom>
          <a:noFill/>
        </p:spPr>
        <p:txBody>
          <a:bodyPr wrap="none" rtlCol="0">
            <a:spAutoFit/>
          </a:bodyPr>
          <a:lstStyle/>
          <a:p>
            <a:r>
              <a:rPr lang="ro-RO" sz="2400" dirty="0">
                <a:solidFill>
                  <a:srgbClr val="000000"/>
                </a:solidFill>
                <a:latin typeface="Times" charset="0"/>
                <a:ea typeface="+mn-ea"/>
              </a:rPr>
              <a:t>0</a:t>
            </a:r>
            <a:endParaRPr lang="en-US" sz="2400" dirty="0">
              <a:solidFill>
                <a:srgbClr val="000000"/>
              </a:solidFill>
              <a:latin typeface="Times" charset="0"/>
              <a:ea typeface="+mn-ea"/>
            </a:endParaRPr>
          </a:p>
        </p:txBody>
      </p:sp>
      <p:graphicFrame>
        <p:nvGraphicFramePr>
          <p:cNvPr id="52" name="Table 51">
            <a:extLst>
              <a:ext uri="{FF2B5EF4-FFF2-40B4-BE49-F238E27FC236}">
                <a16:creationId xmlns:a16="http://schemas.microsoft.com/office/drawing/2014/main" id="{CD7CA651-C1A0-41F5-A84A-3FFC60D96293}"/>
              </a:ext>
            </a:extLst>
          </p:cNvPr>
          <p:cNvGraphicFramePr>
            <a:graphicFrameLocks noGrp="1"/>
          </p:cNvGraphicFramePr>
          <p:nvPr>
            <p:extLst>
              <p:ext uri="{D42A27DB-BD31-4B8C-83A1-F6EECF244321}">
                <p14:modId xmlns:p14="http://schemas.microsoft.com/office/powerpoint/2010/main" val="3154065212"/>
              </p:ext>
            </p:extLst>
          </p:nvPr>
        </p:nvGraphicFramePr>
        <p:xfrm>
          <a:off x="6378940" y="5273953"/>
          <a:ext cx="716444" cy="741680"/>
        </p:xfrm>
        <a:graphic>
          <a:graphicData uri="http://schemas.openxmlformats.org/drawingml/2006/table">
            <a:tbl>
              <a:tblPr firstRow="1" bandRow="1"/>
              <a:tblGrid>
                <a:gridCol w="716444">
                  <a:extLst>
                    <a:ext uri="{9D8B030D-6E8A-4147-A177-3AD203B41FA5}">
                      <a16:colId xmlns:a16="http://schemas.microsoft.com/office/drawing/2014/main" val="20000"/>
                    </a:ext>
                  </a:extLst>
                </a:gridCol>
              </a:tblGrid>
              <a:tr h="370840">
                <a:tc>
                  <a:txBody>
                    <a:bodyPr/>
                    <a:lstStyle>
                      <a:lvl1pPr marL="0" algn="l" defTabSz="914400" rtl="0" eaLnBrk="1" latinLnBrk="0" hangingPunct="1">
                        <a:defRPr sz="1800" b="1" kern="1200">
                          <a:solidFill>
                            <a:schemeClr val="lt1"/>
                          </a:solidFill>
                          <a:latin typeface="Lucida Grande"/>
                        </a:defRPr>
                      </a:lvl1pPr>
                      <a:lvl2pPr marL="457200" algn="l" defTabSz="914400" rtl="0" eaLnBrk="1" latinLnBrk="0" hangingPunct="1">
                        <a:defRPr sz="1800" b="1" kern="1200">
                          <a:solidFill>
                            <a:schemeClr val="lt1"/>
                          </a:solidFill>
                          <a:latin typeface="Lucida Grande"/>
                        </a:defRPr>
                      </a:lvl2pPr>
                      <a:lvl3pPr marL="914400" algn="l" defTabSz="914400" rtl="0" eaLnBrk="1" latinLnBrk="0" hangingPunct="1">
                        <a:defRPr sz="1800" b="1" kern="1200">
                          <a:solidFill>
                            <a:schemeClr val="lt1"/>
                          </a:solidFill>
                          <a:latin typeface="Lucida Grande"/>
                        </a:defRPr>
                      </a:lvl3pPr>
                      <a:lvl4pPr marL="1371600" algn="l" defTabSz="914400" rtl="0" eaLnBrk="1" latinLnBrk="0" hangingPunct="1">
                        <a:defRPr sz="1800" b="1" kern="1200">
                          <a:solidFill>
                            <a:schemeClr val="lt1"/>
                          </a:solidFill>
                          <a:latin typeface="Lucida Grande"/>
                        </a:defRPr>
                      </a:lvl4pPr>
                      <a:lvl5pPr marL="1828800" algn="l" defTabSz="914400" rtl="0" eaLnBrk="1" latinLnBrk="0" hangingPunct="1">
                        <a:defRPr sz="1800" b="1" kern="1200">
                          <a:solidFill>
                            <a:schemeClr val="lt1"/>
                          </a:solidFill>
                          <a:latin typeface="Lucida Grande"/>
                        </a:defRPr>
                      </a:lvl5pPr>
                      <a:lvl6pPr marL="2286000" algn="l" defTabSz="914400" rtl="0" eaLnBrk="1" latinLnBrk="0" hangingPunct="1">
                        <a:defRPr sz="1800" b="1" kern="1200">
                          <a:solidFill>
                            <a:schemeClr val="lt1"/>
                          </a:solidFill>
                          <a:latin typeface="Lucida Grande"/>
                        </a:defRPr>
                      </a:lvl6pPr>
                      <a:lvl7pPr marL="2743200" algn="l" defTabSz="914400" rtl="0" eaLnBrk="1" latinLnBrk="0" hangingPunct="1">
                        <a:defRPr sz="1800" b="1" kern="1200">
                          <a:solidFill>
                            <a:schemeClr val="lt1"/>
                          </a:solidFill>
                          <a:latin typeface="Lucida Grande"/>
                        </a:defRPr>
                      </a:lvl7pPr>
                      <a:lvl8pPr marL="3200400" algn="l" defTabSz="914400" rtl="0" eaLnBrk="1" latinLnBrk="0" hangingPunct="1">
                        <a:defRPr sz="1800" b="1" kern="1200">
                          <a:solidFill>
                            <a:schemeClr val="lt1"/>
                          </a:solidFill>
                          <a:latin typeface="Lucida Grande"/>
                        </a:defRPr>
                      </a:lvl8pPr>
                      <a:lvl9pPr marL="3657600" algn="l" defTabSz="914400" rtl="0" eaLnBrk="1" latinLnBrk="0" hangingPunct="1">
                        <a:defRPr sz="1800" b="1" kern="1200">
                          <a:solidFill>
                            <a:schemeClr val="lt1"/>
                          </a:solidFill>
                          <a:latin typeface="Lucida Grande"/>
                        </a:defRPr>
                      </a:lvl9pPr>
                    </a:lstStyle>
                    <a:p>
                      <a:pPr algn="ctr"/>
                      <a:r>
                        <a:rPr lang="ro-RO" sz="1600" dirty="0"/>
                        <a:t>TIMP</a:t>
                      </a:r>
                      <a:endParaRPr lang="en-US" sz="1600" dirty="0"/>
                    </a:p>
                  </a:txBody>
                  <a:tcPr>
                    <a:lnL w="12700" cmpd="sng">
                      <a:solidFill>
                        <a:srgbClr val="B3D1F0"/>
                      </a:solidFill>
                    </a:lnL>
                    <a:lnR w="12700" cmpd="sng">
                      <a:solidFill>
                        <a:srgbClr val="B3D1F0"/>
                      </a:solidFill>
                    </a:lnR>
                    <a:lnT w="12700" cmpd="sng">
                      <a:solidFill>
                        <a:srgbClr val="B3D1F0"/>
                      </a:solidFill>
                    </a:lnT>
                    <a:lnB w="38100" cmpd="sng">
                      <a:solidFill>
                        <a:srgbClr val="B3D1F0"/>
                      </a:solidFill>
                    </a:lnB>
                    <a:lnTlToBr w="12700" cmpd="sng">
                      <a:noFill/>
                      <a:prstDash val="solid"/>
                    </a:lnTlToBr>
                    <a:lnBlToTr w="12700" cmpd="sng">
                      <a:noFill/>
                      <a:prstDash val="solid"/>
                    </a:lnBlToTr>
                    <a:solidFill>
                      <a:srgbClr val="3568C7"/>
                    </a:solid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pPr algn="ctr"/>
                      <a:r>
                        <a:rPr lang="ro-RO" sz="1600" dirty="0"/>
                        <a:t>1</a:t>
                      </a:r>
                      <a:endParaRPr lang="en-US" sz="1600" dirty="0"/>
                    </a:p>
                  </a:txBody>
                  <a:tcPr>
                    <a:lnL w="12700" cmpd="sng">
                      <a:solidFill>
                        <a:srgbClr val="B3D1F0"/>
                      </a:solidFill>
                    </a:lnL>
                    <a:lnR w="12700" cmpd="sng">
                      <a:solidFill>
                        <a:srgbClr val="B3D1F0"/>
                      </a:solidFill>
                    </a:lnR>
                    <a:lnT w="381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40000"/>
                      </a:srgbClr>
                    </a:solidFill>
                  </a:tcPr>
                </a:tc>
                <a:extLst>
                  <a:ext uri="{0D108BD9-81ED-4DB2-BD59-A6C34878D82A}">
                    <a16:rowId xmlns:a16="http://schemas.microsoft.com/office/drawing/2014/main" val="10001"/>
                  </a:ext>
                </a:extLst>
              </a:tr>
            </a:tbl>
          </a:graphicData>
        </a:graphic>
      </p:graphicFrame>
      <p:grpSp>
        <p:nvGrpSpPr>
          <p:cNvPr id="53" name="Group 52">
            <a:extLst>
              <a:ext uri="{FF2B5EF4-FFF2-40B4-BE49-F238E27FC236}">
                <a16:creationId xmlns:a16="http://schemas.microsoft.com/office/drawing/2014/main" id="{91831F71-1004-49EE-A9BE-A634652EF36A}"/>
              </a:ext>
            </a:extLst>
          </p:cNvPr>
          <p:cNvGrpSpPr/>
          <p:nvPr/>
        </p:nvGrpSpPr>
        <p:grpSpPr>
          <a:xfrm>
            <a:off x="5239101" y="3703149"/>
            <a:ext cx="3447699" cy="369332"/>
            <a:chOff x="5239101" y="3703149"/>
            <a:chExt cx="3447699" cy="369332"/>
          </a:xfrm>
        </p:grpSpPr>
        <p:sp>
          <p:nvSpPr>
            <p:cNvPr id="54" name="TextBox 53">
              <a:extLst>
                <a:ext uri="{FF2B5EF4-FFF2-40B4-BE49-F238E27FC236}">
                  <a16:creationId xmlns:a16="http://schemas.microsoft.com/office/drawing/2014/main" id="{87714BB3-212C-430B-B2B4-A30323FA87CA}"/>
                </a:ext>
              </a:extLst>
            </p:cNvPr>
            <p:cNvSpPr txBox="1"/>
            <p:nvPr/>
          </p:nvSpPr>
          <p:spPr>
            <a:xfrm>
              <a:off x="5239101" y="3703149"/>
              <a:ext cx="351378" cy="369332"/>
            </a:xfrm>
            <a:prstGeom prst="rect">
              <a:avLst/>
            </a:prstGeom>
            <a:noFill/>
          </p:spPr>
          <p:txBody>
            <a:bodyPr wrap="none" rtlCol="0">
              <a:spAutoFit/>
            </a:bodyPr>
            <a:lstStyle/>
            <a:p>
              <a:r>
                <a:rPr lang="ro-RO" dirty="0">
                  <a:solidFill>
                    <a:srgbClr val="000000"/>
                  </a:solidFill>
                  <a:latin typeface="Times" charset="0"/>
                  <a:ea typeface="+mn-ea"/>
                </a:rPr>
                <a:t>A</a:t>
              </a:r>
              <a:endParaRPr lang="en-US" dirty="0">
                <a:solidFill>
                  <a:srgbClr val="000000"/>
                </a:solidFill>
                <a:latin typeface="Times" charset="0"/>
                <a:ea typeface="+mn-ea"/>
              </a:endParaRPr>
            </a:p>
          </p:txBody>
        </p:sp>
        <p:sp>
          <p:nvSpPr>
            <p:cNvPr id="55" name="TextBox 54">
              <a:extLst>
                <a:ext uri="{FF2B5EF4-FFF2-40B4-BE49-F238E27FC236}">
                  <a16:creationId xmlns:a16="http://schemas.microsoft.com/office/drawing/2014/main" id="{76C2FB6B-6007-4253-BB1F-9E59D2D2CAE1}"/>
                </a:ext>
              </a:extLst>
            </p:cNvPr>
            <p:cNvSpPr txBox="1"/>
            <p:nvPr/>
          </p:nvSpPr>
          <p:spPr>
            <a:xfrm>
              <a:off x="6326621" y="3703149"/>
              <a:ext cx="300082" cy="369332"/>
            </a:xfrm>
            <a:prstGeom prst="rect">
              <a:avLst/>
            </a:prstGeom>
            <a:noFill/>
          </p:spPr>
          <p:txBody>
            <a:bodyPr wrap="none" rtlCol="0">
              <a:spAutoFit/>
            </a:bodyPr>
            <a:lstStyle/>
            <a:p>
              <a:r>
                <a:rPr lang="ro-RO" dirty="0">
                  <a:solidFill>
                    <a:srgbClr val="000000"/>
                  </a:solidFill>
                  <a:latin typeface="Times" charset="0"/>
                  <a:ea typeface="+mn-ea"/>
                </a:rPr>
                <a:t>2</a:t>
              </a:r>
              <a:endParaRPr lang="en-US" dirty="0">
                <a:solidFill>
                  <a:srgbClr val="000000"/>
                </a:solidFill>
                <a:latin typeface="Times" charset="0"/>
                <a:ea typeface="+mn-ea"/>
              </a:endParaRPr>
            </a:p>
          </p:txBody>
        </p:sp>
        <p:sp>
          <p:nvSpPr>
            <p:cNvPr id="56" name="TextBox 55">
              <a:extLst>
                <a:ext uri="{FF2B5EF4-FFF2-40B4-BE49-F238E27FC236}">
                  <a16:creationId xmlns:a16="http://schemas.microsoft.com/office/drawing/2014/main" id="{8667DE76-9B3F-4ABF-97C6-695830F23C8C}"/>
                </a:ext>
              </a:extLst>
            </p:cNvPr>
            <p:cNvSpPr txBox="1"/>
            <p:nvPr/>
          </p:nvSpPr>
          <p:spPr>
            <a:xfrm>
              <a:off x="7220308" y="3703149"/>
              <a:ext cx="1466492" cy="369332"/>
            </a:xfrm>
            <a:prstGeom prst="rect">
              <a:avLst/>
            </a:prstGeom>
            <a:noFill/>
          </p:spPr>
          <p:txBody>
            <a:bodyPr wrap="none" rtlCol="0">
              <a:spAutoFit/>
            </a:bodyPr>
            <a:lstStyle/>
            <a:p>
              <a:r>
                <a:rPr lang="ro-RO" dirty="0">
                  <a:solidFill>
                    <a:srgbClr val="000000"/>
                  </a:solidFill>
                  <a:latin typeface="Times" charset="0"/>
                  <a:ea typeface="+mn-ea"/>
                </a:rPr>
                <a:t>B(DW:=0.25)</a:t>
              </a:r>
              <a:endParaRPr lang="en-US" dirty="0">
                <a:solidFill>
                  <a:srgbClr val="000000"/>
                </a:solidFill>
                <a:latin typeface="Times" charset="0"/>
                <a:ea typeface="+mn-ea"/>
              </a:endParaRPr>
            </a:p>
          </p:txBody>
        </p:sp>
      </p:grpSp>
      <p:grpSp>
        <p:nvGrpSpPr>
          <p:cNvPr id="57" name="Group 56">
            <a:extLst>
              <a:ext uri="{FF2B5EF4-FFF2-40B4-BE49-F238E27FC236}">
                <a16:creationId xmlns:a16="http://schemas.microsoft.com/office/drawing/2014/main" id="{B2044948-2AB7-4D99-B90E-3DDCA1352594}"/>
              </a:ext>
            </a:extLst>
          </p:cNvPr>
          <p:cNvGrpSpPr/>
          <p:nvPr/>
        </p:nvGrpSpPr>
        <p:grpSpPr>
          <a:xfrm>
            <a:off x="5239101" y="4053839"/>
            <a:ext cx="3447699" cy="369332"/>
            <a:chOff x="5239101" y="4053839"/>
            <a:chExt cx="3447699" cy="369332"/>
          </a:xfrm>
        </p:grpSpPr>
        <p:sp>
          <p:nvSpPr>
            <p:cNvPr id="58" name="TextBox 57">
              <a:extLst>
                <a:ext uri="{FF2B5EF4-FFF2-40B4-BE49-F238E27FC236}">
                  <a16:creationId xmlns:a16="http://schemas.microsoft.com/office/drawing/2014/main" id="{ED13B144-046B-4284-B413-F756694610BB}"/>
                </a:ext>
              </a:extLst>
            </p:cNvPr>
            <p:cNvSpPr txBox="1"/>
            <p:nvPr/>
          </p:nvSpPr>
          <p:spPr>
            <a:xfrm>
              <a:off x="5239101" y="4053839"/>
              <a:ext cx="300082" cy="369332"/>
            </a:xfrm>
            <a:prstGeom prst="rect">
              <a:avLst/>
            </a:prstGeom>
            <a:noFill/>
          </p:spPr>
          <p:txBody>
            <a:bodyPr wrap="none" rtlCol="0">
              <a:spAutoFit/>
            </a:bodyPr>
            <a:lstStyle/>
            <a:p>
              <a:r>
                <a:rPr lang="ro-RO" dirty="0">
                  <a:solidFill>
                    <a:srgbClr val="000000"/>
                  </a:solidFill>
                  <a:latin typeface="Times" charset="0"/>
                  <a:ea typeface="+mn-ea"/>
                </a:rPr>
                <a:t>3</a:t>
              </a:r>
              <a:endParaRPr lang="en-US" dirty="0">
                <a:solidFill>
                  <a:srgbClr val="000000"/>
                </a:solidFill>
                <a:latin typeface="Times" charset="0"/>
                <a:ea typeface="+mn-ea"/>
              </a:endParaRPr>
            </a:p>
          </p:txBody>
        </p:sp>
        <p:sp>
          <p:nvSpPr>
            <p:cNvPr id="59" name="TextBox 58">
              <a:extLst>
                <a:ext uri="{FF2B5EF4-FFF2-40B4-BE49-F238E27FC236}">
                  <a16:creationId xmlns:a16="http://schemas.microsoft.com/office/drawing/2014/main" id="{2EB3102C-F97A-45B1-A087-7C77ED04ED72}"/>
                </a:ext>
              </a:extLst>
            </p:cNvPr>
            <p:cNvSpPr txBox="1"/>
            <p:nvPr/>
          </p:nvSpPr>
          <p:spPr>
            <a:xfrm>
              <a:off x="6326621" y="4053839"/>
              <a:ext cx="300082" cy="369332"/>
            </a:xfrm>
            <a:prstGeom prst="rect">
              <a:avLst/>
            </a:prstGeom>
            <a:noFill/>
          </p:spPr>
          <p:txBody>
            <a:bodyPr wrap="none" rtlCol="0">
              <a:spAutoFit/>
            </a:bodyPr>
            <a:lstStyle/>
            <a:p>
              <a:r>
                <a:rPr lang="ro-RO" dirty="0">
                  <a:solidFill>
                    <a:srgbClr val="000000"/>
                  </a:solidFill>
                  <a:latin typeface="Times" charset="0"/>
                  <a:ea typeface="+mn-ea"/>
                </a:rPr>
                <a:t>4</a:t>
              </a:r>
              <a:endParaRPr lang="en-US" dirty="0">
                <a:solidFill>
                  <a:srgbClr val="000000"/>
                </a:solidFill>
                <a:latin typeface="Times" charset="0"/>
                <a:ea typeface="+mn-ea"/>
              </a:endParaRPr>
            </a:p>
          </p:txBody>
        </p:sp>
        <p:sp>
          <p:nvSpPr>
            <p:cNvPr id="60" name="TextBox 59">
              <a:extLst>
                <a:ext uri="{FF2B5EF4-FFF2-40B4-BE49-F238E27FC236}">
                  <a16:creationId xmlns:a16="http://schemas.microsoft.com/office/drawing/2014/main" id="{761F167F-4CC5-4630-9A98-C252B0A6DC6C}"/>
                </a:ext>
              </a:extLst>
            </p:cNvPr>
            <p:cNvSpPr txBox="1"/>
            <p:nvPr/>
          </p:nvSpPr>
          <p:spPr>
            <a:xfrm>
              <a:off x="7220308" y="4053839"/>
              <a:ext cx="1466492" cy="369332"/>
            </a:xfrm>
            <a:prstGeom prst="rect">
              <a:avLst/>
            </a:prstGeom>
            <a:noFill/>
          </p:spPr>
          <p:txBody>
            <a:bodyPr wrap="none" rtlCol="0">
              <a:spAutoFit/>
            </a:bodyPr>
            <a:lstStyle/>
            <a:p>
              <a:r>
                <a:rPr lang="ro-RO" dirty="0">
                  <a:solidFill>
                    <a:srgbClr val="000000"/>
                  </a:solidFill>
                  <a:latin typeface="Times" charset="0"/>
                  <a:ea typeface="+mn-ea"/>
                </a:rPr>
                <a:t>B(DW:=0.25)</a:t>
              </a:r>
              <a:endParaRPr lang="en-US" dirty="0">
                <a:solidFill>
                  <a:srgbClr val="000000"/>
                </a:solidFill>
                <a:latin typeface="Times" charset="0"/>
                <a:ea typeface="+mn-ea"/>
              </a:endParaRPr>
            </a:p>
          </p:txBody>
        </p:sp>
      </p:grpSp>
    </p:spTree>
    <p:extLst>
      <p:ext uri="{BB962C8B-B14F-4D97-AF65-F5344CB8AC3E}">
        <p14:creationId xmlns:p14="http://schemas.microsoft.com/office/powerpoint/2010/main" val="10025927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5E24D2-B688-4C36-8066-757E84EC124B}"/>
              </a:ext>
            </a:extLst>
          </p:cNvPr>
          <p:cNvSpPr>
            <a:spLocks noGrp="1"/>
          </p:cNvSpPr>
          <p:nvPr>
            <p:ph type="title"/>
          </p:nvPr>
        </p:nvSpPr>
        <p:spPr/>
        <p:txBody>
          <a:bodyPr/>
          <a:lstStyle/>
          <a:p>
            <a:r>
              <a:rPr lang="en-US" altLang="en-US" dirty="0" err="1"/>
              <a:t>Procese</a:t>
            </a:r>
            <a:r>
              <a:rPr lang="en-US" altLang="en-US" dirty="0"/>
              <a:t> </a:t>
            </a:r>
            <a:r>
              <a:rPr lang="en-US" altLang="en-US" dirty="0" err="1"/>
              <a:t>organizate</a:t>
            </a:r>
            <a:r>
              <a:rPr lang="en-US" altLang="en-US" dirty="0"/>
              <a:t> </a:t>
            </a:r>
            <a:r>
              <a:rPr lang="ro-RO" altLang="en-US" dirty="0"/>
              <a:t>î</a:t>
            </a:r>
            <a:r>
              <a:rPr lang="en-US" altLang="en-US" dirty="0"/>
              <a:t>n </a:t>
            </a:r>
            <a:r>
              <a:rPr lang="en-US" altLang="en-US" dirty="0" err="1"/>
              <a:t>inel</a:t>
            </a:r>
            <a:endParaRPr lang="en-US" dirty="0"/>
          </a:p>
        </p:txBody>
      </p:sp>
      <p:sp>
        <p:nvSpPr>
          <p:cNvPr id="43" name="Oval 3">
            <a:extLst>
              <a:ext uri="{FF2B5EF4-FFF2-40B4-BE49-F238E27FC236}">
                <a16:creationId xmlns:a16="http://schemas.microsoft.com/office/drawing/2014/main" id="{9F555B32-C95F-473A-86BE-C79373373E6B}"/>
              </a:ext>
            </a:extLst>
          </p:cNvPr>
          <p:cNvSpPr>
            <a:spLocks noChangeArrowheads="1"/>
          </p:cNvSpPr>
          <p:nvPr/>
        </p:nvSpPr>
        <p:spPr bwMode="auto">
          <a:xfrm>
            <a:off x="1752600" y="1778810"/>
            <a:ext cx="609600" cy="609600"/>
          </a:xfrm>
          <a:prstGeom prst="ellipse">
            <a:avLst/>
          </a:prstGeom>
          <a:noFill/>
          <a:ln w="2857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rPr>
              <a:t>P(1)</a:t>
            </a:r>
            <a:endParaRPr kumimoji="0" lang="en-US"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endParaRPr>
          </a:p>
        </p:txBody>
      </p:sp>
      <p:sp>
        <p:nvSpPr>
          <p:cNvPr id="44" name="Oval 4">
            <a:extLst>
              <a:ext uri="{FF2B5EF4-FFF2-40B4-BE49-F238E27FC236}">
                <a16:creationId xmlns:a16="http://schemas.microsoft.com/office/drawing/2014/main" id="{8B81EFD9-937C-4813-ABE9-B81CFDDDA526}"/>
              </a:ext>
            </a:extLst>
          </p:cNvPr>
          <p:cNvSpPr>
            <a:spLocks noChangeArrowheads="1"/>
          </p:cNvSpPr>
          <p:nvPr/>
        </p:nvSpPr>
        <p:spPr bwMode="auto">
          <a:xfrm>
            <a:off x="3276600" y="2617010"/>
            <a:ext cx="609600" cy="609600"/>
          </a:xfrm>
          <a:prstGeom prst="ellipse">
            <a:avLst/>
          </a:prstGeom>
          <a:noFill/>
          <a:ln w="2857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rPr>
              <a:t>P(2)</a:t>
            </a:r>
            <a:endParaRPr kumimoji="0" lang="en-US"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endParaRPr>
          </a:p>
        </p:txBody>
      </p:sp>
      <p:sp>
        <p:nvSpPr>
          <p:cNvPr id="45" name="Oval 5">
            <a:extLst>
              <a:ext uri="{FF2B5EF4-FFF2-40B4-BE49-F238E27FC236}">
                <a16:creationId xmlns:a16="http://schemas.microsoft.com/office/drawing/2014/main" id="{F6E11AED-666B-4B1A-A876-E16DB1F153B7}"/>
              </a:ext>
            </a:extLst>
          </p:cNvPr>
          <p:cNvSpPr>
            <a:spLocks noChangeArrowheads="1"/>
          </p:cNvSpPr>
          <p:nvPr/>
        </p:nvSpPr>
        <p:spPr bwMode="auto">
          <a:xfrm>
            <a:off x="3276600" y="3988610"/>
            <a:ext cx="609600" cy="609600"/>
          </a:xfrm>
          <a:prstGeom prst="ellipse">
            <a:avLst/>
          </a:prstGeom>
          <a:solidFill>
            <a:srgbClr val="FF6600"/>
          </a:solidFill>
          <a:ln w="2857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rPr>
              <a:t>P(3)</a:t>
            </a:r>
            <a:endParaRPr kumimoji="0" lang="en-US"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endParaRPr>
          </a:p>
        </p:txBody>
      </p:sp>
      <p:sp>
        <p:nvSpPr>
          <p:cNvPr id="46" name="Oval 6">
            <a:extLst>
              <a:ext uri="{FF2B5EF4-FFF2-40B4-BE49-F238E27FC236}">
                <a16:creationId xmlns:a16="http://schemas.microsoft.com/office/drawing/2014/main" id="{79C45D36-8129-41C0-95F6-A7251BF4A2A5}"/>
              </a:ext>
            </a:extLst>
          </p:cNvPr>
          <p:cNvSpPr>
            <a:spLocks noChangeArrowheads="1"/>
          </p:cNvSpPr>
          <p:nvPr/>
        </p:nvSpPr>
        <p:spPr bwMode="auto">
          <a:xfrm>
            <a:off x="1828800" y="4826810"/>
            <a:ext cx="609600" cy="609600"/>
          </a:xfrm>
          <a:prstGeom prst="ellipse">
            <a:avLst/>
          </a:prstGeom>
          <a:solidFill>
            <a:srgbClr val="FF6600"/>
          </a:solidFill>
          <a:ln w="2857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rPr>
              <a:t>P(4)</a:t>
            </a:r>
            <a:endParaRPr kumimoji="0" lang="en-US"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endParaRPr>
          </a:p>
        </p:txBody>
      </p:sp>
      <p:sp>
        <p:nvSpPr>
          <p:cNvPr id="47" name="Oval 7">
            <a:extLst>
              <a:ext uri="{FF2B5EF4-FFF2-40B4-BE49-F238E27FC236}">
                <a16:creationId xmlns:a16="http://schemas.microsoft.com/office/drawing/2014/main" id="{268C4428-4A57-4DC3-9533-B49627BFA9C1}"/>
              </a:ext>
            </a:extLst>
          </p:cNvPr>
          <p:cNvSpPr>
            <a:spLocks noChangeArrowheads="1"/>
          </p:cNvSpPr>
          <p:nvPr/>
        </p:nvSpPr>
        <p:spPr bwMode="auto">
          <a:xfrm>
            <a:off x="228600" y="4064810"/>
            <a:ext cx="609600" cy="609600"/>
          </a:xfrm>
          <a:prstGeom prst="ellipse">
            <a:avLst/>
          </a:prstGeom>
          <a:solidFill>
            <a:srgbClr val="FF6600"/>
          </a:solidFill>
          <a:ln w="2857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rPr>
              <a:t>P(5)</a:t>
            </a:r>
            <a:endParaRPr kumimoji="0" lang="en-US"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endParaRPr>
          </a:p>
        </p:txBody>
      </p:sp>
      <p:sp>
        <p:nvSpPr>
          <p:cNvPr id="48" name="Oval 8">
            <a:extLst>
              <a:ext uri="{FF2B5EF4-FFF2-40B4-BE49-F238E27FC236}">
                <a16:creationId xmlns:a16="http://schemas.microsoft.com/office/drawing/2014/main" id="{E81DC3BB-75AD-46D8-9AE2-E4DACF471DBD}"/>
              </a:ext>
            </a:extLst>
          </p:cNvPr>
          <p:cNvSpPr>
            <a:spLocks noChangeArrowheads="1"/>
          </p:cNvSpPr>
          <p:nvPr/>
        </p:nvSpPr>
        <p:spPr bwMode="auto">
          <a:xfrm>
            <a:off x="228600" y="2693210"/>
            <a:ext cx="609600" cy="609600"/>
          </a:xfrm>
          <a:prstGeom prst="ellipse">
            <a:avLst/>
          </a:prstGeom>
          <a:solidFill>
            <a:srgbClr val="FF6600"/>
          </a:solidFill>
          <a:ln w="2857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rPr>
              <a:t>P(6)</a:t>
            </a:r>
            <a:endParaRPr kumimoji="0" lang="en-US"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endParaRPr>
          </a:p>
        </p:txBody>
      </p:sp>
      <p:sp>
        <p:nvSpPr>
          <p:cNvPr id="49" name="Line 9">
            <a:extLst>
              <a:ext uri="{FF2B5EF4-FFF2-40B4-BE49-F238E27FC236}">
                <a16:creationId xmlns:a16="http://schemas.microsoft.com/office/drawing/2014/main" id="{5AB98A01-7AB8-4B6D-87AA-AA6F1ACE1E12}"/>
              </a:ext>
            </a:extLst>
          </p:cNvPr>
          <p:cNvSpPr>
            <a:spLocks noChangeShapeType="1"/>
          </p:cNvSpPr>
          <p:nvPr/>
        </p:nvSpPr>
        <p:spPr bwMode="auto">
          <a:xfrm>
            <a:off x="2362200" y="2159810"/>
            <a:ext cx="914400" cy="6096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50" name="Line 10">
            <a:extLst>
              <a:ext uri="{FF2B5EF4-FFF2-40B4-BE49-F238E27FC236}">
                <a16:creationId xmlns:a16="http://schemas.microsoft.com/office/drawing/2014/main" id="{5AFF0B63-05A6-4D02-9140-013BFABEBAF9}"/>
              </a:ext>
            </a:extLst>
          </p:cNvPr>
          <p:cNvSpPr>
            <a:spLocks noChangeShapeType="1"/>
          </p:cNvSpPr>
          <p:nvPr/>
        </p:nvSpPr>
        <p:spPr bwMode="auto">
          <a:xfrm>
            <a:off x="3581400" y="3226610"/>
            <a:ext cx="0" cy="7620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51" name="Line 11">
            <a:extLst>
              <a:ext uri="{FF2B5EF4-FFF2-40B4-BE49-F238E27FC236}">
                <a16:creationId xmlns:a16="http://schemas.microsoft.com/office/drawing/2014/main" id="{E9C8F57D-6E84-4B97-9A13-4A1C63C8C1C1}"/>
              </a:ext>
            </a:extLst>
          </p:cNvPr>
          <p:cNvSpPr>
            <a:spLocks noChangeShapeType="1"/>
          </p:cNvSpPr>
          <p:nvPr/>
        </p:nvSpPr>
        <p:spPr bwMode="auto">
          <a:xfrm flipH="1">
            <a:off x="2362200" y="4445810"/>
            <a:ext cx="990600" cy="5334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52" name="Line 12">
            <a:extLst>
              <a:ext uri="{FF2B5EF4-FFF2-40B4-BE49-F238E27FC236}">
                <a16:creationId xmlns:a16="http://schemas.microsoft.com/office/drawing/2014/main" id="{03501CCA-0E46-4496-A0FF-0CC3D36A7EA8}"/>
              </a:ext>
            </a:extLst>
          </p:cNvPr>
          <p:cNvSpPr>
            <a:spLocks noChangeShapeType="1"/>
          </p:cNvSpPr>
          <p:nvPr/>
        </p:nvSpPr>
        <p:spPr bwMode="auto">
          <a:xfrm flipH="1" flipV="1">
            <a:off x="762000" y="4522010"/>
            <a:ext cx="1066800" cy="5334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53" name="Line 13">
            <a:extLst>
              <a:ext uri="{FF2B5EF4-FFF2-40B4-BE49-F238E27FC236}">
                <a16:creationId xmlns:a16="http://schemas.microsoft.com/office/drawing/2014/main" id="{779FAB0E-7210-4732-98E2-C8F3AE640CFA}"/>
              </a:ext>
            </a:extLst>
          </p:cNvPr>
          <p:cNvSpPr>
            <a:spLocks noChangeShapeType="1"/>
          </p:cNvSpPr>
          <p:nvPr/>
        </p:nvSpPr>
        <p:spPr bwMode="auto">
          <a:xfrm flipV="1">
            <a:off x="533400" y="3302810"/>
            <a:ext cx="0" cy="7620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54" name="Line 14">
            <a:extLst>
              <a:ext uri="{FF2B5EF4-FFF2-40B4-BE49-F238E27FC236}">
                <a16:creationId xmlns:a16="http://schemas.microsoft.com/office/drawing/2014/main" id="{DEB8CE18-A479-445B-BFDC-CE425523B81A}"/>
              </a:ext>
            </a:extLst>
          </p:cNvPr>
          <p:cNvSpPr>
            <a:spLocks noChangeShapeType="1"/>
          </p:cNvSpPr>
          <p:nvPr/>
        </p:nvSpPr>
        <p:spPr bwMode="auto">
          <a:xfrm flipV="1">
            <a:off x="685800" y="2159810"/>
            <a:ext cx="1066800" cy="6096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55" name="Oval 17">
            <a:extLst>
              <a:ext uri="{FF2B5EF4-FFF2-40B4-BE49-F238E27FC236}">
                <a16:creationId xmlns:a16="http://schemas.microsoft.com/office/drawing/2014/main" id="{4918FA3E-A7B1-4087-A616-A87A10016D7F}"/>
              </a:ext>
            </a:extLst>
          </p:cNvPr>
          <p:cNvSpPr>
            <a:spLocks noChangeArrowheads="1"/>
          </p:cNvSpPr>
          <p:nvPr/>
        </p:nvSpPr>
        <p:spPr bwMode="auto">
          <a:xfrm>
            <a:off x="1752600" y="1778810"/>
            <a:ext cx="609600" cy="609600"/>
          </a:xfrm>
          <a:prstGeom prst="ellipse">
            <a:avLst/>
          </a:prstGeom>
          <a:solidFill>
            <a:srgbClr val="FF6600"/>
          </a:solidFill>
          <a:ln w="2857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rPr>
              <a:t>P(1)</a:t>
            </a:r>
            <a:endParaRPr kumimoji="0" lang="en-US"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endParaRPr>
          </a:p>
        </p:txBody>
      </p:sp>
      <p:sp>
        <p:nvSpPr>
          <p:cNvPr id="56" name="Oval 18">
            <a:extLst>
              <a:ext uri="{FF2B5EF4-FFF2-40B4-BE49-F238E27FC236}">
                <a16:creationId xmlns:a16="http://schemas.microsoft.com/office/drawing/2014/main" id="{A8E8D871-9FD2-40C9-AA02-009B8195002B}"/>
              </a:ext>
            </a:extLst>
          </p:cNvPr>
          <p:cNvSpPr>
            <a:spLocks noChangeArrowheads="1"/>
          </p:cNvSpPr>
          <p:nvPr/>
        </p:nvSpPr>
        <p:spPr bwMode="auto">
          <a:xfrm>
            <a:off x="3276600" y="2617010"/>
            <a:ext cx="609600" cy="609600"/>
          </a:xfrm>
          <a:prstGeom prst="ellipse">
            <a:avLst/>
          </a:prstGeom>
          <a:solidFill>
            <a:srgbClr val="FF6600"/>
          </a:solidFill>
          <a:ln w="2857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rPr>
              <a:t>P(2)</a:t>
            </a:r>
            <a:endParaRPr kumimoji="0" lang="en-US"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endParaRPr>
          </a:p>
        </p:txBody>
      </p:sp>
      <p:sp>
        <p:nvSpPr>
          <p:cNvPr id="57" name="Line 19">
            <a:extLst>
              <a:ext uri="{FF2B5EF4-FFF2-40B4-BE49-F238E27FC236}">
                <a16:creationId xmlns:a16="http://schemas.microsoft.com/office/drawing/2014/main" id="{627A6BCB-7AA7-492B-AB74-82FE83FCD048}"/>
              </a:ext>
            </a:extLst>
          </p:cNvPr>
          <p:cNvSpPr>
            <a:spLocks noChangeShapeType="1"/>
          </p:cNvSpPr>
          <p:nvPr/>
        </p:nvSpPr>
        <p:spPr bwMode="auto">
          <a:xfrm flipV="1">
            <a:off x="5410200" y="2159810"/>
            <a:ext cx="1066800" cy="6096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58" name="Oval 20">
            <a:extLst>
              <a:ext uri="{FF2B5EF4-FFF2-40B4-BE49-F238E27FC236}">
                <a16:creationId xmlns:a16="http://schemas.microsoft.com/office/drawing/2014/main" id="{6592B55B-4D9D-4522-9A3D-1C0BADFB6D7D}"/>
              </a:ext>
            </a:extLst>
          </p:cNvPr>
          <p:cNvSpPr>
            <a:spLocks noChangeArrowheads="1"/>
          </p:cNvSpPr>
          <p:nvPr/>
        </p:nvSpPr>
        <p:spPr bwMode="auto">
          <a:xfrm>
            <a:off x="1752600" y="1778810"/>
            <a:ext cx="609600" cy="609600"/>
          </a:xfrm>
          <a:prstGeom prst="ellipse">
            <a:avLst/>
          </a:prstGeom>
          <a:solidFill>
            <a:srgbClr val="99CCFF"/>
          </a:solidFill>
          <a:ln w="2857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rPr>
              <a:t>P(1)</a:t>
            </a:r>
            <a:endParaRPr kumimoji="0" lang="en-US"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endParaRPr>
          </a:p>
        </p:txBody>
      </p:sp>
      <p:sp>
        <p:nvSpPr>
          <p:cNvPr id="59" name="Oval 21">
            <a:extLst>
              <a:ext uri="{FF2B5EF4-FFF2-40B4-BE49-F238E27FC236}">
                <a16:creationId xmlns:a16="http://schemas.microsoft.com/office/drawing/2014/main" id="{F7005DFD-4EAF-4F1F-86F3-92B834DDA77E}"/>
              </a:ext>
            </a:extLst>
          </p:cNvPr>
          <p:cNvSpPr>
            <a:spLocks noChangeArrowheads="1"/>
          </p:cNvSpPr>
          <p:nvPr/>
        </p:nvSpPr>
        <p:spPr bwMode="auto">
          <a:xfrm>
            <a:off x="6477000" y="1778810"/>
            <a:ext cx="609600" cy="609600"/>
          </a:xfrm>
          <a:prstGeom prst="ellipse">
            <a:avLst/>
          </a:prstGeom>
          <a:noFill/>
          <a:ln w="28575">
            <a:solidFill>
              <a:srgbClr val="000000"/>
            </a:solidFill>
            <a:round/>
            <a:headEnd/>
            <a:tailEnd/>
          </a:ln>
          <a:effectLst/>
          <a:extLst>
            <a:ext uri="{909E8E84-426E-40DD-AFC4-6F175D3DCCD1}">
              <a14:hiddenFill xmlns:a14="http://schemas.microsoft.com/office/drawing/2010/main">
                <a:solidFill>
                  <a:srgbClr val="99CCFF"/>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rPr>
              <a:t>P(1)</a:t>
            </a:r>
            <a:endParaRPr kumimoji="0" lang="en-US"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endParaRPr>
          </a:p>
        </p:txBody>
      </p:sp>
      <p:sp>
        <p:nvSpPr>
          <p:cNvPr id="60" name="Oval 22">
            <a:extLst>
              <a:ext uri="{FF2B5EF4-FFF2-40B4-BE49-F238E27FC236}">
                <a16:creationId xmlns:a16="http://schemas.microsoft.com/office/drawing/2014/main" id="{2CB9DFC6-5ADD-47AF-807E-5F40A807BECD}"/>
              </a:ext>
            </a:extLst>
          </p:cNvPr>
          <p:cNvSpPr>
            <a:spLocks noChangeArrowheads="1"/>
          </p:cNvSpPr>
          <p:nvPr/>
        </p:nvSpPr>
        <p:spPr bwMode="auto">
          <a:xfrm>
            <a:off x="8001000" y="3988610"/>
            <a:ext cx="609600" cy="609600"/>
          </a:xfrm>
          <a:prstGeom prst="ellipse">
            <a:avLst/>
          </a:prstGeom>
          <a:solidFill>
            <a:srgbClr val="99CCFF"/>
          </a:solidFill>
          <a:ln w="2857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rPr>
              <a:t>P(3)</a:t>
            </a:r>
            <a:endParaRPr kumimoji="0" lang="en-US"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endParaRPr>
          </a:p>
        </p:txBody>
      </p:sp>
      <p:sp>
        <p:nvSpPr>
          <p:cNvPr id="61" name="Oval 23">
            <a:extLst>
              <a:ext uri="{FF2B5EF4-FFF2-40B4-BE49-F238E27FC236}">
                <a16:creationId xmlns:a16="http://schemas.microsoft.com/office/drawing/2014/main" id="{C86A8ACF-C2B8-45DD-949C-80C552D83FE3}"/>
              </a:ext>
            </a:extLst>
          </p:cNvPr>
          <p:cNvSpPr>
            <a:spLocks noChangeArrowheads="1"/>
          </p:cNvSpPr>
          <p:nvPr/>
        </p:nvSpPr>
        <p:spPr bwMode="auto">
          <a:xfrm>
            <a:off x="6553200" y="4826810"/>
            <a:ext cx="609600" cy="609600"/>
          </a:xfrm>
          <a:prstGeom prst="ellipse">
            <a:avLst/>
          </a:prstGeom>
          <a:solidFill>
            <a:srgbClr val="99CCFF"/>
          </a:solidFill>
          <a:ln w="2857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rPr>
              <a:t>P(4)</a:t>
            </a:r>
            <a:endParaRPr kumimoji="0" lang="en-US"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endParaRPr>
          </a:p>
        </p:txBody>
      </p:sp>
      <p:sp>
        <p:nvSpPr>
          <p:cNvPr id="62" name="Oval 24">
            <a:extLst>
              <a:ext uri="{FF2B5EF4-FFF2-40B4-BE49-F238E27FC236}">
                <a16:creationId xmlns:a16="http://schemas.microsoft.com/office/drawing/2014/main" id="{82EF9E32-D62E-45C5-9B97-F269D4CF9065}"/>
              </a:ext>
            </a:extLst>
          </p:cNvPr>
          <p:cNvSpPr>
            <a:spLocks noChangeArrowheads="1"/>
          </p:cNvSpPr>
          <p:nvPr/>
        </p:nvSpPr>
        <p:spPr bwMode="auto">
          <a:xfrm>
            <a:off x="4953000" y="4064810"/>
            <a:ext cx="609600" cy="609600"/>
          </a:xfrm>
          <a:prstGeom prst="ellipse">
            <a:avLst/>
          </a:prstGeom>
          <a:solidFill>
            <a:srgbClr val="99CCFF"/>
          </a:solidFill>
          <a:ln w="2857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rPr>
              <a:t>P(5)</a:t>
            </a:r>
            <a:endParaRPr kumimoji="0" lang="en-US"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endParaRPr>
          </a:p>
        </p:txBody>
      </p:sp>
      <p:sp>
        <p:nvSpPr>
          <p:cNvPr id="63" name="Oval 25">
            <a:extLst>
              <a:ext uri="{FF2B5EF4-FFF2-40B4-BE49-F238E27FC236}">
                <a16:creationId xmlns:a16="http://schemas.microsoft.com/office/drawing/2014/main" id="{0FD55747-61A0-4793-8216-6F2DFE8DAD1E}"/>
              </a:ext>
            </a:extLst>
          </p:cNvPr>
          <p:cNvSpPr>
            <a:spLocks noChangeArrowheads="1"/>
          </p:cNvSpPr>
          <p:nvPr/>
        </p:nvSpPr>
        <p:spPr bwMode="auto">
          <a:xfrm>
            <a:off x="4953000" y="2693210"/>
            <a:ext cx="609600" cy="609600"/>
          </a:xfrm>
          <a:prstGeom prst="ellipse">
            <a:avLst/>
          </a:prstGeom>
          <a:solidFill>
            <a:srgbClr val="99CCFF"/>
          </a:solidFill>
          <a:ln w="2857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rPr>
              <a:t>P(6)</a:t>
            </a:r>
            <a:endParaRPr kumimoji="0" lang="en-US"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endParaRPr>
          </a:p>
        </p:txBody>
      </p:sp>
      <p:sp>
        <p:nvSpPr>
          <p:cNvPr id="64" name="Line 26">
            <a:extLst>
              <a:ext uri="{FF2B5EF4-FFF2-40B4-BE49-F238E27FC236}">
                <a16:creationId xmlns:a16="http://schemas.microsoft.com/office/drawing/2014/main" id="{2D4913EE-EF5F-4BDC-96F1-9A98F6B55647}"/>
              </a:ext>
            </a:extLst>
          </p:cNvPr>
          <p:cNvSpPr>
            <a:spLocks noChangeShapeType="1"/>
          </p:cNvSpPr>
          <p:nvPr/>
        </p:nvSpPr>
        <p:spPr bwMode="auto">
          <a:xfrm>
            <a:off x="7086600" y="2159810"/>
            <a:ext cx="914400" cy="6096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65" name="Line 27">
            <a:extLst>
              <a:ext uri="{FF2B5EF4-FFF2-40B4-BE49-F238E27FC236}">
                <a16:creationId xmlns:a16="http://schemas.microsoft.com/office/drawing/2014/main" id="{A4FAB24F-CF07-4DCC-BAC9-076481544B42}"/>
              </a:ext>
            </a:extLst>
          </p:cNvPr>
          <p:cNvSpPr>
            <a:spLocks noChangeShapeType="1"/>
          </p:cNvSpPr>
          <p:nvPr/>
        </p:nvSpPr>
        <p:spPr bwMode="auto">
          <a:xfrm>
            <a:off x="8305800" y="3226610"/>
            <a:ext cx="0" cy="7620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66" name="Line 28">
            <a:extLst>
              <a:ext uri="{FF2B5EF4-FFF2-40B4-BE49-F238E27FC236}">
                <a16:creationId xmlns:a16="http://schemas.microsoft.com/office/drawing/2014/main" id="{DF139005-9FB3-48E2-815F-361715E344B7}"/>
              </a:ext>
            </a:extLst>
          </p:cNvPr>
          <p:cNvSpPr>
            <a:spLocks noChangeShapeType="1"/>
          </p:cNvSpPr>
          <p:nvPr/>
        </p:nvSpPr>
        <p:spPr bwMode="auto">
          <a:xfrm flipH="1">
            <a:off x="7086600" y="4445810"/>
            <a:ext cx="990600" cy="5334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67" name="Line 29">
            <a:extLst>
              <a:ext uri="{FF2B5EF4-FFF2-40B4-BE49-F238E27FC236}">
                <a16:creationId xmlns:a16="http://schemas.microsoft.com/office/drawing/2014/main" id="{5E8F4262-9C54-43B2-94E3-096EFA15D565}"/>
              </a:ext>
            </a:extLst>
          </p:cNvPr>
          <p:cNvSpPr>
            <a:spLocks noChangeShapeType="1"/>
          </p:cNvSpPr>
          <p:nvPr/>
        </p:nvSpPr>
        <p:spPr bwMode="auto">
          <a:xfrm flipH="1" flipV="1">
            <a:off x="5486400" y="4522010"/>
            <a:ext cx="1066800" cy="5334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68" name="Line 30">
            <a:extLst>
              <a:ext uri="{FF2B5EF4-FFF2-40B4-BE49-F238E27FC236}">
                <a16:creationId xmlns:a16="http://schemas.microsoft.com/office/drawing/2014/main" id="{179EBE90-A1E1-4B58-BCD7-95BB379E0957}"/>
              </a:ext>
            </a:extLst>
          </p:cNvPr>
          <p:cNvSpPr>
            <a:spLocks noChangeShapeType="1"/>
          </p:cNvSpPr>
          <p:nvPr/>
        </p:nvSpPr>
        <p:spPr bwMode="auto">
          <a:xfrm flipV="1">
            <a:off x="5257800" y="3302810"/>
            <a:ext cx="0" cy="7620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69" name="Oval 31">
            <a:extLst>
              <a:ext uri="{FF2B5EF4-FFF2-40B4-BE49-F238E27FC236}">
                <a16:creationId xmlns:a16="http://schemas.microsoft.com/office/drawing/2014/main" id="{5EF6CA6B-8956-42F4-B0F8-19F523992010}"/>
              </a:ext>
            </a:extLst>
          </p:cNvPr>
          <p:cNvSpPr>
            <a:spLocks noChangeArrowheads="1"/>
          </p:cNvSpPr>
          <p:nvPr/>
        </p:nvSpPr>
        <p:spPr bwMode="auto">
          <a:xfrm>
            <a:off x="8001000" y="2617010"/>
            <a:ext cx="609600" cy="609600"/>
          </a:xfrm>
          <a:prstGeom prst="ellipse">
            <a:avLst/>
          </a:prstGeom>
          <a:solidFill>
            <a:srgbClr val="99CCFF"/>
          </a:solidFill>
          <a:ln w="2857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rPr>
              <a:t>P(2)</a:t>
            </a:r>
            <a:endParaRPr kumimoji="0" lang="en-US"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endParaRPr>
          </a:p>
        </p:txBody>
      </p:sp>
      <p:sp>
        <p:nvSpPr>
          <p:cNvPr id="70" name="Text Box 32">
            <a:extLst>
              <a:ext uri="{FF2B5EF4-FFF2-40B4-BE49-F238E27FC236}">
                <a16:creationId xmlns:a16="http://schemas.microsoft.com/office/drawing/2014/main" id="{BBFE4A1E-0D01-4CB9-AC4E-D82354608AAB}"/>
              </a:ext>
            </a:extLst>
          </p:cNvPr>
          <p:cNvSpPr txBox="1">
            <a:spLocks noChangeArrowheads="1"/>
          </p:cNvSpPr>
          <p:nvPr/>
        </p:nvSpPr>
        <p:spPr bwMode="auto">
          <a:xfrm>
            <a:off x="2590800" y="2007410"/>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2400">
                <a:solidFill>
                  <a:srgbClr val="000000"/>
                </a:solidFill>
                <a:latin typeface="Times New Roman" charset="0"/>
                <a:ea typeface="ＭＳ Ｐゴシック" charset="0"/>
              </a:rPr>
              <a:t>jeton</a:t>
            </a:r>
          </a:p>
        </p:txBody>
      </p:sp>
      <p:sp>
        <p:nvSpPr>
          <p:cNvPr id="71" name="Oval 16">
            <a:extLst>
              <a:ext uri="{FF2B5EF4-FFF2-40B4-BE49-F238E27FC236}">
                <a16:creationId xmlns:a16="http://schemas.microsoft.com/office/drawing/2014/main" id="{75B9892B-4888-4624-BBB9-150752CC564B}"/>
              </a:ext>
            </a:extLst>
          </p:cNvPr>
          <p:cNvSpPr>
            <a:spLocks noChangeArrowheads="1"/>
          </p:cNvSpPr>
          <p:nvPr/>
        </p:nvSpPr>
        <p:spPr bwMode="auto">
          <a:xfrm>
            <a:off x="3276600" y="2617010"/>
            <a:ext cx="609600" cy="609600"/>
          </a:xfrm>
          <a:prstGeom prst="ellipse">
            <a:avLst/>
          </a:prstGeom>
          <a:solidFill>
            <a:srgbClr val="99CCFF"/>
          </a:solidFill>
          <a:ln w="2857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rPr>
              <a:t>P(2)</a:t>
            </a:r>
            <a:endParaRPr kumimoji="0" lang="en-US"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endParaRPr>
          </a:p>
        </p:txBody>
      </p:sp>
      <p:sp>
        <p:nvSpPr>
          <p:cNvPr id="72" name="Text Box 33">
            <a:extLst>
              <a:ext uri="{FF2B5EF4-FFF2-40B4-BE49-F238E27FC236}">
                <a16:creationId xmlns:a16="http://schemas.microsoft.com/office/drawing/2014/main" id="{7DA4AE00-1A01-442E-8666-2C8B8A9D6064}"/>
              </a:ext>
            </a:extLst>
          </p:cNvPr>
          <p:cNvSpPr txBox="1">
            <a:spLocks noChangeArrowheads="1"/>
          </p:cNvSpPr>
          <p:nvPr/>
        </p:nvSpPr>
        <p:spPr bwMode="auto">
          <a:xfrm>
            <a:off x="7391400" y="200741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2400">
                <a:solidFill>
                  <a:srgbClr val="000000"/>
                </a:solidFill>
                <a:latin typeface="Times New Roman" charset="0"/>
                <a:ea typeface="ＭＳ Ｐゴシック" charset="0"/>
              </a:rPr>
              <a:t>jeton</a:t>
            </a:r>
          </a:p>
        </p:txBody>
      </p:sp>
      <p:sp>
        <p:nvSpPr>
          <p:cNvPr id="73" name="Text Box 34">
            <a:extLst>
              <a:ext uri="{FF2B5EF4-FFF2-40B4-BE49-F238E27FC236}">
                <a16:creationId xmlns:a16="http://schemas.microsoft.com/office/drawing/2014/main" id="{DDD60C09-D40A-4767-8684-8A0850407B4B}"/>
              </a:ext>
            </a:extLst>
          </p:cNvPr>
          <p:cNvSpPr txBox="1">
            <a:spLocks noChangeArrowheads="1"/>
          </p:cNvSpPr>
          <p:nvPr/>
        </p:nvSpPr>
        <p:spPr bwMode="auto">
          <a:xfrm>
            <a:off x="8229600" y="337901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2400">
                <a:solidFill>
                  <a:srgbClr val="000000"/>
                </a:solidFill>
                <a:latin typeface="Times New Roman" charset="0"/>
                <a:ea typeface="ＭＳ Ｐゴシック" charset="0"/>
              </a:rPr>
              <a:t>jeton</a:t>
            </a:r>
          </a:p>
        </p:txBody>
      </p:sp>
      <p:sp>
        <p:nvSpPr>
          <p:cNvPr id="74" name="Text Box 35">
            <a:extLst>
              <a:ext uri="{FF2B5EF4-FFF2-40B4-BE49-F238E27FC236}">
                <a16:creationId xmlns:a16="http://schemas.microsoft.com/office/drawing/2014/main" id="{B868D929-6849-4F99-8AA4-757332B49C97}"/>
              </a:ext>
            </a:extLst>
          </p:cNvPr>
          <p:cNvSpPr txBox="1">
            <a:spLocks noChangeArrowheads="1"/>
          </p:cNvSpPr>
          <p:nvPr/>
        </p:nvSpPr>
        <p:spPr bwMode="auto">
          <a:xfrm>
            <a:off x="7391400" y="467441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2400">
                <a:solidFill>
                  <a:srgbClr val="000000"/>
                </a:solidFill>
                <a:latin typeface="Times New Roman" charset="0"/>
                <a:ea typeface="ＭＳ Ｐゴシック" charset="0"/>
              </a:rPr>
              <a:t>jeton</a:t>
            </a:r>
          </a:p>
        </p:txBody>
      </p:sp>
      <p:sp>
        <p:nvSpPr>
          <p:cNvPr id="75" name="Text Box 36">
            <a:extLst>
              <a:ext uri="{FF2B5EF4-FFF2-40B4-BE49-F238E27FC236}">
                <a16:creationId xmlns:a16="http://schemas.microsoft.com/office/drawing/2014/main" id="{3ED340A1-BC40-4565-9D82-17C74D035D94}"/>
              </a:ext>
            </a:extLst>
          </p:cNvPr>
          <p:cNvSpPr txBox="1">
            <a:spLocks noChangeArrowheads="1"/>
          </p:cNvSpPr>
          <p:nvPr/>
        </p:nvSpPr>
        <p:spPr bwMode="auto">
          <a:xfrm>
            <a:off x="5257800" y="475061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2400">
                <a:solidFill>
                  <a:srgbClr val="000000"/>
                </a:solidFill>
                <a:latin typeface="Times New Roman" charset="0"/>
                <a:ea typeface="ＭＳ Ｐゴシック" charset="0"/>
              </a:rPr>
              <a:t>jeton</a:t>
            </a:r>
          </a:p>
        </p:txBody>
      </p:sp>
      <p:sp>
        <p:nvSpPr>
          <p:cNvPr id="76" name="Text Box 37">
            <a:extLst>
              <a:ext uri="{FF2B5EF4-FFF2-40B4-BE49-F238E27FC236}">
                <a16:creationId xmlns:a16="http://schemas.microsoft.com/office/drawing/2014/main" id="{734378AB-F1A5-43A5-9594-43A1587DD208}"/>
              </a:ext>
            </a:extLst>
          </p:cNvPr>
          <p:cNvSpPr txBox="1">
            <a:spLocks noChangeArrowheads="1"/>
          </p:cNvSpPr>
          <p:nvPr/>
        </p:nvSpPr>
        <p:spPr bwMode="auto">
          <a:xfrm>
            <a:off x="5257800" y="3455210"/>
            <a:ext cx="914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2400">
                <a:solidFill>
                  <a:srgbClr val="000000"/>
                </a:solidFill>
                <a:latin typeface="Times New Roman" charset="0"/>
                <a:ea typeface="ＭＳ Ｐゴシック" charset="0"/>
              </a:rPr>
              <a:t>jeton</a:t>
            </a:r>
          </a:p>
        </p:txBody>
      </p:sp>
      <p:sp>
        <p:nvSpPr>
          <p:cNvPr id="77" name="Text Box 38">
            <a:extLst>
              <a:ext uri="{FF2B5EF4-FFF2-40B4-BE49-F238E27FC236}">
                <a16:creationId xmlns:a16="http://schemas.microsoft.com/office/drawing/2014/main" id="{2E2C45BA-62DB-4A65-9E3F-C2A98CBB6979}"/>
              </a:ext>
            </a:extLst>
          </p:cNvPr>
          <p:cNvSpPr txBox="1">
            <a:spLocks noChangeArrowheads="1"/>
          </p:cNvSpPr>
          <p:nvPr/>
        </p:nvSpPr>
        <p:spPr bwMode="auto">
          <a:xfrm>
            <a:off x="5181600" y="2007410"/>
            <a:ext cx="8382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2400">
                <a:solidFill>
                  <a:srgbClr val="000000"/>
                </a:solidFill>
                <a:latin typeface="Times New Roman" charset="0"/>
                <a:ea typeface="ＭＳ Ｐゴシック" charset="0"/>
              </a:rPr>
              <a:t>jeton</a:t>
            </a:r>
          </a:p>
        </p:txBody>
      </p:sp>
      <p:sp>
        <p:nvSpPr>
          <p:cNvPr id="78" name="Text Box 39">
            <a:extLst>
              <a:ext uri="{FF2B5EF4-FFF2-40B4-BE49-F238E27FC236}">
                <a16:creationId xmlns:a16="http://schemas.microsoft.com/office/drawing/2014/main" id="{785944A9-B550-4670-8A79-EEE926CF6ED1}"/>
              </a:ext>
            </a:extLst>
          </p:cNvPr>
          <p:cNvSpPr txBox="1">
            <a:spLocks noChangeArrowheads="1"/>
          </p:cNvSpPr>
          <p:nvPr/>
        </p:nvSpPr>
        <p:spPr bwMode="auto">
          <a:xfrm>
            <a:off x="6477000" y="1245410"/>
            <a:ext cx="1447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2400" b="1">
                <a:solidFill>
                  <a:srgbClr val="F06157"/>
                </a:solidFill>
                <a:latin typeface="Times New Roman" charset="0"/>
                <a:ea typeface="ＭＳ Ｐゴシック" charset="0"/>
              </a:rPr>
              <a:t>termina?</a:t>
            </a:r>
          </a:p>
        </p:txBody>
      </p:sp>
      <p:sp>
        <p:nvSpPr>
          <p:cNvPr id="79" name="Text Box 40">
            <a:extLst>
              <a:ext uri="{FF2B5EF4-FFF2-40B4-BE49-F238E27FC236}">
                <a16:creationId xmlns:a16="http://schemas.microsoft.com/office/drawing/2014/main" id="{05EC685E-4BA6-4564-BAF2-57C22CF54C57}"/>
              </a:ext>
            </a:extLst>
          </p:cNvPr>
          <p:cNvSpPr txBox="1">
            <a:spLocks noChangeArrowheads="1"/>
          </p:cNvSpPr>
          <p:nvPr/>
        </p:nvSpPr>
        <p:spPr bwMode="auto">
          <a:xfrm>
            <a:off x="152400" y="5969810"/>
            <a:ext cx="8763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2400">
                <a:solidFill>
                  <a:srgbClr val="F06157"/>
                </a:solidFill>
                <a:latin typeface="Times New Roman" charset="0"/>
                <a:ea typeface="ＭＳ Ｐゴシック" charset="0"/>
              </a:rPr>
              <a:t>inainte de a primi jeton, P(1) poate fi reactivat de un mesaj de la P(6)!</a:t>
            </a:r>
          </a:p>
        </p:txBody>
      </p:sp>
      <p:sp>
        <p:nvSpPr>
          <p:cNvPr id="80" name="Oval 41">
            <a:extLst>
              <a:ext uri="{FF2B5EF4-FFF2-40B4-BE49-F238E27FC236}">
                <a16:creationId xmlns:a16="http://schemas.microsoft.com/office/drawing/2014/main" id="{8B05D517-CACF-4137-9300-CFEBE905AD2B}"/>
              </a:ext>
            </a:extLst>
          </p:cNvPr>
          <p:cNvSpPr>
            <a:spLocks noChangeArrowheads="1"/>
          </p:cNvSpPr>
          <p:nvPr/>
        </p:nvSpPr>
        <p:spPr bwMode="auto">
          <a:xfrm>
            <a:off x="6477000" y="1778810"/>
            <a:ext cx="609600" cy="609600"/>
          </a:xfrm>
          <a:prstGeom prst="ellipse">
            <a:avLst/>
          </a:prstGeom>
          <a:solidFill>
            <a:srgbClr val="FF6600"/>
          </a:solidFill>
          <a:ln w="28575">
            <a:solidFill>
              <a:srgbClr val="000000"/>
            </a:solidFill>
            <a:round/>
            <a:headEnd/>
            <a:tailEn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pt-BR"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rPr>
              <a:t>P(1)</a:t>
            </a:r>
            <a:endParaRPr kumimoji="0" lang="en-US"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endParaRPr>
          </a:p>
        </p:txBody>
      </p:sp>
      <p:sp>
        <p:nvSpPr>
          <p:cNvPr id="81" name="Text Box 42">
            <a:extLst>
              <a:ext uri="{FF2B5EF4-FFF2-40B4-BE49-F238E27FC236}">
                <a16:creationId xmlns:a16="http://schemas.microsoft.com/office/drawing/2014/main" id="{60CA1F5A-4480-4B06-B619-CEBE0A82E345}"/>
              </a:ext>
            </a:extLst>
          </p:cNvPr>
          <p:cNvSpPr txBox="1">
            <a:spLocks noChangeArrowheads="1"/>
          </p:cNvSpPr>
          <p:nvPr/>
        </p:nvSpPr>
        <p:spPr bwMode="auto">
          <a:xfrm>
            <a:off x="914400" y="1321610"/>
            <a:ext cx="32766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p>
            <a:pPr>
              <a:spcBef>
                <a:spcPct val="50000"/>
              </a:spcBef>
              <a:defRPr/>
            </a:pPr>
            <a:r>
              <a:rPr lang="en-US" sz="2400">
                <a:solidFill>
                  <a:srgbClr val="000000"/>
                </a:solidFill>
                <a:latin typeface="Times New Roman" charset="0"/>
                <a:ea typeface="ＭＳ Ｐゴシック" charset="0"/>
              </a:rPr>
              <a:t>P(1) initiaza terminarea</a:t>
            </a:r>
          </a:p>
        </p:txBody>
      </p:sp>
    </p:spTree>
    <p:extLst>
      <p:ext uri="{BB962C8B-B14F-4D97-AF65-F5344CB8AC3E}">
        <p14:creationId xmlns:p14="http://schemas.microsoft.com/office/powerpoint/2010/main" val="2310698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55"/>
                                        </p:tgtEl>
                                      </p:cBhvr>
                                    </p:animEffect>
                                    <p:set>
                                      <p:cBhvr>
                                        <p:cTn id="7" dur="1" fill="hold">
                                          <p:stCondLst>
                                            <p:cond delay="499"/>
                                          </p:stCondLst>
                                        </p:cTn>
                                        <p:tgtEl>
                                          <p:spTgt spid="55"/>
                                        </p:tgtEl>
                                        <p:attrNameLst>
                                          <p:attrName>style.visibility</p:attrName>
                                        </p:attrNameLst>
                                      </p:cBhvr>
                                      <p:to>
                                        <p:strVal val="hidden"/>
                                      </p:to>
                                    </p:set>
                                  </p:childTnLst>
                                </p:cTn>
                              </p:par>
                              <p:par>
                                <p:cTn id="8" presetID="22" presetClass="entr" presetSubtype="4"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animEffect transition="in" filter="wipe(down)">
                                      <p:cBhvr>
                                        <p:cTn id="10" dur="500"/>
                                        <p:tgtEl>
                                          <p:spTgt spid="58"/>
                                        </p:tgtEl>
                                      </p:cBhvr>
                                    </p:animEffect>
                                  </p:childTnLst>
                                </p:cTn>
                              </p:par>
                              <p:par>
                                <p:cTn id="11" presetID="22" presetClass="entr" presetSubtype="4" fill="hold" grpId="0" nodeType="withEffect">
                                  <p:stCondLst>
                                    <p:cond delay="0"/>
                                  </p:stCondLst>
                                  <p:childTnLst>
                                    <p:set>
                                      <p:cBhvr>
                                        <p:cTn id="12" dur="1" fill="hold">
                                          <p:stCondLst>
                                            <p:cond delay="0"/>
                                          </p:stCondLst>
                                        </p:cTn>
                                        <p:tgtEl>
                                          <p:spTgt spid="81"/>
                                        </p:tgtEl>
                                        <p:attrNameLst>
                                          <p:attrName>style.visibility</p:attrName>
                                        </p:attrNameLst>
                                      </p:cBhvr>
                                      <p:to>
                                        <p:strVal val="visible"/>
                                      </p:to>
                                    </p:set>
                                    <p:animEffect transition="in" filter="wipe(down)">
                                      <p:cBhvr>
                                        <p:cTn id="13" dur="500"/>
                                        <p:tgtEl>
                                          <p:spTgt spid="8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4" fill="hold" grpId="0" nodeType="clickEffect">
                                  <p:stCondLst>
                                    <p:cond delay="0"/>
                                  </p:stCondLst>
                                  <p:childTnLst>
                                    <p:set>
                                      <p:cBhvr>
                                        <p:cTn id="17" dur="1" fill="hold">
                                          <p:stCondLst>
                                            <p:cond delay="0"/>
                                          </p:stCondLst>
                                        </p:cTn>
                                        <p:tgtEl>
                                          <p:spTgt spid="70"/>
                                        </p:tgtEl>
                                        <p:attrNameLst>
                                          <p:attrName>style.visibility</p:attrName>
                                        </p:attrNameLst>
                                      </p:cBhvr>
                                      <p:to>
                                        <p:strVal val="visible"/>
                                      </p:to>
                                    </p:set>
                                    <p:animEffect transition="in" filter="wipe(down)">
                                      <p:cBhvr>
                                        <p:cTn id="18" dur="500"/>
                                        <p:tgtEl>
                                          <p:spTgt spid="70"/>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4" fill="hold" grpId="0" nodeType="clickEffect">
                                  <p:stCondLst>
                                    <p:cond delay="0"/>
                                  </p:stCondLst>
                                  <p:childTnLst>
                                    <p:set>
                                      <p:cBhvr>
                                        <p:cTn id="22" dur="1" fill="hold">
                                          <p:stCondLst>
                                            <p:cond delay="0"/>
                                          </p:stCondLst>
                                        </p:cTn>
                                        <p:tgtEl>
                                          <p:spTgt spid="71"/>
                                        </p:tgtEl>
                                        <p:attrNameLst>
                                          <p:attrName>style.visibility</p:attrName>
                                        </p:attrNameLst>
                                      </p:cBhvr>
                                      <p:to>
                                        <p:strVal val="visible"/>
                                      </p:to>
                                    </p:set>
                                    <p:animEffect transition="in" filter="wipe(down)">
                                      <p:cBhvr>
                                        <p:cTn id="23" dur="500"/>
                                        <p:tgtEl>
                                          <p:spTgt spid="71"/>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4" fill="hold" grpId="0" nodeType="clickEffect">
                                  <p:stCondLst>
                                    <p:cond delay="0"/>
                                  </p:stCondLst>
                                  <p:childTnLst>
                                    <p:set>
                                      <p:cBhvr>
                                        <p:cTn id="27" dur="1" fill="hold">
                                          <p:stCondLst>
                                            <p:cond delay="0"/>
                                          </p:stCondLst>
                                        </p:cTn>
                                        <p:tgtEl>
                                          <p:spTgt spid="59"/>
                                        </p:tgtEl>
                                        <p:attrNameLst>
                                          <p:attrName>style.visibility</p:attrName>
                                        </p:attrNameLst>
                                      </p:cBhvr>
                                      <p:to>
                                        <p:strVal val="visible"/>
                                      </p:to>
                                    </p:set>
                                    <p:animEffect transition="in" filter="wipe(down)">
                                      <p:cBhvr>
                                        <p:cTn id="28" dur="500"/>
                                        <p:tgtEl>
                                          <p:spTgt spid="59"/>
                                        </p:tgtEl>
                                      </p:cBhvr>
                                    </p:animEffect>
                                  </p:childTnLst>
                                </p:cTn>
                              </p:par>
                              <p:par>
                                <p:cTn id="29" presetID="22" presetClass="entr" presetSubtype="4" fill="hold" nodeType="withEffect">
                                  <p:stCondLst>
                                    <p:cond delay="0"/>
                                  </p:stCondLst>
                                  <p:childTnLst>
                                    <p:set>
                                      <p:cBhvr>
                                        <p:cTn id="30" dur="1" fill="hold">
                                          <p:stCondLst>
                                            <p:cond delay="0"/>
                                          </p:stCondLst>
                                        </p:cTn>
                                        <p:tgtEl>
                                          <p:spTgt spid="64"/>
                                        </p:tgtEl>
                                        <p:attrNameLst>
                                          <p:attrName>style.visibility</p:attrName>
                                        </p:attrNameLst>
                                      </p:cBhvr>
                                      <p:to>
                                        <p:strVal val="visible"/>
                                      </p:to>
                                    </p:set>
                                    <p:animEffect transition="in" filter="wipe(down)">
                                      <p:cBhvr>
                                        <p:cTn id="31" dur="500"/>
                                        <p:tgtEl>
                                          <p:spTgt spid="64"/>
                                        </p:tgtEl>
                                      </p:cBhvr>
                                    </p:animEffect>
                                  </p:childTnLst>
                                </p:cTn>
                              </p:par>
                              <p:par>
                                <p:cTn id="32" presetID="22" presetClass="entr" presetSubtype="4" fill="hold" grpId="0" nodeType="withEffect">
                                  <p:stCondLst>
                                    <p:cond delay="0"/>
                                  </p:stCondLst>
                                  <p:childTnLst>
                                    <p:set>
                                      <p:cBhvr>
                                        <p:cTn id="33" dur="1" fill="hold">
                                          <p:stCondLst>
                                            <p:cond delay="0"/>
                                          </p:stCondLst>
                                        </p:cTn>
                                        <p:tgtEl>
                                          <p:spTgt spid="72"/>
                                        </p:tgtEl>
                                        <p:attrNameLst>
                                          <p:attrName>style.visibility</p:attrName>
                                        </p:attrNameLst>
                                      </p:cBhvr>
                                      <p:to>
                                        <p:strVal val="visible"/>
                                      </p:to>
                                    </p:set>
                                    <p:animEffect transition="in" filter="wipe(down)">
                                      <p:cBhvr>
                                        <p:cTn id="34" dur="500"/>
                                        <p:tgtEl>
                                          <p:spTgt spid="72"/>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69"/>
                                        </p:tgtEl>
                                        <p:attrNameLst>
                                          <p:attrName>style.visibility</p:attrName>
                                        </p:attrNameLst>
                                      </p:cBhvr>
                                      <p:to>
                                        <p:strVal val="visible"/>
                                      </p:to>
                                    </p:set>
                                    <p:animEffect transition="in" filter="wipe(down)">
                                      <p:cBhvr>
                                        <p:cTn id="37" dur="500"/>
                                        <p:tgtEl>
                                          <p:spTgt spid="69"/>
                                        </p:tgtEl>
                                      </p:cBhvr>
                                    </p:animEffect>
                                  </p:childTnLst>
                                </p:cTn>
                              </p:par>
                              <p:par>
                                <p:cTn id="38" presetID="22" presetClass="entr" presetSubtype="4" fill="hold" grpId="0" nodeType="withEffect">
                                  <p:stCondLst>
                                    <p:cond delay="0"/>
                                  </p:stCondLst>
                                  <p:childTnLst>
                                    <p:set>
                                      <p:cBhvr>
                                        <p:cTn id="39" dur="1" fill="hold">
                                          <p:stCondLst>
                                            <p:cond delay="0"/>
                                          </p:stCondLst>
                                        </p:cTn>
                                        <p:tgtEl>
                                          <p:spTgt spid="73"/>
                                        </p:tgtEl>
                                        <p:attrNameLst>
                                          <p:attrName>style.visibility</p:attrName>
                                        </p:attrNameLst>
                                      </p:cBhvr>
                                      <p:to>
                                        <p:strVal val="visible"/>
                                      </p:to>
                                    </p:set>
                                    <p:animEffect transition="in" filter="wipe(down)">
                                      <p:cBhvr>
                                        <p:cTn id="40" dur="500"/>
                                        <p:tgtEl>
                                          <p:spTgt spid="73"/>
                                        </p:tgtEl>
                                      </p:cBhvr>
                                    </p:animEffect>
                                  </p:childTnLst>
                                </p:cTn>
                              </p:par>
                              <p:par>
                                <p:cTn id="41" presetID="22" presetClass="entr" presetSubtype="4" fill="hold" nodeType="withEffect">
                                  <p:stCondLst>
                                    <p:cond delay="0"/>
                                  </p:stCondLst>
                                  <p:childTnLst>
                                    <p:set>
                                      <p:cBhvr>
                                        <p:cTn id="42" dur="1" fill="hold">
                                          <p:stCondLst>
                                            <p:cond delay="0"/>
                                          </p:stCondLst>
                                        </p:cTn>
                                        <p:tgtEl>
                                          <p:spTgt spid="65"/>
                                        </p:tgtEl>
                                        <p:attrNameLst>
                                          <p:attrName>style.visibility</p:attrName>
                                        </p:attrNameLst>
                                      </p:cBhvr>
                                      <p:to>
                                        <p:strVal val="visible"/>
                                      </p:to>
                                    </p:set>
                                    <p:animEffect transition="in" filter="wipe(down)">
                                      <p:cBhvr>
                                        <p:cTn id="43" dur="500"/>
                                        <p:tgtEl>
                                          <p:spTgt spid="65"/>
                                        </p:tgtEl>
                                      </p:cBhvr>
                                    </p:animEffect>
                                  </p:childTnLst>
                                </p:cTn>
                              </p:par>
                              <p:par>
                                <p:cTn id="44" presetID="22" presetClass="entr" presetSubtype="4" fill="hold" grpId="0" nodeType="withEffect">
                                  <p:stCondLst>
                                    <p:cond delay="0"/>
                                  </p:stCondLst>
                                  <p:childTnLst>
                                    <p:set>
                                      <p:cBhvr>
                                        <p:cTn id="45" dur="1" fill="hold">
                                          <p:stCondLst>
                                            <p:cond delay="0"/>
                                          </p:stCondLst>
                                        </p:cTn>
                                        <p:tgtEl>
                                          <p:spTgt spid="60"/>
                                        </p:tgtEl>
                                        <p:attrNameLst>
                                          <p:attrName>style.visibility</p:attrName>
                                        </p:attrNameLst>
                                      </p:cBhvr>
                                      <p:to>
                                        <p:strVal val="visible"/>
                                      </p:to>
                                    </p:set>
                                    <p:animEffect transition="in" filter="wipe(down)">
                                      <p:cBhvr>
                                        <p:cTn id="46" dur="500"/>
                                        <p:tgtEl>
                                          <p:spTgt spid="60"/>
                                        </p:tgtEl>
                                      </p:cBhvr>
                                    </p:animEffect>
                                  </p:childTnLst>
                                </p:cTn>
                              </p:par>
                              <p:par>
                                <p:cTn id="47" presetID="22" presetClass="entr" presetSubtype="4" fill="hold" nodeType="withEffect">
                                  <p:stCondLst>
                                    <p:cond delay="0"/>
                                  </p:stCondLst>
                                  <p:childTnLst>
                                    <p:set>
                                      <p:cBhvr>
                                        <p:cTn id="48" dur="1" fill="hold">
                                          <p:stCondLst>
                                            <p:cond delay="0"/>
                                          </p:stCondLst>
                                        </p:cTn>
                                        <p:tgtEl>
                                          <p:spTgt spid="66"/>
                                        </p:tgtEl>
                                        <p:attrNameLst>
                                          <p:attrName>style.visibility</p:attrName>
                                        </p:attrNameLst>
                                      </p:cBhvr>
                                      <p:to>
                                        <p:strVal val="visible"/>
                                      </p:to>
                                    </p:set>
                                    <p:animEffect transition="in" filter="wipe(down)">
                                      <p:cBhvr>
                                        <p:cTn id="49" dur="500"/>
                                        <p:tgtEl>
                                          <p:spTgt spid="66"/>
                                        </p:tgtEl>
                                      </p:cBhvr>
                                    </p:animEffect>
                                  </p:childTnLst>
                                </p:cTn>
                              </p:par>
                              <p:par>
                                <p:cTn id="50" presetID="22" presetClass="entr" presetSubtype="4" fill="hold" grpId="0" nodeType="withEffect">
                                  <p:stCondLst>
                                    <p:cond delay="0"/>
                                  </p:stCondLst>
                                  <p:childTnLst>
                                    <p:set>
                                      <p:cBhvr>
                                        <p:cTn id="51" dur="1" fill="hold">
                                          <p:stCondLst>
                                            <p:cond delay="0"/>
                                          </p:stCondLst>
                                        </p:cTn>
                                        <p:tgtEl>
                                          <p:spTgt spid="74"/>
                                        </p:tgtEl>
                                        <p:attrNameLst>
                                          <p:attrName>style.visibility</p:attrName>
                                        </p:attrNameLst>
                                      </p:cBhvr>
                                      <p:to>
                                        <p:strVal val="visible"/>
                                      </p:to>
                                    </p:set>
                                    <p:animEffect transition="in" filter="wipe(down)">
                                      <p:cBhvr>
                                        <p:cTn id="52" dur="500"/>
                                        <p:tgtEl>
                                          <p:spTgt spid="74"/>
                                        </p:tgtEl>
                                      </p:cBhvr>
                                    </p:animEffect>
                                  </p:childTnLst>
                                </p:cTn>
                              </p:par>
                              <p:par>
                                <p:cTn id="53" presetID="22" presetClass="entr" presetSubtype="4" fill="hold" grpId="0" nodeType="withEffect">
                                  <p:stCondLst>
                                    <p:cond delay="0"/>
                                  </p:stCondLst>
                                  <p:childTnLst>
                                    <p:set>
                                      <p:cBhvr>
                                        <p:cTn id="54" dur="1" fill="hold">
                                          <p:stCondLst>
                                            <p:cond delay="0"/>
                                          </p:stCondLst>
                                        </p:cTn>
                                        <p:tgtEl>
                                          <p:spTgt spid="61"/>
                                        </p:tgtEl>
                                        <p:attrNameLst>
                                          <p:attrName>style.visibility</p:attrName>
                                        </p:attrNameLst>
                                      </p:cBhvr>
                                      <p:to>
                                        <p:strVal val="visible"/>
                                      </p:to>
                                    </p:set>
                                    <p:animEffect transition="in" filter="wipe(down)">
                                      <p:cBhvr>
                                        <p:cTn id="55" dur="500"/>
                                        <p:tgtEl>
                                          <p:spTgt spid="61"/>
                                        </p:tgtEl>
                                      </p:cBhvr>
                                    </p:animEffect>
                                  </p:childTnLst>
                                </p:cTn>
                              </p:par>
                              <p:par>
                                <p:cTn id="56" presetID="22" presetClass="entr" presetSubtype="4" fill="hold" grpId="0" nodeType="withEffect">
                                  <p:stCondLst>
                                    <p:cond delay="0"/>
                                  </p:stCondLst>
                                  <p:childTnLst>
                                    <p:set>
                                      <p:cBhvr>
                                        <p:cTn id="57" dur="1" fill="hold">
                                          <p:stCondLst>
                                            <p:cond delay="0"/>
                                          </p:stCondLst>
                                        </p:cTn>
                                        <p:tgtEl>
                                          <p:spTgt spid="75"/>
                                        </p:tgtEl>
                                        <p:attrNameLst>
                                          <p:attrName>style.visibility</p:attrName>
                                        </p:attrNameLst>
                                      </p:cBhvr>
                                      <p:to>
                                        <p:strVal val="visible"/>
                                      </p:to>
                                    </p:set>
                                    <p:animEffect transition="in" filter="wipe(down)">
                                      <p:cBhvr>
                                        <p:cTn id="58" dur="500"/>
                                        <p:tgtEl>
                                          <p:spTgt spid="75"/>
                                        </p:tgtEl>
                                      </p:cBhvr>
                                    </p:animEffect>
                                  </p:childTnLst>
                                </p:cTn>
                              </p:par>
                              <p:par>
                                <p:cTn id="59" presetID="22" presetClass="entr" presetSubtype="4" fill="hold" nodeType="withEffect">
                                  <p:stCondLst>
                                    <p:cond delay="0"/>
                                  </p:stCondLst>
                                  <p:childTnLst>
                                    <p:set>
                                      <p:cBhvr>
                                        <p:cTn id="60" dur="1" fill="hold">
                                          <p:stCondLst>
                                            <p:cond delay="0"/>
                                          </p:stCondLst>
                                        </p:cTn>
                                        <p:tgtEl>
                                          <p:spTgt spid="67"/>
                                        </p:tgtEl>
                                        <p:attrNameLst>
                                          <p:attrName>style.visibility</p:attrName>
                                        </p:attrNameLst>
                                      </p:cBhvr>
                                      <p:to>
                                        <p:strVal val="visible"/>
                                      </p:to>
                                    </p:set>
                                    <p:animEffect transition="in" filter="wipe(down)">
                                      <p:cBhvr>
                                        <p:cTn id="61" dur="500"/>
                                        <p:tgtEl>
                                          <p:spTgt spid="67"/>
                                        </p:tgtEl>
                                      </p:cBhvr>
                                    </p:animEffect>
                                  </p:childTnLst>
                                </p:cTn>
                              </p:par>
                              <p:par>
                                <p:cTn id="62" presetID="22" presetClass="entr" presetSubtype="4" fill="hold" grpId="0" nodeType="withEffect">
                                  <p:stCondLst>
                                    <p:cond delay="0"/>
                                  </p:stCondLst>
                                  <p:childTnLst>
                                    <p:set>
                                      <p:cBhvr>
                                        <p:cTn id="63" dur="1" fill="hold">
                                          <p:stCondLst>
                                            <p:cond delay="0"/>
                                          </p:stCondLst>
                                        </p:cTn>
                                        <p:tgtEl>
                                          <p:spTgt spid="62"/>
                                        </p:tgtEl>
                                        <p:attrNameLst>
                                          <p:attrName>style.visibility</p:attrName>
                                        </p:attrNameLst>
                                      </p:cBhvr>
                                      <p:to>
                                        <p:strVal val="visible"/>
                                      </p:to>
                                    </p:set>
                                    <p:animEffect transition="in" filter="wipe(down)">
                                      <p:cBhvr>
                                        <p:cTn id="64" dur="500"/>
                                        <p:tgtEl>
                                          <p:spTgt spid="62"/>
                                        </p:tgtEl>
                                      </p:cBhvr>
                                    </p:animEffect>
                                  </p:childTnLst>
                                </p:cTn>
                              </p:par>
                              <p:par>
                                <p:cTn id="65" presetID="22" presetClass="entr" presetSubtype="4" fill="hold" nodeType="withEffect">
                                  <p:stCondLst>
                                    <p:cond delay="0"/>
                                  </p:stCondLst>
                                  <p:childTnLst>
                                    <p:set>
                                      <p:cBhvr>
                                        <p:cTn id="66" dur="1" fill="hold">
                                          <p:stCondLst>
                                            <p:cond delay="0"/>
                                          </p:stCondLst>
                                        </p:cTn>
                                        <p:tgtEl>
                                          <p:spTgt spid="68"/>
                                        </p:tgtEl>
                                        <p:attrNameLst>
                                          <p:attrName>style.visibility</p:attrName>
                                        </p:attrNameLst>
                                      </p:cBhvr>
                                      <p:to>
                                        <p:strVal val="visible"/>
                                      </p:to>
                                    </p:set>
                                    <p:animEffect transition="in" filter="wipe(down)">
                                      <p:cBhvr>
                                        <p:cTn id="67" dur="500"/>
                                        <p:tgtEl>
                                          <p:spTgt spid="68"/>
                                        </p:tgtEl>
                                      </p:cBhvr>
                                    </p:animEffect>
                                  </p:childTnLst>
                                </p:cTn>
                              </p:par>
                              <p:par>
                                <p:cTn id="68" presetID="22" presetClass="entr" presetSubtype="4" fill="hold" grpId="0" nodeType="withEffect">
                                  <p:stCondLst>
                                    <p:cond delay="0"/>
                                  </p:stCondLst>
                                  <p:childTnLst>
                                    <p:set>
                                      <p:cBhvr>
                                        <p:cTn id="69" dur="1" fill="hold">
                                          <p:stCondLst>
                                            <p:cond delay="0"/>
                                          </p:stCondLst>
                                        </p:cTn>
                                        <p:tgtEl>
                                          <p:spTgt spid="76"/>
                                        </p:tgtEl>
                                        <p:attrNameLst>
                                          <p:attrName>style.visibility</p:attrName>
                                        </p:attrNameLst>
                                      </p:cBhvr>
                                      <p:to>
                                        <p:strVal val="visible"/>
                                      </p:to>
                                    </p:set>
                                    <p:animEffect transition="in" filter="wipe(down)">
                                      <p:cBhvr>
                                        <p:cTn id="70" dur="500"/>
                                        <p:tgtEl>
                                          <p:spTgt spid="76"/>
                                        </p:tgtEl>
                                      </p:cBhvr>
                                    </p:animEffect>
                                  </p:childTnLst>
                                </p:cTn>
                              </p:par>
                              <p:par>
                                <p:cTn id="71" presetID="22" presetClass="entr" presetSubtype="4" fill="hold" grpId="0" nodeType="withEffect">
                                  <p:stCondLst>
                                    <p:cond delay="0"/>
                                  </p:stCondLst>
                                  <p:childTnLst>
                                    <p:set>
                                      <p:cBhvr>
                                        <p:cTn id="72" dur="1" fill="hold">
                                          <p:stCondLst>
                                            <p:cond delay="0"/>
                                          </p:stCondLst>
                                        </p:cTn>
                                        <p:tgtEl>
                                          <p:spTgt spid="63"/>
                                        </p:tgtEl>
                                        <p:attrNameLst>
                                          <p:attrName>style.visibility</p:attrName>
                                        </p:attrNameLst>
                                      </p:cBhvr>
                                      <p:to>
                                        <p:strVal val="visible"/>
                                      </p:to>
                                    </p:set>
                                    <p:animEffect transition="in" filter="wipe(down)">
                                      <p:cBhvr>
                                        <p:cTn id="73" dur="500"/>
                                        <p:tgtEl>
                                          <p:spTgt spid="63"/>
                                        </p:tgtEl>
                                      </p:cBhvr>
                                    </p:animEffect>
                                  </p:childTnLst>
                                </p:cTn>
                              </p:par>
                              <p:par>
                                <p:cTn id="74" presetID="22" presetClass="entr" presetSubtype="4" fill="hold" nodeType="withEffect">
                                  <p:stCondLst>
                                    <p:cond delay="0"/>
                                  </p:stCondLst>
                                  <p:childTnLst>
                                    <p:set>
                                      <p:cBhvr>
                                        <p:cTn id="75" dur="1" fill="hold">
                                          <p:stCondLst>
                                            <p:cond delay="0"/>
                                          </p:stCondLst>
                                        </p:cTn>
                                        <p:tgtEl>
                                          <p:spTgt spid="57"/>
                                        </p:tgtEl>
                                        <p:attrNameLst>
                                          <p:attrName>style.visibility</p:attrName>
                                        </p:attrNameLst>
                                      </p:cBhvr>
                                      <p:to>
                                        <p:strVal val="visible"/>
                                      </p:to>
                                    </p:set>
                                    <p:animEffect transition="in" filter="wipe(down)">
                                      <p:cBhvr>
                                        <p:cTn id="76" dur="500"/>
                                        <p:tgtEl>
                                          <p:spTgt spid="57"/>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grpId="0" nodeType="clickEffect">
                                  <p:stCondLst>
                                    <p:cond delay="0"/>
                                  </p:stCondLst>
                                  <p:childTnLst>
                                    <p:set>
                                      <p:cBhvr>
                                        <p:cTn id="80" dur="1" fill="hold">
                                          <p:stCondLst>
                                            <p:cond delay="0"/>
                                          </p:stCondLst>
                                        </p:cTn>
                                        <p:tgtEl>
                                          <p:spTgt spid="77"/>
                                        </p:tgtEl>
                                        <p:attrNameLst>
                                          <p:attrName>style.visibility</p:attrName>
                                        </p:attrNameLst>
                                      </p:cBhvr>
                                      <p:to>
                                        <p:strVal val="visible"/>
                                      </p:to>
                                    </p:set>
                                    <p:animEffect transition="in" filter="wipe(down)">
                                      <p:cBhvr>
                                        <p:cTn id="81" dur="500"/>
                                        <p:tgtEl>
                                          <p:spTgt spid="77"/>
                                        </p:tgtEl>
                                      </p:cBhvr>
                                    </p:animEffect>
                                  </p:childTnLst>
                                </p:cTn>
                              </p:par>
                            </p:childTnLst>
                          </p:cTn>
                        </p:par>
                      </p:childTnLst>
                    </p:cTn>
                  </p:par>
                  <p:par>
                    <p:cTn id="82" fill="hold">
                      <p:stCondLst>
                        <p:cond delay="indefinite"/>
                      </p:stCondLst>
                      <p:childTnLst>
                        <p:par>
                          <p:cTn id="83" fill="hold">
                            <p:stCondLst>
                              <p:cond delay="0"/>
                            </p:stCondLst>
                            <p:childTnLst>
                              <p:par>
                                <p:cTn id="84" presetID="22" presetClass="entr" presetSubtype="4" fill="hold" grpId="0" nodeType="clickEffect">
                                  <p:stCondLst>
                                    <p:cond delay="0"/>
                                  </p:stCondLst>
                                  <p:childTnLst>
                                    <p:set>
                                      <p:cBhvr>
                                        <p:cTn id="85" dur="1" fill="hold">
                                          <p:stCondLst>
                                            <p:cond delay="0"/>
                                          </p:stCondLst>
                                        </p:cTn>
                                        <p:tgtEl>
                                          <p:spTgt spid="78"/>
                                        </p:tgtEl>
                                        <p:attrNameLst>
                                          <p:attrName>style.visibility</p:attrName>
                                        </p:attrNameLst>
                                      </p:cBhvr>
                                      <p:to>
                                        <p:strVal val="visible"/>
                                      </p:to>
                                    </p:set>
                                    <p:animEffect transition="in" filter="wipe(down)">
                                      <p:cBhvr>
                                        <p:cTn id="86" dur="500"/>
                                        <p:tgtEl>
                                          <p:spTgt spid="78"/>
                                        </p:tgtEl>
                                      </p:cBhvr>
                                    </p:animEffect>
                                  </p:childTnLst>
                                </p:cTn>
                              </p:par>
                            </p:childTnLst>
                          </p:cTn>
                        </p:par>
                      </p:childTnLst>
                    </p:cTn>
                  </p:par>
                  <p:par>
                    <p:cTn id="87" fill="hold">
                      <p:stCondLst>
                        <p:cond delay="indefinite"/>
                      </p:stCondLst>
                      <p:childTnLst>
                        <p:par>
                          <p:cTn id="88" fill="hold">
                            <p:stCondLst>
                              <p:cond delay="0"/>
                            </p:stCondLst>
                            <p:childTnLst>
                              <p:par>
                                <p:cTn id="89" presetID="22" presetClass="entr" presetSubtype="4" fill="hold" grpId="0" nodeType="clickEffect">
                                  <p:stCondLst>
                                    <p:cond delay="0"/>
                                  </p:stCondLst>
                                  <p:childTnLst>
                                    <p:set>
                                      <p:cBhvr>
                                        <p:cTn id="90" dur="1" fill="hold">
                                          <p:stCondLst>
                                            <p:cond delay="0"/>
                                          </p:stCondLst>
                                        </p:cTn>
                                        <p:tgtEl>
                                          <p:spTgt spid="79"/>
                                        </p:tgtEl>
                                        <p:attrNameLst>
                                          <p:attrName>style.visibility</p:attrName>
                                        </p:attrNameLst>
                                      </p:cBhvr>
                                      <p:to>
                                        <p:strVal val="visible"/>
                                      </p:to>
                                    </p:set>
                                    <p:animEffect transition="in" filter="wipe(down)">
                                      <p:cBhvr>
                                        <p:cTn id="91" dur="500"/>
                                        <p:tgtEl>
                                          <p:spTgt spid="79"/>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80"/>
                                        </p:tgtEl>
                                        <p:attrNameLst>
                                          <p:attrName>style.visibility</p:attrName>
                                        </p:attrNameLst>
                                      </p:cBhvr>
                                      <p:to>
                                        <p:strVal val="visible"/>
                                      </p:to>
                                    </p:set>
                                    <p:animEffect transition="in" filter="wipe(down)">
                                      <p:cBhvr>
                                        <p:cTn id="94" dur="500"/>
                                        <p:tgtEl>
                                          <p:spTgt spid="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5" grpId="0" animBg="1"/>
      <p:bldP spid="58" grpId="0" animBg="1"/>
      <p:bldP spid="59" grpId="0" animBg="1"/>
      <p:bldP spid="60" grpId="0" animBg="1"/>
      <p:bldP spid="61" grpId="0" animBg="1"/>
      <p:bldP spid="62" grpId="0" animBg="1"/>
      <p:bldP spid="63" grpId="0" animBg="1"/>
      <p:bldP spid="69" grpId="0" animBg="1"/>
      <p:bldP spid="70" grpId="0"/>
      <p:bldP spid="71" grpId="0" animBg="1"/>
      <p:bldP spid="72" grpId="0"/>
      <p:bldP spid="73" grpId="0"/>
      <p:bldP spid="74" grpId="0"/>
      <p:bldP spid="75" grpId="0"/>
      <p:bldP spid="76" grpId="0"/>
      <p:bldP spid="77" grpId="0"/>
      <p:bldP spid="78" grpId="0"/>
      <p:bldP spid="79" grpId="0"/>
      <p:bldP spid="80" grpId="0" animBg="1"/>
      <p:bldP spid="81"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00A554-6559-432E-A01B-662B09488FDB}"/>
              </a:ext>
            </a:extLst>
          </p:cNvPr>
          <p:cNvSpPr>
            <a:spLocks noGrp="1"/>
          </p:cNvSpPr>
          <p:nvPr>
            <p:ph type="title"/>
          </p:nvPr>
        </p:nvSpPr>
        <p:spPr/>
        <p:txBody>
          <a:bodyPr/>
          <a:lstStyle/>
          <a:p>
            <a:r>
              <a:rPr lang="en-US" dirty="0" err="1"/>
              <a:t>Algoritmul</a:t>
            </a:r>
            <a:r>
              <a:rPr lang="en-US" dirty="0"/>
              <a:t> </a:t>
            </a:r>
            <a:r>
              <a:rPr lang="en-US" dirty="0" err="1"/>
              <a:t>lui</a:t>
            </a:r>
            <a:r>
              <a:rPr lang="en-US" dirty="0"/>
              <a:t> Huang</a:t>
            </a:r>
            <a:r>
              <a:rPr lang="ro-RO" dirty="0"/>
              <a:t> (4)</a:t>
            </a:r>
            <a:r>
              <a:rPr lang="en-US" dirty="0"/>
              <a:t> </a:t>
            </a:r>
            <a:br>
              <a:rPr lang="en-US" dirty="0"/>
            </a:br>
            <a:endParaRPr lang="en-US" dirty="0"/>
          </a:p>
        </p:txBody>
      </p:sp>
      <p:sp>
        <p:nvSpPr>
          <p:cNvPr id="36" name="P3">
            <a:extLst>
              <a:ext uri="{FF2B5EF4-FFF2-40B4-BE49-F238E27FC236}">
                <a16:creationId xmlns:a16="http://schemas.microsoft.com/office/drawing/2014/main" id="{3761F447-35CB-4976-BCFD-1801DB32CD12}"/>
              </a:ext>
            </a:extLst>
          </p:cNvPr>
          <p:cNvSpPr/>
          <p:nvPr/>
        </p:nvSpPr>
        <p:spPr bwMode="auto">
          <a:xfrm>
            <a:off x="3419872" y="3167214"/>
            <a:ext cx="365760" cy="365760"/>
          </a:xfrm>
          <a:prstGeom prst="ellipse">
            <a:avLst/>
          </a:prstGeom>
          <a:solidFill>
            <a:srgbClr val="F06157"/>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200" b="1" i="0" u="none" strike="noStrike" kern="0" cap="none" spc="0" normalizeH="0" baseline="0" noProof="0" dirty="0">
                <a:ln>
                  <a:noFill/>
                </a:ln>
                <a:solidFill>
                  <a:srgbClr val="FFFFFF"/>
                </a:solidFill>
                <a:effectLst/>
                <a:uLnTx/>
                <a:uFillTx/>
                <a:latin typeface="Times" charset="0"/>
                <a:ea typeface="+mn-ea"/>
                <a:cs typeface="+mn-cs"/>
              </a:rPr>
              <a:t>3</a:t>
            </a:r>
            <a:endParaRPr kumimoji="0" lang="en-US" sz="2200" b="1" i="0" u="none" strike="noStrike" kern="0" cap="none" spc="0" normalizeH="0" baseline="0" noProof="0" dirty="0">
              <a:ln>
                <a:noFill/>
              </a:ln>
              <a:solidFill>
                <a:srgbClr val="FFFFFF"/>
              </a:solidFill>
              <a:effectLst/>
              <a:uLnTx/>
              <a:uFillTx/>
              <a:latin typeface="Times" charset="0"/>
              <a:ea typeface="+mn-ea"/>
              <a:cs typeface="+mn-cs"/>
            </a:endParaRPr>
          </a:p>
        </p:txBody>
      </p:sp>
      <p:sp>
        <p:nvSpPr>
          <p:cNvPr id="37" name="P1">
            <a:extLst>
              <a:ext uri="{FF2B5EF4-FFF2-40B4-BE49-F238E27FC236}">
                <a16:creationId xmlns:a16="http://schemas.microsoft.com/office/drawing/2014/main" id="{9A34F76F-04DF-4167-B72C-2ECB4A444D17}"/>
              </a:ext>
            </a:extLst>
          </p:cNvPr>
          <p:cNvSpPr/>
          <p:nvPr/>
        </p:nvSpPr>
        <p:spPr bwMode="auto">
          <a:xfrm>
            <a:off x="1139997" y="4851702"/>
            <a:ext cx="365760" cy="365760"/>
          </a:xfrm>
          <a:prstGeom prst="ellipse">
            <a:avLst/>
          </a:prstGeom>
          <a:solidFill>
            <a:srgbClr val="0070C0"/>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200" b="1" i="0" u="none" strike="noStrike" kern="0" cap="none" spc="0" normalizeH="0" baseline="0" noProof="0" dirty="0">
                <a:ln>
                  <a:noFill/>
                </a:ln>
                <a:solidFill>
                  <a:srgbClr val="FFFFFF"/>
                </a:solidFill>
                <a:effectLst/>
                <a:uLnTx/>
                <a:uFillTx/>
                <a:latin typeface="Times" charset="0"/>
                <a:ea typeface="+mn-ea"/>
                <a:cs typeface="+mn-cs"/>
              </a:rPr>
              <a:t>1</a:t>
            </a:r>
            <a:endParaRPr kumimoji="0" lang="en-US" sz="2200" b="1" i="0" u="none" strike="noStrike" kern="0" cap="none" spc="0" normalizeH="0" baseline="0" noProof="0" dirty="0">
              <a:ln>
                <a:noFill/>
              </a:ln>
              <a:solidFill>
                <a:srgbClr val="FFFFFF"/>
              </a:solidFill>
              <a:effectLst/>
              <a:uLnTx/>
              <a:uFillTx/>
              <a:latin typeface="Times" charset="0"/>
              <a:ea typeface="+mn-ea"/>
              <a:cs typeface="+mn-cs"/>
            </a:endParaRPr>
          </a:p>
        </p:txBody>
      </p:sp>
      <p:sp>
        <p:nvSpPr>
          <p:cNvPr id="38" name="P2">
            <a:extLst>
              <a:ext uri="{FF2B5EF4-FFF2-40B4-BE49-F238E27FC236}">
                <a16:creationId xmlns:a16="http://schemas.microsoft.com/office/drawing/2014/main" id="{A1193D4E-CD86-4279-9E8D-007EE63679A4}"/>
              </a:ext>
            </a:extLst>
          </p:cNvPr>
          <p:cNvSpPr/>
          <p:nvPr/>
        </p:nvSpPr>
        <p:spPr bwMode="auto">
          <a:xfrm>
            <a:off x="3419872" y="4851702"/>
            <a:ext cx="365760" cy="365760"/>
          </a:xfrm>
          <a:prstGeom prst="ellipse">
            <a:avLst/>
          </a:prstGeom>
          <a:solidFill>
            <a:srgbClr val="F06157"/>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200" b="1" i="0" u="none" strike="noStrike" kern="0" cap="none" spc="0" normalizeH="0" baseline="0" noProof="0" dirty="0">
                <a:ln>
                  <a:noFill/>
                </a:ln>
                <a:solidFill>
                  <a:srgbClr val="FFFFFF"/>
                </a:solidFill>
                <a:effectLst/>
                <a:uLnTx/>
                <a:uFillTx/>
                <a:latin typeface="Times" charset="0"/>
                <a:ea typeface="+mn-ea"/>
                <a:cs typeface="+mn-cs"/>
              </a:rPr>
              <a:t>2</a:t>
            </a:r>
            <a:endParaRPr kumimoji="0" lang="en-US" sz="2200" b="1" i="0" u="none" strike="noStrike" kern="0" cap="none" spc="0" normalizeH="0" baseline="0" noProof="0" dirty="0">
              <a:ln>
                <a:noFill/>
              </a:ln>
              <a:solidFill>
                <a:srgbClr val="FFFFFF"/>
              </a:solidFill>
              <a:effectLst/>
              <a:uLnTx/>
              <a:uFillTx/>
              <a:latin typeface="Times" charset="0"/>
              <a:ea typeface="+mn-ea"/>
              <a:cs typeface="+mn-cs"/>
            </a:endParaRPr>
          </a:p>
        </p:txBody>
      </p:sp>
      <p:sp>
        <p:nvSpPr>
          <p:cNvPr id="39" name="P4">
            <a:extLst>
              <a:ext uri="{FF2B5EF4-FFF2-40B4-BE49-F238E27FC236}">
                <a16:creationId xmlns:a16="http://schemas.microsoft.com/office/drawing/2014/main" id="{66A47A6E-2FAA-4E0C-B83D-E11C2B561A7A}"/>
              </a:ext>
            </a:extLst>
          </p:cNvPr>
          <p:cNvSpPr/>
          <p:nvPr/>
        </p:nvSpPr>
        <p:spPr bwMode="auto">
          <a:xfrm>
            <a:off x="2687581" y="1916832"/>
            <a:ext cx="365760" cy="365760"/>
          </a:xfrm>
          <a:prstGeom prst="ellipse">
            <a:avLst/>
          </a:prstGeom>
          <a:solidFill>
            <a:srgbClr val="F06157"/>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200" b="1" i="0" u="none" strike="noStrike" kern="0" cap="none" spc="0" normalizeH="0" baseline="0" noProof="0" dirty="0">
                <a:ln>
                  <a:noFill/>
                </a:ln>
                <a:solidFill>
                  <a:srgbClr val="FFFFFF"/>
                </a:solidFill>
                <a:effectLst/>
                <a:uLnTx/>
                <a:uFillTx/>
                <a:latin typeface="Times" charset="0"/>
                <a:ea typeface="+mn-ea"/>
                <a:cs typeface="+mn-cs"/>
              </a:rPr>
              <a:t>4</a:t>
            </a:r>
            <a:endParaRPr kumimoji="0" lang="en-US" sz="2200" b="1" i="0" u="none" strike="noStrike" kern="0" cap="none" spc="0" normalizeH="0" baseline="0" noProof="0" dirty="0">
              <a:ln>
                <a:noFill/>
              </a:ln>
              <a:solidFill>
                <a:srgbClr val="FFFFFF"/>
              </a:solidFill>
              <a:effectLst/>
              <a:uLnTx/>
              <a:uFillTx/>
              <a:latin typeface="Times" charset="0"/>
              <a:ea typeface="+mn-ea"/>
              <a:cs typeface="+mn-cs"/>
            </a:endParaRPr>
          </a:p>
        </p:txBody>
      </p:sp>
      <p:sp>
        <p:nvSpPr>
          <p:cNvPr id="40" name="P5">
            <a:extLst>
              <a:ext uri="{FF2B5EF4-FFF2-40B4-BE49-F238E27FC236}">
                <a16:creationId xmlns:a16="http://schemas.microsoft.com/office/drawing/2014/main" id="{AB2C979D-E53A-4578-854F-C69EBC686F5B}"/>
              </a:ext>
            </a:extLst>
          </p:cNvPr>
          <p:cNvSpPr/>
          <p:nvPr/>
        </p:nvSpPr>
        <p:spPr bwMode="auto">
          <a:xfrm>
            <a:off x="4389120" y="1916832"/>
            <a:ext cx="365760" cy="365760"/>
          </a:xfrm>
          <a:prstGeom prst="ellipse">
            <a:avLst/>
          </a:prstGeom>
          <a:solidFill>
            <a:srgbClr val="0070C0"/>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200" b="1" i="0" u="none" strike="noStrike" kern="0" cap="none" spc="0" normalizeH="0" baseline="0" noProof="0" dirty="0">
                <a:ln>
                  <a:noFill/>
                </a:ln>
                <a:solidFill>
                  <a:srgbClr val="FFFFFF"/>
                </a:solidFill>
                <a:effectLst/>
                <a:uLnTx/>
                <a:uFillTx/>
                <a:latin typeface="Times" charset="0"/>
                <a:ea typeface="+mn-ea"/>
                <a:cs typeface="+mn-cs"/>
              </a:rPr>
              <a:t>5</a:t>
            </a:r>
            <a:endParaRPr kumimoji="0" lang="en-US" sz="2200" b="1" i="0" u="none" strike="noStrike" kern="0" cap="none" spc="0" normalizeH="0" baseline="0" noProof="0" dirty="0">
              <a:ln>
                <a:noFill/>
              </a:ln>
              <a:solidFill>
                <a:srgbClr val="FFFFFF"/>
              </a:solidFill>
              <a:effectLst/>
              <a:uLnTx/>
              <a:uFillTx/>
              <a:latin typeface="Times" charset="0"/>
              <a:ea typeface="+mn-ea"/>
              <a:cs typeface="+mn-cs"/>
            </a:endParaRPr>
          </a:p>
        </p:txBody>
      </p:sp>
      <p:sp>
        <p:nvSpPr>
          <p:cNvPr id="41" name="A">
            <a:extLst>
              <a:ext uri="{FF2B5EF4-FFF2-40B4-BE49-F238E27FC236}">
                <a16:creationId xmlns:a16="http://schemas.microsoft.com/office/drawing/2014/main" id="{A773D13A-4359-4AF7-A9BF-38DC38325BBE}"/>
              </a:ext>
            </a:extLst>
          </p:cNvPr>
          <p:cNvSpPr/>
          <p:nvPr/>
        </p:nvSpPr>
        <p:spPr bwMode="auto">
          <a:xfrm>
            <a:off x="1139997" y="3167214"/>
            <a:ext cx="365760" cy="365760"/>
          </a:xfrm>
          <a:prstGeom prst="ellipse">
            <a:avLst/>
          </a:prstGeom>
          <a:solidFill>
            <a:srgbClr val="F06157"/>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200" b="1" i="0" u="none" strike="noStrike" kern="0" cap="none" spc="0" normalizeH="0" baseline="0" noProof="0" dirty="0">
                <a:ln>
                  <a:noFill/>
                </a:ln>
                <a:solidFill>
                  <a:srgbClr val="FFFFFF"/>
                </a:solidFill>
                <a:effectLst/>
                <a:uLnTx/>
                <a:uFillTx/>
                <a:latin typeface="Times" charset="0"/>
                <a:ea typeface="+mn-ea"/>
                <a:cs typeface="+mn-cs"/>
              </a:rPr>
              <a:t>A</a:t>
            </a:r>
            <a:endParaRPr kumimoji="0" lang="en-US" sz="2200" b="1" i="0" u="none" strike="noStrike" kern="0" cap="none" spc="0" normalizeH="0" baseline="0" noProof="0" dirty="0">
              <a:ln>
                <a:noFill/>
              </a:ln>
              <a:solidFill>
                <a:srgbClr val="FFFFFF"/>
              </a:solidFill>
              <a:effectLst/>
              <a:uLnTx/>
              <a:uFillTx/>
              <a:latin typeface="Times" charset="0"/>
              <a:ea typeface="+mn-ea"/>
              <a:cs typeface="+mn-cs"/>
            </a:endParaRPr>
          </a:p>
        </p:txBody>
      </p:sp>
      <p:cxnSp>
        <p:nvCxnSpPr>
          <p:cNvPr id="42" name="Straight Connector 41">
            <a:extLst>
              <a:ext uri="{FF2B5EF4-FFF2-40B4-BE49-F238E27FC236}">
                <a16:creationId xmlns:a16="http://schemas.microsoft.com/office/drawing/2014/main" id="{F5E0AD92-6E9F-4950-B0A9-736F87DAE1E8}"/>
              </a:ext>
            </a:extLst>
          </p:cNvPr>
          <p:cNvCxnSpPr>
            <a:stCxn id="41" idx="6"/>
            <a:endCxn id="36" idx="2"/>
          </p:cNvCxnSpPr>
          <p:nvPr/>
        </p:nvCxnSpPr>
        <p:spPr bwMode="auto">
          <a:xfrm>
            <a:off x="1505757" y="3350094"/>
            <a:ext cx="1914115" cy="0"/>
          </a:xfrm>
          <a:prstGeom prst="line">
            <a:avLst/>
          </a:prstGeom>
          <a:noFill/>
          <a:ln w="25400"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cxnSp>
      <p:cxnSp>
        <p:nvCxnSpPr>
          <p:cNvPr id="43" name="Straight Connector 42">
            <a:extLst>
              <a:ext uri="{FF2B5EF4-FFF2-40B4-BE49-F238E27FC236}">
                <a16:creationId xmlns:a16="http://schemas.microsoft.com/office/drawing/2014/main" id="{4022A156-9F83-4F85-B3EE-FF86BDB633BC}"/>
              </a:ext>
            </a:extLst>
          </p:cNvPr>
          <p:cNvCxnSpPr>
            <a:stCxn id="37" idx="6"/>
            <a:endCxn id="38" idx="2"/>
          </p:cNvCxnSpPr>
          <p:nvPr/>
        </p:nvCxnSpPr>
        <p:spPr bwMode="auto">
          <a:xfrm>
            <a:off x="1505757" y="5034582"/>
            <a:ext cx="1914115" cy="0"/>
          </a:xfrm>
          <a:prstGeom prst="line">
            <a:avLst/>
          </a:prstGeom>
          <a:noFill/>
          <a:ln w="25400"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cxnSp>
      <p:cxnSp>
        <p:nvCxnSpPr>
          <p:cNvPr id="44" name="Straight Connector 43">
            <a:extLst>
              <a:ext uri="{FF2B5EF4-FFF2-40B4-BE49-F238E27FC236}">
                <a16:creationId xmlns:a16="http://schemas.microsoft.com/office/drawing/2014/main" id="{3E913E4E-B5F6-4C94-8ED4-7AB0E414C102}"/>
              </a:ext>
            </a:extLst>
          </p:cNvPr>
          <p:cNvCxnSpPr>
            <a:stCxn id="41" idx="4"/>
            <a:endCxn id="37" idx="0"/>
          </p:cNvCxnSpPr>
          <p:nvPr/>
        </p:nvCxnSpPr>
        <p:spPr bwMode="auto">
          <a:xfrm>
            <a:off x="1322877" y="3532974"/>
            <a:ext cx="0" cy="1318728"/>
          </a:xfrm>
          <a:prstGeom prst="line">
            <a:avLst/>
          </a:prstGeom>
          <a:noFill/>
          <a:ln w="25400"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cxnSp>
      <p:cxnSp>
        <p:nvCxnSpPr>
          <p:cNvPr id="45" name="Straight Connector 44">
            <a:extLst>
              <a:ext uri="{FF2B5EF4-FFF2-40B4-BE49-F238E27FC236}">
                <a16:creationId xmlns:a16="http://schemas.microsoft.com/office/drawing/2014/main" id="{F993D7E6-2665-4F21-81AE-420C9FA0738F}"/>
              </a:ext>
            </a:extLst>
          </p:cNvPr>
          <p:cNvCxnSpPr>
            <a:stCxn id="36" idx="4"/>
            <a:endCxn id="38" idx="0"/>
          </p:cNvCxnSpPr>
          <p:nvPr/>
        </p:nvCxnSpPr>
        <p:spPr bwMode="auto">
          <a:xfrm>
            <a:off x="3602752" y="3532974"/>
            <a:ext cx="0" cy="1318728"/>
          </a:xfrm>
          <a:prstGeom prst="line">
            <a:avLst/>
          </a:prstGeom>
          <a:noFill/>
          <a:ln w="25400"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cxnSp>
      <p:cxnSp>
        <p:nvCxnSpPr>
          <p:cNvPr id="46" name="Straight Connector 45">
            <a:extLst>
              <a:ext uri="{FF2B5EF4-FFF2-40B4-BE49-F238E27FC236}">
                <a16:creationId xmlns:a16="http://schemas.microsoft.com/office/drawing/2014/main" id="{1FCDE618-E520-4F30-AC6C-89CCA2E8E14D}"/>
              </a:ext>
            </a:extLst>
          </p:cNvPr>
          <p:cNvCxnSpPr>
            <a:stCxn id="39" idx="5"/>
            <a:endCxn id="36" idx="1"/>
          </p:cNvCxnSpPr>
          <p:nvPr/>
        </p:nvCxnSpPr>
        <p:spPr bwMode="auto">
          <a:xfrm>
            <a:off x="2999777" y="2229028"/>
            <a:ext cx="473659" cy="991750"/>
          </a:xfrm>
          <a:prstGeom prst="line">
            <a:avLst/>
          </a:prstGeom>
          <a:noFill/>
          <a:ln w="25400"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cxnSp>
      <p:cxnSp>
        <p:nvCxnSpPr>
          <p:cNvPr id="47" name="Straight Connector 46">
            <a:extLst>
              <a:ext uri="{FF2B5EF4-FFF2-40B4-BE49-F238E27FC236}">
                <a16:creationId xmlns:a16="http://schemas.microsoft.com/office/drawing/2014/main" id="{8D164BBA-248D-4542-A063-C81EF85BC4E6}"/>
              </a:ext>
            </a:extLst>
          </p:cNvPr>
          <p:cNvCxnSpPr>
            <a:stCxn id="40" idx="3"/>
            <a:endCxn id="36" idx="7"/>
          </p:cNvCxnSpPr>
          <p:nvPr/>
        </p:nvCxnSpPr>
        <p:spPr bwMode="auto">
          <a:xfrm flipH="1">
            <a:off x="3732068" y="2229028"/>
            <a:ext cx="710616" cy="991750"/>
          </a:xfrm>
          <a:prstGeom prst="line">
            <a:avLst/>
          </a:prstGeom>
          <a:noFill/>
          <a:ln w="25400"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cxnSp>
      <p:graphicFrame>
        <p:nvGraphicFramePr>
          <p:cNvPr id="48" name="Table 47">
            <a:extLst>
              <a:ext uri="{FF2B5EF4-FFF2-40B4-BE49-F238E27FC236}">
                <a16:creationId xmlns:a16="http://schemas.microsoft.com/office/drawing/2014/main" id="{0CE8343B-D044-4895-8107-EC0E9C3B6565}"/>
              </a:ext>
            </a:extLst>
          </p:cNvPr>
          <p:cNvGraphicFramePr>
            <a:graphicFrameLocks noGrp="1"/>
          </p:cNvGraphicFramePr>
          <p:nvPr>
            <p:extLst>
              <p:ext uri="{D42A27DB-BD31-4B8C-83A1-F6EECF244321}">
                <p14:modId xmlns:p14="http://schemas.microsoft.com/office/powerpoint/2010/main" val="3685320312"/>
              </p:ext>
            </p:extLst>
          </p:nvPr>
        </p:nvGraphicFramePr>
        <p:xfrm>
          <a:off x="4932040" y="3430338"/>
          <a:ext cx="3933786" cy="1767840"/>
        </p:xfrm>
        <a:graphic>
          <a:graphicData uri="http://schemas.openxmlformats.org/drawingml/2006/table">
            <a:tbl>
              <a:tblPr firstRow="1" bandRow="1"/>
              <a:tblGrid>
                <a:gridCol w="1008112">
                  <a:extLst>
                    <a:ext uri="{9D8B030D-6E8A-4147-A177-3AD203B41FA5}">
                      <a16:colId xmlns:a16="http://schemas.microsoft.com/office/drawing/2014/main" val="20000"/>
                    </a:ext>
                  </a:extLst>
                </a:gridCol>
                <a:gridCol w="1080120">
                  <a:extLst>
                    <a:ext uri="{9D8B030D-6E8A-4147-A177-3AD203B41FA5}">
                      <a16:colId xmlns:a16="http://schemas.microsoft.com/office/drawing/2014/main" val="20001"/>
                    </a:ext>
                  </a:extLst>
                </a:gridCol>
                <a:gridCol w="1845554">
                  <a:extLst>
                    <a:ext uri="{9D8B030D-6E8A-4147-A177-3AD203B41FA5}">
                      <a16:colId xmlns:a16="http://schemas.microsoft.com/office/drawing/2014/main" val="20002"/>
                    </a:ext>
                  </a:extLst>
                </a:gridCol>
              </a:tblGrid>
              <a:tr h="268381">
                <a:tc>
                  <a:txBody>
                    <a:bodyPr/>
                    <a:lstStyle>
                      <a:lvl1pPr marL="0" algn="l" defTabSz="914400" rtl="0" eaLnBrk="1" latinLnBrk="0" hangingPunct="1">
                        <a:defRPr sz="1800" b="1" kern="1200">
                          <a:solidFill>
                            <a:schemeClr val="lt1"/>
                          </a:solidFill>
                          <a:latin typeface="Lucida Grande"/>
                        </a:defRPr>
                      </a:lvl1pPr>
                      <a:lvl2pPr marL="457200" algn="l" defTabSz="914400" rtl="0" eaLnBrk="1" latinLnBrk="0" hangingPunct="1">
                        <a:defRPr sz="1800" b="1" kern="1200">
                          <a:solidFill>
                            <a:schemeClr val="lt1"/>
                          </a:solidFill>
                          <a:latin typeface="Lucida Grande"/>
                        </a:defRPr>
                      </a:lvl2pPr>
                      <a:lvl3pPr marL="914400" algn="l" defTabSz="914400" rtl="0" eaLnBrk="1" latinLnBrk="0" hangingPunct="1">
                        <a:defRPr sz="1800" b="1" kern="1200">
                          <a:solidFill>
                            <a:schemeClr val="lt1"/>
                          </a:solidFill>
                          <a:latin typeface="Lucida Grande"/>
                        </a:defRPr>
                      </a:lvl3pPr>
                      <a:lvl4pPr marL="1371600" algn="l" defTabSz="914400" rtl="0" eaLnBrk="1" latinLnBrk="0" hangingPunct="1">
                        <a:defRPr sz="1800" b="1" kern="1200">
                          <a:solidFill>
                            <a:schemeClr val="lt1"/>
                          </a:solidFill>
                          <a:latin typeface="Lucida Grande"/>
                        </a:defRPr>
                      </a:lvl4pPr>
                      <a:lvl5pPr marL="1828800" algn="l" defTabSz="914400" rtl="0" eaLnBrk="1" latinLnBrk="0" hangingPunct="1">
                        <a:defRPr sz="1800" b="1" kern="1200">
                          <a:solidFill>
                            <a:schemeClr val="lt1"/>
                          </a:solidFill>
                          <a:latin typeface="Lucida Grande"/>
                        </a:defRPr>
                      </a:lvl5pPr>
                      <a:lvl6pPr marL="2286000" algn="l" defTabSz="914400" rtl="0" eaLnBrk="1" latinLnBrk="0" hangingPunct="1">
                        <a:defRPr sz="1800" b="1" kern="1200">
                          <a:solidFill>
                            <a:schemeClr val="lt1"/>
                          </a:solidFill>
                          <a:latin typeface="Lucida Grande"/>
                        </a:defRPr>
                      </a:lvl6pPr>
                      <a:lvl7pPr marL="2743200" algn="l" defTabSz="914400" rtl="0" eaLnBrk="1" latinLnBrk="0" hangingPunct="1">
                        <a:defRPr sz="1800" b="1" kern="1200">
                          <a:solidFill>
                            <a:schemeClr val="lt1"/>
                          </a:solidFill>
                          <a:latin typeface="Lucida Grande"/>
                        </a:defRPr>
                      </a:lvl7pPr>
                      <a:lvl8pPr marL="3200400" algn="l" defTabSz="914400" rtl="0" eaLnBrk="1" latinLnBrk="0" hangingPunct="1">
                        <a:defRPr sz="1800" b="1" kern="1200">
                          <a:solidFill>
                            <a:schemeClr val="lt1"/>
                          </a:solidFill>
                          <a:latin typeface="Lucida Grande"/>
                        </a:defRPr>
                      </a:lvl8pPr>
                      <a:lvl9pPr marL="3657600" algn="l" defTabSz="914400" rtl="0" eaLnBrk="1" latinLnBrk="0" hangingPunct="1">
                        <a:defRPr sz="1800" b="1" kern="1200">
                          <a:solidFill>
                            <a:schemeClr val="lt1"/>
                          </a:solidFill>
                          <a:latin typeface="Lucida Grande"/>
                        </a:defRPr>
                      </a:lvl9pPr>
                    </a:lstStyle>
                    <a:p>
                      <a:pPr algn="ctr"/>
                      <a:r>
                        <a:rPr lang="ro-RO" sz="1400" dirty="0"/>
                        <a:t>Sursă</a:t>
                      </a:r>
                      <a:endParaRPr lang="en-US" sz="1400" dirty="0"/>
                    </a:p>
                  </a:txBody>
                  <a:tcPr>
                    <a:lnL w="12700" cmpd="sng">
                      <a:solidFill>
                        <a:srgbClr val="B3D1F0"/>
                      </a:solidFill>
                    </a:lnL>
                    <a:lnR w="12700" cmpd="sng">
                      <a:solidFill>
                        <a:srgbClr val="B3D1F0"/>
                      </a:solidFill>
                    </a:lnR>
                    <a:lnT w="12700" cmpd="sng">
                      <a:solidFill>
                        <a:srgbClr val="B3D1F0"/>
                      </a:solidFill>
                    </a:lnT>
                    <a:lnB w="38100" cmpd="sng">
                      <a:solidFill>
                        <a:srgbClr val="B3D1F0"/>
                      </a:solidFill>
                    </a:lnB>
                    <a:lnTlToBr w="12700" cmpd="sng">
                      <a:noFill/>
                      <a:prstDash val="solid"/>
                    </a:lnTlToBr>
                    <a:lnBlToTr w="12700" cmpd="sng">
                      <a:noFill/>
                      <a:prstDash val="solid"/>
                    </a:lnBlToTr>
                    <a:solidFill>
                      <a:srgbClr val="3568C7"/>
                    </a:solidFill>
                  </a:tcPr>
                </a:tc>
                <a:tc>
                  <a:txBody>
                    <a:bodyPr/>
                    <a:lstStyle>
                      <a:lvl1pPr marL="0" algn="l" defTabSz="914400" rtl="0" eaLnBrk="1" latinLnBrk="0" hangingPunct="1">
                        <a:defRPr sz="1800" b="1" kern="1200">
                          <a:solidFill>
                            <a:schemeClr val="lt1"/>
                          </a:solidFill>
                          <a:latin typeface="Lucida Grande"/>
                        </a:defRPr>
                      </a:lvl1pPr>
                      <a:lvl2pPr marL="457200" algn="l" defTabSz="914400" rtl="0" eaLnBrk="1" latinLnBrk="0" hangingPunct="1">
                        <a:defRPr sz="1800" b="1" kern="1200">
                          <a:solidFill>
                            <a:schemeClr val="lt1"/>
                          </a:solidFill>
                          <a:latin typeface="Lucida Grande"/>
                        </a:defRPr>
                      </a:lvl2pPr>
                      <a:lvl3pPr marL="914400" algn="l" defTabSz="914400" rtl="0" eaLnBrk="1" latinLnBrk="0" hangingPunct="1">
                        <a:defRPr sz="1800" b="1" kern="1200">
                          <a:solidFill>
                            <a:schemeClr val="lt1"/>
                          </a:solidFill>
                          <a:latin typeface="Lucida Grande"/>
                        </a:defRPr>
                      </a:lvl3pPr>
                      <a:lvl4pPr marL="1371600" algn="l" defTabSz="914400" rtl="0" eaLnBrk="1" latinLnBrk="0" hangingPunct="1">
                        <a:defRPr sz="1800" b="1" kern="1200">
                          <a:solidFill>
                            <a:schemeClr val="lt1"/>
                          </a:solidFill>
                          <a:latin typeface="Lucida Grande"/>
                        </a:defRPr>
                      </a:lvl4pPr>
                      <a:lvl5pPr marL="1828800" algn="l" defTabSz="914400" rtl="0" eaLnBrk="1" latinLnBrk="0" hangingPunct="1">
                        <a:defRPr sz="1800" b="1" kern="1200">
                          <a:solidFill>
                            <a:schemeClr val="lt1"/>
                          </a:solidFill>
                          <a:latin typeface="Lucida Grande"/>
                        </a:defRPr>
                      </a:lvl5pPr>
                      <a:lvl6pPr marL="2286000" algn="l" defTabSz="914400" rtl="0" eaLnBrk="1" latinLnBrk="0" hangingPunct="1">
                        <a:defRPr sz="1800" b="1" kern="1200">
                          <a:solidFill>
                            <a:schemeClr val="lt1"/>
                          </a:solidFill>
                          <a:latin typeface="Lucida Grande"/>
                        </a:defRPr>
                      </a:lvl6pPr>
                      <a:lvl7pPr marL="2743200" algn="l" defTabSz="914400" rtl="0" eaLnBrk="1" latinLnBrk="0" hangingPunct="1">
                        <a:defRPr sz="1800" b="1" kern="1200">
                          <a:solidFill>
                            <a:schemeClr val="lt1"/>
                          </a:solidFill>
                          <a:latin typeface="Lucida Grande"/>
                        </a:defRPr>
                      </a:lvl7pPr>
                      <a:lvl8pPr marL="3200400" algn="l" defTabSz="914400" rtl="0" eaLnBrk="1" latinLnBrk="0" hangingPunct="1">
                        <a:defRPr sz="1800" b="1" kern="1200">
                          <a:solidFill>
                            <a:schemeClr val="lt1"/>
                          </a:solidFill>
                          <a:latin typeface="Lucida Grande"/>
                        </a:defRPr>
                      </a:lvl8pPr>
                      <a:lvl9pPr marL="3657600" algn="l" defTabSz="914400" rtl="0" eaLnBrk="1" latinLnBrk="0" hangingPunct="1">
                        <a:defRPr sz="1800" b="1" kern="1200">
                          <a:solidFill>
                            <a:schemeClr val="lt1"/>
                          </a:solidFill>
                          <a:latin typeface="Lucida Grande"/>
                        </a:defRPr>
                      </a:lvl9pPr>
                    </a:lstStyle>
                    <a:p>
                      <a:pPr algn="ctr"/>
                      <a:r>
                        <a:rPr lang="ro-RO" sz="1400" dirty="0"/>
                        <a:t>Destinație</a:t>
                      </a:r>
                      <a:endParaRPr lang="en-US" sz="1400" dirty="0"/>
                    </a:p>
                  </a:txBody>
                  <a:tcPr>
                    <a:lnL w="12700" cmpd="sng">
                      <a:solidFill>
                        <a:srgbClr val="B3D1F0"/>
                      </a:solidFill>
                    </a:lnL>
                    <a:lnR w="12700" cmpd="sng">
                      <a:solidFill>
                        <a:srgbClr val="B3D1F0"/>
                      </a:solidFill>
                    </a:lnR>
                    <a:lnT w="12700" cmpd="sng">
                      <a:solidFill>
                        <a:srgbClr val="B3D1F0"/>
                      </a:solidFill>
                    </a:lnT>
                    <a:lnB w="38100" cmpd="sng">
                      <a:solidFill>
                        <a:srgbClr val="B3D1F0"/>
                      </a:solidFill>
                    </a:lnB>
                    <a:lnTlToBr w="12700" cmpd="sng">
                      <a:noFill/>
                      <a:prstDash val="solid"/>
                    </a:lnTlToBr>
                    <a:lnBlToTr w="12700" cmpd="sng">
                      <a:noFill/>
                      <a:prstDash val="solid"/>
                    </a:lnBlToTr>
                    <a:solidFill>
                      <a:srgbClr val="3568C7"/>
                    </a:solidFill>
                  </a:tcPr>
                </a:tc>
                <a:tc>
                  <a:txBody>
                    <a:bodyPr/>
                    <a:lstStyle>
                      <a:lvl1pPr marL="0" algn="l" defTabSz="914400" rtl="0" eaLnBrk="1" latinLnBrk="0" hangingPunct="1">
                        <a:defRPr sz="1800" b="1" kern="1200">
                          <a:solidFill>
                            <a:schemeClr val="lt1"/>
                          </a:solidFill>
                          <a:latin typeface="Lucida Grande"/>
                        </a:defRPr>
                      </a:lvl1pPr>
                      <a:lvl2pPr marL="457200" algn="l" defTabSz="914400" rtl="0" eaLnBrk="1" latinLnBrk="0" hangingPunct="1">
                        <a:defRPr sz="1800" b="1" kern="1200">
                          <a:solidFill>
                            <a:schemeClr val="lt1"/>
                          </a:solidFill>
                          <a:latin typeface="Lucida Grande"/>
                        </a:defRPr>
                      </a:lvl2pPr>
                      <a:lvl3pPr marL="914400" algn="l" defTabSz="914400" rtl="0" eaLnBrk="1" latinLnBrk="0" hangingPunct="1">
                        <a:defRPr sz="1800" b="1" kern="1200">
                          <a:solidFill>
                            <a:schemeClr val="lt1"/>
                          </a:solidFill>
                          <a:latin typeface="Lucida Grande"/>
                        </a:defRPr>
                      </a:lvl3pPr>
                      <a:lvl4pPr marL="1371600" algn="l" defTabSz="914400" rtl="0" eaLnBrk="1" latinLnBrk="0" hangingPunct="1">
                        <a:defRPr sz="1800" b="1" kern="1200">
                          <a:solidFill>
                            <a:schemeClr val="lt1"/>
                          </a:solidFill>
                          <a:latin typeface="Lucida Grande"/>
                        </a:defRPr>
                      </a:lvl4pPr>
                      <a:lvl5pPr marL="1828800" algn="l" defTabSz="914400" rtl="0" eaLnBrk="1" latinLnBrk="0" hangingPunct="1">
                        <a:defRPr sz="1800" b="1" kern="1200">
                          <a:solidFill>
                            <a:schemeClr val="lt1"/>
                          </a:solidFill>
                          <a:latin typeface="Lucida Grande"/>
                        </a:defRPr>
                      </a:lvl5pPr>
                      <a:lvl6pPr marL="2286000" algn="l" defTabSz="914400" rtl="0" eaLnBrk="1" latinLnBrk="0" hangingPunct="1">
                        <a:defRPr sz="1800" b="1" kern="1200">
                          <a:solidFill>
                            <a:schemeClr val="lt1"/>
                          </a:solidFill>
                          <a:latin typeface="Lucida Grande"/>
                        </a:defRPr>
                      </a:lvl6pPr>
                      <a:lvl7pPr marL="2743200" algn="l" defTabSz="914400" rtl="0" eaLnBrk="1" latinLnBrk="0" hangingPunct="1">
                        <a:defRPr sz="1800" b="1" kern="1200">
                          <a:solidFill>
                            <a:schemeClr val="lt1"/>
                          </a:solidFill>
                          <a:latin typeface="Lucida Grande"/>
                        </a:defRPr>
                      </a:lvl7pPr>
                      <a:lvl8pPr marL="3200400" algn="l" defTabSz="914400" rtl="0" eaLnBrk="1" latinLnBrk="0" hangingPunct="1">
                        <a:defRPr sz="1800" b="1" kern="1200">
                          <a:solidFill>
                            <a:schemeClr val="lt1"/>
                          </a:solidFill>
                          <a:latin typeface="Lucida Grande"/>
                        </a:defRPr>
                      </a:lvl8pPr>
                      <a:lvl9pPr marL="3657600" algn="l" defTabSz="914400" rtl="0" eaLnBrk="1" latinLnBrk="0" hangingPunct="1">
                        <a:defRPr sz="1800" b="1" kern="1200">
                          <a:solidFill>
                            <a:schemeClr val="lt1"/>
                          </a:solidFill>
                          <a:latin typeface="Lucida Grande"/>
                        </a:defRPr>
                      </a:lvl9pPr>
                    </a:lstStyle>
                    <a:p>
                      <a:pPr algn="ctr"/>
                      <a:r>
                        <a:rPr lang="ro-RO" sz="1400" dirty="0"/>
                        <a:t>Mesaj</a:t>
                      </a:r>
                      <a:endParaRPr lang="en-US" sz="1400" dirty="0"/>
                    </a:p>
                  </a:txBody>
                  <a:tcPr>
                    <a:lnL w="12700" cmpd="sng">
                      <a:solidFill>
                        <a:srgbClr val="B3D1F0"/>
                      </a:solidFill>
                    </a:lnL>
                    <a:lnR w="12700" cmpd="sng">
                      <a:solidFill>
                        <a:srgbClr val="B3D1F0"/>
                      </a:solidFill>
                    </a:lnR>
                    <a:lnT w="12700" cmpd="sng">
                      <a:solidFill>
                        <a:srgbClr val="B3D1F0"/>
                      </a:solidFill>
                    </a:lnT>
                    <a:lnB w="38100" cmpd="sng">
                      <a:solidFill>
                        <a:srgbClr val="B3D1F0"/>
                      </a:solidFill>
                    </a:lnB>
                    <a:lnTlToBr w="12700" cmpd="sng">
                      <a:noFill/>
                      <a:prstDash val="solid"/>
                    </a:lnTlToBr>
                    <a:lnBlToTr w="12700" cmpd="sng">
                      <a:noFill/>
                      <a:prstDash val="solid"/>
                    </a:lnBlToTr>
                    <a:solidFill>
                      <a:srgbClr val="3568C7"/>
                    </a:solidFill>
                  </a:tcPr>
                </a:tc>
                <a:extLst>
                  <a:ext uri="{0D108BD9-81ED-4DB2-BD59-A6C34878D82A}">
                    <a16:rowId xmlns:a16="http://schemas.microsoft.com/office/drawing/2014/main" val="10000"/>
                  </a:ext>
                </a:extLst>
              </a:tr>
              <a:tr h="268381">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pPr algn="ctr"/>
                      <a:endParaRPr lang="en-US" sz="1600" dirty="0"/>
                    </a:p>
                  </a:txBody>
                  <a:tcPr>
                    <a:lnL w="12700" cmpd="sng">
                      <a:solidFill>
                        <a:srgbClr val="B3D1F0"/>
                      </a:solidFill>
                    </a:lnL>
                    <a:lnR w="12700" cmpd="sng">
                      <a:solidFill>
                        <a:srgbClr val="B3D1F0"/>
                      </a:solidFill>
                    </a:lnR>
                    <a:lnT w="381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40000"/>
                      </a:srgbClr>
                    </a:solidFill>
                  </a:tcPr>
                </a:tc>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pPr algn="ctr"/>
                      <a:endParaRPr lang="en-US" sz="1400" dirty="0"/>
                    </a:p>
                  </a:txBody>
                  <a:tcPr>
                    <a:lnL w="12700" cmpd="sng">
                      <a:solidFill>
                        <a:srgbClr val="B3D1F0"/>
                      </a:solidFill>
                    </a:lnL>
                    <a:lnR w="12700" cmpd="sng">
                      <a:solidFill>
                        <a:srgbClr val="B3D1F0"/>
                      </a:solidFill>
                    </a:lnR>
                    <a:lnT w="381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40000"/>
                      </a:srgbClr>
                    </a:solidFill>
                  </a:tcPr>
                </a:tc>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pPr algn="ctr"/>
                      <a:endParaRPr lang="en-US" sz="1400" dirty="0"/>
                    </a:p>
                  </a:txBody>
                  <a:tcPr>
                    <a:lnL w="12700" cmpd="sng">
                      <a:solidFill>
                        <a:srgbClr val="B3D1F0"/>
                      </a:solidFill>
                    </a:lnL>
                    <a:lnR w="12700" cmpd="sng">
                      <a:solidFill>
                        <a:srgbClr val="B3D1F0"/>
                      </a:solidFill>
                    </a:lnR>
                    <a:lnT w="381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40000"/>
                      </a:srgbClr>
                    </a:solidFill>
                  </a:tcPr>
                </a:tc>
                <a:extLst>
                  <a:ext uri="{0D108BD9-81ED-4DB2-BD59-A6C34878D82A}">
                    <a16:rowId xmlns:a16="http://schemas.microsoft.com/office/drawing/2014/main" val="10001"/>
                  </a:ext>
                </a:extLst>
              </a:tr>
              <a:tr h="268381">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endParaRPr lang="en-US" sz="1400" dirty="0"/>
                    </a:p>
                  </a:txBody>
                  <a:tcPr>
                    <a:lnL w="12700" cmpd="sng">
                      <a:solidFill>
                        <a:srgbClr val="B3D1F0"/>
                      </a:solidFill>
                    </a:lnL>
                    <a:lnR w="12700" cmpd="sng">
                      <a:solidFill>
                        <a:srgbClr val="B3D1F0"/>
                      </a:solidFill>
                    </a:lnR>
                    <a:lnT w="127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20000"/>
                      </a:srgbClr>
                    </a:solidFill>
                  </a:tcPr>
                </a:tc>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endParaRPr lang="en-US" sz="1400"/>
                    </a:p>
                  </a:txBody>
                  <a:tcPr>
                    <a:lnL w="12700" cmpd="sng">
                      <a:solidFill>
                        <a:srgbClr val="B3D1F0"/>
                      </a:solidFill>
                    </a:lnL>
                    <a:lnR w="12700" cmpd="sng">
                      <a:solidFill>
                        <a:srgbClr val="B3D1F0"/>
                      </a:solidFill>
                    </a:lnR>
                    <a:lnT w="127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20000"/>
                      </a:srgbClr>
                    </a:solidFill>
                  </a:tcPr>
                </a:tc>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endParaRPr lang="en-US" sz="1400" dirty="0"/>
                    </a:p>
                  </a:txBody>
                  <a:tcPr>
                    <a:lnL w="12700" cmpd="sng">
                      <a:solidFill>
                        <a:srgbClr val="B3D1F0"/>
                      </a:solidFill>
                    </a:lnL>
                    <a:lnR w="12700" cmpd="sng">
                      <a:solidFill>
                        <a:srgbClr val="B3D1F0"/>
                      </a:solidFill>
                    </a:lnR>
                    <a:lnT w="127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20000"/>
                      </a:srgbClr>
                    </a:solidFill>
                  </a:tcPr>
                </a:tc>
                <a:extLst>
                  <a:ext uri="{0D108BD9-81ED-4DB2-BD59-A6C34878D82A}">
                    <a16:rowId xmlns:a16="http://schemas.microsoft.com/office/drawing/2014/main" val="10002"/>
                  </a:ext>
                </a:extLst>
              </a:tr>
              <a:tr h="268381">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endParaRPr lang="en-US" sz="1400" dirty="0"/>
                    </a:p>
                  </a:txBody>
                  <a:tcPr>
                    <a:lnL w="12700" cmpd="sng">
                      <a:solidFill>
                        <a:srgbClr val="B3D1F0"/>
                      </a:solidFill>
                    </a:lnL>
                    <a:lnR w="12700" cmpd="sng">
                      <a:solidFill>
                        <a:srgbClr val="B3D1F0"/>
                      </a:solidFill>
                    </a:lnR>
                    <a:lnT w="127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40000"/>
                      </a:srgbClr>
                    </a:solidFill>
                  </a:tcPr>
                </a:tc>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endParaRPr lang="en-US" sz="1400"/>
                    </a:p>
                  </a:txBody>
                  <a:tcPr>
                    <a:lnL w="12700" cmpd="sng">
                      <a:solidFill>
                        <a:srgbClr val="B3D1F0"/>
                      </a:solidFill>
                    </a:lnL>
                    <a:lnR w="12700" cmpd="sng">
                      <a:solidFill>
                        <a:srgbClr val="B3D1F0"/>
                      </a:solidFill>
                    </a:lnR>
                    <a:lnT w="127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40000"/>
                      </a:srgbClr>
                    </a:solidFill>
                  </a:tcPr>
                </a:tc>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endParaRPr lang="en-US" sz="1400"/>
                    </a:p>
                  </a:txBody>
                  <a:tcPr>
                    <a:lnL w="12700" cmpd="sng">
                      <a:solidFill>
                        <a:srgbClr val="B3D1F0"/>
                      </a:solidFill>
                    </a:lnL>
                    <a:lnR w="12700" cmpd="sng">
                      <a:solidFill>
                        <a:srgbClr val="B3D1F0"/>
                      </a:solidFill>
                    </a:lnR>
                    <a:lnT w="127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40000"/>
                      </a:srgbClr>
                    </a:solidFill>
                  </a:tcPr>
                </a:tc>
                <a:extLst>
                  <a:ext uri="{0D108BD9-81ED-4DB2-BD59-A6C34878D82A}">
                    <a16:rowId xmlns:a16="http://schemas.microsoft.com/office/drawing/2014/main" val="10003"/>
                  </a:ext>
                </a:extLst>
              </a:tr>
              <a:tr h="268381">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endParaRPr lang="en-US" sz="1400"/>
                    </a:p>
                  </a:txBody>
                  <a:tcPr>
                    <a:lnL w="12700" cmpd="sng">
                      <a:solidFill>
                        <a:srgbClr val="B3D1F0"/>
                      </a:solidFill>
                    </a:lnL>
                    <a:lnR w="12700" cmpd="sng">
                      <a:solidFill>
                        <a:srgbClr val="B3D1F0"/>
                      </a:solidFill>
                    </a:lnR>
                    <a:lnT w="127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20000"/>
                      </a:srgbClr>
                    </a:solidFill>
                  </a:tcPr>
                </a:tc>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endParaRPr lang="en-US" sz="1400"/>
                    </a:p>
                  </a:txBody>
                  <a:tcPr>
                    <a:lnL w="12700" cmpd="sng">
                      <a:solidFill>
                        <a:srgbClr val="B3D1F0"/>
                      </a:solidFill>
                    </a:lnL>
                    <a:lnR w="12700" cmpd="sng">
                      <a:solidFill>
                        <a:srgbClr val="B3D1F0"/>
                      </a:solidFill>
                    </a:lnR>
                    <a:lnT w="127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20000"/>
                      </a:srgbClr>
                    </a:solidFill>
                  </a:tcPr>
                </a:tc>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endParaRPr lang="en-US" sz="1400" dirty="0"/>
                    </a:p>
                  </a:txBody>
                  <a:tcPr>
                    <a:lnL w="12700" cmpd="sng">
                      <a:solidFill>
                        <a:srgbClr val="B3D1F0"/>
                      </a:solidFill>
                    </a:lnL>
                    <a:lnR w="12700" cmpd="sng">
                      <a:solidFill>
                        <a:srgbClr val="B3D1F0"/>
                      </a:solidFill>
                    </a:lnR>
                    <a:lnT w="127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20000"/>
                      </a:srgbClr>
                    </a:solidFill>
                  </a:tcPr>
                </a:tc>
                <a:extLst>
                  <a:ext uri="{0D108BD9-81ED-4DB2-BD59-A6C34878D82A}">
                    <a16:rowId xmlns:a16="http://schemas.microsoft.com/office/drawing/2014/main" val="10004"/>
                  </a:ext>
                </a:extLst>
              </a:tr>
            </a:tbl>
          </a:graphicData>
        </a:graphic>
      </p:graphicFrame>
      <p:sp>
        <p:nvSpPr>
          <p:cNvPr id="49" name="A-1">
            <a:extLst>
              <a:ext uri="{FF2B5EF4-FFF2-40B4-BE49-F238E27FC236}">
                <a16:creationId xmlns:a16="http://schemas.microsoft.com/office/drawing/2014/main" id="{B60B8ED0-69D5-4790-9A0D-0A7F1E03D1A4}"/>
              </a:ext>
            </a:extLst>
          </p:cNvPr>
          <p:cNvSpPr txBox="1"/>
          <p:nvPr/>
        </p:nvSpPr>
        <p:spPr>
          <a:xfrm>
            <a:off x="457200" y="3119261"/>
            <a:ext cx="723275" cy="461665"/>
          </a:xfrm>
          <a:prstGeom prst="rect">
            <a:avLst/>
          </a:prstGeom>
          <a:noFill/>
        </p:spPr>
        <p:txBody>
          <a:bodyPr wrap="none" rtlCol="0">
            <a:spAutoFit/>
          </a:bodyPr>
          <a:lstStyle/>
          <a:p>
            <a:r>
              <a:rPr lang="ro-RO" sz="2400" dirty="0">
                <a:solidFill>
                  <a:srgbClr val="000000"/>
                </a:solidFill>
                <a:latin typeface="Times" charset="0"/>
                <a:ea typeface="+mn-ea"/>
              </a:rPr>
              <a:t>0.25</a:t>
            </a:r>
            <a:endParaRPr lang="en-US" sz="2400" dirty="0">
              <a:solidFill>
                <a:srgbClr val="000000"/>
              </a:solidFill>
              <a:latin typeface="Times" charset="0"/>
              <a:ea typeface="+mn-ea"/>
            </a:endParaRPr>
          </a:p>
        </p:txBody>
      </p:sp>
      <p:sp>
        <p:nvSpPr>
          <p:cNvPr id="50" name="P1-0">
            <a:extLst>
              <a:ext uri="{FF2B5EF4-FFF2-40B4-BE49-F238E27FC236}">
                <a16:creationId xmlns:a16="http://schemas.microsoft.com/office/drawing/2014/main" id="{642AC9E2-9F01-4B05-AEAE-04ACEAFA0F67}"/>
              </a:ext>
            </a:extLst>
          </p:cNvPr>
          <p:cNvSpPr txBox="1"/>
          <p:nvPr/>
        </p:nvSpPr>
        <p:spPr>
          <a:xfrm>
            <a:off x="730315" y="4803749"/>
            <a:ext cx="338554" cy="461665"/>
          </a:xfrm>
          <a:prstGeom prst="rect">
            <a:avLst/>
          </a:prstGeom>
          <a:noFill/>
        </p:spPr>
        <p:txBody>
          <a:bodyPr wrap="none" rtlCol="0">
            <a:spAutoFit/>
          </a:bodyPr>
          <a:lstStyle/>
          <a:p>
            <a:r>
              <a:rPr lang="ro-RO" sz="2400" dirty="0">
                <a:solidFill>
                  <a:srgbClr val="000000"/>
                </a:solidFill>
                <a:latin typeface="Times" charset="0"/>
                <a:ea typeface="+mn-ea"/>
              </a:rPr>
              <a:t>0</a:t>
            </a:r>
            <a:endParaRPr lang="en-US" sz="2400" dirty="0">
              <a:solidFill>
                <a:srgbClr val="000000"/>
              </a:solidFill>
              <a:latin typeface="Times" charset="0"/>
              <a:ea typeface="+mn-ea"/>
            </a:endParaRPr>
          </a:p>
        </p:txBody>
      </p:sp>
      <p:sp>
        <p:nvSpPr>
          <p:cNvPr id="51" name="P3-0">
            <a:extLst>
              <a:ext uri="{FF2B5EF4-FFF2-40B4-BE49-F238E27FC236}">
                <a16:creationId xmlns:a16="http://schemas.microsoft.com/office/drawing/2014/main" id="{D281CF4B-A4F1-4545-9CEA-E0E667C29AAD}"/>
              </a:ext>
            </a:extLst>
          </p:cNvPr>
          <p:cNvSpPr txBox="1"/>
          <p:nvPr/>
        </p:nvSpPr>
        <p:spPr>
          <a:xfrm>
            <a:off x="3843072" y="3119260"/>
            <a:ext cx="723275" cy="461665"/>
          </a:xfrm>
          <a:prstGeom prst="rect">
            <a:avLst/>
          </a:prstGeom>
          <a:noFill/>
        </p:spPr>
        <p:txBody>
          <a:bodyPr wrap="none" rtlCol="0">
            <a:spAutoFit/>
          </a:bodyPr>
          <a:lstStyle/>
          <a:p>
            <a:r>
              <a:rPr lang="ro-RO" sz="2400" dirty="0">
                <a:solidFill>
                  <a:srgbClr val="000000"/>
                </a:solidFill>
                <a:latin typeface="Times" charset="0"/>
                <a:ea typeface="+mn-ea"/>
              </a:rPr>
              <a:t>0.25</a:t>
            </a:r>
            <a:endParaRPr lang="en-US" sz="2400" dirty="0">
              <a:solidFill>
                <a:srgbClr val="000000"/>
              </a:solidFill>
              <a:latin typeface="Times" charset="0"/>
              <a:ea typeface="+mn-ea"/>
            </a:endParaRPr>
          </a:p>
        </p:txBody>
      </p:sp>
      <p:sp>
        <p:nvSpPr>
          <p:cNvPr id="52" name="P2-0">
            <a:extLst>
              <a:ext uri="{FF2B5EF4-FFF2-40B4-BE49-F238E27FC236}">
                <a16:creationId xmlns:a16="http://schemas.microsoft.com/office/drawing/2014/main" id="{9DFF56A0-989A-4A62-97C8-7244677188C8}"/>
              </a:ext>
            </a:extLst>
          </p:cNvPr>
          <p:cNvSpPr txBox="1"/>
          <p:nvPr/>
        </p:nvSpPr>
        <p:spPr>
          <a:xfrm>
            <a:off x="3843072" y="4800477"/>
            <a:ext cx="723275" cy="461665"/>
          </a:xfrm>
          <a:prstGeom prst="rect">
            <a:avLst/>
          </a:prstGeom>
          <a:noFill/>
        </p:spPr>
        <p:txBody>
          <a:bodyPr wrap="none" rtlCol="0">
            <a:spAutoFit/>
          </a:bodyPr>
          <a:lstStyle/>
          <a:p>
            <a:r>
              <a:rPr lang="ro-RO" sz="2400" dirty="0">
                <a:solidFill>
                  <a:srgbClr val="000000"/>
                </a:solidFill>
                <a:latin typeface="Times" charset="0"/>
                <a:ea typeface="+mn-ea"/>
              </a:rPr>
              <a:t>0.25</a:t>
            </a:r>
            <a:endParaRPr lang="en-US" sz="2400" dirty="0">
              <a:solidFill>
                <a:srgbClr val="000000"/>
              </a:solidFill>
              <a:latin typeface="Times" charset="0"/>
              <a:ea typeface="+mn-ea"/>
            </a:endParaRPr>
          </a:p>
        </p:txBody>
      </p:sp>
      <p:sp>
        <p:nvSpPr>
          <p:cNvPr id="53" name="P4-0">
            <a:extLst>
              <a:ext uri="{FF2B5EF4-FFF2-40B4-BE49-F238E27FC236}">
                <a16:creationId xmlns:a16="http://schemas.microsoft.com/office/drawing/2014/main" id="{2A471EBD-6851-4A45-BEDA-5B327F9A3E47}"/>
              </a:ext>
            </a:extLst>
          </p:cNvPr>
          <p:cNvSpPr txBox="1"/>
          <p:nvPr/>
        </p:nvSpPr>
        <p:spPr>
          <a:xfrm>
            <a:off x="1988720" y="1868876"/>
            <a:ext cx="723275" cy="461665"/>
          </a:xfrm>
          <a:prstGeom prst="rect">
            <a:avLst/>
          </a:prstGeom>
          <a:noFill/>
        </p:spPr>
        <p:txBody>
          <a:bodyPr wrap="none" rtlCol="0">
            <a:spAutoFit/>
          </a:bodyPr>
          <a:lstStyle/>
          <a:p>
            <a:r>
              <a:rPr lang="ro-RO" sz="2400" dirty="0">
                <a:solidFill>
                  <a:srgbClr val="000000"/>
                </a:solidFill>
                <a:latin typeface="Times" charset="0"/>
                <a:ea typeface="+mn-ea"/>
              </a:rPr>
              <a:t>0.25</a:t>
            </a:r>
            <a:endParaRPr lang="en-US" sz="2400" dirty="0">
              <a:solidFill>
                <a:srgbClr val="000000"/>
              </a:solidFill>
              <a:latin typeface="Times" charset="0"/>
              <a:ea typeface="+mn-ea"/>
            </a:endParaRPr>
          </a:p>
        </p:txBody>
      </p:sp>
      <p:sp>
        <p:nvSpPr>
          <p:cNvPr id="54" name="P5-0">
            <a:extLst>
              <a:ext uri="{FF2B5EF4-FFF2-40B4-BE49-F238E27FC236}">
                <a16:creationId xmlns:a16="http://schemas.microsoft.com/office/drawing/2014/main" id="{E0306D57-EDFA-424B-AF62-72D0C449CABB}"/>
              </a:ext>
            </a:extLst>
          </p:cNvPr>
          <p:cNvSpPr txBox="1"/>
          <p:nvPr/>
        </p:nvSpPr>
        <p:spPr>
          <a:xfrm>
            <a:off x="4841010" y="1868877"/>
            <a:ext cx="338554" cy="461665"/>
          </a:xfrm>
          <a:prstGeom prst="rect">
            <a:avLst/>
          </a:prstGeom>
          <a:noFill/>
        </p:spPr>
        <p:txBody>
          <a:bodyPr wrap="none" rtlCol="0">
            <a:spAutoFit/>
          </a:bodyPr>
          <a:lstStyle/>
          <a:p>
            <a:r>
              <a:rPr lang="ro-RO" sz="2400" dirty="0">
                <a:solidFill>
                  <a:srgbClr val="000000"/>
                </a:solidFill>
                <a:latin typeface="Times" charset="0"/>
                <a:ea typeface="+mn-ea"/>
              </a:rPr>
              <a:t>0</a:t>
            </a:r>
            <a:endParaRPr lang="en-US" sz="2400" dirty="0">
              <a:solidFill>
                <a:srgbClr val="000000"/>
              </a:solidFill>
              <a:latin typeface="Times" charset="0"/>
              <a:ea typeface="+mn-ea"/>
            </a:endParaRPr>
          </a:p>
        </p:txBody>
      </p:sp>
      <p:graphicFrame>
        <p:nvGraphicFramePr>
          <p:cNvPr id="55" name="Table 54">
            <a:extLst>
              <a:ext uri="{FF2B5EF4-FFF2-40B4-BE49-F238E27FC236}">
                <a16:creationId xmlns:a16="http://schemas.microsoft.com/office/drawing/2014/main" id="{5C763D0C-DCAB-4F81-B4F5-1899C19DFDE2}"/>
              </a:ext>
            </a:extLst>
          </p:cNvPr>
          <p:cNvGraphicFramePr>
            <a:graphicFrameLocks noGrp="1"/>
          </p:cNvGraphicFramePr>
          <p:nvPr>
            <p:extLst>
              <p:ext uri="{D42A27DB-BD31-4B8C-83A1-F6EECF244321}">
                <p14:modId xmlns:p14="http://schemas.microsoft.com/office/powerpoint/2010/main" val="1858576174"/>
              </p:ext>
            </p:extLst>
          </p:nvPr>
        </p:nvGraphicFramePr>
        <p:xfrm>
          <a:off x="6378940" y="5273953"/>
          <a:ext cx="716444" cy="741680"/>
        </p:xfrm>
        <a:graphic>
          <a:graphicData uri="http://schemas.openxmlformats.org/drawingml/2006/table">
            <a:tbl>
              <a:tblPr firstRow="1" bandRow="1"/>
              <a:tblGrid>
                <a:gridCol w="716444">
                  <a:extLst>
                    <a:ext uri="{9D8B030D-6E8A-4147-A177-3AD203B41FA5}">
                      <a16:colId xmlns:a16="http://schemas.microsoft.com/office/drawing/2014/main" val="20000"/>
                    </a:ext>
                  </a:extLst>
                </a:gridCol>
              </a:tblGrid>
              <a:tr h="370840">
                <a:tc>
                  <a:txBody>
                    <a:bodyPr/>
                    <a:lstStyle>
                      <a:lvl1pPr marL="0" algn="l" defTabSz="914400" rtl="0" eaLnBrk="1" latinLnBrk="0" hangingPunct="1">
                        <a:defRPr sz="1800" b="1" kern="1200">
                          <a:solidFill>
                            <a:schemeClr val="lt1"/>
                          </a:solidFill>
                          <a:latin typeface="Lucida Grande"/>
                        </a:defRPr>
                      </a:lvl1pPr>
                      <a:lvl2pPr marL="457200" algn="l" defTabSz="914400" rtl="0" eaLnBrk="1" latinLnBrk="0" hangingPunct="1">
                        <a:defRPr sz="1800" b="1" kern="1200">
                          <a:solidFill>
                            <a:schemeClr val="lt1"/>
                          </a:solidFill>
                          <a:latin typeface="Lucida Grande"/>
                        </a:defRPr>
                      </a:lvl2pPr>
                      <a:lvl3pPr marL="914400" algn="l" defTabSz="914400" rtl="0" eaLnBrk="1" latinLnBrk="0" hangingPunct="1">
                        <a:defRPr sz="1800" b="1" kern="1200">
                          <a:solidFill>
                            <a:schemeClr val="lt1"/>
                          </a:solidFill>
                          <a:latin typeface="Lucida Grande"/>
                        </a:defRPr>
                      </a:lvl3pPr>
                      <a:lvl4pPr marL="1371600" algn="l" defTabSz="914400" rtl="0" eaLnBrk="1" latinLnBrk="0" hangingPunct="1">
                        <a:defRPr sz="1800" b="1" kern="1200">
                          <a:solidFill>
                            <a:schemeClr val="lt1"/>
                          </a:solidFill>
                          <a:latin typeface="Lucida Grande"/>
                        </a:defRPr>
                      </a:lvl4pPr>
                      <a:lvl5pPr marL="1828800" algn="l" defTabSz="914400" rtl="0" eaLnBrk="1" latinLnBrk="0" hangingPunct="1">
                        <a:defRPr sz="1800" b="1" kern="1200">
                          <a:solidFill>
                            <a:schemeClr val="lt1"/>
                          </a:solidFill>
                          <a:latin typeface="Lucida Grande"/>
                        </a:defRPr>
                      </a:lvl5pPr>
                      <a:lvl6pPr marL="2286000" algn="l" defTabSz="914400" rtl="0" eaLnBrk="1" latinLnBrk="0" hangingPunct="1">
                        <a:defRPr sz="1800" b="1" kern="1200">
                          <a:solidFill>
                            <a:schemeClr val="lt1"/>
                          </a:solidFill>
                          <a:latin typeface="Lucida Grande"/>
                        </a:defRPr>
                      </a:lvl6pPr>
                      <a:lvl7pPr marL="2743200" algn="l" defTabSz="914400" rtl="0" eaLnBrk="1" latinLnBrk="0" hangingPunct="1">
                        <a:defRPr sz="1800" b="1" kern="1200">
                          <a:solidFill>
                            <a:schemeClr val="lt1"/>
                          </a:solidFill>
                          <a:latin typeface="Lucida Grande"/>
                        </a:defRPr>
                      </a:lvl7pPr>
                      <a:lvl8pPr marL="3200400" algn="l" defTabSz="914400" rtl="0" eaLnBrk="1" latinLnBrk="0" hangingPunct="1">
                        <a:defRPr sz="1800" b="1" kern="1200">
                          <a:solidFill>
                            <a:schemeClr val="lt1"/>
                          </a:solidFill>
                          <a:latin typeface="Lucida Grande"/>
                        </a:defRPr>
                      </a:lvl8pPr>
                      <a:lvl9pPr marL="3657600" algn="l" defTabSz="914400" rtl="0" eaLnBrk="1" latinLnBrk="0" hangingPunct="1">
                        <a:defRPr sz="1800" b="1" kern="1200">
                          <a:solidFill>
                            <a:schemeClr val="lt1"/>
                          </a:solidFill>
                          <a:latin typeface="Lucida Grande"/>
                        </a:defRPr>
                      </a:lvl9pPr>
                    </a:lstStyle>
                    <a:p>
                      <a:pPr algn="ctr"/>
                      <a:r>
                        <a:rPr lang="ro-RO" sz="1600" dirty="0"/>
                        <a:t>TIMP</a:t>
                      </a:r>
                      <a:endParaRPr lang="en-US" sz="1600" dirty="0"/>
                    </a:p>
                  </a:txBody>
                  <a:tcPr>
                    <a:lnL w="12700" cmpd="sng">
                      <a:solidFill>
                        <a:srgbClr val="B3D1F0"/>
                      </a:solidFill>
                    </a:lnL>
                    <a:lnR w="12700" cmpd="sng">
                      <a:solidFill>
                        <a:srgbClr val="B3D1F0"/>
                      </a:solidFill>
                    </a:lnR>
                    <a:lnT w="12700" cmpd="sng">
                      <a:solidFill>
                        <a:srgbClr val="B3D1F0"/>
                      </a:solidFill>
                    </a:lnT>
                    <a:lnB w="38100" cmpd="sng">
                      <a:solidFill>
                        <a:srgbClr val="B3D1F0"/>
                      </a:solidFill>
                    </a:lnB>
                    <a:lnTlToBr w="12700" cmpd="sng">
                      <a:noFill/>
                      <a:prstDash val="solid"/>
                    </a:lnTlToBr>
                    <a:lnBlToTr w="12700" cmpd="sng">
                      <a:noFill/>
                      <a:prstDash val="solid"/>
                    </a:lnBlToTr>
                    <a:solidFill>
                      <a:srgbClr val="3568C7"/>
                    </a:solid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pPr algn="ctr"/>
                      <a:r>
                        <a:rPr lang="ro-RO" sz="1600" dirty="0"/>
                        <a:t>2</a:t>
                      </a:r>
                      <a:endParaRPr lang="en-US" sz="1600" dirty="0"/>
                    </a:p>
                  </a:txBody>
                  <a:tcPr>
                    <a:lnL w="12700" cmpd="sng">
                      <a:solidFill>
                        <a:srgbClr val="B3D1F0"/>
                      </a:solidFill>
                    </a:lnL>
                    <a:lnR w="12700" cmpd="sng">
                      <a:solidFill>
                        <a:srgbClr val="B3D1F0"/>
                      </a:solidFill>
                    </a:lnR>
                    <a:lnT w="381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40000"/>
                      </a:srgbClr>
                    </a:solidFill>
                  </a:tcPr>
                </a:tc>
                <a:extLst>
                  <a:ext uri="{0D108BD9-81ED-4DB2-BD59-A6C34878D82A}">
                    <a16:rowId xmlns:a16="http://schemas.microsoft.com/office/drawing/2014/main" val="10001"/>
                  </a:ext>
                </a:extLst>
              </a:tr>
            </a:tbl>
          </a:graphicData>
        </a:graphic>
      </p:graphicFrame>
      <p:grpSp>
        <p:nvGrpSpPr>
          <p:cNvPr id="56" name="Group 55">
            <a:extLst>
              <a:ext uri="{FF2B5EF4-FFF2-40B4-BE49-F238E27FC236}">
                <a16:creationId xmlns:a16="http://schemas.microsoft.com/office/drawing/2014/main" id="{7BCCD980-FFFB-4D88-8E73-37E7597D2E22}"/>
              </a:ext>
            </a:extLst>
          </p:cNvPr>
          <p:cNvGrpSpPr/>
          <p:nvPr/>
        </p:nvGrpSpPr>
        <p:grpSpPr>
          <a:xfrm>
            <a:off x="5239101" y="3703149"/>
            <a:ext cx="3504433" cy="369332"/>
            <a:chOff x="5239101" y="3703149"/>
            <a:chExt cx="3504433" cy="369332"/>
          </a:xfrm>
        </p:grpSpPr>
        <p:sp>
          <p:nvSpPr>
            <p:cNvPr id="57" name="TextBox 56">
              <a:extLst>
                <a:ext uri="{FF2B5EF4-FFF2-40B4-BE49-F238E27FC236}">
                  <a16:creationId xmlns:a16="http://schemas.microsoft.com/office/drawing/2014/main" id="{1BCEA1EC-09FD-4C80-8D0E-564E582D2A9C}"/>
                </a:ext>
              </a:extLst>
            </p:cNvPr>
            <p:cNvSpPr txBox="1"/>
            <p:nvPr/>
          </p:nvSpPr>
          <p:spPr>
            <a:xfrm>
              <a:off x="5239101" y="3703149"/>
              <a:ext cx="300082" cy="369332"/>
            </a:xfrm>
            <a:prstGeom prst="rect">
              <a:avLst/>
            </a:prstGeom>
            <a:noFill/>
          </p:spPr>
          <p:txBody>
            <a:bodyPr wrap="none" rtlCol="0">
              <a:spAutoFit/>
            </a:bodyPr>
            <a:lstStyle/>
            <a:p>
              <a:r>
                <a:rPr lang="ro-RO" dirty="0">
                  <a:solidFill>
                    <a:srgbClr val="000000"/>
                  </a:solidFill>
                  <a:latin typeface="Times" charset="0"/>
                  <a:ea typeface="+mn-ea"/>
                </a:rPr>
                <a:t>4</a:t>
              </a:r>
              <a:endParaRPr lang="en-US" dirty="0">
                <a:solidFill>
                  <a:srgbClr val="000000"/>
                </a:solidFill>
                <a:latin typeface="Times" charset="0"/>
                <a:ea typeface="+mn-ea"/>
              </a:endParaRPr>
            </a:p>
          </p:txBody>
        </p:sp>
        <p:sp>
          <p:nvSpPr>
            <p:cNvPr id="58" name="TextBox 57">
              <a:extLst>
                <a:ext uri="{FF2B5EF4-FFF2-40B4-BE49-F238E27FC236}">
                  <a16:creationId xmlns:a16="http://schemas.microsoft.com/office/drawing/2014/main" id="{C30B1096-DFDE-4E07-9C45-E457D3CE27DD}"/>
                </a:ext>
              </a:extLst>
            </p:cNvPr>
            <p:cNvSpPr txBox="1"/>
            <p:nvPr/>
          </p:nvSpPr>
          <p:spPr>
            <a:xfrm>
              <a:off x="6326621" y="3703149"/>
              <a:ext cx="300082" cy="369332"/>
            </a:xfrm>
            <a:prstGeom prst="rect">
              <a:avLst/>
            </a:prstGeom>
            <a:noFill/>
          </p:spPr>
          <p:txBody>
            <a:bodyPr wrap="none" rtlCol="0">
              <a:spAutoFit/>
            </a:bodyPr>
            <a:lstStyle/>
            <a:p>
              <a:r>
                <a:rPr lang="ro-RO" dirty="0">
                  <a:solidFill>
                    <a:srgbClr val="000000"/>
                  </a:solidFill>
                  <a:latin typeface="Times" charset="0"/>
                  <a:ea typeface="+mn-ea"/>
                </a:rPr>
                <a:t>1</a:t>
              </a:r>
              <a:endParaRPr lang="en-US" dirty="0">
                <a:solidFill>
                  <a:srgbClr val="000000"/>
                </a:solidFill>
                <a:latin typeface="Times" charset="0"/>
                <a:ea typeface="+mn-ea"/>
              </a:endParaRPr>
            </a:p>
          </p:txBody>
        </p:sp>
        <p:sp>
          <p:nvSpPr>
            <p:cNvPr id="59" name="TextBox 58">
              <a:extLst>
                <a:ext uri="{FF2B5EF4-FFF2-40B4-BE49-F238E27FC236}">
                  <a16:creationId xmlns:a16="http://schemas.microsoft.com/office/drawing/2014/main" id="{D7DB9271-5F7C-4EAE-BFF2-043F777AE2E7}"/>
                </a:ext>
              </a:extLst>
            </p:cNvPr>
            <p:cNvSpPr txBox="1"/>
            <p:nvPr/>
          </p:nvSpPr>
          <p:spPr>
            <a:xfrm>
              <a:off x="7161626" y="3703149"/>
              <a:ext cx="1581908" cy="369332"/>
            </a:xfrm>
            <a:prstGeom prst="rect">
              <a:avLst/>
            </a:prstGeom>
            <a:noFill/>
          </p:spPr>
          <p:txBody>
            <a:bodyPr wrap="none" rtlCol="0">
              <a:spAutoFit/>
            </a:bodyPr>
            <a:lstStyle/>
            <a:p>
              <a:r>
                <a:rPr lang="ro-RO" dirty="0">
                  <a:solidFill>
                    <a:srgbClr val="000000"/>
                  </a:solidFill>
                  <a:latin typeface="Times" charset="0"/>
                  <a:ea typeface="+mn-ea"/>
                </a:rPr>
                <a:t>B(DW:=0.125)</a:t>
              </a:r>
              <a:endParaRPr lang="en-US" dirty="0">
                <a:solidFill>
                  <a:srgbClr val="000000"/>
                </a:solidFill>
                <a:latin typeface="Times" charset="0"/>
                <a:ea typeface="+mn-ea"/>
              </a:endParaRPr>
            </a:p>
          </p:txBody>
        </p:sp>
      </p:grpSp>
      <p:grpSp>
        <p:nvGrpSpPr>
          <p:cNvPr id="60" name="Group 59">
            <a:extLst>
              <a:ext uri="{FF2B5EF4-FFF2-40B4-BE49-F238E27FC236}">
                <a16:creationId xmlns:a16="http://schemas.microsoft.com/office/drawing/2014/main" id="{75BD4976-0312-4044-9952-7FC552D7A0B9}"/>
              </a:ext>
            </a:extLst>
          </p:cNvPr>
          <p:cNvGrpSpPr/>
          <p:nvPr/>
        </p:nvGrpSpPr>
        <p:grpSpPr>
          <a:xfrm>
            <a:off x="5239101" y="4053839"/>
            <a:ext cx="3365347" cy="369332"/>
            <a:chOff x="5239101" y="4053839"/>
            <a:chExt cx="3365347" cy="369332"/>
          </a:xfrm>
        </p:grpSpPr>
        <p:sp>
          <p:nvSpPr>
            <p:cNvPr id="61" name="TextBox 60">
              <a:extLst>
                <a:ext uri="{FF2B5EF4-FFF2-40B4-BE49-F238E27FC236}">
                  <a16:creationId xmlns:a16="http://schemas.microsoft.com/office/drawing/2014/main" id="{847E2A10-70F2-4036-A13B-C3F702E08B38}"/>
                </a:ext>
              </a:extLst>
            </p:cNvPr>
            <p:cNvSpPr txBox="1"/>
            <p:nvPr/>
          </p:nvSpPr>
          <p:spPr>
            <a:xfrm>
              <a:off x="5239101" y="4053839"/>
              <a:ext cx="300082" cy="369332"/>
            </a:xfrm>
            <a:prstGeom prst="rect">
              <a:avLst/>
            </a:prstGeom>
            <a:noFill/>
          </p:spPr>
          <p:txBody>
            <a:bodyPr wrap="none" rtlCol="0">
              <a:spAutoFit/>
            </a:bodyPr>
            <a:lstStyle/>
            <a:p>
              <a:r>
                <a:rPr lang="ro-RO" dirty="0">
                  <a:solidFill>
                    <a:srgbClr val="000000"/>
                  </a:solidFill>
                  <a:latin typeface="Times" charset="0"/>
                  <a:ea typeface="+mn-ea"/>
                </a:rPr>
                <a:t>3</a:t>
              </a:r>
              <a:endParaRPr lang="en-US" dirty="0">
                <a:solidFill>
                  <a:srgbClr val="000000"/>
                </a:solidFill>
                <a:latin typeface="Times" charset="0"/>
                <a:ea typeface="+mn-ea"/>
              </a:endParaRPr>
            </a:p>
          </p:txBody>
        </p:sp>
        <p:sp>
          <p:nvSpPr>
            <p:cNvPr id="62" name="TextBox 61">
              <a:extLst>
                <a:ext uri="{FF2B5EF4-FFF2-40B4-BE49-F238E27FC236}">
                  <a16:creationId xmlns:a16="http://schemas.microsoft.com/office/drawing/2014/main" id="{5FE4771A-03C2-427B-AFCD-BB43767C2DCE}"/>
                </a:ext>
              </a:extLst>
            </p:cNvPr>
            <p:cNvSpPr txBox="1"/>
            <p:nvPr/>
          </p:nvSpPr>
          <p:spPr>
            <a:xfrm>
              <a:off x="6326621" y="4053839"/>
              <a:ext cx="351378" cy="369332"/>
            </a:xfrm>
            <a:prstGeom prst="rect">
              <a:avLst/>
            </a:prstGeom>
            <a:noFill/>
          </p:spPr>
          <p:txBody>
            <a:bodyPr wrap="none" rtlCol="0">
              <a:spAutoFit/>
            </a:bodyPr>
            <a:lstStyle/>
            <a:p>
              <a:r>
                <a:rPr lang="ro-RO" dirty="0">
                  <a:solidFill>
                    <a:srgbClr val="000000"/>
                  </a:solidFill>
                  <a:latin typeface="Times" charset="0"/>
                  <a:ea typeface="+mn-ea"/>
                </a:rPr>
                <a:t>A</a:t>
              </a:r>
              <a:endParaRPr lang="en-US" dirty="0">
                <a:solidFill>
                  <a:srgbClr val="000000"/>
                </a:solidFill>
                <a:latin typeface="Times" charset="0"/>
                <a:ea typeface="+mn-ea"/>
              </a:endParaRPr>
            </a:p>
          </p:txBody>
        </p:sp>
        <p:sp>
          <p:nvSpPr>
            <p:cNvPr id="63" name="TextBox 62">
              <a:extLst>
                <a:ext uri="{FF2B5EF4-FFF2-40B4-BE49-F238E27FC236}">
                  <a16:creationId xmlns:a16="http://schemas.microsoft.com/office/drawing/2014/main" id="{3AE8DD63-9D2A-4242-9D1A-34C4C3A814DD}"/>
                </a:ext>
              </a:extLst>
            </p:cNvPr>
            <p:cNvSpPr txBox="1"/>
            <p:nvPr/>
          </p:nvSpPr>
          <p:spPr>
            <a:xfrm>
              <a:off x="7137956" y="4053839"/>
              <a:ext cx="1466492" cy="369332"/>
            </a:xfrm>
            <a:prstGeom prst="rect">
              <a:avLst/>
            </a:prstGeom>
            <a:noFill/>
          </p:spPr>
          <p:txBody>
            <a:bodyPr wrap="none" rtlCol="0">
              <a:spAutoFit/>
            </a:bodyPr>
            <a:lstStyle/>
            <a:p>
              <a:r>
                <a:rPr lang="ro-RO" dirty="0">
                  <a:solidFill>
                    <a:srgbClr val="FF0000"/>
                  </a:solidFill>
                  <a:latin typeface="Times" charset="0"/>
                  <a:ea typeface="+mn-ea"/>
                </a:rPr>
                <a:t>C(DW:=0.25)</a:t>
              </a:r>
              <a:endParaRPr lang="en-US" dirty="0">
                <a:solidFill>
                  <a:srgbClr val="FF0000"/>
                </a:solidFill>
                <a:latin typeface="Times" charset="0"/>
                <a:ea typeface="+mn-ea"/>
              </a:endParaRPr>
            </a:p>
          </p:txBody>
        </p:sp>
      </p:grpSp>
      <p:grpSp>
        <p:nvGrpSpPr>
          <p:cNvPr id="64" name="Group 63">
            <a:extLst>
              <a:ext uri="{FF2B5EF4-FFF2-40B4-BE49-F238E27FC236}">
                <a16:creationId xmlns:a16="http://schemas.microsoft.com/office/drawing/2014/main" id="{D2D23DC8-B5F4-402E-9873-276DC133CF93}"/>
              </a:ext>
            </a:extLst>
          </p:cNvPr>
          <p:cNvGrpSpPr/>
          <p:nvPr/>
        </p:nvGrpSpPr>
        <p:grpSpPr>
          <a:xfrm>
            <a:off x="5239101" y="4352092"/>
            <a:ext cx="3504433" cy="369332"/>
            <a:chOff x="5239101" y="4352092"/>
            <a:chExt cx="3504433" cy="369332"/>
          </a:xfrm>
        </p:grpSpPr>
        <p:sp>
          <p:nvSpPr>
            <p:cNvPr id="65" name="TextBox 64">
              <a:extLst>
                <a:ext uri="{FF2B5EF4-FFF2-40B4-BE49-F238E27FC236}">
                  <a16:creationId xmlns:a16="http://schemas.microsoft.com/office/drawing/2014/main" id="{81CFDDAD-94C2-4AE2-9F43-075213B4336E}"/>
                </a:ext>
              </a:extLst>
            </p:cNvPr>
            <p:cNvSpPr txBox="1"/>
            <p:nvPr/>
          </p:nvSpPr>
          <p:spPr>
            <a:xfrm>
              <a:off x="5239101" y="4352092"/>
              <a:ext cx="300082" cy="369332"/>
            </a:xfrm>
            <a:prstGeom prst="rect">
              <a:avLst/>
            </a:prstGeom>
            <a:noFill/>
          </p:spPr>
          <p:txBody>
            <a:bodyPr wrap="none" rtlCol="0">
              <a:spAutoFit/>
            </a:bodyPr>
            <a:lstStyle/>
            <a:p>
              <a:r>
                <a:rPr lang="ro-RO" dirty="0">
                  <a:solidFill>
                    <a:srgbClr val="000000"/>
                  </a:solidFill>
                  <a:latin typeface="Times" charset="0"/>
                  <a:ea typeface="+mn-ea"/>
                </a:rPr>
                <a:t>2</a:t>
              </a:r>
              <a:endParaRPr lang="en-US" dirty="0">
                <a:solidFill>
                  <a:srgbClr val="000000"/>
                </a:solidFill>
                <a:latin typeface="Times" charset="0"/>
                <a:ea typeface="+mn-ea"/>
              </a:endParaRPr>
            </a:p>
          </p:txBody>
        </p:sp>
        <p:sp>
          <p:nvSpPr>
            <p:cNvPr id="66" name="TextBox 65">
              <a:extLst>
                <a:ext uri="{FF2B5EF4-FFF2-40B4-BE49-F238E27FC236}">
                  <a16:creationId xmlns:a16="http://schemas.microsoft.com/office/drawing/2014/main" id="{54949BFE-0093-4E26-AE02-5DB384160A5C}"/>
                </a:ext>
              </a:extLst>
            </p:cNvPr>
            <p:cNvSpPr txBox="1"/>
            <p:nvPr/>
          </p:nvSpPr>
          <p:spPr>
            <a:xfrm>
              <a:off x="6352269" y="4352092"/>
              <a:ext cx="300082" cy="369332"/>
            </a:xfrm>
            <a:prstGeom prst="rect">
              <a:avLst/>
            </a:prstGeom>
            <a:noFill/>
          </p:spPr>
          <p:txBody>
            <a:bodyPr wrap="none" rtlCol="0">
              <a:spAutoFit/>
            </a:bodyPr>
            <a:lstStyle/>
            <a:p>
              <a:r>
                <a:rPr lang="ro-RO" dirty="0">
                  <a:solidFill>
                    <a:srgbClr val="000000"/>
                  </a:solidFill>
                  <a:latin typeface="Times" charset="0"/>
                  <a:ea typeface="+mn-ea"/>
                </a:rPr>
                <a:t>5</a:t>
              </a:r>
              <a:endParaRPr lang="en-US" dirty="0">
                <a:solidFill>
                  <a:srgbClr val="000000"/>
                </a:solidFill>
                <a:latin typeface="Times" charset="0"/>
                <a:ea typeface="+mn-ea"/>
              </a:endParaRPr>
            </a:p>
          </p:txBody>
        </p:sp>
        <p:sp>
          <p:nvSpPr>
            <p:cNvPr id="67" name="TextBox 66">
              <a:extLst>
                <a:ext uri="{FF2B5EF4-FFF2-40B4-BE49-F238E27FC236}">
                  <a16:creationId xmlns:a16="http://schemas.microsoft.com/office/drawing/2014/main" id="{21DA957B-F593-4722-93FA-B36B22C4432A}"/>
                </a:ext>
              </a:extLst>
            </p:cNvPr>
            <p:cNvSpPr txBox="1"/>
            <p:nvPr/>
          </p:nvSpPr>
          <p:spPr>
            <a:xfrm>
              <a:off x="7161626" y="4352092"/>
              <a:ext cx="1581908" cy="369332"/>
            </a:xfrm>
            <a:prstGeom prst="rect">
              <a:avLst/>
            </a:prstGeom>
            <a:noFill/>
          </p:spPr>
          <p:txBody>
            <a:bodyPr wrap="none" rtlCol="0">
              <a:spAutoFit/>
            </a:bodyPr>
            <a:lstStyle/>
            <a:p>
              <a:r>
                <a:rPr lang="ro-RO" dirty="0">
                  <a:solidFill>
                    <a:srgbClr val="000000"/>
                  </a:solidFill>
                  <a:latin typeface="Times" charset="0"/>
                  <a:ea typeface="+mn-ea"/>
                </a:rPr>
                <a:t>B(DW:=0.125)</a:t>
              </a:r>
              <a:endParaRPr lang="en-US" dirty="0">
                <a:solidFill>
                  <a:srgbClr val="000000"/>
                </a:solidFill>
                <a:latin typeface="Times" charset="0"/>
                <a:ea typeface="+mn-ea"/>
              </a:endParaRPr>
            </a:p>
          </p:txBody>
        </p:sp>
      </p:grpSp>
    </p:spTree>
    <p:extLst>
      <p:ext uri="{BB962C8B-B14F-4D97-AF65-F5344CB8AC3E}">
        <p14:creationId xmlns:p14="http://schemas.microsoft.com/office/powerpoint/2010/main" val="10997785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EF0FA-ADBD-4384-AC99-BC5248B98D70}"/>
              </a:ext>
            </a:extLst>
          </p:cNvPr>
          <p:cNvSpPr>
            <a:spLocks noGrp="1"/>
          </p:cNvSpPr>
          <p:nvPr>
            <p:ph type="title"/>
          </p:nvPr>
        </p:nvSpPr>
        <p:spPr/>
        <p:txBody>
          <a:bodyPr/>
          <a:lstStyle/>
          <a:p>
            <a:r>
              <a:rPr lang="en-US" dirty="0" err="1"/>
              <a:t>Algoritmul</a:t>
            </a:r>
            <a:r>
              <a:rPr lang="en-US" dirty="0"/>
              <a:t> </a:t>
            </a:r>
            <a:r>
              <a:rPr lang="en-US" dirty="0" err="1"/>
              <a:t>lui</a:t>
            </a:r>
            <a:r>
              <a:rPr lang="en-US" dirty="0"/>
              <a:t> Huang</a:t>
            </a:r>
            <a:r>
              <a:rPr lang="ro-RO" dirty="0"/>
              <a:t> (4)</a:t>
            </a:r>
            <a:r>
              <a:rPr lang="en-US" dirty="0"/>
              <a:t> </a:t>
            </a:r>
            <a:br>
              <a:rPr lang="en-US" dirty="0"/>
            </a:br>
            <a:endParaRPr lang="en-US" dirty="0"/>
          </a:p>
        </p:txBody>
      </p:sp>
      <p:sp>
        <p:nvSpPr>
          <p:cNvPr id="41" name="P3">
            <a:extLst>
              <a:ext uri="{FF2B5EF4-FFF2-40B4-BE49-F238E27FC236}">
                <a16:creationId xmlns:a16="http://schemas.microsoft.com/office/drawing/2014/main" id="{80438595-A33B-4745-9900-998DF81F7977}"/>
              </a:ext>
            </a:extLst>
          </p:cNvPr>
          <p:cNvSpPr/>
          <p:nvPr/>
        </p:nvSpPr>
        <p:spPr bwMode="auto">
          <a:xfrm>
            <a:off x="3419872" y="3167214"/>
            <a:ext cx="365760" cy="365760"/>
          </a:xfrm>
          <a:prstGeom prst="ellipse">
            <a:avLst/>
          </a:prstGeom>
          <a:solidFill>
            <a:srgbClr val="0070C0"/>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200" b="1" i="0" u="none" strike="noStrike" kern="0" cap="none" spc="0" normalizeH="0" baseline="0" noProof="0" dirty="0">
                <a:ln>
                  <a:noFill/>
                </a:ln>
                <a:solidFill>
                  <a:srgbClr val="FFFFFF"/>
                </a:solidFill>
                <a:effectLst/>
                <a:uLnTx/>
                <a:uFillTx/>
                <a:latin typeface="Times" charset="0"/>
                <a:ea typeface="+mn-ea"/>
                <a:cs typeface="+mn-cs"/>
              </a:rPr>
              <a:t>3</a:t>
            </a:r>
            <a:endParaRPr kumimoji="0" lang="en-US" sz="2200" b="1" i="0" u="none" strike="noStrike" kern="0" cap="none" spc="0" normalizeH="0" baseline="0" noProof="0" dirty="0">
              <a:ln>
                <a:noFill/>
              </a:ln>
              <a:solidFill>
                <a:srgbClr val="FFFFFF"/>
              </a:solidFill>
              <a:effectLst/>
              <a:uLnTx/>
              <a:uFillTx/>
              <a:latin typeface="Times" charset="0"/>
              <a:ea typeface="+mn-ea"/>
              <a:cs typeface="+mn-cs"/>
            </a:endParaRPr>
          </a:p>
        </p:txBody>
      </p:sp>
      <p:sp>
        <p:nvSpPr>
          <p:cNvPr id="42" name="P1">
            <a:extLst>
              <a:ext uri="{FF2B5EF4-FFF2-40B4-BE49-F238E27FC236}">
                <a16:creationId xmlns:a16="http://schemas.microsoft.com/office/drawing/2014/main" id="{39DC2ABA-9B6B-4385-A343-871768F17D43}"/>
              </a:ext>
            </a:extLst>
          </p:cNvPr>
          <p:cNvSpPr/>
          <p:nvPr/>
        </p:nvSpPr>
        <p:spPr bwMode="auto">
          <a:xfrm>
            <a:off x="1139997" y="4851702"/>
            <a:ext cx="365760" cy="365760"/>
          </a:xfrm>
          <a:prstGeom prst="ellipse">
            <a:avLst/>
          </a:prstGeom>
          <a:solidFill>
            <a:srgbClr val="F06157"/>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200" b="1" i="0" u="none" strike="noStrike" kern="0" cap="none" spc="0" normalizeH="0" baseline="0" noProof="0" dirty="0">
                <a:ln>
                  <a:noFill/>
                </a:ln>
                <a:solidFill>
                  <a:srgbClr val="FFFFFF"/>
                </a:solidFill>
                <a:effectLst/>
                <a:uLnTx/>
                <a:uFillTx/>
                <a:latin typeface="Times" charset="0"/>
                <a:ea typeface="+mn-ea"/>
                <a:cs typeface="+mn-cs"/>
              </a:rPr>
              <a:t>1</a:t>
            </a:r>
            <a:endParaRPr kumimoji="0" lang="en-US" sz="2200" b="1" i="0" u="none" strike="noStrike" kern="0" cap="none" spc="0" normalizeH="0" baseline="0" noProof="0" dirty="0">
              <a:ln>
                <a:noFill/>
              </a:ln>
              <a:solidFill>
                <a:srgbClr val="FFFFFF"/>
              </a:solidFill>
              <a:effectLst/>
              <a:uLnTx/>
              <a:uFillTx/>
              <a:latin typeface="Times" charset="0"/>
              <a:ea typeface="+mn-ea"/>
              <a:cs typeface="+mn-cs"/>
            </a:endParaRPr>
          </a:p>
        </p:txBody>
      </p:sp>
      <p:sp>
        <p:nvSpPr>
          <p:cNvPr id="43" name="P2">
            <a:extLst>
              <a:ext uri="{FF2B5EF4-FFF2-40B4-BE49-F238E27FC236}">
                <a16:creationId xmlns:a16="http://schemas.microsoft.com/office/drawing/2014/main" id="{7BA67C5C-45AB-432E-8284-191956BEF6B0}"/>
              </a:ext>
            </a:extLst>
          </p:cNvPr>
          <p:cNvSpPr/>
          <p:nvPr/>
        </p:nvSpPr>
        <p:spPr bwMode="auto">
          <a:xfrm>
            <a:off x="3419872" y="4851702"/>
            <a:ext cx="365760" cy="365760"/>
          </a:xfrm>
          <a:prstGeom prst="ellipse">
            <a:avLst/>
          </a:prstGeom>
          <a:solidFill>
            <a:srgbClr val="F06157"/>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200" b="1" i="0" u="none" strike="noStrike" kern="0" cap="none" spc="0" normalizeH="0" baseline="0" noProof="0" dirty="0">
                <a:ln>
                  <a:noFill/>
                </a:ln>
                <a:solidFill>
                  <a:srgbClr val="FFFFFF"/>
                </a:solidFill>
                <a:effectLst/>
                <a:uLnTx/>
                <a:uFillTx/>
                <a:latin typeface="Times" charset="0"/>
                <a:ea typeface="+mn-ea"/>
                <a:cs typeface="+mn-cs"/>
              </a:rPr>
              <a:t>2</a:t>
            </a:r>
            <a:endParaRPr kumimoji="0" lang="en-US" sz="2200" b="1" i="0" u="none" strike="noStrike" kern="0" cap="none" spc="0" normalizeH="0" baseline="0" noProof="0" dirty="0">
              <a:ln>
                <a:noFill/>
              </a:ln>
              <a:solidFill>
                <a:srgbClr val="FFFFFF"/>
              </a:solidFill>
              <a:effectLst/>
              <a:uLnTx/>
              <a:uFillTx/>
              <a:latin typeface="Times" charset="0"/>
              <a:ea typeface="+mn-ea"/>
              <a:cs typeface="+mn-cs"/>
            </a:endParaRPr>
          </a:p>
        </p:txBody>
      </p:sp>
      <p:sp>
        <p:nvSpPr>
          <p:cNvPr id="44" name="P4">
            <a:extLst>
              <a:ext uri="{FF2B5EF4-FFF2-40B4-BE49-F238E27FC236}">
                <a16:creationId xmlns:a16="http://schemas.microsoft.com/office/drawing/2014/main" id="{983620D7-9F9F-4298-A351-CFF72293648B}"/>
              </a:ext>
            </a:extLst>
          </p:cNvPr>
          <p:cNvSpPr/>
          <p:nvPr/>
        </p:nvSpPr>
        <p:spPr bwMode="auto">
          <a:xfrm>
            <a:off x="2687581" y="1916832"/>
            <a:ext cx="365760" cy="365760"/>
          </a:xfrm>
          <a:prstGeom prst="ellipse">
            <a:avLst/>
          </a:prstGeom>
          <a:solidFill>
            <a:srgbClr val="F06157"/>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200" b="1" i="0" u="none" strike="noStrike" kern="0" cap="none" spc="0" normalizeH="0" baseline="0" noProof="0" dirty="0">
                <a:ln>
                  <a:noFill/>
                </a:ln>
                <a:solidFill>
                  <a:srgbClr val="FFFFFF"/>
                </a:solidFill>
                <a:effectLst/>
                <a:uLnTx/>
                <a:uFillTx/>
                <a:latin typeface="Times" charset="0"/>
                <a:ea typeface="+mn-ea"/>
                <a:cs typeface="+mn-cs"/>
              </a:rPr>
              <a:t>4</a:t>
            </a:r>
            <a:endParaRPr kumimoji="0" lang="en-US" sz="2200" b="1" i="0" u="none" strike="noStrike" kern="0" cap="none" spc="0" normalizeH="0" baseline="0" noProof="0" dirty="0">
              <a:ln>
                <a:noFill/>
              </a:ln>
              <a:solidFill>
                <a:srgbClr val="FFFFFF"/>
              </a:solidFill>
              <a:effectLst/>
              <a:uLnTx/>
              <a:uFillTx/>
              <a:latin typeface="Times" charset="0"/>
              <a:ea typeface="+mn-ea"/>
              <a:cs typeface="+mn-cs"/>
            </a:endParaRPr>
          </a:p>
        </p:txBody>
      </p:sp>
      <p:sp>
        <p:nvSpPr>
          <p:cNvPr id="45" name="P5">
            <a:extLst>
              <a:ext uri="{FF2B5EF4-FFF2-40B4-BE49-F238E27FC236}">
                <a16:creationId xmlns:a16="http://schemas.microsoft.com/office/drawing/2014/main" id="{ECDA42AC-FDB8-4FE1-AD7D-2A1F9001C3F5}"/>
              </a:ext>
            </a:extLst>
          </p:cNvPr>
          <p:cNvSpPr/>
          <p:nvPr/>
        </p:nvSpPr>
        <p:spPr bwMode="auto">
          <a:xfrm>
            <a:off x="4389120" y="1916832"/>
            <a:ext cx="365760" cy="365760"/>
          </a:xfrm>
          <a:prstGeom prst="ellipse">
            <a:avLst/>
          </a:prstGeom>
          <a:solidFill>
            <a:srgbClr val="F06157"/>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200" b="1" i="0" u="none" strike="noStrike" kern="0" cap="none" spc="0" normalizeH="0" baseline="0" noProof="0" dirty="0">
                <a:ln>
                  <a:noFill/>
                </a:ln>
                <a:solidFill>
                  <a:srgbClr val="FFFFFF"/>
                </a:solidFill>
                <a:effectLst/>
                <a:uLnTx/>
                <a:uFillTx/>
                <a:latin typeface="Times" charset="0"/>
                <a:ea typeface="+mn-ea"/>
                <a:cs typeface="+mn-cs"/>
              </a:rPr>
              <a:t>5</a:t>
            </a:r>
            <a:endParaRPr kumimoji="0" lang="en-US" sz="2200" b="1" i="0" u="none" strike="noStrike" kern="0" cap="none" spc="0" normalizeH="0" baseline="0" noProof="0" dirty="0">
              <a:ln>
                <a:noFill/>
              </a:ln>
              <a:solidFill>
                <a:srgbClr val="FFFFFF"/>
              </a:solidFill>
              <a:effectLst/>
              <a:uLnTx/>
              <a:uFillTx/>
              <a:latin typeface="Times" charset="0"/>
              <a:ea typeface="+mn-ea"/>
              <a:cs typeface="+mn-cs"/>
            </a:endParaRPr>
          </a:p>
        </p:txBody>
      </p:sp>
      <p:sp>
        <p:nvSpPr>
          <p:cNvPr id="46" name="A">
            <a:extLst>
              <a:ext uri="{FF2B5EF4-FFF2-40B4-BE49-F238E27FC236}">
                <a16:creationId xmlns:a16="http://schemas.microsoft.com/office/drawing/2014/main" id="{93C7E675-B66C-4959-A49C-A1625F8F8651}"/>
              </a:ext>
            </a:extLst>
          </p:cNvPr>
          <p:cNvSpPr/>
          <p:nvPr/>
        </p:nvSpPr>
        <p:spPr bwMode="auto">
          <a:xfrm>
            <a:off x="1139997" y="3167214"/>
            <a:ext cx="365760" cy="365760"/>
          </a:xfrm>
          <a:prstGeom prst="ellipse">
            <a:avLst/>
          </a:prstGeom>
          <a:solidFill>
            <a:srgbClr val="F06157"/>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200" b="1" i="0" u="none" strike="noStrike" kern="0" cap="none" spc="0" normalizeH="0" baseline="0" noProof="0" dirty="0">
                <a:ln>
                  <a:noFill/>
                </a:ln>
                <a:solidFill>
                  <a:srgbClr val="FFFFFF"/>
                </a:solidFill>
                <a:effectLst/>
                <a:uLnTx/>
                <a:uFillTx/>
                <a:latin typeface="Times" charset="0"/>
                <a:ea typeface="+mn-ea"/>
                <a:cs typeface="+mn-cs"/>
              </a:rPr>
              <a:t>A</a:t>
            </a:r>
            <a:endParaRPr kumimoji="0" lang="en-US" sz="2200" b="1" i="0" u="none" strike="noStrike" kern="0" cap="none" spc="0" normalizeH="0" baseline="0" noProof="0" dirty="0">
              <a:ln>
                <a:noFill/>
              </a:ln>
              <a:solidFill>
                <a:srgbClr val="FFFFFF"/>
              </a:solidFill>
              <a:effectLst/>
              <a:uLnTx/>
              <a:uFillTx/>
              <a:latin typeface="Times" charset="0"/>
              <a:ea typeface="+mn-ea"/>
              <a:cs typeface="+mn-cs"/>
            </a:endParaRPr>
          </a:p>
        </p:txBody>
      </p:sp>
      <p:cxnSp>
        <p:nvCxnSpPr>
          <p:cNvPr id="47" name="Straight Connector 46">
            <a:extLst>
              <a:ext uri="{FF2B5EF4-FFF2-40B4-BE49-F238E27FC236}">
                <a16:creationId xmlns:a16="http://schemas.microsoft.com/office/drawing/2014/main" id="{8EA73C8B-3DAB-42D6-91C2-AFD4EBE42830}"/>
              </a:ext>
            </a:extLst>
          </p:cNvPr>
          <p:cNvCxnSpPr>
            <a:stCxn id="46" idx="6"/>
            <a:endCxn id="41" idx="2"/>
          </p:cNvCxnSpPr>
          <p:nvPr/>
        </p:nvCxnSpPr>
        <p:spPr bwMode="auto">
          <a:xfrm>
            <a:off x="1505757" y="3350094"/>
            <a:ext cx="1914115" cy="0"/>
          </a:xfrm>
          <a:prstGeom prst="line">
            <a:avLst/>
          </a:prstGeom>
          <a:noFill/>
          <a:ln w="25400"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cxnSp>
      <p:cxnSp>
        <p:nvCxnSpPr>
          <p:cNvPr id="48" name="Straight Connector 47">
            <a:extLst>
              <a:ext uri="{FF2B5EF4-FFF2-40B4-BE49-F238E27FC236}">
                <a16:creationId xmlns:a16="http://schemas.microsoft.com/office/drawing/2014/main" id="{1A693AFB-10DF-409E-8746-25DF807213CA}"/>
              </a:ext>
            </a:extLst>
          </p:cNvPr>
          <p:cNvCxnSpPr>
            <a:stCxn id="42" idx="6"/>
            <a:endCxn id="43" idx="2"/>
          </p:cNvCxnSpPr>
          <p:nvPr/>
        </p:nvCxnSpPr>
        <p:spPr bwMode="auto">
          <a:xfrm>
            <a:off x="1505757" y="5034582"/>
            <a:ext cx="1914115" cy="0"/>
          </a:xfrm>
          <a:prstGeom prst="line">
            <a:avLst/>
          </a:prstGeom>
          <a:noFill/>
          <a:ln w="25400"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cxnSp>
      <p:cxnSp>
        <p:nvCxnSpPr>
          <p:cNvPr id="49" name="Straight Connector 48">
            <a:extLst>
              <a:ext uri="{FF2B5EF4-FFF2-40B4-BE49-F238E27FC236}">
                <a16:creationId xmlns:a16="http://schemas.microsoft.com/office/drawing/2014/main" id="{EE8C09E0-654B-49AD-BF67-7D363112E44A}"/>
              </a:ext>
            </a:extLst>
          </p:cNvPr>
          <p:cNvCxnSpPr>
            <a:stCxn id="46" idx="4"/>
            <a:endCxn id="42" idx="0"/>
          </p:cNvCxnSpPr>
          <p:nvPr/>
        </p:nvCxnSpPr>
        <p:spPr bwMode="auto">
          <a:xfrm>
            <a:off x="1322877" y="3532974"/>
            <a:ext cx="0" cy="1318728"/>
          </a:xfrm>
          <a:prstGeom prst="line">
            <a:avLst/>
          </a:prstGeom>
          <a:noFill/>
          <a:ln w="25400"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cxnSp>
      <p:cxnSp>
        <p:nvCxnSpPr>
          <p:cNvPr id="50" name="Straight Connector 49">
            <a:extLst>
              <a:ext uri="{FF2B5EF4-FFF2-40B4-BE49-F238E27FC236}">
                <a16:creationId xmlns:a16="http://schemas.microsoft.com/office/drawing/2014/main" id="{724DFF46-FB5B-4B9E-B96F-127B4ACFCD03}"/>
              </a:ext>
            </a:extLst>
          </p:cNvPr>
          <p:cNvCxnSpPr>
            <a:stCxn id="41" idx="4"/>
            <a:endCxn id="43" idx="0"/>
          </p:cNvCxnSpPr>
          <p:nvPr/>
        </p:nvCxnSpPr>
        <p:spPr bwMode="auto">
          <a:xfrm>
            <a:off x="3602752" y="3532974"/>
            <a:ext cx="0" cy="1318728"/>
          </a:xfrm>
          <a:prstGeom prst="line">
            <a:avLst/>
          </a:prstGeom>
          <a:noFill/>
          <a:ln w="25400"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cxnSp>
      <p:cxnSp>
        <p:nvCxnSpPr>
          <p:cNvPr id="51" name="Straight Connector 50">
            <a:extLst>
              <a:ext uri="{FF2B5EF4-FFF2-40B4-BE49-F238E27FC236}">
                <a16:creationId xmlns:a16="http://schemas.microsoft.com/office/drawing/2014/main" id="{179E19C2-8E9B-4880-8746-FB9E5AF5D432}"/>
              </a:ext>
            </a:extLst>
          </p:cNvPr>
          <p:cNvCxnSpPr>
            <a:stCxn id="44" idx="5"/>
            <a:endCxn id="41" idx="1"/>
          </p:cNvCxnSpPr>
          <p:nvPr/>
        </p:nvCxnSpPr>
        <p:spPr bwMode="auto">
          <a:xfrm>
            <a:off x="2999777" y="2229028"/>
            <a:ext cx="473659" cy="991750"/>
          </a:xfrm>
          <a:prstGeom prst="line">
            <a:avLst/>
          </a:prstGeom>
          <a:noFill/>
          <a:ln w="25400"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cxnSp>
      <p:cxnSp>
        <p:nvCxnSpPr>
          <p:cNvPr id="52" name="Straight Connector 51">
            <a:extLst>
              <a:ext uri="{FF2B5EF4-FFF2-40B4-BE49-F238E27FC236}">
                <a16:creationId xmlns:a16="http://schemas.microsoft.com/office/drawing/2014/main" id="{3CD4D61F-3C67-4C42-8F9A-1A7EDB0ABF65}"/>
              </a:ext>
            </a:extLst>
          </p:cNvPr>
          <p:cNvCxnSpPr>
            <a:stCxn id="45" idx="3"/>
            <a:endCxn id="41" idx="7"/>
          </p:cNvCxnSpPr>
          <p:nvPr/>
        </p:nvCxnSpPr>
        <p:spPr bwMode="auto">
          <a:xfrm flipH="1">
            <a:off x="3732068" y="2229028"/>
            <a:ext cx="710616" cy="991750"/>
          </a:xfrm>
          <a:prstGeom prst="line">
            <a:avLst/>
          </a:prstGeom>
          <a:noFill/>
          <a:ln w="25400"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cxnSp>
      <p:graphicFrame>
        <p:nvGraphicFramePr>
          <p:cNvPr id="53" name="Table 52">
            <a:extLst>
              <a:ext uri="{FF2B5EF4-FFF2-40B4-BE49-F238E27FC236}">
                <a16:creationId xmlns:a16="http://schemas.microsoft.com/office/drawing/2014/main" id="{B0F57818-1D45-494A-BF83-8B893C60C82C}"/>
              </a:ext>
            </a:extLst>
          </p:cNvPr>
          <p:cNvGraphicFramePr>
            <a:graphicFrameLocks noGrp="1"/>
          </p:cNvGraphicFramePr>
          <p:nvPr>
            <p:extLst>
              <p:ext uri="{D42A27DB-BD31-4B8C-83A1-F6EECF244321}">
                <p14:modId xmlns:p14="http://schemas.microsoft.com/office/powerpoint/2010/main" val="3530277998"/>
              </p:ext>
            </p:extLst>
          </p:nvPr>
        </p:nvGraphicFramePr>
        <p:xfrm>
          <a:off x="4932040" y="3430338"/>
          <a:ext cx="3933786" cy="1767840"/>
        </p:xfrm>
        <a:graphic>
          <a:graphicData uri="http://schemas.openxmlformats.org/drawingml/2006/table">
            <a:tbl>
              <a:tblPr firstRow="1" bandRow="1"/>
              <a:tblGrid>
                <a:gridCol w="1008112">
                  <a:extLst>
                    <a:ext uri="{9D8B030D-6E8A-4147-A177-3AD203B41FA5}">
                      <a16:colId xmlns:a16="http://schemas.microsoft.com/office/drawing/2014/main" val="20000"/>
                    </a:ext>
                  </a:extLst>
                </a:gridCol>
                <a:gridCol w="1080120">
                  <a:extLst>
                    <a:ext uri="{9D8B030D-6E8A-4147-A177-3AD203B41FA5}">
                      <a16:colId xmlns:a16="http://schemas.microsoft.com/office/drawing/2014/main" val="20001"/>
                    </a:ext>
                  </a:extLst>
                </a:gridCol>
                <a:gridCol w="1845554">
                  <a:extLst>
                    <a:ext uri="{9D8B030D-6E8A-4147-A177-3AD203B41FA5}">
                      <a16:colId xmlns:a16="http://schemas.microsoft.com/office/drawing/2014/main" val="20002"/>
                    </a:ext>
                  </a:extLst>
                </a:gridCol>
              </a:tblGrid>
              <a:tr h="268381">
                <a:tc>
                  <a:txBody>
                    <a:bodyPr/>
                    <a:lstStyle>
                      <a:lvl1pPr marL="0" algn="l" defTabSz="914400" rtl="0" eaLnBrk="1" latinLnBrk="0" hangingPunct="1">
                        <a:defRPr sz="1800" b="1" kern="1200">
                          <a:solidFill>
                            <a:schemeClr val="lt1"/>
                          </a:solidFill>
                          <a:latin typeface="Lucida Grande"/>
                        </a:defRPr>
                      </a:lvl1pPr>
                      <a:lvl2pPr marL="457200" algn="l" defTabSz="914400" rtl="0" eaLnBrk="1" latinLnBrk="0" hangingPunct="1">
                        <a:defRPr sz="1800" b="1" kern="1200">
                          <a:solidFill>
                            <a:schemeClr val="lt1"/>
                          </a:solidFill>
                          <a:latin typeface="Lucida Grande"/>
                        </a:defRPr>
                      </a:lvl2pPr>
                      <a:lvl3pPr marL="914400" algn="l" defTabSz="914400" rtl="0" eaLnBrk="1" latinLnBrk="0" hangingPunct="1">
                        <a:defRPr sz="1800" b="1" kern="1200">
                          <a:solidFill>
                            <a:schemeClr val="lt1"/>
                          </a:solidFill>
                          <a:latin typeface="Lucida Grande"/>
                        </a:defRPr>
                      </a:lvl3pPr>
                      <a:lvl4pPr marL="1371600" algn="l" defTabSz="914400" rtl="0" eaLnBrk="1" latinLnBrk="0" hangingPunct="1">
                        <a:defRPr sz="1800" b="1" kern="1200">
                          <a:solidFill>
                            <a:schemeClr val="lt1"/>
                          </a:solidFill>
                          <a:latin typeface="Lucida Grande"/>
                        </a:defRPr>
                      </a:lvl4pPr>
                      <a:lvl5pPr marL="1828800" algn="l" defTabSz="914400" rtl="0" eaLnBrk="1" latinLnBrk="0" hangingPunct="1">
                        <a:defRPr sz="1800" b="1" kern="1200">
                          <a:solidFill>
                            <a:schemeClr val="lt1"/>
                          </a:solidFill>
                          <a:latin typeface="Lucida Grande"/>
                        </a:defRPr>
                      </a:lvl5pPr>
                      <a:lvl6pPr marL="2286000" algn="l" defTabSz="914400" rtl="0" eaLnBrk="1" latinLnBrk="0" hangingPunct="1">
                        <a:defRPr sz="1800" b="1" kern="1200">
                          <a:solidFill>
                            <a:schemeClr val="lt1"/>
                          </a:solidFill>
                          <a:latin typeface="Lucida Grande"/>
                        </a:defRPr>
                      </a:lvl6pPr>
                      <a:lvl7pPr marL="2743200" algn="l" defTabSz="914400" rtl="0" eaLnBrk="1" latinLnBrk="0" hangingPunct="1">
                        <a:defRPr sz="1800" b="1" kern="1200">
                          <a:solidFill>
                            <a:schemeClr val="lt1"/>
                          </a:solidFill>
                          <a:latin typeface="Lucida Grande"/>
                        </a:defRPr>
                      </a:lvl7pPr>
                      <a:lvl8pPr marL="3200400" algn="l" defTabSz="914400" rtl="0" eaLnBrk="1" latinLnBrk="0" hangingPunct="1">
                        <a:defRPr sz="1800" b="1" kern="1200">
                          <a:solidFill>
                            <a:schemeClr val="lt1"/>
                          </a:solidFill>
                          <a:latin typeface="Lucida Grande"/>
                        </a:defRPr>
                      </a:lvl8pPr>
                      <a:lvl9pPr marL="3657600" algn="l" defTabSz="914400" rtl="0" eaLnBrk="1" latinLnBrk="0" hangingPunct="1">
                        <a:defRPr sz="1800" b="1" kern="1200">
                          <a:solidFill>
                            <a:schemeClr val="lt1"/>
                          </a:solidFill>
                          <a:latin typeface="Lucida Grande"/>
                        </a:defRPr>
                      </a:lvl9pPr>
                    </a:lstStyle>
                    <a:p>
                      <a:pPr algn="ctr"/>
                      <a:r>
                        <a:rPr lang="ro-RO" sz="1400" dirty="0"/>
                        <a:t>Sursă</a:t>
                      </a:r>
                      <a:endParaRPr lang="en-US" sz="1400" dirty="0"/>
                    </a:p>
                  </a:txBody>
                  <a:tcPr>
                    <a:lnL w="12700" cmpd="sng">
                      <a:solidFill>
                        <a:srgbClr val="B3D1F0"/>
                      </a:solidFill>
                    </a:lnL>
                    <a:lnR w="12700" cmpd="sng">
                      <a:solidFill>
                        <a:srgbClr val="B3D1F0"/>
                      </a:solidFill>
                    </a:lnR>
                    <a:lnT w="12700" cmpd="sng">
                      <a:solidFill>
                        <a:srgbClr val="B3D1F0"/>
                      </a:solidFill>
                    </a:lnT>
                    <a:lnB w="38100" cmpd="sng">
                      <a:solidFill>
                        <a:srgbClr val="B3D1F0"/>
                      </a:solidFill>
                    </a:lnB>
                    <a:lnTlToBr w="12700" cmpd="sng">
                      <a:noFill/>
                      <a:prstDash val="solid"/>
                    </a:lnTlToBr>
                    <a:lnBlToTr w="12700" cmpd="sng">
                      <a:noFill/>
                      <a:prstDash val="solid"/>
                    </a:lnBlToTr>
                    <a:solidFill>
                      <a:srgbClr val="3568C7"/>
                    </a:solidFill>
                  </a:tcPr>
                </a:tc>
                <a:tc>
                  <a:txBody>
                    <a:bodyPr/>
                    <a:lstStyle>
                      <a:lvl1pPr marL="0" algn="l" defTabSz="914400" rtl="0" eaLnBrk="1" latinLnBrk="0" hangingPunct="1">
                        <a:defRPr sz="1800" b="1" kern="1200">
                          <a:solidFill>
                            <a:schemeClr val="lt1"/>
                          </a:solidFill>
                          <a:latin typeface="Lucida Grande"/>
                        </a:defRPr>
                      </a:lvl1pPr>
                      <a:lvl2pPr marL="457200" algn="l" defTabSz="914400" rtl="0" eaLnBrk="1" latinLnBrk="0" hangingPunct="1">
                        <a:defRPr sz="1800" b="1" kern="1200">
                          <a:solidFill>
                            <a:schemeClr val="lt1"/>
                          </a:solidFill>
                          <a:latin typeface="Lucida Grande"/>
                        </a:defRPr>
                      </a:lvl2pPr>
                      <a:lvl3pPr marL="914400" algn="l" defTabSz="914400" rtl="0" eaLnBrk="1" latinLnBrk="0" hangingPunct="1">
                        <a:defRPr sz="1800" b="1" kern="1200">
                          <a:solidFill>
                            <a:schemeClr val="lt1"/>
                          </a:solidFill>
                          <a:latin typeface="Lucida Grande"/>
                        </a:defRPr>
                      </a:lvl3pPr>
                      <a:lvl4pPr marL="1371600" algn="l" defTabSz="914400" rtl="0" eaLnBrk="1" latinLnBrk="0" hangingPunct="1">
                        <a:defRPr sz="1800" b="1" kern="1200">
                          <a:solidFill>
                            <a:schemeClr val="lt1"/>
                          </a:solidFill>
                          <a:latin typeface="Lucida Grande"/>
                        </a:defRPr>
                      </a:lvl4pPr>
                      <a:lvl5pPr marL="1828800" algn="l" defTabSz="914400" rtl="0" eaLnBrk="1" latinLnBrk="0" hangingPunct="1">
                        <a:defRPr sz="1800" b="1" kern="1200">
                          <a:solidFill>
                            <a:schemeClr val="lt1"/>
                          </a:solidFill>
                          <a:latin typeface="Lucida Grande"/>
                        </a:defRPr>
                      </a:lvl5pPr>
                      <a:lvl6pPr marL="2286000" algn="l" defTabSz="914400" rtl="0" eaLnBrk="1" latinLnBrk="0" hangingPunct="1">
                        <a:defRPr sz="1800" b="1" kern="1200">
                          <a:solidFill>
                            <a:schemeClr val="lt1"/>
                          </a:solidFill>
                          <a:latin typeface="Lucida Grande"/>
                        </a:defRPr>
                      </a:lvl6pPr>
                      <a:lvl7pPr marL="2743200" algn="l" defTabSz="914400" rtl="0" eaLnBrk="1" latinLnBrk="0" hangingPunct="1">
                        <a:defRPr sz="1800" b="1" kern="1200">
                          <a:solidFill>
                            <a:schemeClr val="lt1"/>
                          </a:solidFill>
                          <a:latin typeface="Lucida Grande"/>
                        </a:defRPr>
                      </a:lvl7pPr>
                      <a:lvl8pPr marL="3200400" algn="l" defTabSz="914400" rtl="0" eaLnBrk="1" latinLnBrk="0" hangingPunct="1">
                        <a:defRPr sz="1800" b="1" kern="1200">
                          <a:solidFill>
                            <a:schemeClr val="lt1"/>
                          </a:solidFill>
                          <a:latin typeface="Lucida Grande"/>
                        </a:defRPr>
                      </a:lvl8pPr>
                      <a:lvl9pPr marL="3657600" algn="l" defTabSz="914400" rtl="0" eaLnBrk="1" latinLnBrk="0" hangingPunct="1">
                        <a:defRPr sz="1800" b="1" kern="1200">
                          <a:solidFill>
                            <a:schemeClr val="lt1"/>
                          </a:solidFill>
                          <a:latin typeface="Lucida Grande"/>
                        </a:defRPr>
                      </a:lvl9pPr>
                    </a:lstStyle>
                    <a:p>
                      <a:pPr algn="ctr"/>
                      <a:r>
                        <a:rPr lang="ro-RO" sz="1400" dirty="0"/>
                        <a:t>Destinație</a:t>
                      </a:r>
                      <a:endParaRPr lang="en-US" sz="1400" dirty="0"/>
                    </a:p>
                  </a:txBody>
                  <a:tcPr>
                    <a:lnL w="12700" cmpd="sng">
                      <a:solidFill>
                        <a:srgbClr val="B3D1F0"/>
                      </a:solidFill>
                    </a:lnL>
                    <a:lnR w="12700" cmpd="sng">
                      <a:solidFill>
                        <a:srgbClr val="B3D1F0"/>
                      </a:solidFill>
                    </a:lnR>
                    <a:lnT w="12700" cmpd="sng">
                      <a:solidFill>
                        <a:srgbClr val="B3D1F0"/>
                      </a:solidFill>
                    </a:lnT>
                    <a:lnB w="38100" cmpd="sng">
                      <a:solidFill>
                        <a:srgbClr val="B3D1F0"/>
                      </a:solidFill>
                    </a:lnB>
                    <a:lnTlToBr w="12700" cmpd="sng">
                      <a:noFill/>
                      <a:prstDash val="solid"/>
                    </a:lnTlToBr>
                    <a:lnBlToTr w="12700" cmpd="sng">
                      <a:noFill/>
                      <a:prstDash val="solid"/>
                    </a:lnBlToTr>
                    <a:solidFill>
                      <a:srgbClr val="3568C7"/>
                    </a:solidFill>
                  </a:tcPr>
                </a:tc>
                <a:tc>
                  <a:txBody>
                    <a:bodyPr/>
                    <a:lstStyle>
                      <a:lvl1pPr marL="0" algn="l" defTabSz="914400" rtl="0" eaLnBrk="1" latinLnBrk="0" hangingPunct="1">
                        <a:defRPr sz="1800" b="1" kern="1200">
                          <a:solidFill>
                            <a:schemeClr val="lt1"/>
                          </a:solidFill>
                          <a:latin typeface="Lucida Grande"/>
                        </a:defRPr>
                      </a:lvl1pPr>
                      <a:lvl2pPr marL="457200" algn="l" defTabSz="914400" rtl="0" eaLnBrk="1" latinLnBrk="0" hangingPunct="1">
                        <a:defRPr sz="1800" b="1" kern="1200">
                          <a:solidFill>
                            <a:schemeClr val="lt1"/>
                          </a:solidFill>
                          <a:latin typeface="Lucida Grande"/>
                        </a:defRPr>
                      </a:lvl2pPr>
                      <a:lvl3pPr marL="914400" algn="l" defTabSz="914400" rtl="0" eaLnBrk="1" latinLnBrk="0" hangingPunct="1">
                        <a:defRPr sz="1800" b="1" kern="1200">
                          <a:solidFill>
                            <a:schemeClr val="lt1"/>
                          </a:solidFill>
                          <a:latin typeface="Lucida Grande"/>
                        </a:defRPr>
                      </a:lvl3pPr>
                      <a:lvl4pPr marL="1371600" algn="l" defTabSz="914400" rtl="0" eaLnBrk="1" latinLnBrk="0" hangingPunct="1">
                        <a:defRPr sz="1800" b="1" kern="1200">
                          <a:solidFill>
                            <a:schemeClr val="lt1"/>
                          </a:solidFill>
                          <a:latin typeface="Lucida Grande"/>
                        </a:defRPr>
                      </a:lvl4pPr>
                      <a:lvl5pPr marL="1828800" algn="l" defTabSz="914400" rtl="0" eaLnBrk="1" latinLnBrk="0" hangingPunct="1">
                        <a:defRPr sz="1800" b="1" kern="1200">
                          <a:solidFill>
                            <a:schemeClr val="lt1"/>
                          </a:solidFill>
                          <a:latin typeface="Lucida Grande"/>
                        </a:defRPr>
                      </a:lvl5pPr>
                      <a:lvl6pPr marL="2286000" algn="l" defTabSz="914400" rtl="0" eaLnBrk="1" latinLnBrk="0" hangingPunct="1">
                        <a:defRPr sz="1800" b="1" kern="1200">
                          <a:solidFill>
                            <a:schemeClr val="lt1"/>
                          </a:solidFill>
                          <a:latin typeface="Lucida Grande"/>
                        </a:defRPr>
                      </a:lvl6pPr>
                      <a:lvl7pPr marL="2743200" algn="l" defTabSz="914400" rtl="0" eaLnBrk="1" latinLnBrk="0" hangingPunct="1">
                        <a:defRPr sz="1800" b="1" kern="1200">
                          <a:solidFill>
                            <a:schemeClr val="lt1"/>
                          </a:solidFill>
                          <a:latin typeface="Lucida Grande"/>
                        </a:defRPr>
                      </a:lvl7pPr>
                      <a:lvl8pPr marL="3200400" algn="l" defTabSz="914400" rtl="0" eaLnBrk="1" latinLnBrk="0" hangingPunct="1">
                        <a:defRPr sz="1800" b="1" kern="1200">
                          <a:solidFill>
                            <a:schemeClr val="lt1"/>
                          </a:solidFill>
                          <a:latin typeface="Lucida Grande"/>
                        </a:defRPr>
                      </a:lvl8pPr>
                      <a:lvl9pPr marL="3657600" algn="l" defTabSz="914400" rtl="0" eaLnBrk="1" latinLnBrk="0" hangingPunct="1">
                        <a:defRPr sz="1800" b="1" kern="1200">
                          <a:solidFill>
                            <a:schemeClr val="lt1"/>
                          </a:solidFill>
                          <a:latin typeface="Lucida Grande"/>
                        </a:defRPr>
                      </a:lvl9pPr>
                    </a:lstStyle>
                    <a:p>
                      <a:pPr algn="ctr"/>
                      <a:r>
                        <a:rPr lang="ro-RO" sz="1400" dirty="0"/>
                        <a:t>Mesaj</a:t>
                      </a:r>
                      <a:endParaRPr lang="en-US" sz="1400" dirty="0"/>
                    </a:p>
                  </a:txBody>
                  <a:tcPr>
                    <a:lnL w="12700" cmpd="sng">
                      <a:solidFill>
                        <a:srgbClr val="B3D1F0"/>
                      </a:solidFill>
                    </a:lnL>
                    <a:lnR w="12700" cmpd="sng">
                      <a:solidFill>
                        <a:srgbClr val="B3D1F0"/>
                      </a:solidFill>
                    </a:lnR>
                    <a:lnT w="12700" cmpd="sng">
                      <a:solidFill>
                        <a:srgbClr val="B3D1F0"/>
                      </a:solidFill>
                    </a:lnT>
                    <a:lnB w="38100" cmpd="sng">
                      <a:solidFill>
                        <a:srgbClr val="B3D1F0"/>
                      </a:solidFill>
                    </a:lnB>
                    <a:lnTlToBr w="12700" cmpd="sng">
                      <a:noFill/>
                      <a:prstDash val="solid"/>
                    </a:lnTlToBr>
                    <a:lnBlToTr w="12700" cmpd="sng">
                      <a:noFill/>
                      <a:prstDash val="solid"/>
                    </a:lnBlToTr>
                    <a:solidFill>
                      <a:srgbClr val="3568C7"/>
                    </a:solidFill>
                  </a:tcPr>
                </a:tc>
                <a:extLst>
                  <a:ext uri="{0D108BD9-81ED-4DB2-BD59-A6C34878D82A}">
                    <a16:rowId xmlns:a16="http://schemas.microsoft.com/office/drawing/2014/main" val="10000"/>
                  </a:ext>
                </a:extLst>
              </a:tr>
              <a:tr h="268381">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pPr algn="ctr"/>
                      <a:endParaRPr lang="en-US" sz="1600" dirty="0"/>
                    </a:p>
                  </a:txBody>
                  <a:tcPr>
                    <a:lnL w="12700" cmpd="sng">
                      <a:solidFill>
                        <a:srgbClr val="B3D1F0"/>
                      </a:solidFill>
                    </a:lnL>
                    <a:lnR w="12700" cmpd="sng">
                      <a:solidFill>
                        <a:srgbClr val="B3D1F0"/>
                      </a:solidFill>
                    </a:lnR>
                    <a:lnT w="381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40000"/>
                      </a:srgbClr>
                    </a:solidFill>
                  </a:tcPr>
                </a:tc>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pPr algn="ctr"/>
                      <a:endParaRPr lang="en-US" sz="1400" dirty="0"/>
                    </a:p>
                  </a:txBody>
                  <a:tcPr>
                    <a:lnL w="12700" cmpd="sng">
                      <a:solidFill>
                        <a:srgbClr val="B3D1F0"/>
                      </a:solidFill>
                    </a:lnL>
                    <a:lnR w="12700" cmpd="sng">
                      <a:solidFill>
                        <a:srgbClr val="B3D1F0"/>
                      </a:solidFill>
                    </a:lnR>
                    <a:lnT w="381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40000"/>
                      </a:srgbClr>
                    </a:solidFill>
                  </a:tcPr>
                </a:tc>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pPr algn="ctr"/>
                      <a:endParaRPr lang="en-US" sz="1400" dirty="0"/>
                    </a:p>
                  </a:txBody>
                  <a:tcPr>
                    <a:lnL w="12700" cmpd="sng">
                      <a:solidFill>
                        <a:srgbClr val="B3D1F0"/>
                      </a:solidFill>
                    </a:lnL>
                    <a:lnR w="12700" cmpd="sng">
                      <a:solidFill>
                        <a:srgbClr val="B3D1F0"/>
                      </a:solidFill>
                    </a:lnR>
                    <a:lnT w="381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40000"/>
                      </a:srgbClr>
                    </a:solidFill>
                  </a:tcPr>
                </a:tc>
                <a:extLst>
                  <a:ext uri="{0D108BD9-81ED-4DB2-BD59-A6C34878D82A}">
                    <a16:rowId xmlns:a16="http://schemas.microsoft.com/office/drawing/2014/main" val="10001"/>
                  </a:ext>
                </a:extLst>
              </a:tr>
              <a:tr h="268381">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endParaRPr lang="en-US" sz="1400" dirty="0"/>
                    </a:p>
                  </a:txBody>
                  <a:tcPr>
                    <a:lnL w="12700" cmpd="sng">
                      <a:solidFill>
                        <a:srgbClr val="B3D1F0"/>
                      </a:solidFill>
                    </a:lnL>
                    <a:lnR w="12700" cmpd="sng">
                      <a:solidFill>
                        <a:srgbClr val="B3D1F0"/>
                      </a:solidFill>
                    </a:lnR>
                    <a:lnT w="127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20000"/>
                      </a:srgbClr>
                    </a:solidFill>
                  </a:tcPr>
                </a:tc>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endParaRPr lang="en-US" sz="1400"/>
                    </a:p>
                  </a:txBody>
                  <a:tcPr>
                    <a:lnL w="12700" cmpd="sng">
                      <a:solidFill>
                        <a:srgbClr val="B3D1F0"/>
                      </a:solidFill>
                    </a:lnL>
                    <a:lnR w="12700" cmpd="sng">
                      <a:solidFill>
                        <a:srgbClr val="B3D1F0"/>
                      </a:solidFill>
                    </a:lnR>
                    <a:lnT w="127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20000"/>
                      </a:srgbClr>
                    </a:solidFill>
                  </a:tcPr>
                </a:tc>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endParaRPr lang="en-US" sz="1400" dirty="0"/>
                    </a:p>
                  </a:txBody>
                  <a:tcPr>
                    <a:lnL w="12700" cmpd="sng">
                      <a:solidFill>
                        <a:srgbClr val="B3D1F0"/>
                      </a:solidFill>
                    </a:lnL>
                    <a:lnR w="12700" cmpd="sng">
                      <a:solidFill>
                        <a:srgbClr val="B3D1F0"/>
                      </a:solidFill>
                    </a:lnR>
                    <a:lnT w="127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20000"/>
                      </a:srgbClr>
                    </a:solidFill>
                  </a:tcPr>
                </a:tc>
                <a:extLst>
                  <a:ext uri="{0D108BD9-81ED-4DB2-BD59-A6C34878D82A}">
                    <a16:rowId xmlns:a16="http://schemas.microsoft.com/office/drawing/2014/main" val="10002"/>
                  </a:ext>
                </a:extLst>
              </a:tr>
              <a:tr h="268381">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endParaRPr lang="en-US" sz="1400" dirty="0"/>
                    </a:p>
                  </a:txBody>
                  <a:tcPr>
                    <a:lnL w="12700" cmpd="sng">
                      <a:solidFill>
                        <a:srgbClr val="B3D1F0"/>
                      </a:solidFill>
                    </a:lnL>
                    <a:lnR w="12700" cmpd="sng">
                      <a:solidFill>
                        <a:srgbClr val="B3D1F0"/>
                      </a:solidFill>
                    </a:lnR>
                    <a:lnT w="127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40000"/>
                      </a:srgbClr>
                    </a:solidFill>
                  </a:tcPr>
                </a:tc>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endParaRPr lang="en-US" sz="1400"/>
                    </a:p>
                  </a:txBody>
                  <a:tcPr>
                    <a:lnL w="12700" cmpd="sng">
                      <a:solidFill>
                        <a:srgbClr val="B3D1F0"/>
                      </a:solidFill>
                    </a:lnL>
                    <a:lnR w="12700" cmpd="sng">
                      <a:solidFill>
                        <a:srgbClr val="B3D1F0"/>
                      </a:solidFill>
                    </a:lnR>
                    <a:lnT w="127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40000"/>
                      </a:srgbClr>
                    </a:solidFill>
                  </a:tcPr>
                </a:tc>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endParaRPr lang="en-US" sz="1400"/>
                    </a:p>
                  </a:txBody>
                  <a:tcPr>
                    <a:lnL w="12700" cmpd="sng">
                      <a:solidFill>
                        <a:srgbClr val="B3D1F0"/>
                      </a:solidFill>
                    </a:lnL>
                    <a:lnR w="12700" cmpd="sng">
                      <a:solidFill>
                        <a:srgbClr val="B3D1F0"/>
                      </a:solidFill>
                    </a:lnR>
                    <a:lnT w="127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40000"/>
                      </a:srgbClr>
                    </a:solidFill>
                  </a:tcPr>
                </a:tc>
                <a:extLst>
                  <a:ext uri="{0D108BD9-81ED-4DB2-BD59-A6C34878D82A}">
                    <a16:rowId xmlns:a16="http://schemas.microsoft.com/office/drawing/2014/main" val="10003"/>
                  </a:ext>
                </a:extLst>
              </a:tr>
              <a:tr h="268381">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endParaRPr lang="en-US" sz="1400"/>
                    </a:p>
                  </a:txBody>
                  <a:tcPr>
                    <a:lnL w="12700" cmpd="sng">
                      <a:solidFill>
                        <a:srgbClr val="B3D1F0"/>
                      </a:solidFill>
                    </a:lnL>
                    <a:lnR w="12700" cmpd="sng">
                      <a:solidFill>
                        <a:srgbClr val="B3D1F0"/>
                      </a:solidFill>
                    </a:lnR>
                    <a:lnT w="127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20000"/>
                      </a:srgbClr>
                    </a:solidFill>
                  </a:tcPr>
                </a:tc>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endParaRPr lang="en-US" sz="1400"/>
                    </a:p>
                  </a:txBody>
                  <a:tcPr>
                    <a:lnL w="12700" cmpd="sng">
                      <a:solidFill>
                        <a:srgbClr val="B3D1F0"/>
                      </a:solidFill>
                    </a:lnL>
                    <a:lnR w="12700" cmpd="sng">
                      <a:solidFill>
                        <a:srgbClr val="B3D1F0"/>
                      </a:solidFill>
                    </a:lnR>
                    <a:lnT w="127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20000"/>
                      </a:srgbClr>
                    </a:solidFill>
                  </a:tcPr>
                </a:tc>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endParaRPr lang="en-US" sz="1400" dirty="0"/>
                    </a:p>
                  </a:txBody>
                  <a:tcPr>
                    <a:lnL w="12700" cmpd="sng">
                      <a:solidFill>
                        <a:srgbClr val="B3D1F0"/>
                      </a:solidFill>
                    </a:lnL>
                    <a:lnR w="12700" cmpd="sng">
                      <a:solidFill>
                        <a:srgbClr val="B3D1F0"/>
                      </a:solidFill>
                    </a:lnR>
                    <a:lnT w="127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20000"/>
                      </a:srgbClr>
                    </a:solidFill>
                  </a:tcPr>
                </a:tc>
                <a:extLst>
                  <a:ext uri="{0D108BD9-81ED-4DB2-BD59-A6C34878D82A}">
                    <a16:rowId xmlns:a16="http://schemas.microsoft.com/office/drawing/2014/main" val="10004"/>
                  </a:ext>
                </a:extLst>
              </a:tr>
            </a:tbl>
          </a:graphicData>
        </a:graphic>
      </p:graphicFrame>
      <p:sp>
        <p:nvSpPr>
          <p:cNvPr id="54" name="A-1">
            <a:extLst>
              <a:ext uri="{FF2B5EF4-FFF2-40B4-BE49-F238E27FC236}">
                <a16:creationId xmlns:a16="http://schemas.microsoft.com/office/drawing/2014/main" id="{F68E2055-F825-45E8-AF5C-F896FE843FAE}"/>
              </a:ext>
            </a:extLst>
          </p:cNvPr>
          <p:cNvSpPr txBox="1"/>
          <p:nvPr/>
        </p:nvSpPr>
        <p:spPr>
          <a:xfrm>
            <a:off x="528217" y="3119259"/>
            <a:ext cx="569387" cy="461665"/>
          </a:xfrm>
          <a:prstGeom prst="rect">
            <a:avLst/>
          </a:prstGeom>
          <a:noFill/>
        </p:spPr>
        <p:txBody>
          <a:bodyPr wrap="none" rtlCol="0">
            <a:spAutoFit/>
          </a:bodyPr>
          <a:lstStyle/>
          <a:p>
            <a:r>
              <a:rPr lang="ro-RO" sz="2400" dirty="0">
                <a:solidFill>
                  <a:srgbClr val="000000"/>
                </a:solidFill>
                <a:latin typeface="Times" charset="0"/>
                <a:ea typeface="+mn-ea"/>
              </a:rPr>
              <a:t>0.5</a:t>
            </a:r>
            <a:endParaRPr lang="en-US" sz="2400" dirty="0">
              <a:solidFill>
                <a:srgbClr val="000000"/>
              </a:solidFill>
              <a:latin typeface="Times" charset="0"/>
              <a:ea typeface="+mn-ea"/>
            </a:endParaRPr>
          </a:p>
        </p:txBody>
      </p:sp>
      <p:sp>
        <p:nvSpPr>
          <p:cNvPr id="55" name="P1-0">
            <a:extLst>
              <a:ext uri="{FF2B5EF4-FFF2-40B4-BE49-F238E27FC236}">
                <a16:creationId xmlns:a16="http://schemas.microsoft.com/office/drawing/2014/main" id="{0ECBF295-228E-44FC-BF9E-4D580DF3B727}"/>
              </a:ext>
            </a:extLst>
          </p:cNvPr>
          <p:cNvSpPr txBox="1"/>
          <p:nvPr/>
        </p:nvSpPr>
        <p:spPr>
          <a:xfrm>
            <a:off x="313476" y="4803749"/>
            <a:ext cx="877163" cy="461665"/>
          </a:xfrm>
          <a:prstGeom prst="rect">
            <a:avLst/>
          </a:prstGeom>
          <a:noFill/>
        </p:spPr>
        <p:txBody>
          <a:bodyPr wrap="none" rtlCol="0">
            <a:spAutoFit/>
          </a:bodyPr>
          <a:lstStyle/>
          <a:p>
            <a:r>
              <a:rPr lang="ro-RO" sz="2400" dirty="0">
                <a:solidFill>
                  <a:srgbClr val="000000"/>
                </a:solidFill>
                <a:latin typeface="Times" charset="0"/>
                <a:ea typeface="+mn-ea"/>
              </a:rPr>
              <a:t>0.125</a:t>
            </a:r>
            <a:endParaRPr lang="en-US" sz="2400" dirty="0">
              <a:solidFill>
                <a:srgbClr val="000000"/>
              </a:solidFill>
              <a:latin typeface="Times" charset="0"/>
              <a:ea typeface="+mn-ea"/>
            </a:endParaRPr>
          </a:p>
        </p:txBody>
      </p:sp>
      <p:sp>
        <p:nvSpPr>
          <p:cNvPr id="56" name="P3-0">
            <a:extLst>
              <a:ext uri="{FF2B5EF4-FFF2-40B4-BE49-F238E27FC236}">
                <a16:creationId xmlns:a16="http://schemas.microsoft.com/office/drawing/2014/main" id="{223B1C10-0058-4097-885B-DFAEB696EF60}"/>
              </a:ext>
            </a:extLst>
          </p:cNvPr>
          <p:cNvSpPr txBox="1"/>
          <p:nvPr/>
        </p:nvSpPr>
        <p:spPr>
          <a:xfrm>
            <a:off x="3918099" y="3119260"/>
            <a:ext cx="338554" cy="461665"/>
          </a:xfrm>
          <a:prstGeom prst="rect">
            <a:avLst/>
          </a:prstGeom>
          <a:noFill/>
        </p:spPr>
        <p:txBody>
          <a:bodyPr wrap="none" rtlCol="0">
            <a:spAutoFit/>
          </a:bodyPr>
          <a:lstStyle/>
          <a:p>
            <a:r>
              <a:rPr lang="ro-RO" sz="2400" dirty="0">
                <a:solidFill>
                  <a:srgbClr val="000000"/>
                </a:solidFill>
                <a:latin typeface="Times" charset="0"/>
                <a:ea typeface="+mn-ea"/>
              </a:rPr>
              <a:t>0</a:t>
            </a:r>
            <a:endParaRPr lang="en-US" sz="2400" dirty="0">
              <a:solidFill>
                <a:srgbClr val="000000"/>
              </a:solidFill>
              <a:latin typeface="Times" charset="0"/>
              <a:ea typeface="+mn-ea"/>
            </a:endParaRPr>
          </a:p>
        </p:txBody>
      </p:sp>
      <p:sp>
        <p:nvSpPr>
          <p:cNvPr id="57" name="P2-0">
            <a:extLst>
              <a:ext uri="{FF2B5EF4-FFF2-40B4-BE49-F238E27FC236}">
                <a16:creationId xmlns:a16="http://schemas.microsoft.com/office/drawing/2014/main" id="{7870CE0E-BFB3-4B3F-8331-DD1C9E9FE1AF}"/>
              </a:ext>
            </a:extLst>
          </p:cNvPr>
          <p:cNvSpPr txBox="1"/>
          <p:nvPr/>
        </p:nvSpPr>
        <p:spPr>
          <a:xfrm>
            <a:off x="3766127" y="4800477"/>
            <a:ext cx="877163" cy="461665"/>
          </a:xfrm>
          <a:prstGeom prst="rect">
            <a:avLst/>
          </a:prstGeom>
          <a:noFill/>
        </p:spPr>
        <p:txBody>
          <a:bodyPr wrap="none" rtlCol="0">
            <a:spAutoFit/>
          </a:bodyPr>
          <a:lstStyle/>
          <a:p>
            <a:r>
              <a:rPr lang="ro-RO" sz="2400" dirty="0">
                <a:solidFill>
                  <a:srgbClr val="000000"/>
                </a:solidFill>
                <a:latin typeface="Times" charset="0"/>
                <a:ea typeface="+mn-ea"/>
              </a:rPr>
              <a:t>0.125</a:t>
            </a:r>
            <a:endParaRPr lang="en-US" sz="2400" dirty="0">
              <a:solidFill>
                <a:srgbClr val="000000"/>
              </a:solidFill>
              <a:latin typeface="Times" charset="0"/>
              <a:ea typeface="+mn-ea"/>
            </a:endParaRPr>
          </a:p>
        </p:txBody>
      </p:sp>
      <p:sp>
        <p:nvSpPr>
          <p:cNvPr id="58" name="P4-0">
            <a:extLst>
              <a:ext uri="{FF2B5EF4-FFF2-40B4-BE49-F238E27FC236}">
                <a16:creationId xmlns:a16="http://schemas.microsoft.com/office/drawing/2014/main" id="{F3A95147-2B75-47F3-87F2-4C75BFE2C450}"/>
              </a:ext>
            </a:extLst>
          </p:cNvPr>
          <p:cNvSpPr txBox="1"/>
          <p:nvPr/>
        </p:nvSpPr>
        <p:spPr>
          <a:xfrm>
            <a:off x="1810418" y="1868876"/>
            <a:ext cx="877163" cy="461665"/>
          </a:xfrm>
          <a:prstGeom prst="rect">
            <a:avLst/>
          </a:prstGeom>
          <a:noFill/>
        </p:spPr>
        <p:txBody>
          <a:bodyPr wrap="none" rtlCol="0">
            <a:spAutoFit/>
          </a:bodyPr>
          <a:lstStyle/>
          <a:p>
            <a:r>
              <a:rPr lang="ro-RO" sz="2400" dirty="0">
                <a:solidFill>
                  <a:srgbClr val="000000"/>
                </a:solidFill>
                <a:latin typeface="Times" charset="0"/>
                <a:ea typeface="+mn-ea"/>
              </a:rPr>
              <a:t>0.125</a:t>
            </a:r>
            <a:endParaRPr lang="en-US" sz="2400" dirty="0">
              <a:solidFill>
                <a:srgbClr val="000000"/>
              </a:solidFill>
              <a:latin typeface="Times" charset="0"/>
              <a:ea typeface="+mn-ea"/>
            </a:endParaRPr>
          </a:p>
        </p:txBody>
      </p:sp>
      <p:sp>
        <p:nvSpPr>
          <p:cNvPr id="59" name="P5-0">
            <a:extLst>
              <a:ext uri="{FF2B5EF4-FFF2-40B4-BE49-F238E27FC236}">
                <a16:creationId xmlns:a16="http://schemas.microsoft.com/office/drawing/2014/main" id="{DC5020D5-1FEF-4F1B-83CD-4F362F33668A}"/>
              </a:ext>
            </a:extLst>
          </p:cNvPr>
          <p:cNvSpPr txBox="1"/>
          <p:nvPr/>
        </p:nvSpPr>
        <p:spPr>
          <a:xfrm>
            <a:off x="4800519" y="1868879"/>
            <a:ext cx="877163" cy="461665"/>
          </a:xfrm>
          <a:prstGeom prst="rect">
            <a:avLst/>
          </a:prstGeom>
          <a:noFill/>
        </p:spPr>
        <p:txBody>
          <a:bodyPr wrap="none" rtlCol="0">
            <a:spAutoFit/>
          </a:bodyPr>
          <a:lstStyle/>
          <a:p>
            <a:r>
              <a:rPr lang="ro-RO" sz="2400" dirty="0">
                <a:solidFill>
                  <a:srgbClr val="000000"/>
                </a:solidFill>
                <a:latin typeface="Times" charset="0"/>
                <a:ea typeface="+mn-ea"/>
              </a:rPr>
              <a:t>0.125</a:t>
            </a:r>
            <a:endParaRPr lang="en-US" sz="2400" dirty="0">
              <a:solidFill>
                <a:srgbClr val="000000"/>
              </a:solidFill>
              <a:latin typeface="Times" charset="0"/>
              <a:ea typeface="+mn-ea"/>
            </a:endParaRPr>
          </a:p>
        </p:txBody>
      </p:sp>
      <p:graphicFrame>
        <p:nvGraphicFramePr>
          <p:cNvPr id="60" name="Table 59">
            <a:extLst>
              <a:ext uri="{FF2B5EF4-FFF2-40B4-BE49-F238E27FC236}">
                <a16:creationId xmlns:a16="http://schemas.microsoft.com/office/drawing/2014/main" id="{ECA48E30-E271-4769-9112-09F6F36EBB09}"/>
              </a:ext>
            </a:extLst>
          </p:cNvPr>
          <p:cNvGraphicFramePr>
            <a:graphicFrameLocks noGrp="1"/>
          </p:cNvGraphicFramePr>
          <p:nvPr>
            <p:extLst>
              <p:ext uri="{D42A27DB-BD31-4B8C-83A1-F6EECF244321}">
                <p14:modId xmlns:p14="http://schemas.microsoft.com/office/powerpoint/2010/main" val="2251190973"/>
              </p:ext>
            </p:extLst>
          </p:nvPr>
        </p:nvGraphicFramePr>
        <p:xfrm>
          <a:off x="6378940" y="5273953"/>
          <a:ext cx="716444" cy="741680"/>
        </p:xfrm>
        <a:graphic>
          <a:graphicData uri="http://schemas.openxmlformats.org/drawingml/2006/table">
            <a:tbl>
              <a:tblPr firstRow="1" bandRow="1"/>
              <a:tblGrid>
                <a:gridCol w="716444">
                  <a:extLst>
                    <a:ext uri="{9D8B030D-6E8A-4147-A177-3AD203B41FA5}">
                      <a16:colId xmlns:a16="http://schemas.microsoft.com/office/drawing/2014/main" val="20000"/>
                    </a:ext>
                  </a:extLst>
                </a:gridCol>
              </a:tblGrid>
              <a:tr h="370840">
                <a:tc>
                  <a:txBody>
                    <a:bodyPr/>
                    <a:lstStyle>
                      <a:lvl1pPr marL="0" algn="l" defTabSz="914400" rtl="0" eaLnBrk="1" latinLnBrk="0" hangingPunct="1">
                        <a:defRPr sz="1800" b="1" kern="1200">
                          <a:solidFill>
                            <a:schemeClr val="lt1"/>
                          </a:solidFill>
                          <a:latin typeface="Lucida Grande"/>
                        </a:defRPr>
                      </a:lvl1pPr>
                      <a:lvl2pPr marL="457200" algn="l" defTabSz="914400" rtl="0" eaLnBrk="1" latinLnBrk="0" hangingPunct="1">
                        <a:defRPr sz="1800" b="1" kern="1200">
                          <a:solidFill>
                            <a:schemeClr val="lt1"/>
                          </a:solidFill>
                          <a:latin typeface="Lucida Grande"/>
                        </a:defRPr>
                      </a:lvl2pPr>
                      <a:lvl3pPr marL="914400" algn="l" defTabSz="914400" rtl="0" eaLnBrk="1" latinLnBrk="0" hangingPunct="1">
                        <a:defRPr sz="1800" b="1" kern="1200">
                          <a:solidFill>
                            <a:schemeClr val="lt1"/>
                          </a:solidFill>
                          <a:latin typeface="Lucida Grande"/>
                        </a:defRPr>
                      </a:lvl3pPr>
                      <a:lvl4pPr marL="1371600" algn="l" defTabSz="914400" rtl="0" eaLnBrk="1" latinLnBrk="0" hangingPunct="1">
                        <a:defRPr sz="1800" b="1" kern="1200">
                          <a:solidFill>
                            <a:schemeClr val="lt1"/>
                          </a:solidFill>
                          <a:latin typeface="Lucida Grande"/>
                        </a:defRPr>
                      </a:lvl4pPr>
                      <a:lvl5pPr marL="1828800" algn="l" defTabSz="914400" rtl="0" eaLnBrk="1" latinLnBrk="0" hangingPunct="1">
                        <a:defRPr sz="1800" b="1" kern="1200">
                          <a:solidFill>
                            <a:schemeClr val="lt1"/>
                          </a:solidFill>
                          <a:latin typeface="Lucida Grande"/>
                        </a:defRPr>
                      </a:lvl5pPr>
                      <a:lvl6pPr marL="2286000" algn="l" defTabSz="914400" rtl="0" eaLnBrk="1" latinLnBrk="0" hangingPunct="1">
                        <a:defRPr sz="1800" b="1" kern="1200">
                          <a:solidFill>
                            <a:schemeClr val="lt1"/>
                          </a:solidFill>
                          <a:latin typeface="Lucida Grande"/>
                        </a:defRPr>
                      </a:lvl6pPr>
                      <a:lvl7pPr marL="2743200" algn="l" defTabSz="914400" rtl="0" eaLnBrk="1" latinLnBrk="0" hangingPunct="1">
                        <a:defRPr sz="1800" b="1" kern="1200">
                          <a:solidFill>
                            <a:schemeClr val="lt1"/>
                          </a:solidFill>
                          <a:latin typeface="Lucida Grande"/>
                        </a:defRPr>
                      </a:lvl7pPr>
                      <a:lvl8pPr marL="3200400" algn="l" defTabSz="914400" rtl="0" eaLnBrk="1" latinLnBrk="0" hangingPunct="1">
                        <a:defRPr sz="1800" b="1" kern="1200">
                          <a:solidFill>
                            <a:schemeClr val="lt1"/>
                          </a:solidFill>
                          <a:latin typeface="Lucida Grande"/>
                        </a:defRPr>
                      </a:lvl8pPr>
                      <a:lvl9pPr marL="3657600" algn="l" defTabSz="914400" rtl="0" eaLnBrk="1" latinLnBrk="0" hangingPunct="1">
                        <a:defRPr sz="1800" b="1" kern="1200">
                          <a:solidFill>
                            <a:schemeClr val="lt1"/>
                          </a:solidFill>
                          <a:latin typeface="Lucida Grande"/>
                        </a:defRPr>
                      </a:lvl9pPr>
                    </a:lstStyle>
                    <a:p>
                      <a:pPr algn="ctr"/>
                      <a:r>
                        <a:rPr lang="ro-RO" sz="1600" dirty="0"/>
                        <a:t>TIMP</a:t>
                      </a:r>
                      <a:endParaRPr lang="en-US" sz="1600" dirty="0"/>
                    </a:p>
                  </a:txBody>
                  <a:tcPr>
                    <a:lnL w="12700" cmpd="sng">
                      <a:solidFill>
                        <a:srgbClr val="B3D1F0"/>
                      </a:solidFill>
                    </a:lnL>
                    <a:lnR w="12700" cmpd="sng">
                      <a:solidFill>
                        <a:srgbClr val="B3D1F0"/>
                      </a:solidFill>
                    </a:lnR>
                    <a:lnT w="12700" cmpd="sng">
                      <a:solidFill>
                        <a:srgbClr val="B3D1F0"/>
                      </a:solidFill>
                    </a:lnT>
                    <a:lnB w="38100" cmpd="sng">
                      <a:solidFill>
                        <a:srgbClr val="B3D1F0"/>
                      </a:solidFill>
                    </a:lnB>
                    <a:lnTlToBr w="12700" cmpd="sng">
                      <a:noFill/>
                      <a:prstDash val="solid"/>
                    </a:lnTlToBr>
                    <a:lnBlToTr w="12700" cmpd="sng">
                      <a:noFill/>
                      <a:prstDash val="solid"/>
                    </a:lnBlToTr>
                    <a:solidFill>
                      <a:srgbClr val="3568C7"/>
                    </a:solid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pPr algn="ctr"/>
                      <a:r>
                        <a:rPr lang="ro-RO" sz="1600" dirty="0"/>
                        <a:t>3</a:t>
                      </a:r>
                      <a:endParaRPr lang="en-US" sz="1600" dirty="0"/>
                    </a:p>
                  </a:txBody>
                  <a:tcPr>
                    <a:lnL w="12700" cmpd="sng">
                      <a:solidFill>
                        <a:srgbClr val="B3D1F0"/>
                      </a:solidFill>
                    </a:lnL>
                    <a:lnR w="12700" cmpd="sng">
                      <a:solidFill>
                        <a:srgbClr val="B3D1F0"/>
                      </a:solidFill>
                    </a:lnR>
                    <a:lnT w="381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40000"/>
                      </a:srgbClr>
                    </a:solidFill>
                  </a:tcPr>
                </a:tc>
                <a:extLst>
                  <a:ext uri="{0D108BD9-81ED-4DB2-BD59-A6C34878D82A}">
                    <a16:rowId xmlns:a16="http://schemas.microsoft.com/office/drawing/2014/main" val="10001"/>
                  </a:ext>
                </a:extLst>
              </a:tr>
            </a:tbl>
          </a:graphicData>
        </a:graphic>
      </p:graphicFrame>
      <p:grpSp>
        <p:nvGrpSpPr>
          <p:cNvPr id="61" name="Group 60">
            <a:extLst>
              <a:ext uri="{FF2B5EF4-FFF2-40B4-BE49-F238E27FC236}">
                <a16:creationId xmlns:a16="http://schemas.microsoft.com/office/drawing/2014/main" id="{E014A1B5-CD88-4CFA-817D-70EBA565E124}"/>
              </a:ext>
            </a:extLst>
          </p:cNvPr>
          <p:cNvGrpSpPr/>
          <p:nvPr/>
        </p:nvGrpSpPr>
        <p:grpSpPr>
          <a:xfrm>
            <a:off x="5239101" y="3703149"/>
            <a:ext cx="3619849" cy="369332"/>
            <a:chOff x="5239101" y="3703149"/>
            <a:chExt cx="3619849" cy="369332"/>
          </a:xfrm>
        </p:grpSpPr>
        <p:sp>
          <p:nvSpPr>
            <p:cNvPr id="62" name="TextBox 61">
              <a:extLst>
                <a:ext uri="{FF2B5EF4-FFF2-40B4-BE49-F238E27FC236}">
                  <a16:creationId xmlns:a16="http://schemas.microsoft.com/office/drawing/2014/main" id="{993F99B0-1AD0-42C6-9909-0196EE6C1CB0}"/>
                </a:ext>
              </a:extLst>
            </p:cNvPr>
            <p:cNvSpPr txBox="1"/>
            <p:nvPr/>
          </p:nvSpPr>
          <p:spPr>
            <a:xfrm>
              <a:off x="5239101" y="3703149"/>
              <a:ext cx="300082" cy="369332"/>
            </a:xfrm>
            <a:prstGeom prst="rect">
              <a:avLst/>
            </a:prstGeom>
            <a:noFill/>
          </p:spPr>
          <p:txBody>
            <a:bodyPr wrap="none" rtlCol="0">
              <a:spAutoFit/>
            </a:bodyPr>
            <a:lstStyle/>
            <a:p>
              <a:r>
                <a:rPr lang="ro-RO" dirty="0">
                  <a:solidFill>
                    <a:srgbClr val="000000"/>
                  </a:solidFill>
                  <a:latin typeface="Times" charset="0"/>
                  <a:ea typeface="+mn-ea"/>
                </a:rPr>
                <a:t>4</a:t>
              </a:r>
              <a:endParaRPr lang="en-US" dirty="0">
                <a:solidFill>
                  <a:srgbClr val="000000"/>
                </a:solidFill>
                <a:latin typeface="Times" charset="0"/>
                <a:ea typeface="+mn-ea"/>
              </a:endParaRPr>
            </a:p>
          </p:txBody>
        </p:sp>
        <p:sp>
          <p:nvSpPr>
            <p:cNvPr id="63" name="TextBox 62">
              <a:extLst>
                <a:ext uri="{FF2B5EF4-FFF2-40B4-BE49-F238E27FC236}">
                  <a16:creationId xmlns:a16="http://schemas.microsoft.com/office/drawing/2014/main" id="{B3F5DFD1-196E-4321-92C1-5F765564AD26}"/>
                </a:ext>
              </a:extLst>
            </p:cNvPr>
            <p:cNvSpPr txBox="1"/>
            <p:nvPr/>
          </p:nvSpPr>
          <p:spPr>
            <a:xfrm>
              <a:off x="6278616" y="3703149"/>
              <a:ext cx="300082" cy="369332"/>
            </a:xfrm>
            <a:prstGeom prst="rect">
              <a:avLst/>
            </a:prstGeom>
            <a:noFill/>
          </p:spPr>
          <p:txBody>
            <a:bodyPr wrap="none" rtlCol="0">
              <a:spAutoFit/>
            </a:bodyPr>
            <a:lstStyle/>
            <a:p>
              <a:r>
                <a:rPr lang="ro-RO" dirty="0">
                  <a:solidFill>
                    <a:srgbClr val="000000"/>
                  </a:solidFill>
                  <a:latin typeface="Times" charset="0"/>
                  <a:ea typeface="+mn-ea"/>
                </a:rPr>
                <a:t>1</a:t>
              </a:r>
              <a:endParaRPr lang="en-US" dirty="0">
                <a:solidFill>
                  <a:srgbClr val="000000"/>
                </a:solidFill>
                <a:latin typeface="Times" charset="0"/>
                <a:ea typeface="+mn-ea"/>
              </a:endParaRPr>
            </a:p>
          </p:txBody>
        </p:sp>
        <p:sp>
          <p:nvSpPr>
            <p:cNvPr id="64" name="TextBox 63">
              <a:extLst>
                <a:ext uri="{FF2B5EF4-FFF2-40B4-BE49-F238E27FC236}">
                  <a16:creationId xmlns:a16="http://schemas.microsoft.com/office/drawing/2014/main" id="{B79DB72E-4AC6-47C1-8BA3-7811B00AECA8}"/>
                </a:ext>
              </a:extLst>
            </p:cNvPr>
            <p:cNvSpPr txBox="1"/>
            <p:nvPr/>
          </p:nvSpPr>
          <p:spPr>
            <a:xfrm>
              <a:off x="7161626" y="3703149"/>
              <a:ext cx="1697324" cy="369332"/>
            </a:xfrm>
            <a:prstGeom prst="rect">
              <a:avLst/>
            </a:prstGeom>
            <a:noFill/>
          </p:spPr>
          <p:txBody>
            <a:bodyPr wrap="none" rtlCol="0">
              <a:spAutoFit/>
            </a:bodyPr>
            <a:lstStyle/>
            <a:p>
              <a:r>
                <a:rPr lang="ro-RO" dirty="0">
                  <a:solidFill>
                    <a:srgbClr val="000000"/>
                  </a:solidFill>
                  <a:latin typeface="Times" charset="0"/>
                  <a:ea typeface="+mn-ea"/>
                </a:rPr>
                <a:t>B(DW:=0.0625)</a:t>
              </a:r>
              <a:endParaRPr lang="en-US" dirty="0">
                <a:solidFill>
                  <a:srgbClr val="000000"/>
                </a:solidFill>
                <a:latin typeface="Times" charset="0"/>
                <a:ea typeface="+mn-ea"/>
              </a:endParaRPr>
            </a:p>
          </p:txBody>
        </p:sp>
      </p:grpSp>
      <p:grpSp>
        <p:nvGrpSpPr>
          <p:cNvPr id="65" name="Group 64">
            <a:extLst>
              <a:ext uri="{FF2B5EF4-FFF2-40B4-BE49-F238E27FC236}">
                <a16:creationId xmlns:a16="http://schemas.microsoft.com/office/drawing/2014/main" id="{28905C93-7F68-4A9A-8F0E-CACF43C8FBF1}"/>
              </a:ext>
            </a:extLst>
          </p:cNvPr>
          <p:cNvGrpSpPr/>
          <p:nvPr/>
        </p:nvGrpSpPr>
        <p:grpSpPr>
          <a:xfrm>
            <a:off x="5239101" y="4053839"/>
            <a:ext cx="3509363" cy="369332"/>
            <a:chOff x="5239101" y="4053839"/>
            <a:chExt cx="3509363" cy="369332"/>
          </a:xfrm>
        </p:grpSpPr>
        <p:sp>
          <p:nvSpPr>
            <p:cNvPr id="66" name="TextBox 65">
              <a:extLst>
                <a:ext uri="{FF2B5EF4-FFF2-40B4-BE49-F238E27FC236}">
                  <a16:creationId xmlns:a16="http://schemas.microsoft.com/office/drawing/2014/main" id="{475E8D28-1C06-4E36-BFE7-9BE39C8037F3}"/>
                </a:ext>
              </a:extLst>
            </p:cNvPr>
            <p:cNvSpPr txBox="1"/>
            <p:nvPr/>
          </p:nvSpPr>
          <p:spPr>
            <a:xfrm>
              <a:off x="5239101" y="4053839"/>
              <a:ext cx="300082" cy="369332"/>
            </a:xfrm>
            <a:prstGeom prst="rect">
              <a:avLst/>
            </a:prstGeom>
            <a:noFill/>
          </p:spPr>
          <p:txBody>
            <a:bodyPr wrap="none" rtlCol="0">
              <a:spAutoFit/>
            </a:bodyPr>
            <a:lstStyle/>
            <a:p>
              <a:r>
                <a:rPr lang="ro-RO" dirty="0">
                  <a:solidFill>
                    <a:srgbClr val="000000"/>
                  </a:solidFill>
                  <a:latin typeface="Times" charset="0"/>
                  <a:ea typeface="+mn-ea"/>
                </a:rPr>
                <a:t>2</a:t>
              </a:r>
              <a:endParaRPr lang="en-US" dirty="0">
                <a:solidFill>
                  <a:srgbClr val="000000"/>
                </a:solidFill>
                <a:latin typeface="Times" charset="0"/>
                <a:ea typeface="+mn-ea"/>
              </a:endParaRPr>
            </a:p>
          </p:txBody>
        </p:sp>
        <p:sp>
          <p:nvSpPr>
            <p:cNvPr id="67" name="TextBox 66">
              <a:extLst>
                <a:ext uri="{FF2B5EF4-FFF2-40B4-BE49-F238E27FC236}">
                  <a16:creationId xmlns:a16="http://schemas.microsoft.com/office/drawing/2014/main" id="{69470831-BA4E-47A0-9799-B1D3F36004A6}"/>
                </a:ext>
              </a:extLst>
            </p:cNvPr>
            <p:cNvSpPr txBox="1"/>
            <p:nvPr/>
          </p:nvSpPr>
          <p:spPr>
            <a:xfrm>
              <a:off x="6275325" y="4053839"/>
              <a:ext cx="351378" cy="369332"/>
            </a:xfrm>
            <a:prstGeom prst="rect">
              <a:avLst/>
            </a:prstGeom>
            <a:noFill/>
          </p:spPr>
          <p:txBody>
            <a:bodyPr wrap="none" rtlCol="0">
              <a:spAutoFit/>
            </a:bodyPr>
            <a:lstStyle/>
            <a:p>
              <a:r>
                <a:rPr lang="ro-RO" dirty="0">
                  <a:solidFill>
                    <a:srgbClr val="000000"/>
                  </a:solidFill>
                  <a:latin typeface="Times" charset="0"/>
                  <a:ea typeface="+mn-ea"/>
                </a:rPr>
                <a:t>A</a:t>
              </a:r>
              <a:endParaRPr lang="en-US" dirty="0">
                <a:solidFill>
                  <a:srgbClr val="000000"/>
                </a:solidFill>
                <a:latin typeface="Times" charset="0"/>
                <a:ea typeface="+mn-ea"/>
              </a:endParaRPr>
            </a:p>
          </p:txBody>
        </p:sp>
        <p:sp>
          <p:nvSpPr>
            <p:cNvPr id="68" name="TextBox 67">
              <a:extLst>
                <a:ext uri="{FF2B5EF4-FFF2-40B4-BE49-F238E27FC236}">
                  <a16:creationId xmlns:a16="http://schemas.microsoft.com/office/drawing/2014/main" id="{B12F606A-D0C6-4A58-B444-15D91CD86B50}"/>
                </a:ext>
              </a:extLst>
            </p:cNvPr>
            <p:cNvSpPr txBox="1"/>
            <p:nvPr/>
          </p:nvSpPr>
          <p:spPr>
            <a:xfrm>
              <a:off x="7166556" y="4053839"/>
              <a:ext cx="1581908" cy="369332"/>
            </a:xfrm>
            <a:prstGeom prst="rect">
              <a:avLst/>
            </a:prstGeom>
            <a:noFill/>
          </p:spPr>
          <p:txBody>
            <a:bodyPr wrap="none" rtlCol="0">
              <a:spAutoFit/>
            </a:bodyPr>
            <a:lstStyle/>
            <a:p>
              <a:r>
                <a:rPr lang="ro-RO" dirty="0">
                  <a:solidFill>
                    <a:srgbClr val="FF0000"/>
                  </a:solidFill>
                  <a:latin typeface="Times" charset="0"/>
                  <a:ea typeface="+mn-ea"/>
                </a:rPr>
                <a:t>C(DW:=0.125)</a:t>
              </a:r>
              <a:endParaRPr lang="en-US" dirty="0">
                <a:solidFill>
                  <a:srgbClr val="FF0000"/>
                </a:solidFill>
                <a:latin typeface="Times" charset="0"/>
                <a:ea typeface="+mn-ea"/>
              </a:endParaRPr>
            </a:p>
          </p:txBody>
        </p:sp>
      </p:grpSp>
      <p:grpSp>
        <p:nvGrpSpPr>
          <p:cNvPr id="69" name="Group 68">
            <a:extLst>
              <a:ext uri="{FF2B5EF4-FFF2-40B4-BE49-F238E27FC236}">
                <a16:creationId xmlns:a16="http://schemas.microsoft.com/office/drawing/2014/main" id="{05767726-8583-4836-BA09-2E3BE046EC21}"/>
              </a:ext>
            </a:extLst>
          </p:cNvPr>
          <p:cNvGrpSpPr/>
          <p:nvPr/>
        </p:nvGrpSpPr>
        <p:grpSpPr>
          <a:xfrm>
            <a:off x="5239101" y="4352092"/>
            <a:ext cx="3619849" cy="369332"/>
            <a:chOff x="5239101" y="4352092"/>
            <a:chExt cx="3619849" cy="369332"/>
          </a:xfrm>
        </p:grpSpPr>
        <p:sp>
          <p:nvSpPr>
            <p:cNvPr id="70" name="TextBox 69">
              <a:extLst>
                <a:ext uri="{FF2B5EF4-FFF2-40B4-BE49-F238E27FC236}">
                  <a16:creationId xmlns:a16="http://schemas.microsoft.com/office/drawing/2014/main" id="{8D90AB3A-E1FB-4039-B65F-3325B59E1F3D}"/>
                </a:ext>
              </a:extLst>
            </p:cNvPr>
            <p:cNvSpPr txBox="1"/>
            <p:nvPr/>
          </p:nvSpPr>
          <p:spPr>
            <a:xfrm>
              <a:off x="5239101" y="4352092"/>
              <a:ext cx="300082" cy="369332"/>
            </a:xfrm>
            <a:prstGeom prst="rect">
              <a:avLst/>
            </a:prstGeom>
            <a:noFill/>
          </p:spPr>
          <p:txBody>
            <a:bodyPr wrap="none" rtlCol="0">
              <a:spAutoFit/>
            </a:bodyPr>
            <a:lstStyle/>
            <a:p>
              <a:r>
                <a:rPr lang="ro-RO" dirty="0">
                  <a:solidFill>
                    <a:srgbClr val="000000"/>
                  </a:solidFill>
                  <a:latin typeface="Times" charset="0"/>
                  <a:ea typeface="+mn-ea"/>
                </a:rPr>
                <a:t>1</a:t>
              </a:r>
              <a:endParaRPr lang="en-US" dirty="0">
                <a:solidFill>
                  <a:srgbClr val="000000"/>
                </a:solidFill>
                <a:latin typeface="Times" charset="0"/>
                <a:ea typeface="+mn-ea"/>
              </a:endParaRPr>
            </a:p>
          </p:txBody>
        </p:sp>
        <p:sp>
          <p:nvSpPr>
            <p:cNvPr id="71" name="TextBox 70">
              <a:extLst>
                <a:ext uri="{FF2B5EF4-FFF2-40B4-BE49-F238E27FC236}">
                  <a16:creationId xmlns:a16="http://schemas.microsoft.com/office/drawing/2014/main" id="{C5983B31-99EC-4C23-B3E1-7191F8CA60B0}"/>
                </a:ext>
              </a:extLst>
            </p:cNvPr>
            <p:cNvSpPr txBox="1"/>
            <p:nvPr/>
          </p:nvSpPr>
          <p:spPr>
            <a:xfrm>
              <a:off x="6300973" y="4352092"/>
              <a:ext cx="300082" cy="369332"/>
            </a:xfrm>
            <a:prstGeom prst="rect">
              <a:avLst/>
            </a:prstGeom>
            <a:noFill/>
          </p:spPr>
          <p:txBody>
            <a:bodyPr wrap="none" rtlCol="0">
              <a:spAutoFit/>
            </a:bodyPr>
            <a:lstStyle/>
            <a:p>
              <a:r>
                <a:rPr lang="ro-RO" dirty="0">
                  <a:solidFill>
                    <a:srgbClr val="000000"/>
                  </a:solidFill>
                  <a:latin typeface="Times" charset="0"/>
                  <a:ea typeface="+mn-ea"/>
                </a:rPr>
                <a:t>3</a:t>
              </a:r>
              <a:endParaRPr lang="en-US" dirty="0">
                <a:solidFill>
                  <a:srgbClr val="000000"/>
                </a:solidFill>
                <a:latin typeface="Times" charset="0"/>
                <a:ea typeface="+mn-ea"/>
              </a:endParaRPr>
            </a:p>
          </p:txBody>
        </p:sp>
        <p:sp>
          <p:nvSpPr>
            <p:cNvPr id="72" name="TextBox 71">
              <a:extLst>
                <a:ext uri="{FF2B5EF4-FFF2-40B4-BE49-F238E27FC236}">
                  <a16:creationId xmlns:a16="http://schemas.microsoft.com/office/drawing/2014/main" id="{F18E02C5-8EE5-466F-AF50-5946B4BE732B}"/>
                </a:ext>
              </a:extLst>
            </p:cNvPr>
            <p:cNvSpPr txBox="1"/>
            <p:nvPr/>
          </p:nvSpPr>
          <p:spPr>
            <a:xfrm>
              <a:off x="7161626" y="4352092"/>
              <a:ext cx="1697324" cy="369332"/>
            </a:xfrm>
            <a:prstGeom prst="rect">
              <a:avLst/>
            </a:prstGeom>
            <a:noFill/>
          </p:spPr>
          <p:txBody>
            <a:bodyPr wrap="none" rtlCol="0">
              <a:spAutoFit/>
            </a:bodyPr>
            <a:lstStyle/>
            <a:p>
              <a:r>
                <a:rPr lang="ro-RO" dirty="0">
                  <a:solidFill>
                    <a:srgbClr val="000000"/>
                  </a:solidFill>
                  <a:latin typeface="Times" charset="0"/>
                  <a:ea typeface="+mn-ea"/>
                </a:rPr>
                <a:t>B(DW:=0.0625)</a:t>
              </a:r>
              <a:endParaRPr lang="en-US" dirty="0">
                <a:solidFill>
                  <a:srgbClr val="000000"/>
                </a:solidFill>
                <a:latin typeface="Times" charset="0"/>
                <a:ea typeface="+mn-ea"/>
              </a:endParaRPr>
            </a:p>
          </p:txBody>
        </p:sp>
      </p:grpSp>
      <p:grpSp>
        <p:nvGrpSpPr>
          <p:cNvPr id="73" name="Group 72">
            <a:extLst>
              <a:ext uri="{FF2B5EF4-FFF2-40B4-BE49-F238E27FC236}">
                <a16:creationId xmlns:a16="http://schemas.microsoft.com/office/drawing/2014/main" id="{2E894346-A737-45AA-93F3-288A324BE017}"/>
              </a:ext>
            </a:extLst>
          </p:cNvPr>
          <p:cNvGrpSpPr/>
          <p:nvPr/>
        </p:nvGrpSpPr>
        <p:grpSpPr>
          <a:xfrm>
            <a:off x="5239101" y="4663056"/>
            <a:ext cx="3619849" cy="369332"/>
            <a:chOff x="5239101" y="4352092"/>
            <a:chExt cx="3619849" cy="369332"/>
          </a:xfrm>
        </p:grpSpPr>
        <p:sp>
          <p:nvSpPr>
            <p:cNvPr id="74" name="TextBox 73">
              <a:extLst>
                <a:ext uri="{FF2B5EF4-FFF2-40B4-BE49-F238E27FC236}">
                  <a16:creationId xmlns:a16="http://schemas.microsoft.com/office/drawing/2014/main" id="{DE19C7C3-0CD0-489A-A775-9133C3F1E3AA}"/>
                </a:ext>
              </a:extLst>
            </p:cNvPr>
            <p:cNvSpPr txBox="1"/>
            <p:nvPr/>
          </p:nvSpPr>
          <p:spPr>
            <a:xfrm>
              <a:off x="5239101" y="4352092"/>
              <a:ext cx="300082" cy="369332"/>
            </a:xfrm>
            <a:prstGeom prst="rect">
              <a:avLst/>
            </a:prstGeom>
            <a:noFill/>
          </p:spPr>
          <p:txBody>
            <a:bodyPr wrap="none" rtlCol="0">
              <a:spAutoFit/>
            </a:bodyPr>
            <a:lstStyle/>
            <a:p>
              <a:r>
                <a:rPr lang="ro-RO" dirty="0">
                  <a:solidFill>
                    <a:srgbClr val="000000"/>
                  </a:solidFill>
                  <a:latin typeface="Times" charset="0"/>
                  <a:ea typeface="+mn-ea"/>
                </a:rPr>
                <a:t>5</a:t>
              </a:r>
              <a:endParaRPr lang="en-US" dirty="0">
                <a:solidFill>
                  <a:srgbClr val="000000"/>
                </a:solidFill>
                <a:latin typeface="Times" charset="0"/>
                <a:ea typeface="+mn-ea"/>
              </a:endParaRPr>
            </a:p>
          </p:txBody>
        </p:sp>
        <p:sp>
          <p:nvSpPr>
            <p:cNvPr id="75" name="TextBox 74">
              <a:extLst>
                <a:ext uri="{FF2B5EF4-FFF2-40B4-BE49-F238E27FC236}">
                  <a16:creationId xmlns:a16="http://schemas.microsoft.com/office/drawing/2014/main" id="{32F3DA32-78FD-4481-88A5-1BEE48BFD3D3}"/>
                </a:ext>
              </a:extLst>
            </p:cNvPr>
            <p:cNvSpPr txBox="1"/>
            <p:nvPr/>
          </p:nvSpPr>
          <p:spPr>
            <a:xfrm>
              <a:off x="6300973" y="4352092"/>
              <a:ext cx="300082" cy="369332"/>
            </a:xfrm>
            <a:prstGeom prst="rect">
              <a:avLst/>
            </a:prstGeom>
            <a:noFill/>
          </p:spPr>
          <p:txBody>
            <a:bodyPr wrap="none" rtlCol="0">
              <a:spAutoFit/>
            </a:bodyPr>
            <a:lstStyle/>
            <a:p>
              <a:r>
                <a:rPr lang="ro-RO" dirty="0">
                  <a:solidFill>
                    <a:srgbClr val="000000"/>
                  </a:solidFill>
                  <a:latin typeface="Times" charset="0"/>
                  <a:ea typeface="+mn-ea"/>
                </a:rPr>
                <a:t>1</a:t>
              </a:r>
              <a:endParaRPr lang="en-US" dirty="0">
                <a:solidFill>
                  <a:srgbClr val="000000"/>
                </a:solidFill>
                <a:latin typeface="Times" charset="0"/>
                <a:ea typeface="+mn-ea"/>
              </a:endParaRPr>
            </a:p>
          </p:txBody>
        </p:sp>
        <p:sp>
          <p:nvSpPr>
            <p:cNvPr id="76" name="TextBox 75">
              <a:extLst>
                <a:ext uri="{FF2B5EF4-FFF2-40B4-BE49-F238E27FC236}">
                  <a16:creationId xmlns:a16="http://schemas.microsoft.com/office/drawing/2014/main" id="{7F96D828-1867-4436-A884-029385D6D7B7}"/>
                </a:ext>
              </a:extLst>
            </p:cNvPr>
            <p:cNvSpPr txBox="1"/>
            <p:nvPr/>
          </p:nvSpPr>
          <p:spPr>
            <a:xfrm>
              <a:off x="7161626" y="4352092"/>
              <a:ext cx="1697324" cy="369332"/>
            </a:xfrm>
            <a:prstGeom prst="rect">
              <a:avLst/>
            </a:prstGeom>
            <a:noFill/>
          </p:spPr>
          <p:txBody>
            <a:bodyPr wrap="none" rtlCol="0">
              <a:spAutoFit/>
            </a:bodyPr>
            <a:lstStyle/>
            <a:p>
              <a:r>
                <a:rPr lang="ro-RO" dirty="0">
                  <a:solidFill>
                    <a:srgbClr val="000000"/>
                  </a:solidFill>
                  <a:latin typeface="Times" charset="0"/>
                  <a:ea typeface="+mn-ea"/>
                </a:rPr>
                <a:t>B(DW:=0.0625)</a:t>
              </a:r>
              <a:endParaRPr lang="en-US" dirty="0">
                <a:solidFill>
                  <a:srgbClr val="000000"/>
                </a:solidFill>
                <a:latin typeface="Times" charset="0"/>
                <a:ea typeface="+mn-ea"/>
              </a:endParaRPr>
            </a:p>
          </p:txBody>
        </p:sp>
      </p:grpSp>
    </p:spTree>
    <p:extLst>
      <p:ext uri="{BB962C8B-B14F-4D97-AF65-F5344CB8AC3E}">
        <p14:creationId xmlns:p14="http://schemas.microsoft.com/office/powerpoint/2010/main" val="700922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0383C68-8764-45E8-9469-8C3FCAE202B1}"/>
              </a:ext>
            </a:extLst>
          </p:cNvPr>
          <p:cNvSpPr>
            <a:spLocks noGrp="1"/>
          </p:cNvSpPr>
          <p:nvPr>
            <p:ph type="title"/>
          </p:nvPr>
        </p:nvSpPr>
        <p:spPr/>
        <p:txBody>
          <a:bodyPr/>
          <a:lstStyle/>
          <a:p>
            <a:r>
              <a:rPr lang="en-US" dirty="0" err="1"/>
              <a:t>Algoritmul</a:t>
            </a:r>
            <a:r>
              <a:rPr lang="en-US" dirty="0"/>
              <a:t> </a:t>
            </a:r>
            <a:r>
              <a:rPr lang="en-US" dirty="0" err="1"/>
              <a:t>lui</a:t>
            </a:r>
            <a:r>
              <a:rPr lang="en-US" dirty="0"/>
              <a:t> Huang</a:t>
            </a:r>
            <a:r>
              <a:rPr lang="ro-RO" dirty="0"/>
              <a:t> (4)</a:t>
            </a:r>
            <a:r>
              <a:rPr lang="en-US" dirty="0"/>
              <a:t> </a:t>
            </a:r>
            <a:br>
              <a:rPr lang="en-US" dirty="0"/>
            </a:br>
            <a:endParaRPr lang="en-US" dirty="0"/>
          </a:p>
        </p:txBody>
      </p:sp>
      <p:sp>
        <p:nvSpPr>
          <p:cNvPr id="40" name="P3">
            <a:extLst>
              <a:ext uri="{FF2B5EF4-FFF2-40B4-BE49-F238E27FC236}">
                <a16:creationId xmlns:a16="http://schemas.microsoft.com/office/drawing/2014/main" id="{2393AAC3-CE30-41AB-9D58-4744EDC38387}"/>
              </a:ext>
            </a:extLst>
          </p:cNvPr>
          <p:cNvSpPr/>
          <p:nvPr/>
        </p:nvSpPr>
        <p:spPr bwMode="auto">
          <a:xfrm>
            <a:off x="3419872" y="3167214"/>
            <a:ext cx="365760" cy="365760"/>
          </a:xfrm>
          <a:prstGeom prst="ellipse">
            <a:avLst/>
          </a:prstGeom>
          <a:solidFill>
            <a:srgbClr val="F06157"/>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200" b="1" i="0" u="none" strike="noStrike" kern="0" cap="none" spc="0" normalizeH="0" baseline="0" noProof="0" dirty="0">
                <a:ln>
                  <a:noFill/>
                </a:ln>
                <a:solidFill>
                  <a:srgbClr val="FFFFFF"/>
                </a:solidFill>
                <a:effectLst/>
                <a:uLnTx/>
                <a:uFillTx/>
                <a:latin typeface="Times" charset="0"/>
                <a:ea typeface="+mn-ea"/>
                <a:cs typeface="+mn-cs"/>
              </a:rPr>
              <a:t>3</a:t>
            </a:r>
            <a:endParaRPr kumimoji="0" lang="en-US" sz="2200" b="1" i="0" u="none" strike="noStrike" kern="0" cap="none" spc="0" normalizeH="0" baseline="0" noProof="0" dirty="0">
              <a:ln>
                <a:noFill/>
              </a:ln>
              <a:solidFill>
                <a:srgbClr val="FFFFFF"/>
              </a:solidFill>
              <a:effectLst/>
              <a:uLnTx/>
              <a:uFillTx/>
              <a:latin typeface="Times" charset="0"/>
              <a:ea typeface="+mn-ea"/>
              <a:cs typeface="+mn-cs"/>
            </a:endParaRPr>
          </a:p>
        </p:txBody>
      </p:sp>
      <p:sp>
        <p:nvSpPr>
          <p:cNvPr id="41" name="P1">
            <a:extLst>
              <a:ext uri="{FF2B5EF4-FFF2-40B4-BE49-F238E27FC236}">
                <a16:creationId xmlns:a16="http://schemas.microsoft.com/office/drawing/2014/main" id="{4F4FF263-E9C9-4658-80CB-D16543BF6896}"/>
              </a:ext>
            </a:extLst>
          </p:cNvPr>
          <p:cNvSpPr/>
          <p:nvPr/>
        </p:nvSpPr>
        <p:spPr bwMode="auto">
          <a:xfrm>
            <a:off x="1139997" y="4851702"/>
            <a:ext cx="365760" cy="365760"/>
          </a:xfrm>
          <a:prstGeom prst="ellipse">
            <a:avLst/>
          </a:prstGeom>
          <a:solidFill>
            <a:srgbClr val="F06157"/>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200" b="1" i="0" u="none" strike="noStrike" kern="0" cap="none" spc="0" normalizeH="0" baseline="0" noProof="0" dirty="0">
                <a:ln>
                  <a:noFill/>
                </a:ln>
                <a:solidFill>
                  <a:srgbClr val="FFFFFF"/>
                </a:solidFill>
                <a:effectLst/>
                <a:uLnTx/>
                <a:uFillTx/>
                <a:latin typeface="Times" charset="0"/>
                <a:ea typeface="+mn-ea"/>
                <a:cs typeface="+mn-cs"/>
              </a:rPr>
              <a:t>1</a:t>
            </a:r>
            <a:endParaRPr kumimoji="0" lang="en-US" sz="2200" b="1" i="0" u="none" strike="noStrike" kern="0" cap="none" spc="0" normalizeH="0" baseline="0" noProof="0" dirty="0">
              <a:ln>
                <a:noFill/>
              </a:ln>
              <a:solidFill>
                <a:srgbClr val="FFFFFF"/>
              </a:solidFill>
              <a:effectLst/>
              <a:uLnTx/>
              <a:uFillTx/>
              <a:latin typeface="Times" charset="0"/>
              <a:ea typeface="+mn-ea"/>
              <a:cs typeface="+mn-cs"/>
            </a:endParaRPr>
          </a:p>
        </p:txBody>
      </p:sp>
      <p:sp>
        <p:nvSpPr>
          <p:cNvPr id="42" name="P2">
            <a:extLst>
              <a:ext uri="{FF2B5EF4-FFF2-40B4-BE49-F238E27FC236}">
                <a16:creationId xmlns:a16="http://schemas.microsoft.com/office/drawing/2014/main" id="{4086B9B9-59F9-4ED6-97BF-DC9D025D8891}"/>
              </a:ext>
            </a:extLst>
          </p:cNvPr>
          <p:cNvSpPr/>
          <p:nvPr/>
        </p:nvSpPr>
        <p:spPr bwMode="auto">
          <a:xfrm>
            <a:off x="3419872" y="4851702"/>
            <a:ext cx="365760" cy="365760"/>
          </a:xfrm>
          <a:prstGeom prst="ellipse">
            <a:avLst/>
          </a:prstGeom>
          <a:solidFill>
            <a:srgbClr val="3568C7"/>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200" b="1" i="0" u="none" strike="noStrike" kern="0" cap="none" spc="0" normalizeH="0" baseline="0" noProof="0" dirty="0">
                <a:ln>
                  <a:noFill/>
                </a:ln>
                <a:solidFill>
                  <a:srgbClr val="FFFFFF"/>
                </a:solidFill>
                <a:effectLst/>
                <a:uLnTx/>
                <a:uFillTx/>
                <a:latin typeface="Times" charset="0"/>
                <a:ea typeface="+mn-ea"/>
                <a:cs typeface="+mn-cs"/>
              </a:rPr>
              <a:t>2</a:t>
            </a:r>
            <a:endParaRPr kumimoji="0" lang="en-US" sz="2200" b="1" i="0" u="none" strike="noStrike" kern="0" cap="none" spc="0" normalizeH="0" baseline="0" noProof="0" dirty="0">
              <a:ln>
                <a:noFill/>
              </a:ln>
              <a:solidFill>
                <a:srgbClr val="FFFFFF"/>
              </a:solidFill>
              <a:effectLst/>
              <a:uLnTx/>
              <a:uFillTx/>
              <a:latin typeface="Times" charset="0"/>
              <a:ea typeface="+mn-ea"/>
              <a:cs typeface="+mn-cs"/>
            </a:endParaRPr>
          </a:p>
        </p:txBody>
      </p:sp>
      <p:sp>
        <p:nvSpPr>
          <p:cNvPr id="43" name="P4">
            <a:extLst>
              <a:ext uri="{FF2B5EF4-FFF2-40B4-BE49-F238E27FC236}">
                <a16:creationId xmlns:a16="http://schemas.microsoft.com/office/drawing/2014/main" id="{EA216F02-529B-44CD-847C-2B412CABED2C}"/>
              </a:ext>
            </a:extLst>
          </p:cNvPr>
          <p:cNvSpPr/>
          <p:nvPr/>
        </p:nvSpPr>
        <p:spPr bwMode="auto">
          <a:xfrm>
            <a:off x="2687581" y="1916832"/>
            <a:ext cx="365760" cy="365760"/>
          </a:xfrm>
          <a:prstGeom prst="ellipse">
            <a:avLst/>
          </a:prstGeom>
          <a:solidFill>
            <a:srgbClr val="F06157"/>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200" b="1" i="0" u="none" strike="noStrike" kern="0" cap="none" spc="0" normalizeH="0" baseline="0" noProof="0" dirty="0">
                <a:ln>
                  <a:noFill/>
                </a:ln>
                <a:solidFill>
                  <a:srgbClr val="FFFFFF"/>
                </a:solidFill>
                <a:effectLst/>
                <a:uLnTx/>
                <a:uFillTx/>
                <a:latin typeface="Times" charset="0"/>
                <a:ea typeface="+mn-ea"/>
                <a:cs typeface="+mn-cs"/>
              </a:rPr>
              <a:t>4</a:t>
            </a:r>
            <a:endParaRPr kumimoji="0" lang="en-US" sz="2200" b="1" i="0" u="none" strike="noStrike" kern="0" cap="none" spc="0" normalizeH="0" baseline="0" noProof="0" dirty="0">
              <a:ln>
                <a:noFill/>
              </a:ln>
              <a:solidFill>
                <a:srgbClr val="FFFFFF"/>
              </a:solidFill>
              <a:effectLst/>
              <a:uLnTx/>
              <a:uFillTx/>
              <a:latin typeface="Times" charset="0"/>
              <a:ea typeface="+mn-ea"/>
              <a:cs typeface="+mn-cs"/>
            </a:endParaRPr>
          </a:p>
        </p:txBody>
      </p:sp>
      <p:sp>
        <p:nvSpPr>
          <p:cNvPr id="44" name="P5">
            <a:extLst>
              <a:ext uri="{FF2B5EF4-FFF2-40B4-BE49-F238E27FC236}">
                <a16:creationId xmlns:a16="http://schemas.microsoft.com/office/drawing/2014/main" id="{8A1C4A3D-6091-4A6D-A549-E681502854BA}"/>
              </a:ext>
            </a:extLst>
          </p:cNvPr>
          <p:cNvSpPr/>
          <p:nvPr/>
        </p:nvSpPr>
        <p:spPr bwMode="auto">
          <a:xfrm>
            <a:off x="4389120" y="1916832"/>
            <a:ext cx="365760" cy="365760"/>
          </a:xfrm>
          <a:prstGeom prst="ellipse">
            <a:avLst/>
          </a:prstGeom>
          <a:solidFill>
            <a:srgbClr val="F06157"/>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200" b="1" i="0" u="none" strike="noStrike" kern="0" cap="none" spc="0" normalizeH="0" baseline="0" noProof="0" dirty="0">
                <a:ln>
                  <a:noFill/>
                </a:ln>
                <a:solidFill>
                  <a:srgbClr val="FFFFFF"/>
                </a:solidFill>
                <a:effectLst/>
                <a:uLnTx/>
                <a:uFillTx/>
                <a:latin typeface="Times" charset="0"/>
                <a:ea typeface="+mn-ea"/>
                <a:cs typeface="+mn-cs"/>
              </a:rPr>
              <a:t>5</a:t>
            </a:r>
            <a:endParaRPr kumimoji="0" lang="en-US" sz="2200" b="1" i="0" u="none" strike="noStrike" kern="0" cap="none" spc="0" normalizeH="0" baseline="0" noProof="0" dirty="0">
              <a:ln>
                <a:noFill/>
              </a:ln>
              <a:solidFill>
                <a:srgbClr val="FFFFFF"/>
              </a:solidFill>
              <a:effectLst/>
              <a:uLnTx/>
              <a:uFillTx/>
              <a:latin typeface="Times" charset="0"/>
              <a:ea typeface="+mn-ea"/>
              <a:cs typeface="+mn-cs"/>
            </a:endParaRPr>
          </a:p>
        </p:txBody>
      </p:sp>
      <p:sp>
        <p:nvSpPr>
          <p:cNvPr id="45" name="A">
            <a:extLst>
              <a:ext uri="{FF2B5EF4-FFF2-40B4-BE49-F238E27FC236}">
                <a16:creationId xmlns:a16="http://schemas.microsoft.com/office/drawing/2014/main" id="{5DD566AC-D0F4-4D91-8E78-C284ABA4AFFB}"/>
              </a:ext>
            </a:extLst>
          </p:cNvPr>
          <p:cNvSpPr/>
          <p:nvPr/>
        </p:nvSpPr>
        <p:spPr bwMode="auto">
          <a:xfrm>
            <a:off x="1139997" y="3167214"/>
            <a:ext cx="365760" cy="365760"/>
          </a:xfrm>
          <a:prstGeom prst="ellipse">
            <a:avLst/>
          </a:prstGeom>
          <a:solidFill>
            <a:srgbClr val="F06157"/>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200" b="1" i="0" u="none" strike="noStrike" kern="0" cap="none" spc="0" normalizeH="0" baseline="0" noProof="0" dirty="0">
                <a:ln>
                  <a:noFill/>
                </a:ln>
                <a:solidFill>
                  <a:srgbClr val="FFFFFF"/>
                </a:solidFill>
                <a:effectLst/>
                <a:uLnTx/>
                <a:uFillTx/>
                <a:latin typeface="Times" charset="0"/>
                <a:ea typeface="+mn-ea"/>
                <a:cs typeface="+mn-cs"/>
              </a:rPr>
              <a:t>A</a:t>
            </a:r>
            <a:endParaRPr kumimoji="0" lang="en-US" sz="2200" b="1" i="0" u="none" strike="noStrike" kern="0" cap="none" spc="0" normalizeH="0" baseline="0" noProof="0" dirty="0">
              <a:ln>
                <a:noFill/>
              </a:ln>
              <a:solidFill>
                <a:srgbClr val="FFFFFF"/>
              </a:solidFill>
              <a:effectLst/>
              <a:uLnTx/>
              <a:uFillTx/>
              <a:latin typeface="Times" charset="0"/>
              <a:ea typeface="+mn-ea"/>
              <a:cs typeface="+mn-cs"/>
            </a:endParaRPr>
          </a:p>
        </p:txBody>
      </p:sp>
      <p:cxnSp>
        <p:nvCxnSpPr>
          <p:cNvPr id="46" name="Straight Connector 45">
            <a:extLst>
              <a:ext uri="{FF2B5EF4-FFF2-40B4-BE49-F238E27FC236}">
                <a16:creationId xmlns:a16="http://schemas.microsoft.com/office/drawing/2014/main" id="{D4DB6F08-2E96-461C-8A76-5E1B79448682}"/>
              </a:ext>
            </a:extLst>
          </p:cNvPr>
          <p:cNvCxnSpPr>
            <a:stCxn id="45" idx="6"/>
            <a:endCxn id="40" idx="2"/>
          </p:cNvCxnSpPr>
          <p:nvPr/>
        </p:nvCxnSpPr>
        <p:spPr bwMode="auto">
          <a:xfrm>
            <a:off x="1505757" y="3350094"/>
            <a:ext cx="1914115" cy="0"/>
          </a:xfrm>
          <a:prstGeom prst="line">
            <a:avLst/>
          </a:prstGeom>
          <a:noFill/>
          <a:ln w="25400"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cxnSp>
      <p:cxnSp>
        <p:nvCxnSpPr>
          <p:cNvPr id="47" name="Straight Connector 46">
            <a:extLst>
              <a:ext uri="{FF2B5EF4-FFF2-40B4-BE49-F238E27FC236}">
                <a16:creationId xmlns:a16="http://schemas.microsoft.com/office/drawing/2014/main" id="{3EDC09B8-5546-4387-9D2D-282FB7FC7022}"/>
              </a:ext>
            </a:extLst>
          </p:cNvPr>
          <p:cNvCxnSpPr>
            <a:stCxn id="41" idx="6"/>
            <a:endCxn id="42" idx="2"/>
          </p:cNvCxnSpPr>
          <p:nvPr/>
        </p:nvCxnSpPr>
        <p:spPr bwMode="auto">
          <a:xfrm>
            <a:off x="1505757" y="5034582"/>
            <a:ext cx="1914115" cy="0"/>
          </a:xfrm>
          <a:prstGeom prst="line">
            <a:avLst/>
          </a:prstGeom>
          <a:noFill/>
          <a:ln w="25400"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cxnSp>
      <p:cxnSp>
        <p:nvCxnSpPr>
          <p:cNvPr id="48" name="Straight Connector 47">
            <a:extLst>
              <a:ext uri="{FF2B5EF4-FFF2-40B4-BE49-F238E27FC236}">
                <a16:creationId xmlns:a16="http://schemas.microsoft.com/office/drawing/2014/main" id="{DF35659B-A36E-40A4-8C59-10FFB68577FF}"/>
              </a:ext>
            </a:extLst>
          </p:cNvPr>
          <p:cNvCxnSpPr>
            <a:stCxn id="45" idx="4"/>
            <a:endCxn id="41" idx="0"/>
          </p:cNvCxnSpPr>
          <p:nvPr/>
        </p:nvCxnSpPr>
        <p:spPr bwMode="auto">
          <a:xfrm>
            <a:off x="1322877" y="3532974"/>
            <a:ext cx="0" cy="1318728"/>
          </a:xfrm>
          <a:prstGeom prst="line">
            <a:avLst/>
          </a:prstGeom>
          <a:noFill/>
          <a:ln w="25400"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cxnSp>
      <p:cxnSp>
        <p:nvCxnSpPr>
          <p:cNvPr id="49" name="Straight Connector 48">
            <a:extLst>
              <a:ext uri="{FF2B5EF4-FFF2-40B4-BE49-F238E27FC236}">
                <a16:creationId xmlns:a16="http://schemas.microsoft.com/office/drawing/2014/main" id="{F12A8FA8-8874-49A4-915C-3D43925A7B2E}"/>
              </a:ext>
            </a:extLst>
          </p:cNvPr>
          <p:cNvCxnSpPr>
            <a:stCxn id="40" idx="4"/>
            <a:endCxn id="42" idx="0"/>
          </p:cNvCxnSpPr>
          <p:nvPr/>
        </p:nvCxnSpPr>
        <p:spPr bwMode="auto">
          <a:xfrm>
            <a:off x="3602752" y="3532974"/>
            <a:ext cx="0" cy="1318728"/>
          </a:xfrm>
          <a:prstGeom prst="line">
            <a:avLst/>
          </a:prstGeom>
          <a:noFill/>
          <a:ln w="25400"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cxnSp>
      <p:cxnSp>
        <p:nvCxnSpPr>
          <p:cNvPr id="50" name="Straight Connector 49">
            <a:extLst>
              <a:ext uri="{FF2B5EF4-FFF2-40B4-BE49-F238E27FC236}">
                <a16:creationId xmlns:a16="http://schemas.microsoft.com/office/drawing/2014/main" id="{FBEE2C42-0166-4DBE-A92F-A95071AD4D63}"/>
              </a:ext>
            </a:extLst>
          </p:cNvPr>
          <p:cNvCxnSpPr>
            <a:stCxn id="43" idx="5"/>
            <a:endCxn id="40" idx="1"/>
          </p:cNvCxnSpPr>
          <p:nvPr/>
        </p:nvCxnSpPr>
        <p:spPr bwMode="auto">
          <a:xfrm>
            <a:off x="2999777" y="2229028"/>
            <a:ext cx="473659" cy="991750"/>
          </a:xfrm>
          <a:prstGeom prst="line">
            <a:avLst/>
          </a:prstGeom>
          <a:noFill/>
          <a:ln w="25400"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cxnSp>
      <p:cxnSp>
        <p:nvCxnSpPr>
          <p:cNvPr id="51" name="Straight Connector 50">
            <a:extLst>
              <a:ext uri="{FF2B5EF4-FFF2-40B4-BE49-F238E27FC236}">
                <a16:creationId xmlns:a16="http://schemas.microsoft.com/office/drawing/2014/main" id="{ED4EDAB5-19C7-44FE-B691-3797F8806D0A}"/>
              </a:ext>
            </a:extLst>
          </p:cNvPr>
          <p:cNvCxnSpPr>
            <a:stCxn id="44" idx="3"/>
            <a:endCxn id="40" idx="7"/>
          </p:cNvCxnSpPr>
          <p:nvPr/>
        </p:nvCxnSpPr>
        <p:spPr bwMode="auto">
          <a:xfrm flipH="1">
            <a:off x="3732068" y="2229028"/>
            <a:ext cx="710616" cy="991750"/>
          </a:xfrm>
          <a:prstGeom prst="line">
            <a:avLst/>
          </a:prstGeom>
          <a:noFill/>
          <a:ln w="25400"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cxnSp>
      <p:graphicFrame>
        <p:nvGraphicFramePr>
          <p:cNvPr id="52" name="Table 51">
            <a:extLst>
              <a:ext uri="{FF2B5EF4-FFF2-40B4-BE49-F238E27FC236}">
                <a16:creationId xmlns:a16="http://schemas.microsoft.com/office/drawing/2014/main" id="{0D07AFAE-C462-4CC9-B6BE-1C726D8B7F7A}"/>
              </a:ext>
            </a:extLst>
          </p:cNvPr>
          <p:cNvGraphicFramePr>
            <a:graphicFrameLocks noGrp="1"/>
          </p:cNvGraphicFramePr>
          <p:nvPr>
            <p:extLst>
              <p:ext uri="{D42A27DB-BD31-4B8C-83A1-F6EECF244321}">
                <p14:modId xmlns:p14="http://schemas.microsoft.com/office/powerpoint/2010/main" val="1552014471"/>
              </p:ext>
            </p:extLst>
          </p:nvPr>
        </p:nvGraphicFramePr>
        <p:xfrm>
          <a:off x="4932040" y="3430338"/>
          <a:ext cx="3933786" cy="1767840"/>
        </p:xfrm>
        <a:graphic>
          <a:graphicData uri="http://schemas.openxmlformats.org/drawingml/2006/table">
            <a:tbl>
              <a:tblPr firstRow="1" bandRow="1"/>
              <a:tblGrid>
                <a:gridCol w="1008112">
                  <a:extLst>
                    <a:ext uri="{9D8B030D-6E8A-4147-A177-3AD203B41FA5}">
                      <a16:colId xmlns:a16="http://schemas.microsoft.com/office/drawing/2014/main" val="20000"/>
                    </a:ext>
                  </a:extLst>
                </a:gridCol>
                <a:gridCol w="1080120">
                  <a:extLst>
                    <a:ext uri="{9D8B030D-6E8A-4147-A177-3AD203B41FA5}">
                      <a16:colId xmlns:a16="http://schemas.microsoft.com/office/drawing/2014/main" val="20001"/>
                    </a:ext>
                  </a:extLst>
                </a:gridCol>
                <a:gridCol w="1845554">
                  <a:extLst>
                    <a:ext uri="{9D8B030D-6E8A-4147-A177-3AD203B41FA5}">
                      <a16:colId xmlns:a16="http://schemas.microsoft.com/office/drawing/2014/main" val="20002"/>
                    </a:ext>
                  </a:extLst>
                </a:gridCol>
              </a:tblGrid>
              <a:tr h="268381">
                <a:tc>
                  <a:txBody>
                    <a:bodyPr/>
                    <a:lstStyle>
                      <a:lvl1pPr marL="0" algn="l" defTabSz="914400" rtl="0" eaLnBrk="1" latinLnBrk="0" hangingPunct="1">
                        <a:defRPr sz="1800" b="1" kern="1200">
                          <a:solidFill>
                            <a:schemeClr val="lt1"/>
                          </a:solidFill>
                          <a:latin typeface="Lucida Grande"/>
                        </a:defRPr>
                      </a:lvl1pPr>
                      <a:lvl2pPr marL="457200" algn="l" defTabSz="914400" rtl="0" eaLnBrk="1" latinLnBrk="0" hangingPunct="1">
                        <a:defRPr sz="1800" b="1" kern="1200">
                          <a:solidFill>
                            <a:schemeClr val="lt1"/>
                          </a:solidFill>
                          <a:latin typeface="Lucida Grande"/>
                        </a:defRPr>
                      </a:lvl2pPr>
                      <a:lvl3pPr marL="914400" algn="l" defTabSz="914400" rtl="0" eaLnBrk="1" latinLnBrk="0" hangingPunct="1">
                        <a:defRPr sz="1800" b="1" kern="1200">
                          <a:solidFill>
                            <a:schemeClr val="lt1"/>
                          </a:solidFill>
                          <a:latin typeface="Lucida Grande"/>
                        </a:defRPr>
                      </a:lvl3pPr>
                      <a:lvl4pPr marL="1371600" algn="l" defTabSz="914400" rtl="0" eaLnBrk="1" latinLnBrk="0" hangingPunct="1">
                        <a:defRPr sz="1800" b="1" kern="1200">
                          <a:solidFill>
                            <a:schemeClr val="lt1"/>
                          </a:solidFill>
                          <a:latin typeface="Lucida Grande"/>
                        </a:defRPr>
                      </a:lvl4pPr>
                      <a:lvl5pPr marL="1828800" algn="l" defTabSz="914400" rtl="0" eaLnBrk="1" latinLnBrk="0" hangingPunct="1">
                        <a:defRPr sz="1800" b="1" kern="1200">
                          <a:solidFill>
                            <a:schemeClr val="lt1"/>
                          </a:solidFill>
                          <a:latin typeface="Lucida Grande"/>
                        </a:defRPr>
                      </a:lvl5pPr>
                      <a:lvl6pPr marL="2286000" algn="l" defTabSz="914400" rtl="0" eaLnBrk="1" latinLnBrk="0" hangingPunct="1">
                        <a:defRPr sz="1800" b="1" kern="1200">
                          <a:solidFill>
                            <a:schemeClr val="lt1"/>
                          </a:solidFill>
                          <a:latin typeface="Lucida Grande"/>
                        </a:defRPr>
                      </a:lvl6pPr>
                      <a:lvl7pPr marL="2743200" algn="l" defTabSz="914400" rtl="0" eaLnBrk="1" latinLnBrk="0" hangingPunct="1">
                        <a:defRPr sz="1800" b="1" kern="1200">
                          <a:solidFill>
                            <a:schemeClr val="lt1"/>
                          </a:solidFill>
                          <a:latin typeface="Lucida Grande"/>
                        </a:defRPr>
                      </a:lvl7pPr>
                      <a:lvl8pPr marL="3200400" algn="l" defTabSz="914400" rtl="0" eaLnBrk="1" latinLnBrk="0" hangingPunct="1">
                        <a:defRPr sz="1800" b="1" kern="1200">
                          <a:solidFill>
                            <a:schemeClr val="lt1"/>
                          </a:solidFill>
                          <a:latin typeface="Lucida Grande"/>
                        </a:defRPr>
                      </a:lvl8pPr>
                      <a:lvl9pPr marL="3657600" algn="l" defTabSz="914400" rtl="0" eaLnBrk="1" latinLnBrk="0" hangingPunct="1">
                        <a:defRPr sz="1800" b="1" kern="1200">
                          <a:solidFill>
                            <a:schemeClr val="lt1"/>
                          </a:solidFill>
                          <a:latin typeface="Lucida Grande"/>
                        </a:defRPr>
                      </a:lvl9pPr>
                    </a:lstStyle>
                    <a:p>
                      <a:pPr algn="ctr"/>
                      <a:r>
                        <a:rPr lang="ro-RO" sz="1400" dirty="0"/>
                        <a:t>Sursă</a:t>
                      </a:r>
                      <a:endParaRPr lang="en-US" sz="1400" dirty="0"/>
                    </a:p>
                  </a:txBody>
                  <a:tcPr>
                    <a:lnL w="12700" cmpd="sng">
                      <a:solidFill>
                        <a:srgbClr val="B3D1F0"/>
                      </a:solidFill>
                    </a:lnL>
                    <a:lnR w="12700" cmpd="sng">
                      <a:solidFill>
                        <a:srgbClr val="B3D1F0"/>
                      </a:solidFill>
                    </a:lnR>
                    <a:lnT w="12700" cmpd="sng">
                      <a:solidFill>
                        <a:srgbClr val="B3D1F0"/>
                      </a:solidFill>
                    </a:lnT>
                    <a:lnB w="38100" cmpd="sng">
                      <a:solidFill>
                        <a:srgbClr val="B3D1F0"/>
                      </a:solidFill>
                    </a:lnB>
                    <a:lnTlToBr w="12700" cmpd="sng">
                      <a:noFill/>
                      <a:prstDash val="solid"/>
                    </a:lnTlToBr>
                    <a:lnBlToTr w="12700" cmpd="sng">
                      <a:noFill/>
                      <a:prstDash val="solid"/>
                    </a:lnBlToTr>
                    <a:solidFill>
                      <a:srgbClr val="3568C7"/>
                    </a:solidFill>
                  </a:tcPr>
                </a:tc>
                <a:tc>
                  <a:txBody>
                    <a:bodyPr/>
                    <a:lstStyle>
                      <a:lvl1pPr marL="0" algn="l" defTabSz="914400" rtl="0" eaLnBrk="1" latinLnBrk="0" hangingPunct="1">
                        <a:defRPr sz="1800" b="1" kern="1200">
                          <a:solidFill>
                            <a:schemeClr val="lt1"/>
                          </a:solidFill>
                          <a:latin typeface="Lucida Grande"/>
                        </a:defRPr>
                      </a:lvl1pPr>
                      <a:lvl2pPr marL="457200" algn="l" defTabSz="914400" rtl="0" eaLnBrk="1" latinLnBrk="0" hangingPunct="1">
                        <a:defRPr sz="1800" b="1" kern="1200">
                          <a:solidFill>
                            <a:schemeClr val="lt1"/>
                          </a:solidFill>
                          <a:latin typeface="Lucida Grande"/>
                        </a:defRPr>
                      </a:lvl2pPr>
                      <a:lvl3pPr marL="914400" algn="l" defTabSz="914400" rtl="0" eaLnBrk="1" latinLnBrk="0" hangingPunct="1">
                        <a:defRPr sz="1800" b="1" kern="1200">
                          <a:solidFill>
                            <a:schemeClr val="lt1"/>
                          </a:solidFill>
                          <a:latin typeface="Lucida Grande"/>
                        </a:defRPr>
                      </a:lvl3pPr>
                      <a:lvl4pPr marL="1371600" algn="l" defTabSz="914400" rtl="0" eaLnBrk="1" latinLnBrk="0" hangingPunct="1">
                        <a:defRPr sz="1800" b="1" kern="1200">
                          <a:solidFill>
                            <a:schemeClr val="lt1"/>
                          </a:solidFill>
                          <a:latin typeface="Lucida Grande"/>
                        </a:defRPr>
                      </a:lvl4pPr>
                      <a:lvl5pPr marL="1828800" algn="l" defTabSz="914400" rtl="0" eaLnBrk="1" latinLnBrk="0" hangingPunct="1">
                        <a:defRPr sz="1800" b="1" kern="1200">
                          <a:solidFill>
                            <a:schemeClr val="lt1"/>
                          </a:solidFill>
                          <a:latin typeface="Lucida Grande"/>
                        </a:defRPr>
                      </a:lvl5pPr>
                      <a:lvl6pPr marL="2286000" algn="l" defTabSz="914400" rtl="0" eaLnBrk="1" latinLnBrk="0" hangingPunct="1">
                        <a:defRPr sz="1800" b="1" kern="1200">
                          <a:solidFill>
                            <a:schemeClr val="lt1"/>
                          </a:solidFill>
                          <a:latin typeface="Lucida Grande"/>
                        </a:defRPr>
                      </a:lvl6pPr>
                      <a:lvl7pPr marL="2743200" algn="l" defTabSz="914400" rtl="0" eaLnBrk="1" latinLnBrk="0" hangingPunct="1">
                        <a:defRPr sz="1800" b="1" kern="1200">
                          <a:solidFill>
                            <a:schemeClr val="lt1"/>
                          </a:solidFill>
                          <a:latin typeface="Lucida Grande"/>
                        </a:defRPr>
                      </a:lvl7pPr>
                      <a:lvl8pPr marL="3200400" algn="l" defTabSz="914400" rtl="0" eaLnBrk="1" latinLnBrk="0" hangingPunct="1">
                        <a:defRPr sz="1800" b="1" kern="1200">
                          <a:solidFill>
                            <a:schemeClr val="lt1"/>
                          </a:solidFill>
                          <a:latin typeface="Lucida Grande"/>
                        </a:defRPr>
                      </a:lvl8pPr>
                      <a:lvl9pPr marL="3657600" algn="l" defTabSz="914400" rtl="0" eaLnBrk="1" latinLnBrk="0" hangingPunct="1">
                        <a:defRPr sz="1800" b="1" kern="1200">
                          <a:solidFill>
                            <a:schemeClr val="lt1"/>
                          </a:solidFill>
                          <a:latin typeface="Lucida Grande"/>
                        </a:defRPr>
                      </a:lvl9pPr>
                    </a:lstStyle>
                    <a:p>
                      <a:pPr algn="ctr"/>
                      <a:r>
                        <a:rPr lang="ro-RO" sz="1400" dirty="0"/>
                        <a:t>Destinație</a:t>
                      </a:r>
                      <a:endParaRPr lang="en-US" sz="1400" dirty="0"/>
                    </a:p>
                  </a:txBody>
                  <a:tcPr>
                    <a:lnL w="12700" cmpd="sng">
                      <a:solidFill>
                        <a:srgbClr val="B3D1F0"/>
                      </a:solidFill>
                    </a:lnL>
                    <a:lnR w="12700" cmpd="sng">
                      <a:solidFill>
                        <a:srgbClr val="B3D1F0"/>
                      </a:solidFill>
                    </a:lnR>
                    <a:lnT w="12700" cmpd="sng">
                      <a:solidFill>
                        <a:srgbClr val="B3D1F0"/>
                      </a:solidFill>
                    </a:lnT>
                    <a:lnB w="38100" cmpd="sng">
                      <a:solidFill>
                        <a:srgbClr val="B3D1F0"/>
                      </a:solidFill>
                    </a:lnB>
                    <a:lnTlToBr w="12700" cmpd="sng">
                      <a:noFill/>
                      <a:prstDash val="solid"/>
                    </a:lnTlToBr>
                    <a:lnBlToTr w="12700" cmpd="sng">
                      <a:noFill/>
                      <a:prstDash val="solid"/>
                    </a:lnBlToTr>
                    <a:solidFill>
                      <a:srgbClr val="3568C7"/>
                    </a:solidFill>
                  </a:tcPr>
                </a:tc>
                <a:tc>
                  <a:txBody>
                    <a:bodyPr/>
                    <a:lstStyle>
                      <a:lvl1pPr marL="0" algn="l" defTabSz="914400" rtl="0" eaLnBrk="1" latinLnBrk="0" hangingPunct="1">
                        <a:defRPr sz="1800" b="1" kern="1200">
                          <a:solidFill>
                            <a:schemeClr val="lt1"/>
                          </a:solidFill>
                          <a:latin typeface="Lucida Grande"/>
                        </a:defRPr>
                      </a:lvl1pPr>
                      <a:lvl2pPr marL="457200" algn="l" defTabSz="914400" rtl="0" eaLnBrk="1" latinLnBrk="0" hangingPunct="1">
                        <a:defRPr sz="1800" b="1" kern="1200">
                          <a:solidFill>
                            <a:schemeClr val="lt1"/>
                          </a:solidFill>
                          <a:latin typeface="Lucida Grande"/>
                        </a:defRPr>
                      </a:lvl2pPr>
                      <a:lvl3pPr marL="914400" algn="l" defTabSz="914400" rtl="0" eaLnBrk="1" latinLnBrk="0" hangingPunct="1">
                        <a:defRPr sz="1800" b="1" kern="1200">
                          <a:solidFill>
                            <a:schemeClr val="lt1"/>
                          </a:solidFill>
                          <a:latin typeface="Lucida Grande"/>
                        </a:defRPr>
                      </a:lvl3pPr>
                      <a:lvl4pPr marL="1371600" algn="l" defTabSz="914400" rtl="0" eaLnBrk="1" latinLnBrk="0" hangingPunct="1">
                        <a:defRPr sz="1800" b="1" kern="1200">
                          <a:solidFill>
                            <a:schemeClr val="lt1"/>
                          </a:solidFill>
                          <a:latin typeface="Lucida Grande"/>
                        </a:defRPr>
                      </a:lvl4pPr>
                      <a:lvl5pPr marL="1828800" algn="l" defTabSz="914400" rtl="0" eaLnBrk="1" latinLnBrk="0" hangingPunct="1">
                        <a:defRPr sz="1800" b="1" kern="1200">
                          <a:solidFill>
                            <a:schemeClr val="lt1"/>
                          </a:solidFill>
                          <a:latin typeface="Lucida Grande"/>
                        </a:defRPr>
                      </a:lvl5pPr>
                      <a:lvl6pPr marL="2286000" algn="l" defTabSz="914400" rtl="0" eaLnBrk="1" latinLnBrk="0" hangingPunct="1">
                        <a:defRPr sz="1800" b="1" kern="1200">
                          <a:solidFill>
                            <a:schemeClr val="lt1"/>
                          </a:solidFill>
                          <a:latin typeface="Lucida Grande"/>
                        </a:defRPr>
                      </a:lvl6pPr>
                      <a:lvl7pPr marL="2743200" algn="l" defTabSz="914400" rtl="0" eaLnBrk="1" latinLnBrk="0" hangingPunct="1">
                        <a:defRPr sz="1800" b="1" kern="1200">
                          <a:solidFill>
                            <a:schemeClr val="lt1"/>
                          </a:solidFill>
                          <a:latin typeface="Lucida Grande"/>
                        </a:defRPr>
                      </a:lvl7pPr>
                      <a:lvl8pPr marL="3200400" algn="l" defTabSz="914400" rtl="0" eaLnBrk="1" latinLnBrk="0" hangingPunct="1">
                        <a:defRPr sz="1800" b="1" kern="1200">
                          <a:solidFill>
                            <a:schemeClr val="lt1"/>
                          </a:solidFill>
                          <a:latin typeface="Lucida Grande"/>
                        </a:defRPr>
                      </a:lvl8pPr>
                      <a:lvl9pPr marL="3657600" algn="l" defTabSz="914400" rtl="0" eaLnBrk="1" latinLnBrk="0" hangingPunct="1">
                        <a:defRPr sz="1800" b="1" kern="1200">
                          <a:solidFill>
                            <a:schemeClr val="lt1"/>
                          </a:solidFill>
                          <a:latin typeface="Lucida Grande"/>
                        </a:defRPr>
                      </a:lvl9pPr>
                    </a:lstStyle>
                    <a:p>
                      <a:pPr algn="ctr"/>
                      <a:r>
                        <a:rPr lang="ro-RO" sz="1400" dirty="0"/>
                        <a:t>Mesaj</a:t>
                      </a:r>
                      <a:endParaRPr lang="en-US" sz="1400" dirty="0"/>
                    </a:p>
                  </a:txBody>
                  <a:tcPr>
                    <a:lnL w="12700" cmpd="sng">
                      <a:solidFill>
                        <a:srgbClr val="B3D1F0"/>
                      </a:solidFill>
                    </a:lnL>
                    <a:lnR w="12700" cmpd="sng">
                      <a:solidFill>
                        <a:srgbClr val="B3D1F0"/>
                      </a:solidFill>
                    </a:lnR>
                    <a:lnT w="12700" cmpd="sng">
                      <a:solidFill>
                        <a:srgbClr val="B3D1F0"/>
                      </a:solidFill>
                    </a:lnT>
                    <a:lnB w="38100" cmpd="sng">
                      <a:solidFill>
                        <a:srgbClr val="B3D1F0"/>
                      </a:solidFill>
                    </a:lnB>
                    <a:lnTlToBr w="12700" cmpd="sng">
                      <a:noFill/>
                      <a:prstDash val="solid"/>
                    </a:lnTlToBr>
                    <a:lnBlToTr w="12700" cmpd="sng">
                      <a:noFill/>
                      <a:prstDash val="solid"/>
                    </a:lnBlToTr>
                    <a:solidFill>
                      <a:srgbClr val="3568C7"/>
                    </a:solidFill>
                  </a:tcPr>
                </a:tc>
                <a:extLst>
                  <a:ext uri="{0D108BD9-81ED-4DB2-BD59-A6C34878D82A}">
                    <a16:rowId xmlns:a16="http://schemas.microsoft.com/office/drawing/2014/main" val="10000"/>
                  </a:ext>
                </a:extLst>
              </a:tr>
              <a:tr h="268381">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pPr algn="ctr"/>
                      <a:endParaRPr lang="en-US" sz="1600" dirty="0"/>
                    </a:p>
                  </a:txBody>
                  <a:tcPr>
                    <a:lnL w="12700" cmpd="sng">
                      <a:solidFill>
                        <a:srgbClr val="B3D1F0"/>
                      </a:solidFill>
                    </a:lnL>
                    <a:lnR w="12700" cmpd="sng">
                      <a:solidFill>
                        <a:srgbClr val="B3D1F0"/>
                      </a:solidFill>
                    </a:lnR>
                    <a:lnT w="381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40000"/>
                      </a:srgbClr>
                    </a:solidFill>
                  </a:tcPr>
                </a:tc>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pPr algn="ctr"/>
                      <a:endParaRPr lang="en-US" sz="1400" dirty="0"/>
                    </a:p>
                  </a:txBody>
                  <a:tcPr>
                    <a:lnL w="12700" cmpd="sng">
                      <a:solidFill>
                        <a:srgbClr val="B3D1F0"/>
                      </a:solidFill>
                    </a:lnL>
                    <a:lnR w="12700" cmpd="sng">
                      <a:solidFill>
                        <a:srgbClr val="B3D1F0"/>
                      </a:solidFill>
                    </a:lnR>
                    <a:lnT w="381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40000"/>
                      </a:srgbClr>
                    </a:solidFill>
                  </a:tcPr>
                </a:tc>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pPr algn="ctr"/>
                      <a:endParaRPr lang="en-US" sz="1400" dirty="0"/>
                    </a:p>
                  </a:txBody>
                  <a:tcPr>
                    <a:lnL w="12700" cmpd="sng">
                      <a:solidFill>
                        <a:srgbClr val="B3D1F0"/>
                      </a:solidFill>
                    </a:lnL>
                    <a:lnR w="12700" cmpd="sng">
                      <a:solidFill>
                        <a:srgbClr val="B3D1F0"/>
                      </a:solidFill>
                    </a:lnR>
                    <a:lnT w="381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40000"/>
                      </a:srgbClr>
                    </a:solidFill>
                  </a:tcPr>
                </a:tc>
                <a:extLst>
                  <a:ext uri="{0D108BD9-81ED-4DB2-BD59-A6C34878D82A}">
                    <a16:rowId xmlns:a16="http://schemas.microsoft.com/office/drawing/2014/main" val="10001"/>
                  </a:ext>
                </a:extLst>
              </a:tr>
              <a:tr h="268381">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endParaRPr lang="en-US" sz="1400" dirty="0"/>
                    </a:p>
                  </a:txBody>
                  <a:tcPr>
                    <a:lnL w="12700" cmpd="sng">
                      <a:solidFill>
                        <a:srgbClr val="B3D1F0"/>
                      </a:solidFill>
                    </a:lnL>
                    <a:lnR w="12700" cmpd="sng">
                      <a:solidFill>
                        <a:srgbClr val="B3D1F0"/>
                      </a:solidFill>
                    </a:lnR>
                    <a:lnT w="127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20000"/>
                      </a:srgbClr>
                    </a:solidFill>
                  </a:tcPr>
                </a:tc>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endParaRPr lang="en-US" sz="1400"/>
                    </a:p>
                  </a:txBody>
                  <a:tcPr>
                    <a:lnL w="12700" cmpd="sng">
                      <a:solidFill>
                        <a:srgbClr val="B3D1F0"/>
                      </a:solidFill>
                    </a:lnL>
                    <a:lnR w="12700" cmpd="sng">
                      <a:solidFill>
                        <a:srgbClr val="B3D1F0"/>
                      </a:solidFill>
                    </a:lnR>
                    <a:lnT w="127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20000"/>
                      </a:srgbClr>
                    </a:solidFill>
                  </a:tcPr>
                </a:tc>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endParaRPr lang="en-US" sz="1400" dirty="0"/>
                    </a:p>
                  </a:txBody>
                  <a:tcPr>
                    <a:lnL w="12700" cmpd="sng">
                      <a:solidFill>
                        <a:srgbClr val="B3D1F0"/>
                      </a:solidFill>
                    </a:lnL>
                    <a:lnR w="12700" cmpd="sng">
                      <a:solidFill>
                        <a:srgbClr val="B3D1F0"/>
                      </a:solidFill>
                    </a:lnR>
                    <a:lnT w="127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20000"/>
                      </a:srgbClr>
                    </a:solidFill>
                  </a:tcPr>
                </a:tc>
                <a:extLst>
                  <a:ext uri="{0D108BD9-81ED-4DB2-BD59-A6C34878D82A}">
                    <a16:rowId xmlns:a16="http://schemas.microsoft.com/office/drawing/2014/main" val="10002"/>
                  </a:ext>
                </a:extLst>
              </a:tr>
              <a:tr h="268381">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endParaRPr lang="en-US" sz="1400" dirty="0"/>
                    </a:p>
                  </a:txBody>
                  <a:tcPr>
                    <a:lnL w="12700" cmpd="sng">
                      <a:solidFill>
                        <a:srgbClr val="B3D1F0"/>
                      </a:solidFill>
                    </a:lnL>
                    <a:lnR w="12700" cmpd="sng">
                      <a:solidFill>
                        <a:srgbClr val="B3D1F0"/>
                      </a:solidFill>
                    </a:lnR>
                    <a:lnT w="127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40000"/>
                      </a:srgbClr>
                    </a:solidFill>
                  </a:tcPr>
                </a:tc>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endParaRPr lang="en-US" sz="1400"/>
                    </a:p>
                  </a:txBody>
                  <a:tcPr>
                    <a:lnL w="12700" cmpd="sng">
                      <a:solidFill>
                        <a:srgbClr val="B3D1F0"/>
                      </a:solidFill>
                    </a:lnL>
                    <a:lnR w="12700" cmpd="sng">
                      <a:solidFill>
                        <a:srgbClr val="B3D1F0"/>
                      </a:solidFill>
                    </a:lnR>
                    <a:lnT w="127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40000"/>
                      </a:srgbClr>
                    </a:solidFill>
                  </a:tcPr>
                </a:tc>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endParaRPr lang="en-US" sz="1400"/>
                    </a:p>
                  </a:txBody>
                  <a:tcPr>
                    <a:lnL w="12700" cmpd="sng">
                      <a:solidFill>
                        <a:srgbClr val="B3D1F0"/>
                      </a:solidFill>
                    </a:lnL>
                    <a:lnR w="12700" cmpd="sng">
                      <a:solidFill>
                        <a:srgbClr val="B3D1F0"/>
                      </a:solidFill>
                    </a:lnR>
                    <a:lnT w="127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40000"/>
                      </a:srgbClr>
                    </a:solidFill>
                  </a:tcPr>
                </a:tc>
                <a:extLst>
                  <a:ext uri="{0D108BD9-81ED-4DB2-BD59-A6C34878D82A}">
                    <a16:rowId xmlns:a16="http://schemas.microsoft.com/office/drawing/2014/main" val="10003"/>
                  </a:ext>
                </a:extLst>
              </a:tr>
              <a:tr h="268381">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endParaRPr lang="en-US" sz="1400"/>
                    </a:p>
                  </a:txBody>
                  <a:tcPr>
                    <a:lnL w="12700" cmpd="sng">
                      <a:solidFill>
                        <a:srgbClr val="B3D1F0"/>
                      </a:solidFill>
                    </a:lnL>
                    <a:lnR w="12700" cmpd="sng">
                      <a:solidFill>
                        <a:srgbClr val="B3D1F0"/>
                      </a:solidFill>
                    </a:lnR>
                    <a:lnT w="127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20000"/>
                      </a:srgbClr>
                    </a:solidFill>
                  </a:tcPr>
                </a:tc>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endParaRPr lang="en-US" sz="1400"/>
                    </a:p>
                  </a:txBody>
                  <a:tcPr>
                    <a:lnL w="12700" cmpd="sng">
                      <a:solidFill>
                        <a:srgbClr val="B3D1F0"/>
                      </a:solidFill>
                    </a:lnL>
                    <a:lnR w="12700" cmpd="sng">
                      <a:solidFill>
                        <a:srgbClr val="B3D1F0"/>
                      </a:solidFill>
                    </a:lnR>
                    <a:lnT w="127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20000"/>
                      </a:srgbClr>
                    </a:solidFill>
                  </a:tcPr>
                </a:tc>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endParaRPr lang="en-US" sz="1400" dirty="0"/>
                    </a:p>
                  </a:txBody>
                  <a:tcPr>
                    <a:lnL w="12700" cmpd="sng">
                      <a:solidFill>
                        <a:srgbClr val="B3D1F0"/>
                      </a:solidFill>
                    </a:lnL>
                    <a:lnR w="12700" cmpd="sng">
                      <a:solidFill>
                        <a:srgbClr val="B3D1F0"/>
                      </a:solidFill>
                    </a:lnR>
                    <a:lnT w="127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20000"/>
                      </a:srgbClr>
                    </a:solidFill>
                  </a:tcPr>
                </a:tc>
                <a:extLst>
                  <a:ext uri="{0D108BD9-81ED-4DB2-BD59-A6C34878D82A}">
                    <a16:rowId xmlns:a16="http://schemas.microsoft.com/office/drawing/2014/main" val="10004"/>
                  </a:ext>
                </a:extLst>
              </a:tr>
            </a:tbl>
          </a:graphicData>
        </a:graphic>
      </p:graphicFrame>
      <p:sp>
        <p:nvSpPr>
          <p:cNvPr id="53" name="A-1">
            <a:extLst>
              <a:ext uri="{FF2B5EF4-FFF2-40B4-BE49-F238E27FC236}">
                <a16:creationId xmlns:a16="http://schemas.microsoft.com/office/drawing/2014/main" id="{89DF5C9C-40B6-4A11-914D-09CC83168881}"/>
              </a:ext>
            </a:extLst>
          </p:cNvPr>
          <p:cNvSpPr txBox="1"/>
          <p:nvPr/>
        </p:nvSpPr>
        <p:spPr>
          <a:xfrm>
            <a:off x="313475" y="3119261"/>
            <a:ext cx="877163" cy="461665"/>
          </a:xfrm>
          <a:prstGeom prst="rect">
            <a:avLst/>
          </a:prstGeom>
          <a:noFill/>
        </p:spPr>
        <p:txBody>
          <a:bodyPr wrap="none" rtlCol="0">
            <a:spAutoFit/>
          </a:bodyPr>
          <a:lstStyle/>
          <a:p>
            <a:r>
              <a:rPr lang="ro-RO" sz="2400" dirty="0">
                <a:solidFill>
                  <a:srgbClr val="000000"/>
                </a:solidFill>
                <a:latin typeface="Times" charset="0"/>
                <a:ea typeface="+mn-ea"/>
              </a:rPr>
              <a:t>0.625</a:t>
            </a:r>
            <a:endParaRPr lang="en-US" sz="2400" dirty="0">
              <a:solidFill>
                <a:srgbClr val="000000"/>
              </a:solidFill>
              <a:latin typeface="Times" charset="0"/>
              <a:ea typeface="+mn-ea"/>
            </a:endParaRPr>
          </a:p>
        </p:txBody>
      </p:sp>
      <p:sp>
        <p:nvSpPr>
          <p:cNvPr id="54" name="P1-0">
            <a:extLst>
              <a:ext uri="{FF2B5EF4-FFF2-40B4-BE49-F238E27FC236}">
                <a16:creationId xmlns:a16="http://schemas.microsoft.com/office/drawing/2014/main" id="{E8575786-F61E-4B95-B980-99837187F7BC}"/>
              </a:ext>
            </a:extLst>
          </p:cNvPr>
          <p:cNvSpPr txBox="1"/>
          <p:nvPr/>
        </p:nvSpPr>
        <p:spPr>
          <a:xfrm>
            <a:off x="159587" y="4801554"/>
            <a:ext cx="1031051" cy="461665"/>
          </a:xfrm>
          <a:prstGeom prst="rect">
            <a:avLst/>
          </a:prstGeom>
          <a:noFill/>
        </p:spPr>
        <p:txBody>
          <a:bodyPr wrap="none" rtlCol="0">
            <a:spAutoFit/>
          </a:bodyPr>
          <a:lstStyle/>
          <a:p>
            <a:r>
              <a:rPr lang="ro-RO" sz="2400" dirty="0">
                <a:solidFill>
                  <a:srgbClr val="000000"/>
                </a:solidFill>
                <a:latin typeface="Times" charset="0"/>
                <a:ea typeface="+mn-ea"/>
              </a:rPr>
              <a:t>0.1875</a:t>
            </a:r>
            <a:endParaRPr lang="en-US" sz="2400" dirty="0">
              <a:solidFill>
                <a:srgbClr val="000000"/>
              </a:solidFill>
              <a:latin typeface="Times" charset="0"/>
              <a:ea typeface="+mn-ea"/>
            </a:endParaRPr>
          </a:p>
        </p:txBody>
      </p:sp>
      <p:sp>
        <p:nvSpPr>
          <p:cNvPr id="55" name="P3-0">
            <a:extLst>
              <a:ext uri="{FF2B5EF4-FFF2-40B4-BE49-F238E27FC236}">
                <a16:creationId xmlns:a16="http://schemas.microsoft.com/office/drawing/2014/main" id="{0E5BDE75-B071-47A4-B782-9A1C6D37AECE}"/>
              </a:ext>
            </a:extLst>
          </p:cNvPr>
          <p:cNvSpPr txBox="1"/>
          <p:nvPr/>
        </p:nvSpPr>
        <p:spPr>
          <a:xfrm>
            <a:off x="3785632" y="3119258"/>
            <a:ext cx="1031051" cy="461665"/>
          </a:xfrm>
          <a:prstGeom prst="rect">
            <a:avLst/>
          </a:prstGeom>
          <a:noFill/>
        </p:spPr>
        <p:txBody>
          <a:bodyPr wrap="none" rtlCol="0">
            <a:spAutoFit/>
          </a:bodyPr>
          <a:lstStyle/>
          <a:p>
            <a:r>
              <a:rPr lang="ro-RO" sz="2400" dirty="0">
                <a:solidFill>
                  <a:srgbClr val="000000"/>
                </a:solidFill>
                <a:latin typeface="Times" charset="0"/>
                <a:ea typeface="+mn-ea"/>
              </a:rPr>
              <a:t>0.0625</a:t>
            </a:r>
            <a:endParaRPr lang="en-US" sz="2400" dirty="0">
              <a:solidFill>
                <a:srgbClr val="000000"/>
              </a:solidFill>
              <a:latin typeface="Times" charset="0"/>
              <a:ea typeface="+mn-ea"/>
            </a:endParaRPr>
          </a:p>
        </p:txBody>
      </p:sp>
      <p:sp>
        <p:nvSpPr>
          <p:cNvPr id="56" name="P2-0">
            <a:extLst>
              <a:ext uri="{FF2B5EF4-FFF2-40B4-BE49-F238E27FC236}">
                <a16:creationId xmlns:a16="http://schemas.microsoft.com/office/drawing/2014/main" id="{BB4E92A7-2B21-4015-970B-E15A49B729B4}"/>
              </a:ext>
            </a:extLst>
          </p:cNvPr>
          <p:cNvSpPr txBox="1"/>
          <p:nvPr/>
        </p:nvSpPr>
        <p:spPr>
          <a:xfrm>
            <a:off x="3905617" y="4803749"/>
            <a:ext cx="338554" cy="461665"/>
          </a:xfrm>
          <a:prstGeom prst="rect">
            <a:avLst/>
          </a:prstGeom>
          <a:noFill/>
        </p:spPr>
        <p:txBody>
          <a:bodyPr wrap="none" rtlCol="0">
            <a:spAutoFit/>
          </a:bodyPr>
          <a:lstStyle/>
          <a:p>
            <a:r>
              <a:rPr lang="ro-RO" sz="2400" dirty="0">
                <a:solidFill>
                  <a:srgbClr val="000000"/>
                </a:solidFill>
                <a:latin typeface="Times" charset="0"/>
                <a:ea typeface="+mn-ea"/>
              </a:rPr>
              <a:t>0</a:t>
            </a:r>
            <a:endParaRPr lang="en-US" sz="2400" dirty="0">
              <a:solidFill>
                <a:srgbClr val="000000"/>
              </a:solidFill>
              <a:latin typeface="Times" charset="0"/>
              <a:ea typeface="+mn-ea"/>
            </a:endParaRPr>
          </a:p>
        </p:txBody>
      </p:sp>
      <p:sp>
        <p:nvSpPr>
          <p:cNvPr id="57" name="P4-0">
            <a:extLst>
              <a:ext uri="{FF2B5EF4-FFF2-40B4-BE49-F238E27FC236}">
                <a16:creationId xmlns:a16="http://schemas.microsoft.com/office/drawing/2014/main" id="{376E702F-289F-4A81-B77B-F0B279CFE736}"/>
              </a:ext>
            </a:extLst>
          </p:cNvPr>
          <p:cNvSpPr txBox="1"/>
          <p:nvPr/>
        </p:nvSpPr>
        <p:spPr>
          <a:xfrm>
            <a:off x="1656530" y="1868876"/>
            <a:ext cx="1031051" cy="461665"/>
          </a:xfrm>
          <a:prstGeom prst="rect">
            <a:avLst/>
          </a:prstGeom>
          <a:noFill/>
        </p:spPr>
        <p:txBody>
          <a:bodyPr wrap="none" rtlCol="0">
            <a:spAutoFit/>
          </a:bodyPr>
          <a:lstStyle/>
          <a:p>
            <a:r>
              <a:rPr lang="ro-RO" sz="2400" dirty="0">
                <a:solidFill>
                  <a:srgbClr val="000000"/>
                </a:solidFill>
                <a:latin typeface="Times" charset="0"/>
                <a:ea typeface="+mn-ea"/>
              </a:rPr>
              <a:t>0.0625</a:t>
            </a:r>
            <a:endParaRPr lang="en-US" sz="2400" dirty="0">
              <a:solidFill>
                <a:srgbClr val="000000"/>
              </a:solidFill>
              <a:latin typeface="Times" charset="0"/>
              <a:ea typeface="+mn-ea"/>
            </a:endParaRPr>
          </a:p>
        </p:txBody>
      </p:sp>
      <p:sp>
        <p:nvSpPr>
          <p:cNvPr id="58" name="P5-0">
            <a:extLst>
              <a:ext uri="{FF2B5EF4-FFF2-40B4-BE49-F238E27FC236}">
                <a16:creationId xmlns:a16="http://schemas.microsoft.com/office/drawing/2014/main" id="{6371E4BE-3421-42E7-982C-7DA7B663B639}"/>
              </a:ext>
            </a:extLst>
          </p:cNvPr>
          <p:cNvSpPr txBox="1"/>
          <p:nvPr/>
        </p:nvSpPr>
        <p:spPr>
          <a:xfrm>
            <a:off x="4754880" y="1868879"/>
            <a:ext cx="1031051" cy="461665"/>
          </a:xfrm>
          <a:prstGeom prst="rect">
            <a:avLst/>
          </a:prstGeom>
          <a:noFill/>
        </p:spPr>
        <p:txBody>
          <a:bodyPr wrap="none" rtlCol="0">
            <a:spAutoFit/>
          </a:bodyPr>
          <a:lstStyle/>
          <a:p>
            <a:r>
              <a:rPr lang="ro-RO" sz="2400" dirty="0">
                <a:solidFill>
                  <a:srgbClr val="000000"/>
                </a:solidFill>
                <a:latin typeface="Times" charset="0"/>
                <a:ea typeface="+mn-ea"/>
              </a:rPr>
              <a:t>0.0625</a:t>
            </a:r>
            <a:endParaRPr lang="en-US" sz="2400" dirty="0">
              <a:solidFill>
                <a:srgbClr val="000000"/>
              </a:solidFill>
              <a:latin typeface="Times" charset="0"/>
              <a:ea typeface="+mn-ea"/>
            </a:endParaRPr>
          </a:p>
        </p:txBody>
      </p:sp>
      <p:graphicFrame>
        <p:nvGraphicFramePr>
          <p:cNvPr id="59" name="Table 58">
            <a:extLst>
              <a:ext uri="{FF2B5EF4-FFF2-40B4-BE49-F238E27FC236}">
                <a16:creationId xmlns:a16="http://schemas.microsoft.com/office/drawing/2014/main" id="{7EA5B476-7184-4F39-993F-D336E3FC7083}"/>
              </a:ext>
            </a:extLst>
          </p:cNvPr>
          <p:cNvGraphicFramePr>
            <a:graphicFrameLocks noGrp="1"/>
          </p:cNvGraphicFramePr>
          <p:nvPr>
            <p:extLst>
              <p:ext uri="{D42A27DB-BD31-4B8C-83A1-F6EECF244321}">
                <p14:modId xmlns:p14="http://schemas.microsoft.com/office/powerpoint/2010/main" val="2236847686"/>
              </p:ext>
            </p:extLst>
          </p:nvPr>
        </p:nvGraphicFramePr>
        <p:xfrm>
          <a:off x="6378940" y="5273953"/>
          <a:ext cx="716444" cy="741680"/>
        </p:xfrm>
        <a:graphic>
          <a:graphicData uri="http://schemas.openxmlformats.org/drawingml/2006/table">
            <a:tbl>
              <a:tblPr firstRow="1" bandRow="1"/>
              <a:tblGrid>
                <a:gridCol w="716444">
                  <a:extLst>
                    <a:ext uri="{9D8B030D-6E8A-4147-A177-3AD203B41FA5}">
                      <a16:colId xmlns:a16="http://schemas.microsoft.com/office/drawing/2014/main" val="20000"/>
                    </a:ext>
                  </a:extLst>
                </a:gridCol>
              </a:tblGrid>
              <a:tr h="370840">
                <a:tc>
                  <a:txBody>
                    <a:bodyPr/>
                    <a:lstStyle>
                      <a:lvl1pPr marL="0" algn="l" defTabSz="914400" rtl="0" eaLnBrk="1" latinLnBrk="0" hangingPunct="1">
                        <a:defRPr sz="1800" b="1" kern="1200">
                          <a:solidFill>
                            <a:schemeClr val="lt1"/>
                          </a:solidFill>
                          <a:latin typeface="Lucida Grande"/>
                        </a:defRPr>
                      </a:lvl1pPr>
                      <a:lvl2pPr marL="457200" algn="l" defTabSz="914400" rtl="0" eaLnBrk="1" latinLnBrk="0" hangingPunct="1">
                        <a:defRPr sz="1800" b="1" kern="1200">
                          <a:solidFill>
                            <a:schemeClr val="lt1"/>
                          </a:solidFill>
                          <a:latin typeface="Lucida Grande"/>
                        </a:defRPr>
                      </a:lvl2pPr>
                      <a:lvl3pPr marL="914400" algn="l" defTabSz="914400" rtl="0" eaLnBrk="1" latinLnBrk="0" hangingPunct="1">
                        <a:defRPr sz="1800" b="1" kern="1200">
                          <a:solidFill>
                            <a:schemeClr val="lt1"/>
                          </a:solidFill>
                          <a:latin typeface="Lucida Grande"/>
                        </a:defRPr>
                      </a:lvl3pPr>
                      <a:lvl4pPr marL="1371600" algn="l" defTabSz="914400" rtl="0" eaLnBrk="1" latinLnBrk="0" hangingPunct="1">
                        <a:defRPr sz="1800" b="1" kern="1200">
                          <a:solidFill>
                            <a:schemeClr val="lt1"/>
                          </a:solidFill>
                          <a:latin typeface="Lucida Grande"/>
                        </a:defRPr>
                      </a:lvl4pPr>
                      <a:lvl5pPr marL="1828800" algn="l" defTabSz="914400" rtl="0" eaLnBrk="1" latinLnBrk="0" hangingPunct="1">
                        <a:defRPr sz="1800" b="1" kern="1200">
                          <a:solidFill>
                            <a:schemeClr val="lt1"/>
                          </a:solidFill>
                          <a:latin typeface="Lucida Grande"/>
                        </a:defRPr>
                      </a:lvl5pPr>
                      <a:lvl6pPr marL="2286000" algn="l" defTabSz="914400" rtl="0" eaLnBrk="1" latinLnBrk="0" hangingPunct="1">
                        <a:defRPr sz="1800" b="1" kern="1200">
                          <a:solidFill>
                            <a:schemeClr val="lt1"/>
                          </a:solidFill>
                          <a:latin typeface="Lucida Grande"/>
                        </a:defRPr>
                      </a:lvl6pPr>
                      <a:lvl7pPr marL="2743200" algn="l" defTabSz="914400" rtl="0" eaLnBrk="1" latinLnBrk="0" hangingPunct="1">
                        <a:defRPr sz="1800" b="1" kern="1200">
                          <a:solidFill>
                            <a:schemeClr val="lt1"/>
                          </a:solidFill>
                          <a:latin typeface="Lucida Grande"/>
                        </a:defRPr>
                      </a:lvl7pPr>
                      <a:lvl8pPr marL="3200400" algn="l" defTabSz="914400" rtl="0" eaLnBrk="1" latinLnBrk="0" hangingPunct="1">
                        <a:defRPr sz="1800" b="1" kern="1200">
                          <a:solidFill>
                            <a:schemeClr val="lt1"/>
                          </a:solidFill>
                          <a:latin typeface="Lucida Grande"/>
                        </a:defRPr>
                      </a:lvl8pPr>
                      <a:lvl9pPr marL="3657600" algn="l" defTabSz="914400" rtl="0" eaLnBrk="1" latinLnBrk="0" hangingPunct="1">
                        <a:defRPr sz="1800" b="1" kern="1200">
                          <a:solidFill>
                            <a:schemeClr val="lt1"/>
                          </a:solidFill>
                          <a:latin typeface="Lucida Grande"/>
                        </a:defRPr>
                      </a:lvl9pPr>
                    </a:lstStyle>
                    <a:p>
                      <a:pPr algn="ctr"/>
                      <a:r>
                        <a:rPr lang="ro-RO" sz="1600" dirty="0"/>
                        <a:t>TIMP</a:t>
                      </a:r>
                      <a:endParaRPr lang="en-US" sz="1600" dirty="0"/>
                    </a:p>
                  </a:txBody>
                  <a:tcPr>
                    <a:lnL w="12700" cmpd="sng">
                      <a:solidFill>
                        <a:srgbClr val="B3D1F0"/>
                      </a:solidFill>
                    </a:lnL>
                    <a:lnR w="12700" cmpd="sng">
                      <a:solidFill>
                        <a:srgbClr val="B3D1F0"/>
                      </a:solidFill>
                    </a:lnR>
                    <a:lnT w="12700" cmpd="sng">
                      <a:solidFill>
                        <a:srgbClr val="B3D1F0"/>
                      </a:solidFill>
                    </a:lnT>
                    <a:lnB w="38100" cmpd="sng">
                      <a:solidFill>
                        <a:srgbClr val="B3D1F0"/>
                      </a:solidFill>
                    </a:lnB>
                    <a:lnTlToBr w="12700" cmpd="sng">
                      <a:noFill/>
                      <a:prstDash val="solid"/>
                    </a:lnTlToBr>
                    <a:lnBlToTr w="12700" cmpd="sng">
                      <a:noFill/>
                      <a:prstDash val="solid"/>
                    </a:lnBlToTr>
                    <a:solidFill>
                      <a:srgbClr val="3568C7"/>
                    </a:solid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pPr algn="ctr"/>
                      <a:r>
                        <a:rPr lang="ro-RO" sz="1600" dirty="0"/>
                        <a:t>4</a:t>
                      </a:r>
                      <a:endParaRPr lang="en-US" sz="1600" dirty="0"/>
                    </a:p>
                  </a:txBody>
                  <a:tcPr>
                    <a:lnL w="12700" cmpd="sng">
                      <a:solidFill>
                        <a:srgbClr val="B3D1F0"/>
                      </a:solidFill>
                    </a:lnL>
                    <a:lnR w="12700" cmpd="sng">
                      <a:solidFill>
                        <a:srgbClr val="B3D1F0"/>
                      </a:solidFill>
                    </a:lnR>
                    <a:lnT w="381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40000"/>
                      </a:srgbClr>
                    </a:solidFill>
                  </a:tcPr>
                </a:tc>
                <a:extLst>
                  <a:ext uri="{0D108BD9-81ED-4DB2-BD59-A6C34878D82A}">
                    <a16:rowId xmlns:a16="http://schemas.microsoft.com/office/drawing/2014/main" val="10001"/>
                  </a:ext>
                </a:extLst>
              </a:tr>
            </a:tbl>
          </a:graphicData>
        </a:graphic>
      </p:graphicFrame>
      <p:grpSp>
        <p:nvGrpSpPr>
          <p:cNvPr id="60" name="Group 59">
            <a:extLst>
              <a:ext uri="{FF2B5EF4-FFF2-40B4-BE49-F238E27FC236}">
                <a16:creationId xmlns:a16="http://schemas.microsoft.com/office/drawing/2014/main" id="{EEF3E0D3-FE27-4E23-BB9C-23013A65231B}"/>
              </a:ext>
            </a:extLst>
          </p:cNvPr>
          <p:cNvGrpSpPr/>
          <p:nvPr/>
        </p:nvGrpSpPr>
        <p:grpSpPr>
          <a:xfrm>
            <a:off x="5239101" y="3703149"/>
            <a:ext cx="3619849" cy="369332"/>
            <a:chOff x="5239101" y="3703149"/>
            <a:chExt cx="3619849" cy="369332"/>
          </a:xfrm>
        </p:grpSpPr>
        <p:sp>
          <p:nvSpPr>
            <p:cNvPr id="61" name="TextBox 60">
              <a:extLst>
                <a:ext uri="{FF2B5EF4-FFF2-40B4-BE49-F238E27FC236}">
                  <a16:creationId xmlns:a16="http://schemas.microsoft.com/office/drawing/2014/main" id="{E987BCB8-FC00-4583-81AA-3C6F22D362A5}"/>
                </a:ext>
              </a:extLst>
            </p:cNvPr>
            <p:cNvSpPr txBox="1"/>
            <p:nvPr/>
          </p:nvSpPr>
          <p:spPr>
            <a:xfrm>
              <a:off x="5239101" y="3703149"/>
              <a:ext cx="300082" cy="369332"/>
            </a:xfrm>
            <a:prstGeom prst="rect">
              <a:avLst/>
            </a:prstGeom>
            <a:noFill/>
          </p:spPr>
          <p:txBody>
            <a:bodyPr wrap="none" rtlCol="0">
              <a:spAutoFit/>
            </a:bodyPr>
            <a:lstStyle/>
            <a:p>
              <a:r>
                <a:rPr lang="ro-RO" dirty="0">
                  <a:solidFill>
                    <a:srgbClr val="000000"/>
                  </a:solidFill>
                  <a:latin typeface="Times" charset="0"/>
                  <a:ea typeface="+mn-ea"/>
                </a:rPr>
                <a:t>1</a:t>
              </a:r>
              <a:endParaRPr lang="en-US" dirty="0">
                <a:solidFill>
                  <a:srgbClr val="000000"/>
                </a:solidFill>
                <a:latin typeface="Times" charset="0"/>
                <a:ea typeface="+mn-ea"/>
              </a:endParaRPr>
            </a:p>
          </p:txBody>
        </p:sp>
        <p:sp>
          <p:nvSpPr>
            <p:cNvPr id="62" name="TextBox 61">
              <a:extLst>
                <a:ext uri="{FF2B5EF4-FFF2-40B4-BE49-F238E27FC236}">
                  <a16:creationId xmlns:a16="http://schemas.microsoft.com/office/drawing/2014/main" id="{6357AF4D-633F-4C2E-B3C0-C030C20828C8}"/>
                </a:ext>
              </a:extLst>
            </p:cNvPr>
            <p:cNvSpPr txBox="1"/>
            <p:nvPr/>
          </p:nvSpPr>
          <p:spPr>
            <a:xfrm>
              <a:off x="6278616" y="3703149"/>
              <a:ext cx="351378" cy="369332"/>
            </a:xfrm>
            <a:prstGeom prst="rect">
              <a:avLst/>
            </a:prstGeom>
            <a:noFill/>
          </p:spPr>
          <p:txBody>
            <a:bodyPr wrap="none" rtlCol="0">
              <a:spAutoFit/>
            </a:bodyPr>
            <a:lstStyle/>
            <a:p>
              <a:r>
                <a:rPr lang="ro-RO" dirty="0">
                  <a:solidFill>
                    <a:srgbClr val="000000"/>
                  </a:solidFill>
                  <a:latin typeface="Times" charset="0"/>
                  <a:ea typeface="+mn-ea"/>
                </a:rPr>
                <a:t>A</a:t>
              </a:r>
              <a:endParaRPr lang="en-US" dirty="0">
                <a:solidFill>
                  <a:srgbClr val="000000"/>
                </a:solidFill>
                <a:latin typeface="Times" charset="0"/>
                <a:ea typeface="+mn-ea"/>
              </a:endParaRPr>
            </a:p>
          </p:txBody>
        </p:sp>
        <p:sp>
          <p:nvSpPr>
            <p:cNvPr id="63" name="TextBox 62">
              <a:extLst>
                <a:ext uri="{FF2B5EF4-FFF2-40B4-BE49-F238E27FC236}">
                  <a16:creationId xmlns:a16="http://schemas.microsoft.com/office/drawing/2014/main" id="{1477D561-08A1-48FD-8E4C-2A7B0C33352C}"/>
                </a:ext>
              </a:extLst>
            </p:cNvPr>
            <p:cNvSpPr txBox="1"/>
            <p:nvPr/>
          </p:nvSpPr>
          <p:spPr>
            <a:xfrm>
              <a:off x="7161626" y="3703149"/>
              <a:ext cx="1697324" cy="369332"/>
            </a:xfrm>
            <a:prstGeom prst="rect">
              <a:avLst/>
            </a:prstGeom>
            <a:noFill/>
          </p:spPr>
          <p:txBody>
            <a:bodyPr wrap="none" rtlCol="0">
              <a:spAutoFit/>
            </a:bodyPr>
            <a:lstStyle/>
            <a:p>
              <a:r>
                <a:rPr lang="ro-RO" dirty="0">
                  <a:solidFill>
                    <a:srgbClr val="FF0000"/>
                  </a:solidFill>
                  <a:latin typeface="Times" charset="0"/>
                  <a:ea typeface="+mn-ea"/>
                </a:rPr>
                <a:t>C(DW:=0.1875)</a:t>
              </a:r>
              <a:endParaRPr lang="en-US" dirty="0">
                <a:solidFill>
                  <a:srgbClr val="FF0000"/>
                </a:solidFill>
                <a:latin typeface="Times" charset="0"/>
                <a:ea typeface="+mn-ea"/>
              </a:endParaRPr>
            </a:p>
          </p:txBody>
        </p:sp>
      </p:grpSp>
      <p:grpSp>
        <p:nvGrpSpPr>
          <p:cNvPr id="64" name="Group 63">
            <a:extLst>
              <a:ext uri="{FF2B5EF4-FFF2-40B4-BE49-F238E27FC236}">
                <a16:creationId xmlns:a16="http://schemas.microsoft.com/office/drawing/2014/main" id="{9274BC97-7F84-48F8-8713-D4FA617CF844}"/>
              </a:ext>
            </a:extLst>
          </p:cNvPr>
          <p:cNvGrpSpPr/>
          <p:nvPr/>
        </p:nvGrpSpPr>
        <p:grpSpPr>
          <a:xfrm>
            <a:off x="5239101" y="4053839"/>
            <a:ext cx="3619849" cy="369332"/>
            <a:chOff x="5239101" y="4053839"/>
            <a:chExt cx="3619849" cy="369332"/>
          </a:xfrm>
        </p:grpSpPr>
        <p:sp>
          <p:nvSpPr>
            <p:cNvPr id="65" name="TextBox 64">
              <a:extLst>
                <a:ext uri="{FF2B5EF4-FFF2-40B4-BE49-F238E27FC236}">
                  <a16:creationId xmlns:a16="http://schemas.microsoft.com/office/drawing/2014/main" id="{35471996-14F7-4F35-B8AD-F96E6A64113A}"/>
                </a:ext>
              </a:extLst>
            </p:cNvPr>
            <p:cNvSpPr txBox="1"/>
            <p:nvPr/>
          </p:nvSpPr>
          <p:spPr>
            <a:xfrm>
              <a:off x="5239101" y="4053839"/>
              <a:ext cx="300082" cy="369332"/>
            </a:xfrm>
            <a:prstGeom prst="rect">
              <a:avLst/>
            </a:prstGeom>
            <a:noFill/>
          </p:spPr>
          <p:txBody>
            <a:bodyPr wrap="none" rtlCol="0">
              <a:spAutoFit/>
            </a:bodyPr>
            <a:lstStyle/>
            <a:p>
              <a:r>
                <a:rPr lang="ro-RO" dirty="0">
                  <a:solidFill>
                    <a:srgbClr val="000000"/>
                  </a:solidFill>
                  <a:latin typeface="Times" charset="0"/>
                  <a:ea typeface="+mn-ea"/>
                </a:rPr>
                <a:t>3</a:t>
              </a:r>
              <a:endParaRPr lang="en-US" dirty="0">
                <a:solidFill>
                  <a:srgbClr val="000000"/>
                </a:solidFill>
                <a:latin typeface="Times" charset="0"/>
                <a:ea typeface="+mn-ea"/>
              </a:endParaRPr>
            </a:p>
          </p:txBody>
        </p:sp>
        <p:sp>
          <p:nvSpPr>
            <p:cNvPr id="66" name="TextBox 65">
              <a:extLst>
                <a:ext uri="{FF2B5EF4-FFF2-40B4-BE49-F238E27FC236}">
                  <a16:creationId xmlns:a16="http://schemas.microsoft.com/office/drawing/2014/main" id="{9335FB44-F7FC-47B1-8DC0-123B112B5197}"/>
                </a:ext>
              </a:extLst>
            </p:cNvPr>
            <p:cNvSpPr txBox="1"/>
            <p:nvPr/>
          </p:nvSpPr>
          <p:spPr>
            <a:xfrm>
              <a:off x="6275325" y="4053839"/>
              <a:ext cx="351378" cy="369332"/>
            </a:xfrm>
            <a:prstGeom prst="rect">
              <a:avLst/>
            </a:prstGeom>
            <a:noFill/>
          </p:spPr>
          <p:txBody>
            <a:bodyPr wrap="none" rtlCol="0">
              <a:spAutoFit/>
            </a:bodyPr>
            <a:lstStyle/>
            <a:p>
              <a:r>
                <a:rPr lang="ro-RO" dirty="0">
                  <a:solidFill>
                    <a:srgbClr val="000000"/>
                  </a:solidFill>
                  <a:latin typeface="Times" charset="0"/>
                  <a:ea typeface="+mn-ea"/>
                </a:rPr>
                <a:t>A</a:t>
              </a:r>
              <a:endParaRPr lang="en-US" dirty="0">
                <a:solidFill>
                  <a:srgbClr val="000000"/>
                </a:solidFill>
                <a:latin typeface="Times" charset="0"/>
                <a:ea typeface="+mn-ea"/>
              </a:endParaRPr>
            </a:p>
          </p:txBody>
        </p:sp>
        <p:sp>
          <p:nvSpPr>
            <p:cNvPr id="67" name="TextBox 66">
              <a:extLst>
                <a:ext uri="{FF2B5EF4-FFF2-40B4-BE49-F238E27FC236}">
                  <a16:creationId xmlns:a16="http://schemas.microsoft.com/office/drawing/2014/main" id="{261E5E83-4704-44F7-82A7-CB90756DCC81}"/>
                </a:ext>
              </a:extLst>
            </p:cNvPr>
            <p:cNvSpPr txBox="1"/>
            <p:nvPr/>
          </p:nvSpPr>
          <p:spPr>
            <a:xfrm>
              <a:off x="7161626" y="4053839"/>
              <a:ext cx="1697324" cy="369332"/>
            </a:xfrm>
            <a:prstGeom prst="rect">
              <a:avLst/>
            </a:prstGeom>
            <a:noFill/>
          </p:spPr>
          <p:txBody>
            <a:bodyPr wrap="none" rtlCol="0">
              <a:spAutoFit/>
            </a:bodyPr>
            <a:lstStyle/>
            <a:p>
              <a:r>
                <a:rPr lang="ro-RO" dirty="0">
                  <a:solidFill>
                    <a:srgbClr val="FF0000"/>
                  </a:solidFill>
                  <a:latin typeface="Times" charset="0"/>
                  <a:ea typeface="+mn-ea"/>
                </a:rPr>
                <a:t>C(DW:=0.0625)</a:t>
              </a:r>
              <a:endParaRPr lang="en-US" dirty="0">
                <a:solidFill>
                  <a:srgbClr val="FF0000"/>
                </a:solidFill>
                <a:latin typeface="Times" charset="0"/>
                <a:ea typeface="+mn-ea"/>
              </a:endParaRPr>
            </a:p>
          </p:txBody>
        </p:sp>
      </p:grpSp>
      <p:grpSp>
        <p:nvGrpSpPr>
          <p:cNvPr id="68" name="Group 67">
            <a:extLst>
              <a:ext uri="{FF2B5EF4-FFF2-40B4-BE49-F238E27FC236}">
                <a16:creationId xmlns:a16="http://schemas.microsoft.com/office/drawing/2014/main" id="{D647016B-1452-4560-8B9B-A70D3E002147}"/>
              </a:ext>
            </a:extLst>
          </p:cNvPr>
          <p:cNvGrpSpPr/>
          <p:nvPr/>
        </p:nvGrpSpPr>
        <p:grpSpPr>
          <a:xfrm>
            <a:off x="5239101" y="4352092"/>
            <a:ext cx="3619849" cy="369332"/>
            <a:chOff x="5239101" y="4352092"/>
            <a:chExt cx="3619849" cy="369332"/>
          </a:xfrm>
        </p:grpSpPr>
        <p:sp>
          <p:nvSpPr>
            <p:cNvPr id="69" name="TextBox 68">
              <a:extLst>
                <a:ext uri="{FF2B5EF4-FFF2-40B4-BE49-F238E27FC236}">
                  <a16:creationId xmlns:a16="http://schemas.microsoft.com/office/drawing/2014/main" id="{45AD30BE-E8B2-4F61-A274-DAC24CD15AA7}"/>
                </a:ext>
              </a:extLst>
            </p:cNvPr>
            <p:cNvSpPr txBox="1"/>
            <p:nvPr/>
          </p:nvSpPr>
          <p:spPr>
            <a:xfrm>
              <a:off x="5239101" y="4352092"/>
              <a:ext cx="300082" cy="369332"/>
            </a:xfrm>
            <a:prstGeom prst="rect">
              <a:avLst/>
            </a:prstGeom>
            <a:noFill/>
          </p:spPr>
          <p:txBody>
            <a:bodyPr wrap="none" rtlCol="0">
              <a:spAutoFit/>
            </a:bodyPr>
            <a:lstStyle/>
            <a:p>
              <a:r>
                <a:rPr lang="ro-RO" dirty="0">
                  <a:solidFill>
                    <a:srgbClr val="000000"/>
                  </a:solidFill>
                  <a:latin typeface="Times" charset="0"/>
                  <a:ea typeface="+mn-ea"/>
                </a:rPr>
                <a:t>4</a:t>
              </a:r>
              <a:endParaRPr lang="en-US" dirty="0">
                <a:solidFill>
                  <a:srgbClr val="000000"/>
                </a:solidFill>
                <a:latin typeface="Times" charset="0"/>
                <a:ea typeface="+mn-ea"/>
              </a:endParaRPr>
            </a:p>
          </p:txBody>
        </p:sp>
        <p:sp>
          <p:nvSpPr>
            <p:cNvPr id="70" name="TextBox 69">
              <a:extLst>
                <a:ext uri="{FF2B5EF4-FFF2-40B4-BE49-F238E27FC236}">
                  <a16:creationId xmlns:a16="http://schemas.microsoft.com/office/drawing/2014/main" id="{6A66AAFF-7F6B-491A-9FA8-B5B57B5CF3CD}"/>
                </a:ext>
              </a:extLst>
            </p:cNvPr>
            <p:cNvSpPr txBox="1"/>
            <p:nvPr/>
          </p:nvSpPr>
          <p:spPr>
            <a:xfrm>
              <a:off x="6275325" y="4352092"/>
              <a:ext cx="351378" cy="369332"/>
            </a:xfrm>
            <a:prstGeom prst="rect">
              <a:avLst/>
            </a:prstGeom>
            <a:noFill/>
          </p:spPr>
          <p:txBody>
            <a:bodyPr wrap="none" rtlCol="0">
              <a:spAutoFit/>
            </a:bodyPr>
            <a:lstStyle/>
            <a:p>
              <a:r>
                <a:rPr lang="ro-RO" dirty="0">
                  <a:solidFill>
                    <a:srgbClr val="000000"/>
                  </a:solidFill>
                  <a:latin typeface="Times" charset="0"/>
                  <a:ea typeface="+mn-ea"/>
                </a:rPr>
                <a:t>A</a:t>
              </a:r>
              <a:endParaRPr lang="en-US" dirty="0">
                <a:solidFill>
                  <a:srgbClr val="000000"/>
                </a:solidFill>
                <a:latin typeface="Times" charset="0"/>
                <a:ea typeface="+mn-ea"/>
              </a:endParaRPr>
            </a:p>
          </p:txBody>
        </p:sp>
        <p:sp>
          <p:nvSpPr>
            <p:cNvPr id="71" name="TextBox 70">
              <a:extLst>
                <a:ext uri="{FF2B5EF4-FFF2-40B4-BE49-F238E27FC236}">
                  <a16:creationId xmlns:a16="http://schemas.microsoft.com/office/drawing/2014/main" id="{867A67D1-1CA3-4EF7-9C18-549C52E982F9}"/>
                </a:ext>
              </a:extLst>
            </p:cNvPr>
            <p:cNvSpPr txBox="1"/>
            <p:nvPr/>
          </p:nvSpPr>
          <p:spPr>
            <a:xfrm>
              <a:off x="7161626" y="4352092"/>
              <a:ext cx="1697324" cy="369332"/>
            </a:xfrm>
            <a:prstGeom prst="rect">
              <a:avLst/>
            </a:prstGeom>
            <a:noFill/>
          </p:spPr>
          <p:txBody>
            <a:bodyPr wrap="none" rtlCol="0">
              <a:spAutoFit/>
            </a:bodyPr>
            <a:lstStyle/>
            <a:p>
              <a:r>
                <a:rPr lang="ro-RO" dirty="0">
                  <a:solidFill>
                    <a:srgbClr val="FF0000"/>
                  </a:solidFill>
                  <a:latin typeface="Times" charset="0"/>
                  <a:ea typeface="+mn-ea"/>
                </a:rPr>
                <a:t>C(DW:=0.0625)</a:t>
              </a:r>
              <a:endParaRPr lang="en-US" dirty="0">
                <a:solidFill>
                  <a:srgbClr val="FF0000"/>
                </a:solidFill>
                <a:latin typeface="Times" charset="0"/>
                <a:ea typeface="+mn-ea"/>
              </a:endParaRPr>
            </a:p>
          </p:txBody>
        </p:sp>
      </p:grpSp>
      <p:grpSp>
        <p:nvGrpSpPr>
          <p:cNvPr id="72" name="Group 71">
            <a:extLst>
              <a:ext uri="{FF2B5EF4-FFF2-40B4-BE49-F238E27FC236}">
                <a16:creationId xmlns:a16="http://schemas.microsoft.com/office/drawing/2014/main" id="{B3B66E3A-B26E-45A3-9D15-6B2342876B1B}"/>
              </a:ext>
            </a:extLst>
          </p:cNvPr>
          <p:cNvGrpSpPr/>
          <p:nvPr/>
        </p:nvGrpSpPr>
        <p:grpSpPr>
          <a:xfrm>
            <a:off x="5239101" y="4652510"/>
            <a:ext cx="3619849" cy="379878"/>
            <a:chOff x="5239101" y="4341546"/>
            <a:chExt cx="3619849" cy="379878"/>
          </a:xfrm>
        </p:grpSpPr>
        <p:sp>
          <p:nvSpPr>
            <p:cNvPr id="73" name="TextBox 72">
              <a:extLst>
                <a:ext uri="{FF2B5EF4-FFF2-40B4-BE49-F238E27FC236}">
                  <a16:creationId xmlns:a16="http://schemas.microsoft.com/office/drawing/2014/main" id="{158B9E71-1CCB-46C5-8005-FDE515640818}"/>
                </a:ext>
              </a:extLst>
            </p:cNvPr>
            <p:cNvSpPr txBox="1"/>
            <p:nvPr/>
          </p:nvSpPr>
          <p:spPr>
            <a:xfrm>
              <a:off x="5239101" y="4352092"/>
              <a:ext cx="300082" cy="369332"/>
            </a:xfrm>
            <a:prstGeom prst="rect">
              <a:avLst/>
            </a:prstGeom>
            <a:noFill/>
          </p:spPr>
          <p:txBody>
            <a:bodyPr wrap="none" rtlCol="0">
              <a:spAutoFit/>
            </a:bodyPr>
            <a:lstStyle/>
            <a:p>
              <a:r>
                <a:rPr lang="ro-RO" dirty="0">
                  <a:solidFill>
                    <a:srgbClr val="000000"/>
                  </a:solidFill>
                  <a:latin typeface="Times" charset="0"/>
                  <a:ea typeface="+mn-ea"/>
                </a:rPr>
                <a:t>5</a:t>
              </a:r>
              <a:endParaRPr lang="en-US" dirty="0">
                <a:solidFill>
                  <a:srgbClr val="000000"/>
                </a:solidFill>
                <a:latin typeface="Times" charset="0"/>
                <a:ea typeface="+mn-ea"/>
              </a:endParaRPr>
            </a:p>
          </p:txBody>
        </p:sp>
        <p:sp>
          <p:nvSpPr>
            <p:cNvPr id="74" name="TextBox 73">
              <a:extLst>
                <a:ext uri="{FF2B5EF4-FFF2-40B4-BE49-F238E27FC236}">
                  <a16:creationId xmlns:a16="http://schemas.microsoft.com/office/drawing/2014/main" id="{2BE953A1-6C34-464D-88A4-4B63BE31E231}"/>
                </a:ext>
              </a:extLst>
            </p:cNvPr>
            <p:cNvSpPr txBox="1"/>
            <p:nvPr/>
          </p:nvSpPr>
          <p:spPr>
            <a:xfrm>
              <a:off x="6275325" y="4341546"/>
              <a:ext cx="351378" cy="369332"/>
            </a:xfrm>
            <a:prstGeom prst="rect">
              <a:avLst/>
            </a:prstGeom>
            <a:noFill/>
          </p:spPr>
          <p:txBody>
            <a:bodyPr wrap="none" rtlCol="0">
              <a:spAutoFit/>
            </a:bodyPr>
            <a:lstStyle/>
            <a:p>
              <a:r>
                <a:rPr lang="ro-RO" dirty="0">
                  <a:solidFill>
                    <a:srgbClr val="000000"/>
                  </a:solidFill>
                  <a:latin typeface="Times" charset="0"/>
                  <a:ea typeface="+mn-ea"/>
                </a:rPr>
                <a:t>A</a:t>
              </a:r>
              <a:endParaRPr lang="en-US" dirty="0">
                <a:solidFill>
                  <a:srgbClr val="000000"/>
                </a:solidFill>
                <a:latin typeface="Times" charset="0"/>
                <a:ea typeface="+mn-ea"/>
              </a:endParaRPr>
            </a:p>
          </p:txBody>
        </p:sp>
        <p:sp>
          <p:nvSpPr>
            <p:cNvPr id="75" name="TextBox 74">
              <a:extLst>
                <a:ext uri="{FF2B5EF4-FFF2-40B4-BE49-F238E27FC236}">
                  <a16:creationId xmlns:a16="http://schemas.microsoft.com/office/drawing/2014/main" id="{216D2708-0F5E-4BB7-B699-1C80C1486CDA}"/>
                </a:ext>
              </a:extLst>
            </p:cNvPr>
            <p:cNvSpPr txBox="1"/>
            <p:nvPr/>
          </p:nvSpPr>
          <p:spPr>
            <a:xfrm>
              <a:off x="7161626" y="4352092"/>
              <a:ext cx="1697324" cy="369332"/>
            </a:xfrm>
            <a:prstGeom prst="rect">
              <a:avLst/>
            </a:prstGeom>
            <a:noFill/>
          </p:spPr>
          <p:txBody>
            <a:bodyPr wrap="none" rtlCol="0">
              <a:spAutoFit/>
            </a:bodyPr>
            <a:lstStyle/>
            <a:p>
              <a:r>
                <a:rPr lang="ro-RO" dirty="0">
                  <a:solidFill>
                    <a:srgbClr val="FF0000"/>
                  </a:solidFill>
                  <a:latin typeface="Times" charset="0"/>
                  <a:ea typeface="+mn-ea"/>
                </a:rPr>
                <a:t>C(DW:=0.0625)</a:t>
              </a:r>
              <a:endParaRPr lang="en-US" dirty="0">
                <a:solidFill>
                  <a:srgbClr val="FF0000"/>
                </a:solidFill>
                <a:latin typeface="Times" charset="0"/>
                <a:ea typeface="+mn-ea"/>
              </a:endParaRPr>
            </a:p>
          </p:txBody>
        </p:sp>
      </p:grpSp>
    </p:spTree>
    <p:extLst>
      <p:ext uri="{BB962C8B-B14F-4D97-AF65-F5344CB8AC3E}">
        <p14:creationId xmlns:p14="http://schemas.microsoft.com/office/powerpoint/2010/main" val="12300824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77F9FB-6A53-4F8D-A9A5-4CB985714F91}"/>
              </a:ext>
            </a:extLst>
          </p:cNvPr>
          <p:cNvSpPr>
            <a:spLocks noGrp="1"/>
          </p:cNvSpPr>
          <p:nvPr>
            <p:ph type="title"/>
          </p:nvPr>
        </p:nvSpPr>
        <p:spPr/>
        <p:txBody>
          <a:bodyPr/>
          <a:lstStyle/>
          <a:p>
            <a:r>
              <a:rPr lang="en-US" dirty="0" err="1"/>
              <a:t>Algoritmul</a:t>
            </a:r>
            <a:r>
              <a:rPr lang="en-US" dirty="0"/>
              <a:t> </a:t>
            </a:r>
            <a:r>
              <a:rPr lang="en-US" dirty="0" err="1"/>
              <a:t>lui</a:t>
            </a:r>
            <a:r>
              <a:rPr lang="en-US" dirty="0"/>
              <a:t> Huang</a:t>
            </a:r>
            <a:r>
              <a:rPr lang="ro-RO" dirty="0"/>
              <a:t> (4)</a:t>
            </a:r>
            <a:r>
              <a:rPr lang="en-US" dirty="0"/>
              <a:t> </a:t>
            </a:r>
            <a:br>
              <a:rPr lang="en-US" dirty="0"/>
            </a:br>
            <a:endParaRPr lang="en-US" dirty="0"/>
          </a:p>
        </p:txBody>
      </p:sp>
      <p:sp>
        <p:nvSpPr>
          <p:cNvPr id="24" name="P3">
            <a:extLst>
              <a:ext uri="{FF2B5EF4-FFF2-40B4-BE49-F238E27FC236}">
                <a16:creationId xmlns:a16="http://schemas.microsoft.com/office/drawing/2014/main" id="{04878232-64AC-481E-821D-8401A9BD4556}"/>
              </a:ext>
            </a:extLst>
          </p:cNvPr>
          <p:cNvSpPr/>
          <p:nvPr/>
        </p:nvSpPr>
        <p:spPr bwMode="auto">
          <a:xfrm>
            <a:off x="3419872" y="3167214"/>
            <a:ext cx="365760" cy="365760"/>
          </a:xfrm>
          <a:prstGeom prst="ellipse">
            <a:avLst/>
          </a:prstGeom>
          <a:solidFill>
            <a:srgbClr val="0070C0"/>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200" b="1" i="0" u="none" strike="noStrike" kern="0" cap="none" spc="0" normalizeH="0" baseline="0" noProof="0" dirty="0">
                <a:ln>
                  <a:noFill/>
                </a:ln>
                <a:solidFill>
                  <a:srgbClr val="FFFFFF"/>
                </a:solidFill>
                <a:effectLst/>
                <a:uLnTx/>
                <a:uFillTx/>
                <a:latin typeface="Times" charset="0"/>
                <a:ea typeface="+mn-ea"/>
                <a:cs typeface="+mn-cs"/>
              </a:rPr>
              <a:t>3</a:t>
            </a:r>
            <a:endParaRPr kumimoji="0" lang="en-US" sz="2200" b="1" i="0" u="none" strike="noStrike" kern="0" cap="none" spc="0" normalizeH="0" baseline="0" noProof="0" dirty="0">
              <a:ln>
                <a:noFill/>
              </a:ln>
              <a:solidFill>
                <a:srgbClr val="FFFFFF"/>
              </a:solidFill>
              <a:effectLst/>
              <a:uLnTx/>
              <a:uFillTx/>
              <a:latin typeface="Times" charset="0"/>
              <a:ea typeface="+mn-ea"/>
              <a:cs typeface="+mn-cs"/>
            </a:endParaRPr>
          </a:p>
        </p:txBody>
      </p:sp>
      <p:sp>
        <p:nvSpPr>
          <p:cNvPr id="25" name="P1">
            <a:extLst>
              <a:ext uri="{FF2B5EF4-FFF2-40B4-BE49-F238E27FC236}">
                <a16:creationId xmlns:a16="http://schemas.microsoft.com/office/drawing/2014/main" id="{77F9C3FF-1EB5-4CD1-A97B-228B016A644A}"/>
              </a:ext>
            </a:extLst>
          </p:cNvPr>
          <p:cNvSpPr/>
          <p:nvPr/>
        </p:nvSpPr>
        <p:spPr bwMode="auto">
          <a:xfrm>
            <a:off x="1139997" y="4851702"/>
            <a:ext cx="365760" cy="365760"/>
          </a:xfrm>
          <a:prstGeom prst="ellipse">
            <a:avLst/>
          </a:prstGeom>
          <a:solidFill>
            <a:srgbClr val="0070C0"/>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200" b="1" i="0" u="none" strike="noStrike" kern="0" cap="none" spc="0" normalizeH="0" baseline="0" noProof="0" dirty="0">
                <a:ln>
                  <a:noFill/>
                </a:ln>
                <a:solidFill>
                  <a:srgbClr val="FFFFFF"/>
                </a:solidFill>
                <a:effectLst/>
                <a:uLnTx/>
                <a:uFillTx/>
                <a:latin typeface="Times" charset="0"/>
                <a:ea typeface="+mn-ea"/>
                <a:cs typeface="+mn-cs"/>
              </a:rPr>
              <a:t>1</a:t>
            </a:r>
            <a:endParaRPr kumimoji="0" lang="en-US" sz="2200" b="1" i="0" u="none" strike="noStrike" kern="0" cap="none" spc="0" normalizeH="0" baseline="0" noProof="0" dirty="0">
              <a:ln>
                <a:noFill/>
              </a:ln>
              <a:solidFill>
                <a:srgbClr val="FFFFFF"/>
              </a:solidFill>
              <a:effectLst/>
              <a:uLnTx/>
              <a:uFillTx/>
              <a:latin typeface="Times" charset="0"/>
              <a:ea typeface="+mn-ea"/>
              <a:cs typeface="+mn-cs"/>
            </a:endParaRPr>
          </a:p>
        </p:txBody>
      </p:sp>
      <p:sp>
        <p:nvSpPr>
          <p:cNvPr id="26" name="P2">
            <a:extLst>
              <a:ext uri="{FF2B5EF4-FFF2-40B4-BE49-F238E27FC236}">
                <a16:creationId xmlns:a16="http://schemas.microsoft.com/office/drawing/2014/main" id="{F4D26EBD-BAF4-4D57-AE22-CC5C8EC0102F}"/>
              </a:ext>
            </a:extLst>
          </p:cNvPr>
          <p:cNvSpPr/>
          <p:nvPr/>
        </p:nvSpPr>
        <p:spPr bwMode="auto">
          <a:xfrm>
            <a:off x="3419872" y="4851702"/>
            <a:ext cx="365760" cy="365760"/>
          </a:xfrm>
          <a:prstGeom prst="ellipse">
            <a:avLst/>
          </a:prstGeom>
          <a:solidFill>
            <a:srgbClr val="0070C0"/>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200" b="1" i="0" u="none" strike="noStrike" kern="0" cap="none" spc="0" normalizeH="0" baseline="0" noProof="0" dirty="0">
                <a:ln>
                  <a:noFill/>
                </a:ln>
                <a:solidFill>
                  <a:srgbClr val="FFFFFF"/>
                </a:solidFill>
                <a:effectLst/>
                <a:uLnTx/>
                <a:uFillTx/>
                <a:latin typeface="Times" charset="0"/>
                <a:ea typeface="+mn-ea"/>
                <a:cs typeface="+mn-cs"/>
              </a:rPr>
              <a:t>2</a:t>
            </a:r>
            <a:endParaRPr kumimoji="0" lang="en-US" sz="2200" b="1" i="0" u="none" strike="noStrike" kern="0" cap="none" spc="0" normalizeH="0" baseline="0" noProof="0" dirty="0">
              <a:ln>
                <a:noFill/>
              </a:ln>
              <a:solidFill>
                <a:srgbClr val="FFFFFF"/>
              </a:solidFill>
              <a:effectLst/>
              <a:uLnTx/>
              <a:uFillTx/>
              <a:latin typeface="Times" charset="0"/>
              <a:ea typeface="+mn-ea"/>
              <a:cs typeface="+mn-cs"/>
            </a:endParaRPr>
          </a:p>
        </p:txBody>
      </p:sp>
      <p:sp>
        <p:nvSpPr>
          <p:cNvPr id="27" name="P4">
            <a:extLst>
              <a:ext uri="{FF2B5EF4-FFF2-40B4-BE49-F238E27FC236}">
                <a16:creationId xmlns:a16="http://schemas.microsoft.com/office/drawing/2014/main" id="{50BF5A64-A3F1-4660-B130-E54A34DD3F77}"/>
              </a:ext>
            </a:extLst>
          </p:cNvPr>
          <p:cNvSpPr/>
          <p:nvPr/>
        </p:nvSpPr>
        <p:spPr bwMode="auto">
          <a:xfrm>
            <a:off x="2687581" y="1916832"/>
            <a:ext cx="365760" cy="365760"/>
          </a:xfrm>
          <a:prstGeom prst="ellipse">
            <a:avLst/>
          </a:prstGeom>
          <a:solidFill>
            <a:srgbClr val="0070C0"/>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200" b="1" i="0" u="none" strike="noStrike" kern="0" cap="none" spc="0" normalizeH="0" baseline="0" noProof="0" dirty="0">
                <a:ln>
                  <a:noFill/>
                </a:ln>
                <a:solidFill>
                  <a:srgbClr val="FFFFFF"/>
                </a:solidFill>
                <a:effectLst/>
                <a:uLnTx/>
                <a:uFillTx/>
                <a:latin typeface="Times" charset="0"/>
                <a:ea typeface="+mn-ea"/>
                <a:cs typeface="+mn-cs"/>
              </a:rPr>
              <a:t>4</a:t>
            </a:r>
            <a:endParaRPr kumimoji="0" lang="en-US" sz="2200" b="1" i="0" u="none" strike="noStrike" kern="0" cap="none" spc="0" normalizeH="0" baseline="0" noProof="0" dirty="0">
              <a:ln>
                <a:noFill/>
              </a:ln>
              <a:solidFill>
                <a:srgbClr val="FFFFFF"/>
              </a:solidFill>
              <a:effectLst/>
              <a:uLnTx/>
              <a:uFillTx/>
              <a:latin typeface="Times" charset="0"/>
              <a:ea typeface="+mn-ea"/>
              <a:cs typeface="+mn-cs"/>
            </a:endParaRPr>
          </a:p>
        </p:txBody>
      </p:sp>
      <p:sp>
        <p:nvSpPr>
          <p:cNvPr id="28" name="P5">
            <a:extLst>
              <a:ext uri="{FF2B5EF4-FFF2-40B4-BE49-F238E27FC236}">
                <a16:creationId xmlns:a16="http://schemas.microsoft.com/office/drawing/2014/main" id="{CCBF43BA-5918-4D30-A97F-F6F76226EDE2}"/>
              </a:ext>
            </a:extLst>
          </p:cNvPr>
          <p:cNvSpPr/>
          <p:nvPr/>
        </p:nvSpPr>
        <p:spPr bwMode="auto">
          <a:xfrm>
            <a:off x="4389120" y="1916832"/>
            <a:ext cx="365760" cy="365760"/>
          </a:xfrm>
          <a:prstGeom prst="ellipse">
            <a:avLst/>
          </a:prstGeom>
          <a:solidFill>
            <a:srgbClr val="0070C0"/>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200" b="1" i="0" u="none" strike="noStrike" kern="0" cap="none" spc="0" normalizeH="0" baseline="0" noProof="0" dirty="0">
                <a:ln>
                  <a:noFill/>
                </a:ln>
                <a:solidFill>
                  <a:srgbClr val="FFFFFF"/>
                </a:solidFill>
                <a:effectLst/>
                <a:uLnTx/>
                <a:uFillTx/>
                <a:latin typeface="Times" charset="0"/>
                <a:ea typeface="+mn-ea"/>
                <a:cs typeface="+mn-cs"/>
              </a:rPr>
              <a:t>5</a:t>
            </a:r>
            <a:endParaRPr kumimoji="0" lang="en-US" sz="2200" b="1" i="0" u="none" strike="noStrike" kern="0" cap="none" spc="0" normalizeH="0" baseline="0" noProof="0" dirty="0">
              <a:ln>
                <a:noFill/>
              </a:ln>
              <a:solidFill>
                <a:srgbClr val="FFFFFF"/>
              </a:solidFill>
              <a:effectLst/>
              <a:uLnTx/>
              <a:uFillTx/>
              <a:latin typeface="Times" charset="0"/>
              <a:ea typeface="+mn-ea"/>
              <a:cs typeface="+mn-cs"/>
            </a:endParaRPr>
          </a:p>
        </p:txBody>
      </p:sp>
      <p:sp>
        <p:nvSpPr>
          <p:cNvPr id="29" name="A">
            <a:extLst>
              <a:ext uri="{FF2B5EF4-FFF2-40B4-BE49-F238E27FC236}">
                <a16:creationId xmlns:a16="http://schemas.microsoft.com/office/drawing/2014/main" id="{22A35F0E-53A0-44BE-9891-764EC207059D}"/>
              </a:ext>
            </a:extLst>
          </p:cNvPr>
          <p:cNvSpPr/>
          <p:nvPr/>
        </p:nvSpPr>
        <p:spPr bwMode="auto">
          <a:xfrm>
            <a:off x="1139997" y="3167214"/>
            <a:ext cx="365760" cy="365760"/>
          </a:xfrm>
          <a:prstGeom prst="ellipse">
            <a:avLst/>
          </a:prstGeom>
          <a:solidFill>
            <a:srgbClr val="F06157"/>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200" b="1" i="0" u="none" strike="noStrike" kern="0" cap="none" spc="0" normalizeH="0" baseline="0" noProof="0" dirty="0">
                <a:ln>
                  <a:noFill/>
                </a:ln>
                <a:solidFill>
                  <a:srgbClr val="FFFFFF"/>
                </a:solidFill>
                <a:effectLst/>
                <a:uLnTx/>
                <a:uFillTx/>
                <a:latin typeface="Times" charset="0"/>
                <a:ea typeface="+mn-ea"/>
                <a:cs typeface="+mn-cs"/>
              </a:rPr>
              <a:t>A</a:t>
            </a:r>
            <a:endParaRPr kumimoji="0" lang="en-US" sz="2200" b="1" i="0" u="none" strike="noStrike" kern="0" cap="none" spc="0" normalizeH="0" baseline="0" noProof="0" dirty="0">
              <a:ln>
                <a:noFill/>
              </a:ln>
              <a:solidFill>
                <a:srgbClr val="FFFFFF"/>
              </a:solidFill>
              <a:effectLst/>
              <a:uLnTx/>
              <a:uFillTx/>
              <a:latin typeface="Times" charset="0"/>
              <a:ea typeface="+mn-ea"/>
              <a:cs typeface="+mn-cs"/>
            </a:endParaRPr>
          </a:p>
        </p:txBody>
      </p:sp>
      <p:cxnSp>
        <p:nvCxnSpPr>
          <p:cNvPr id="30" name="Straight Connector 29">
            <a:extLst>
              <a:ext uri="{FF2B5EF4-FFF2-40B4-BE49-F238E27FC236}">
                <a16:creationId xmlns:a16="http://schemas.microsoft.com/office/drawing/2014/main" id="{C7100733-B214-4560-80D1-6252FDB8B831}"/>
              </a:ext>
            </a:extLst>
          </p:cNvPr>
          <p:cNvCxnSpPr>
            <a:stCxn id="29" idx="6"/>
            <a:endCxn id="24" idx="2"/>
          </p:cNvCxnSpPr>
          <p:nvPr/>
        </p:nvCxnSpPr>
        <p:spPr bwMode="auto">
          <a:xfrm>
            <a:off x="1505757" y="3350094"/>
            <a:ext cx="1914115" cy="0"/>
          </a:xfrm>
          <a:prstGeom prst="line">
            <a:avLst/>
          </a:prstGeom>
          <a:noFill/>
          <a:ln w="25400"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cxnSp>
      <p:cxnSp>
        <p:nvCxnSpPr>
          <p:cNvPr id="31" name="Straight Connector 30">
            <a:extLst>
              <a:ext uri="{FF2B5EF4-FFF2-40B4-BE49-F238E27FC236}">
                <a16:creationId xmlns:a16="http://schemas.microsoft.com/office/drawing/2014/main" id="{162ACBA6-8DD7-499D-931D-9A1DEE30DAF4}"/>
              </a:ext>
            </a:extLst>
          </p:cNvPr>
          <p:cNvCxnSpPr>
            <a:stCxn id="25" idx="6"/>
            <a:endCxn id="26" idx="2"/>
          </p:cNvCxnSpPr>
          <p:nvPr/>
        </p:nvCxnSpPr>
        <p:spPr bwMode="auto">
          <a:xfrm>
            <a:off x="1505757" y="5034582"/>
            <a:ext cx="1914115" cy="0"/>
          </a:xfrm>
          <a:prstGeom prst="line">
            <a:avLst/>
          </a:prstGeom>
          <a:noFill/>
          <a:ln w="25400"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cxnSp>
      <p:cxnSp>
        <p:nvCxnSpPr>
          <p:cNvPr id="32" name="Straight Connector 31">
            <a:extLst>
              <a:ext uri="{FF2B5EF4-FFF2-40B4-BE49-F238E27FC236}">
                <a16:creationId xmlns:a16="http://schemas.microsoft.com/office/drawing/2014/main" id="{48304F0B-090E-431D-AE73-E28DF461382F}"/>
              </a:ext>
            </a:extLst>
          </p:cNvPr>
          <p:cNvCxnSpPr>
            <a:stCxn id="29" idx="4"/>
            <a:endCxn id="25" idx="0"/>
          </p:cNvCxnSpPr>
          <p:nvPr/>
        </p:nvCxnSpPr>
        <p:spPr bwMode="auto">
          <a:xfrm>
            <a:off x="1322877" y="3532974"/>
            <a:ext cx="0" cy="1318728"/>
          </a:xfrm>
          <a:prstGeom prst="line">
            <a:avLst/>
          </a:prstGeom>
          <a:noFill/>
          <a:ln w="25400"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cxnSp>
      <p:cxnSp>
        <p:nvCxnSpPr>
          <p:cNvPr id="33" name="Straight Connector 32">
            <a:extLst>
              <a:ext uri="{FF2B5EF4-FFF2-40B4-BE49-F238E27FC236}">
                <a16:creationId xmlns:a16="http://schemas.microsoft.com/office/drawing/2014/main" id="{228856DD-9FCA-47B7-B3A3-CC208E14598C}"/>
              </a:ext>
            </a:extLst>
          </p:cNvPr>
          <p:cNvCxnSpPr>
            <a:stCxn id="24" idx="4"/>
            <a:endCxn id="26" idx="0"/>
          </p:cNvCxnSpPr>
          <p:nvPr/>
        </p:nvCxnSpPr>
        <p:spPr bwMode="auto">
          <a:xfrm>
            <a:off x="3602752" y="3532974"/>
            <a:ext cx="0" cy="1318728"/>
          </a:xfrm>
          <a:prstGeom prst="line">
            <a:avLst/>
          </a:prstGeom>
          <a:noFill/>
          <a:ln w="25400"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cxnSp>
      <p:cxnSp>
        <p:nvCxnSpPr>
          <p:cNvPr id="34" name="Straight Connector 33">
            <a:extLst>
              <a:ext uri="{FF2B5EF4-FFF2-40B4-BE49-F238E27FC236}">
                <a16:creationId xmlns:a16="http://schemas.microsoft.com/office/drawing/2014/main" id="{A8520A26-4705-4580-89A8-35FBDB272D09}"/>
              </a:ext>
            </a:extLst>
          </p:cNvPr>
          <p:cNvCxnSpPr>
            <a:stCxn id="27" idx="5"/>
            <a:endCxn id="24" idx="1"/>
          </p:cNvCxnSpPr>
          <p:nvPr/>
        </p:nvCxnSpPr>
        <p:spPr bwMode="auto">
          <a:xfrm>
            <a:off x="2999777" y="2229028"/>
            <a:ext cx="473659" cy="991750"/>
          </a:xfrm>
          <a:prstGeom prst="line">
            <a:avLst/>
          </a:prstGeom>
          <a:noFill/>
          <a:ln w="25400"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cxnSp>
      <p:cxnSp>
        <p:nvCxnSpPr>
          <p:cNvPr id="35" name="Straight Connector 34">
            <a:extLst>
              <a:ext uri="{FF2B5EF4-FFF2-40B4-BE49-F238E27FC236}">
                <a16:creationId xmlns:a16="http://schemas.microsoft.com/office/drawing/2014/main" id="{C09D21F2-784F-4342-87B9-ADFB6EF59167}"/>
              </a:ext>
            </a:extLst>
          </p:cNvPr>
          <p:cNvCxnSpPr>
            <a:stCxn id="28" idx="3"/>
            <a:endCxn id="24" idx="7"/>
          </p:cNvCxnSpPr>
          <p:nvPr/>
        </p:nvCxnSpPr>
        <p:spPr bwMode="auto">
          <a:xfrm flipH="1">
            <a:off x="3732068" y="2229028"/>
            <a:ext cx="710616" cy="991750"/>
          </a:xfrm>
          <a:prstGeom prst="line">
            <a:avLst/>
          </a:prstGeom>
          <a:noFill/>
          <a:ln w="25400" cap="flat" cmpd="sng" algn="ctr">
            <a:solidFill>
              <a:srgbClr val="000000"/>
            </a:solidFill>
            <a:prstDash val="solid"/>
            <a:headEnd type="none" w="med" len="med"/>
            <a:tailEnd type="none" w="med" len="med"/>
          </a:ln>
          <a:effectLst>
            <a:outerShdw blurRad="40000" dist="20000" dir="5400000" rotWithShape="0">
              <a:srgbClr val="000000">
                <a:alpha val="38000"/>
              </a:srgbClr>
            </a:outerShdw>
          </a:effectLst>
        </p:spPr>
      </p:cxnSp>
      <p:graphicFrame>
        <p:nvGraphicFramePr>
          <p:cNvPr id="36" name="Table 35">
            <a:extLst>
              <a:ext uri="{FF2B5EF4-FFF2-40B4-BE49-F238E27FC236}">
                <a16:creationId xmlns:a16="http://schemas.microsoft.com/office/drawing/2014/main" id="{1CA225B1-963B-4730-8434-54E9A9A1911E}"/>
              </a:ext>
            </a:extLst>
          </p:cNvPr>
          <p:cNvGraphicFramePr>
            <a:graphicFrameLocks noGrp="1"/>
          </p:cNvGraphicFramePr>
          <p:nvPr>
            <p:extLst>
              <p:ext uri="{D42A27DB-BD31-4B8C-83A1-F6EECF244321}">
                <p14:modId xmlns:p14="http://schemas.microsoft.com/office/powerpoint/2010/main" val="3306611296"/>
              </p:ext>
            </p:extLst>
          </p:nvPr>
        </p:nvGraphicFramePr>
        <p:xfrm>
          <a:off x="4932040" y="3430338"/>
          <a:ext cx="3933786" cy="1767840"/>
        </p:xfrm>
        <a:graphic>
          <a:graphicData uri="http://schemas.openxmlformats.org/drawingml/2006/table">
            <a:tbl>
              <a:tblPr firstRow="1" bandRow="1"/>
              <a:tblGrid>
                <a:gridCol w="1008112">
                  <a:extLst>
                    <a:ext uri="{9D8B030D-6E8A-4147-A177-3AD203B41FA5}">
                      <a16:colId xmlns:a16="http://schemas.microsoft.com/office/drawing/2014/main" val="20000"/>
                    </a:ext>
                  </a:extLst>
                </a:gridCol>
                <a:gridCol w="1080120">
                  <a:extLst>
                    <a:ext uri="{9D8B030D-6E8A-4147-A177-3AD203B41FA5}">
                      <a16:colId xmlns:a16="http://schemas.microsoft.com/office/drawing/2014/main" val="20001"/>
                    </a:ext>
                  </a:extLst>
                </a:gridCol>
                <a:gridCol w="1845554">
                  <a:extLst>
                    <a:ext uri="{9D8B030D-6E8A-4147-A177-3AD203B41FA5}">
                      <a16:colId xmlns:a16="http://schemas.microsoft.com/office/drawing/2014/main" val="20002"/>
                    </a:ext>
                  </a:extLst>
                </a:gridCol>
              </a:tblGrid>
              <a:tr h="268381">
                <a:tc>
                  <a:txBody>
                    <a:bodyPr/>
                    <a:lstStyle>
                      <a:lvl1pPr marL="0" algn="l" defTabSz="914400" rtl="0" eaLnBrk="1" latinLnBrk="0" hangingPunct="1">
                        <a:defRPr sz="1800" b="1" kern="1200">
                          <a:solidFill>
                            <a:schemeClr val="lt1"/>
                          </a:solidFill>
                          <a:latin typeface="Lucida Grande"/>
                        </a:defRPr>
                      </a:lvl1pPr>
                      <a:lvl2pPr marL="457200" algn="l" defTabSz="914400" rtl="0" eaLnBrk="1" latinLnBrk="0" hangingPunct="1">
                        <a:defRPr sz="1800" b="1" kern="1200">
                          <a:solidFill>
                            <a:schemeClr val="lt1"/>
                          </a:solidFill>
                          <a:latin typeface="Lucida Grande"/>
                        </a:defRPr>
                      </a:lvl2pPr>
                      <a:lvl3pPr marL="914400" algn="l" defTabSz="914400" rtl="0" eaLnBrk="1" latinLnBrk="0" hangingPunct="1">
                        <a:defRPr sz="1800" b="1" kern="1200">
                          <a:solidFill>
                            <a:schemeClr val="lt1"/>
                          </a:solidFill>
                          <a:latin typeface="Lucida Grande"/>
                        </a:defRPr>
                      </a:lvl3pPr>
                      <a:lvl4pPr marL="1371600" algn="l" defTabSz="914400" rtl="0" eaLnBrk="1" latinLnBrk="0" hangingPunct="1">
                        <a:defRPr sz="1800" b="1" kern="1200">
                          <a:solidFill>
                            <a:schemeClr val="lt1"/>
                          </a:solidFill>
                          <a:latin typeface="Lucida Grande"/>
                        </a:defRPr>
                      </a:lvl4pPr>
                      <a:lvl5pPr marL="1828800" algn="l" defTabSz="914400" rtl="0" eaLnBrk="1" latinLnBrk="0" hangingPunct="1">
                        <a:defRPr sz="1800" b="1" kern="1200">
                          <a:solidFill>
                            <a:schemeClr val="lt1"/>
                          </a:solidFill>
                          <a:latin typeface="Lucida Grande"/>
                        </a:defRPr>
                      </a:lvl5pPr>
                      <a:lvl6pPr marL="2286000" algn="l" defTabSz="914400" rtl="0" eaLnBrk="1" latinLnBrk="0" hangingPunct="1">
                        <a:defRPr sz="1800" b="1" kern="1200">
                          <a:solidFill>
                            <a:schemeClr val="lt1"/>
                          </a:solidFill>
                          <a:latin typeface="Lucida Grande"/>
                        </a:defRPr>
                      </a:lvl6pPr>
                      <a:lvl7pPr marL="2743200" algn="l" defTabSz="914400" rtl="0" eaLnBrk="1" latinLnBrk="0" hangingPunct="1">
                        <a:defRPr sz="1800" b="1" kern="1200">
                          <a:solidFill>
                            <a:schemeClr val="lt1"/>
                          </a:solidFill>
                          <a:latin typeface="Lucida Grande"/>
                        </a:defRPr>
                      </a:lvl7pPr>
                      <a:lvl8pPr marL="3200400" algn="l" defTabSz="914400" rtl="0" eaLnBrk="1" latinLnBrk="0" hangingPunct="1">
                        <a:defRPr sz="1800" b="1" kern="1200">
                          <a:solidFill>
                            <a:schemeClr val="lt1"/>
                          </a:solidFill>
                          <a:latin typeface="Lucida Grande"/>
                        </a:defRPr>
                      </a:lvl8pPr>
                      <a:lvl9pPr marL="3657600" algn="l" defTabSz="914400" rtl="0" eaLnBrk="1" latinLnBrk="0" hangingPunct="1">
                        <a:defRPr sz="1800" b="1" kern="1200">
                          <a:solidFill>
                            <a:schemeClr val="lt1"/>
                          </a:solidFill>
                          <a:latin typeface="Lucida Grande"/>
                        </a:defRPr>
                      </a:lvl9pPr>
                    </a:lstStyle>
                    <a:p>
                      <a:pPr algn="ctr"/>
                      <a:r>
                        <a:rPr lang="ro-RO" sz="1400" dirty="0"/>
                        <a:t>Sursă</a:t>
                      </a:r>
                      <a:endParaRPr lang="en-US" sz="1400" dirty="0"/>
                    </a:p>
                  </a:txBody>
                  <a:tcPr>
                    <a:lnL w="12700" cmpd="sng">
                      <a:solidFill>
                        <a:srgbClr val="B3D1F0"/>
                      </a:solidFill>
                    </a:lnL>
                    <a:lnR w="12700" cmpd="sng">
                      <a:solidFill>
                        <a:srgbClr val="B3D1F0"/>
                      </a:solidFill>
                    </a:lnR>
                    <a:lnT w="12700" cmpd="sng">
                      <a:solidFill>
                        <a:srgbClr val="B3D1F0"/>
                      </a:solidFill>
                    </a:lnT>
                    <a:lnB w="38100" cmpd="sng">
                      <a:solidFill>
                        <a:srgbClr val="B3D1F0"/>
                      </a:solidFill>
                    </a:lnB>
                    <a:lnTlToBr w="12700" cmpd="sng">
                      <a:noFill/>
                      <a:prstDash val="solid"/>
                    </a:lnTlToBr>
                    <a:lnBlToTr w="12700" cmpd="sng">
                      <a:noFill/>
                      <a:prstDash val="solid"/>
                    </a:lnBlToTr>
                    <a:solidFill>
                      <a:srgbClr val="3568C7"/>
                    </a:solidFill>
                  </a:tcPr>
                </a:tc>
                <a:tc>
                  <a:txBody>
                    <a:bodyPr/>
                    <a:lstStyle>
                      <a:lvl1pPr marL="0" algn="l" defTabSz="914400" rtl="0" eaLnBrk="1" latinLnBrk="0" hangingPunct="1">
                        <a:defRPr sz="1800" b="1" kern="1200">
                          <a:solidFill>
                            <a:schemeClr val="lt1"/>
                          </a:solidFill>
                          <a:latin typeface="Lucida Grande"/>
                        </a:defRPr>
                      </a:lvl1pPr>
                      <a:lvl2pPr marL="457200" algn="l" defTabSz="914400" rtl="0" eaLnBrk="1" latinLnBrk="0" hangingPunct="1">
                        <a:defRPr sz="1800" b="1" kern="1200">
                          <a:solidFill>
                            <a:schemeClr val="lt1"/>
                          </a:solidFill>
                          <a:latin typeface="Lucida Grande"/>
                        </a:defRPr>
                      </a:lvl2pPr>
                      <a:lvl3pPr marL="914400" algn="l" defTabSz="914400" rtl="0" eaLnBrk="1" latinLnBrk="0" hangingPunct="1">
                        <a:defRPr sz="1800" b="1" kern="1200">
                          <a:solidFill>
                            <a:schemeClr val="lt1"/>
                          </a:solidFill>
                          <a:latin typeface="Lucida Grande"/>
                        </a:defRPr>
                      </a:lvl3pPr>
                      <a:lvl4pPr marL="1371600" algn="l" defTabSz="914400" rtl="0" eaLnBrk="1" latinLnBrk="0" hangingPunct="1">
                        <a:defRPr sz="1800" b="1" kern="1200">
                          <a:solidFill>
                            <a:schemeClr val="lt1"/>
                          </a:solidFill>
                          <a:latin typeface="Lucida Grande"/>
                        </a:defRPr>
                      </a:lvl4pPr>
                      <a:lvl5pPr marL="1828800" algn="l" defTabSz="914400" rtl="0" eaLnBrk="1" latinLnBrk="0" hangingPunct="1">
                        <a:defRPr sz="1800" b="1" kern="1200">
                          <a:solidFill>
                            <a:schemeClr val="lt1"/>
                          </a:solidFill>
                          <a:latin typeface="Lucida Grande"/>
                        </a:defRPr>
                      </a:lvl5pPr>
                      <a:lvl6pPr marL="2286000" algn="l" defTabSz="914400" rtl="0" eaLnBrk="1" latinLnBrk="0" hangingPunct="1">
                        <a:defRPr sz="1800" b="1" kern="1200">
                          <a:solidFill>
                            <a:schemeClr val="lt1"/>
                          </a:solidFill>
                          <a:latin typeface="Lucida Grande"/>
                        </a:defRPr>
                      </a:lvl6pPr>
                      <a:lvl7pPr marL="2743200" algn="l" defTabSz="914400" rtl="0" eaLnBrk="1" latinLnBrk="0" hangingPunct="1">
                        <a:defRPr sz="1800" b="1" kern="1200">
                          <a:solidFill>
                            <a:schemeClr val="lt1"/>
                          </a:solidFill>
                          <a:latin typeface="Lucida Grande"/>
                        </a:defRPr>
                      </a:lvl7pPr>
                      <a:lvl8pPr marL="3200400" algn="l" defTabSz="914400" rtl="0" eaLnBrk="1" latinLnBrk="0" hangingPunct="1">
                        <a:defRPr sz="1800" b="1" kern="1200">
                          <a:solidFill>
                            <a:schemeClr val="lt1"/>
                          </a:solidFill>
                          <a:latin typeface="Lucida Grande"/>
                        </a:defRPr>
                      </a:lvl8pPr>
                      <a:lvl9pPr marL="3657600" algn="l" defTabSz="914400" rtl="0" eaLnBrk="1" latinLnBrk="0" hangingPunct="1">
                        <a:defRPr sz="1800" b="1" kern="1200">
                          <a:solidFill>
                            <a:schemeClr val="lt1"/>
                          </a:solidFill>
                          <a:latin typeface="Lucida Grande"/>
                        </a:defRPr>
                      </a:lvl9pPr>
                    </a:lstStyle>
                    <a:p>
                      <a:pPr algn="ctr"/>
                      <a:r>
                        <a:rPr lang="ro-RO" sz="1400" dirty="0"/>
                        <a:t>Destinație</a:t>
                      </a:r>
                      <a:endParaRPr lang="en-US" sz="1400" dirty="0"/>
                    </a:p>
                  </a:txBody>
                  <a:tcPr>
                    <a:lnL w="12700" cmpd="sng">
                      <a:solidFill>
                        <a:srgbClr val="B3D1F0"/>
                      </a:solidFill>
                    </a:lnL>
                    <a:lnR w="12700" cmpd="sng">
                      <a:solidFill>
                        <a:srgbClr val="B3D1F0"/>
                      </a:solidFill>
                    </a:lnR>
                    <a:lnT w="12700" cmpd="sng">
                      <a:solidFill>
                        <a:srgbClr val="B3D1F0"/>
                      </a:solidFill>
                    </a:lnT>
                    <a:lnB w="38100" cmpd="sng">
                      <a:solidFill>
                        <a:srgbClr val="B3D1F0"/>
                      </a:solidFill>
                    </a:lnB>
                    <a:lnTlToBr w="12700" cmpd="sng">
                      <a:noFill/>
                      <a:prstDash val="solid"/>
                    </a:lnTlToBr>
                    <a:lnBlToTr w="12700" cmpd="sng">
                      <a:noFill/>
                      <a:prstDash val="solid"/>
                    </a:lnBlToTr>
                    <a:solidFill>
                      <a:srgbClr val="3568C7"/>
                    </a:solidFill>
                  </a:tcPr>
                </a:tc>
                <a:tc>
                  <a:txBody>
                    <a:bodyPr/>
                    <a:lstStyle>
                      <a:lvl1pPr marL="0" algn="l" defTabSz="914400" rtl="0" eaLnBrk="1" latinLnBrk="0" hangingPunct="1">
                        <a:defRPr sz="1800" b="1" kern="1200">
                          <a:solidFill>
                            <a:schemeClr val="lt1"/>
                          </a:solidFill>
                          <a:latin typeface="Lucida Grande"/>
                        </a:defRPr>
                      </a:lvl1pPr>
                      <a:lvl2pPr marL="457200" algn="l" defTabSz="914400" rtl="0" eaLnBrk="1" latinLnBrk="0" hangingPunct="1">
                        <a:defRPr sz="1800" b="1" kern="1200">
                          <a:solidFill>
                            <a:schemeClr val="lt1"/>
                          </a:solidFill>
                          <a:latin typeface="Lucida Grande"/>
                        </a:defRPr>
                      </a:lvl2pPr>
                      <a:lvl3pPr marL="914400" algn="l" defTabSz="914400" rtl="0" eaLnBrk="1" latinLnBrk="0" hangingPunct="1">
                        <a:defRPr sz="1800" b="1" kern="1200">
                          <a:solidFill>
                            <a:schemeClr val="lt1"/>
                          </a:solidFill>
                          <a:latin typeface="Lucida Grande"/>
                        </a:defRPr>
                      </a:lvl3pPr>
                      <a:lvl4pPr marL="1371600" algn="l" defTabSz="914400" rtl="0" eaLnBrk="1" latinLnBrk="0" hangingPunct="1">
                        <a:defRPr sz="1800" b="1" kern="1200">
                          <a:solidFill>
                            <a:schemeClr val="lt1"/>
                          </a:solidFill>
                          <a:latin typeface="Lucida Grande"/>
                        </a:defRPr>
                      </a:lvl4pPr>
                      <a:lvl5pPr marL="1828800" algn="l" defTabSz="914400" rtl="0" eaLnBrk="1" latinLnBrk="0" hangingPunct="1">
                        <a:defRPr sz="1800" b="1" kern="1200">
                          <a:solidFill>
                            <a:schemeClr val="lt1"/>
                          </a:solidFill>
                          <a:latin typeface="Lucida Grande"/>
                        </a:defRPr>
                      </a:lvl5pPr>
                      <a:lvl6pPr marL="2286000" algn="l" defTabSz="914400" rtl="0" eaLnBrk="1" latinLnBrk="0" hangingPunct="1">
                        <a:defRPr sz="1800" b="1" kern="1200">
                          <a:solidFill>
                            <a:schemeClr val="lt1"/>
                          </a:solidFill>
                          <a:latin typeface="Lucida Grande"/>
                        </a:defRPr>
                      </a:lvl6pPr>
                      <a:lvl7pPr marL="2743200" algn="l" defTabSz="914400" rtl="0" eaLnBrk="1" latinLnBrk="0" hangingPunct="1">
                        <a:defRPr sz="1800" b="1" kern="1200">
                          <a:solidFill>
                            <a:schemeClr val="lt1"/>
                          </a:solidFill>
                          <a:latin typeface="Lucida Grande"/>
                        </a:defRPr>
                      </a:lvl7pPr>
                      <a:lvl8pPr marL="3200400" algn="l" defTabSz="914400" rtl="0" eaLnBrk="1" latinLnBrk="0" hangingPunct="1">
                        <a:defRPr sz="1800" b="1" kern="1200">
                          <a:solidFill>
                            <a:schemeClr val="lt1"/>
                          </a:solidFill>
                          <a:latin typeface="Lucida Grande"/>
                        </a:defRPr>
                      </a:lvl8pPr>
                      <a:lvl9pPr marL="3657600" algn="l" defTabSz="914400" rtl="0" eaLnBrk="1" latinLnBrk="0" hangingPunct="1">
                        <a:defRPr sz="1800" b="1" kern="1200">
                          <a:solidFill>
                            <a:schemeClr val="lt1"/>
                          </a:solidFill>
                          <a:latin typeface="Lucida Grande"/>
                        </a:defRPr>
                      </a:lvl9pPr>
                    </a:lstStyle>
                    <a:p>
                      <a:pPr algn="ctr"/>
                      <a:r>
                        <a:rPr lang="ro-RO" sz="1400" dirty="0"/>
                        <a:t>Mesaj</a:t>
                      </a:r>
                      <a:endParaRPr lang="en-US" sz="1400" dirty="0"/>
                    </a:p>
                  </a:txBody>
                  <a:tcPr>
                    <a:lnL w="12700" cmpd="sng">
                      <a:solidFill>
                        <a:srgbClr val="B3D1F0"/>
                      </a:solidFill>
                    </a:lnL>
                    <a:lnR w="12700" cmpd="sng">
                      <a:solidFill>
                        <a:srgbClr val="B3D1F0"/>
                      </a:solidFill>
                    </a:lnR>
                    <a:lnT w="12700" cmpd="sng">
                      <a:solidFill>
                        <a:srgbClr val="B3D1F0"/>
                      </a:solidFill>
                    </a:lnT>
                    <a:lnB w="38100" cmpd="sng">
                      <a:solidFill>
                        <a:srgbClr val="B3D1F0"/>
                      </a:solidFill>
                    </a:lnB>
                    <a:lnTlToBr w="12700" cmpd="sng">
                      <a:noFill/>
                      <a:prstDash val="solid"/>
                    </a:lnTlToBr>
                    <a:lnBlToTr w="12700" cmpd="sng">
                      <a:noFill/>
                      <a:prstDash val="solid"/>
                    </a:lnBlToTr>
                    <a:solidFill>
                      <a:srgbClr val="3568C7"/>
                    </a:solidFill>
                  </a:tcPr>
                </a:tc>
                <a:extLst>
                  <a:ext uri="{0D108BD9-81ED-4DB2-BD59-A6C34878D82A}">
                    <a16:rowId xmlns:a16="http://schemas.microsoft.com/office/drawing/2014/main" val="10000"/>
                  </a:ext>
                </a:extLst>
              </a:tr>
              <a:tr h="268381">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pPr algn="ctr"/>
                      <a:endParaRPr lang="en-US" sz="1600" dirty="0"/>
                    </a:p>
                  </a:txBody>
                  <a:tcPr>
                    <a:lnL w="12700" cmpd="sng">
                      <a:solidFill>
                        <a:srgbClr val="B3D1F0"/>
                      </a:solidFill>
                    </a:lnL>
                    <a:lnR w="12700" cmpd="sng">
                      <a:solidFill>
                        <a:srgbClr val="B3D1F0"/>
                      </a:solidFill>
                    </a:lnR>
                    <a:lnT w="381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40000"/>
                      </a:srgbClr>
                    </a:solidFill>
                  </a:tcPr>
                </a:tc>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pPr algn="ctr"/>
                      <a:endParaRPr lang="en-US" sz="1400" dirty="0"/>
                    </a:p>
                  </a:txBody>
                  <a:tcPr>
                    <a:lnL w="12700" cmpd="sng">
                      <a:solidFill>
                        <a:srgbClr val="B3D1F0"/>
                      </a:solidFill>
                    </a:lnL>
                    <a:lnR w="12700" cmpd="sng">
                      <a:solidFill>
                        <a:srgbClr val="B3D1F0"/>
                      </a:solidFill>
                    </a:lnR>
                    <a:lnT w="381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40000"/>
                      </a:srgbClr>
                    </a:solidFill>
                  </a:tcPr>
                </a:tc>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pPr algn="ctr"/>
                      <a:endParaRPr lang="en-US" sz="1400" dirty="0"/>
                    </a:p>
                  </a:txBody>
                  <a:tcPr>
                    <a:lnL w="12700" cmpd="sng">
                      <a:solidFill>
                        <a:srgbClr val="B3D1F0"/>
                      </a:solidFill>
                    </a:lnL>
                    <a:lnR w="12700" cmpd="sng">
                      <a:solidFill>
                        <a:srgbClr val="B3D1F0"/>
                      </a:solidFill>
                    </a:lnR>
                    <a:lnT w="381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40000"/>
                      </a:srgbClr>
                    </a:solidFill>
                  </a:tcPr>
                </a:tc>
                <a:extLst>
                  <a:ext uri="{0D108BD9-81ED-4DB2-BD59-A6C34878D82A}">
                    <a16:rowId xmlns:a16="http://schemas.microsoft.com/office/drawing/2014/main" val="10001"/>
                  </a:ext>
                </a:extLst>
              </a:tr>
              <a:tr h="268381">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endParaRPr lang="en-US" sz="1400" dirty="0"/>
                    </a:p>
                  </a:txBody>
                  <a:tcPr>
                    <a:lnL w="12700" cmpd="sng">
                      <a:solidFill>
                        <a:srgbClr val="B3D1F0"/>
                      </a:solidFill>
                    </a:lnL>
                    <a:lnR w="12700" cmpd="sng">
                      <a:solidFill>
                        <a:srgbClr val="B3D1F0"/>
                      </a:solidFill>
                    </a:lnR>
                    <a:lnT w="127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20000"/>
                      </a:srgbClr>
                    </a:solidFill>
                  </a:tcPr>
                </a:tc>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endParaRPr lang="en-US" sz="1400"/>
                    </a:p>
                  </a:txBody>
                  <a:tcPr>
                    <a:lnL w="12700" cmpd="sng">
                      <a:solidFill>
                        <a:srgbClr val="B3D1F0"/>
                      </a:solidFill>
                    </a:lnL>
                    <a:lnR w="12700" cmpd="sng">
                      <a:solidFill>
                        <a:srgbClr val="B3D1F0"/>
                      </a:solidFill>
                    </a:lnR>
                    <a:lnT w="127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20000"/>
                      </a:srgbClr>
                    </a:solidFill>
                  </a:tcPr>
                </a:tc>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endParaRPr lang="en-US" sz="1400" dirty="0"/>
                    </a:p>
                  </a:txBody>
                  <a:tcPr>
                    <a:lnL w="12700" cmpd="sng">
                      <a:solidFill>
                        <a:srgbClr val="B3D1F0"/>
                      </a:solidFill>
                    </a:lnL>
                    <a:lnR w="12700" cmpd="sng">
                      <a:solidFill>
                        <a:srgbClr val="B3D1F0"/>
                      </a:solidFill>
                    </a:lnR>
                    <a:lnT w="127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20000"/>
                      </a:srgbClr>
                    </a:solidFill>
                  </a:tcPr>
                </a:tc>
                <a:extLst>
                  <a:ext uri="{0D108BD9-81ED-4DB2-BD59-A6C34878D82A}">
                    <a16:rowId xmlns:a16="http://schemas.microsoft.com/office/drawing/2014/main" val="10002"/>
                  </a:ext>
                </a:extLst>
              </a:tr>
              <a:tr h="268381">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endParaRPr lang="en-US" sz="1400"/>
                    </a:p>
                  </a:txBody>
                  <a:tcPr>
                    <a:lnL w="12700" cmpd="sng">
                      <a:solidFill>
                        <a:srgbClr val="B3D1F0"/>
                      </a:solidFill>
                    </a:lnL>
                    <a:lnR w="12700" cmpd="sng">
                      <a:solidFill>
                        <a:srgbClr val="B3D1F0"/>
                      </a:solidFill>
                    </a:lnR>
                    <a:lnT w="127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40000"/>
                      </a:srgbClr>
                    </a:solidFill>
                  </a:tcPr>
                </a:tc>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endParaRPr lang="en-US" sz="1400"/>
                    </a:p>
                  </a:txBody>
                  <a:tcPr>
                    <a:lnL w="12700" cmpd="sng">
                      <a:solidFill>
                        <a:srgbClr val="B3D1F0"/>
                      </a:solidFill>
                    </a:lnL>
                    <a:lnR w="12700" cmpd="sng">
                      <a:solidFill>
                        <a:srgbClr val="B3D1F0"/>
                      </a:solidFill>
                    </a:lnR>
                    <a:lnT w="127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40000"/>
                      </a:srgbClr>
                    </a:solidFill>
                  </a:tcPr>
                </a:tc>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endParaRPr lang="en-US" sz="1400"/>
                    </a:p>
                  </a:txBody>
                  <a:tcPr>
                    <a:lnL w="12700" cmpd="sng">
                      <a:solidFill>
                        <a:srgbClr val="B3D1F0"/>
                      </a:solidFill>
                    </a:lnL>
                    <a:lnR w="12700" cmpd="sng">
                      <a:solidFill>
                        <a:srgbClr val="B3D1F0"/>
                      </a:solidFill>
                    </a:lnR>
                    <a:lnT w="127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40000"/>
                      </a:srgbClr>
                    </a:solidFill>
                  </a:tcPr>
                </a:tc>
                <a:extLst>
                  <a:ext uri="{0D108BD9-81ED-4DB2-BD59-A6C34878D82A}">
                    <a16:rowId xmlns:a16="http://schemas.microsoft.com/office/drawing/2014/main" val="10003"/>
                  </a:ext>
                </a:extLst>
              </a:tr>
              <a:tr h="268381">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endParaRPr lang="en-US" sz="1400"/>
                    </a:p>
                  </a:txBody>
                  <a:tcPr>
                    <a:lnL w="12700" cmpd="sng">
                      <a:solidFill>
                        <a:srgbClr val="B3D1F0"/>
                      </a:solidFill>
                    </a:lnL>
                    <a:lnR w="12700" cmpd="sng">
                      <a:solidFill>
                        <a:srgbClr val="B3D1F0"/>
                      </a:solidFill>
                    </a:lnR>
                    <a:lnT w="127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20000"/>
                      </a:srgbClr>
                    </a:solidFill>
                  </a:tcPr>
                </a:tc>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endParaRPr lang="en-US" sz="1400"/>
                    </a:p>
                  </a:txBody>
                  <a:tcPr>
                    <a:lnL w="12700" cmpd="sng">
                      <a:solidFill>
                        <a:srgbClr val="B3D1F0"/>
                      </a:solidFill>
                    </a:lnL>
                    <a:lnR w="12700" cmpd="sng">
                      <a:solidFill>
                        <a:srgbClr val="B3D1F0"/>
                      </a:solidFill>
                    </a:lnR>
                    <a:lnT w="127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20000"/>
                      </a:srgbClr>
                    </a:solidFill>
                  </a:tcPr>
                </a:tc>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endParaRPr lang="en-US" sz="1400" dirty="0"/>
                    </a:p>
                  </a:txBody>
                  <a:tcPr>
                    <a:lnL w="12700" cmpd="sng">
                      <a:solidFill>
                        <a:srgbClr val="B3D1F0"/>
                      </a:solidFill>
                    </a:lnL>
                    <a:lnR w="12700" cmpd="sng">
                      <a:solidFill>
                        <a:srgbClr val="B3D1F0"/>
                      </a:solidFill>
                    </a:lnR>
                    <a:lnT w="127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20000"/>
                      </a:srgbClr>
                    </a:solidFill>
                  </a:tcPr>
                </a:tc>
                <a:extLst>
                  <a:ext uri="{0D108BD9-81ED-4DB2-BD59-A6C34878D82A}">
                    <a16:rowId xmlns:a16="http://schemas.microsoft.com/office/drawing/2014/main" val="10004"/>
                  </a:ext>
                </a:extLst>
              </a:tr>
            </a:tbl>
          </a:graphicData>
        </a:graphic>
      </p:graphicFrame>
      <p:sp>
        <p:nvSpPr>
          <p:cNvPr id="37" name="A-1">
            <a:extLst>
              <a:ext uri="{FF2B5EF4-FFF2-40B4-BE49-F238E27FC236}">
                <a16:creationId xmlns:a16="http://schemas.microsoft.com/office/drawing/2014/main" id="{E5C45208-76AC-4949-92CE-A687340700CC}"/>
              </a:ext>
            </a:extLst>
          </p:cNvPr>
          <p:cNvSpPr txBox="1"/>
          <p:nvPr/>
        </p:nvSpPr>
        <p:spPr>
          <a:xfrm>
            <a:off x="730315" y="3119261"/>
            <a:ext cx="338554" cy="461665"/>
          </a:xfrm>
          <a:prstGeom prst="rect">
            <a:avLst/>
          </a:prstGeom>
          <a:noFill/>
        </p:spPr>
        <p:txBody>
          <a:bodyPr wrap="none" rtlCol="0">
            <a:spAutoFit/>
          </a:bodyPr>
          <a:lstStyle/>
          <a:p>
            <a:r>
              <a:rPr lang="ro-RO" sz="2400" dirty="0">
                <a:solidFill>
                  <a:srgbClr val="000000"/>
                </a:solidFill>
                <a:latin typeface="Times" charset="0"/>
                <a:ea typeface="+mn-ea"/>
              </a:rPr>
              <a:t>1</a:t>
            </a:r>
            <a:endParaRPr lang="en-US" sz="2400" dirty="0">
              <a:solidFill>
                <a:srgbClr val="000000"/>
              </a:solidFill>
              <a:latin typeface="Times" charset="0"/>
              <a:ea typeface="+mn-ea"/>
            </a:endParaRPr>
          </a:p>
        </p:txBody>
      </p:sp>
      <p:sp>
        <p:nvSpPr>
          <p:cNvPr id="38" name="P1-0">
            <a:extLst>
              <a:ext uri="{FF2B5EF4-FFF2-40B4-BE49-F238E27FC236}">
                <a16:creationId xmlns:a16="http://schemas.microsoft.com/office/drawing/2014/main" id="{A90F4E35-1523-45F4-89C9-47B93C174CB1}"/>
              </a:ext>
            </a:extLst>
          </p:cNvPr>
          <p:cNvSpPr txBox="1"/>
          <p:nvPr/>
        </p:nvSpPr>
        <p:spPr>
          <a:xfrm>
            <a:off x="730315" y="4803749"/>
            <a:ext cx="338554" cy="461665"/>
          </a:xfrm>
          <a:prstGeom prst="rect">
            <a:avLst/>
          </a:prstGeom>
          <a:noFill/>
        </p:spPr>
        <p:txBody>
          <a:bodyPr wrap="none" rtlCol="0">
            <a:spAutoFit/>
          </a:bodyPr>
          <a:lstStyle/>
          <a:p>
            <a:r>
              <a:rPr lang="ro-RO" sz="2400" dirty="0">
                <a:solidFill>
                  <a:srgbClr val="000000"/>
                </a:solidFill>
                <a:latin typeface="Times" charset="0"/>
                <a:ea typeface="+mn-ea"/>
              </a:rPr>
              <a:t>0</a:t>
            </a:r>
            <a:endParaRPr lang="en-US" sz="2400" dirty="0">
              <a:solidFill>
                <a:srgbClr val="000000"/>
              </a:solidFill>
              <a:latin typeface="Times" charset="0"/>
              <a:ea typeface="+mn-ea"/>
            </a:endParaRPr>
          </a:p>
        </p:txBody>
      </p:sp>
      <p:sp>
        <p:nvSpPr>
          <p:cNvPr id="39" name="P3-0">
            <a:extLst>
              <a:ext uri="{FF2B5EF4-FFF2-40B4-BE49-F238E27FC236}">
                <a16:creationId xmlns:a16="http://schemas.microsoft.com/office/drawing/2014/main" id="{45B57194-2233-488D-AA7E-0C501913CC5A}"/>
              </a:ext>
            </a:extLst>
          </p:cNvPr>
          <p:cNvSpPr txBox="1"/>
          <p:nvPr/>
        </p:nvSpPr>
        <p:spPr>
          <a:xfrm>
            <a:off x="3918099" y="3119260"/>
            <a:ext cx="338554" cy="461665"/>
          </a:xfrm>
          <a:prstGeom prst="rect">
            <a:avLst/>
          </a:prstGeom>
          <a:noFill/>
        </p:spPr>
        <p:txBody>
          <a:bodyPr wrap="none" rtlCol="0">
            <a:spAutoFit/>
          </a:bodyPr>
          <a:lstStyle/>
          <a:p>
            <a:r>
              <a:rPr lang="ro-RO" sz="2400" dirty="0">
                <a:solidFill>
                  <a:srgbClr val="000000"/>
                </a:solidFill>
                <a:latin typeface="Times" charset="0"/>
                <a:ea typeface="+mn-ea"/>
              </a:rPr>
              <a:t>0</a:t>
            </a:r>
            <a:endParaRPr lang="en-US" sz="2400" dirty="0">
              <a:solidFill>
                <a:srgbClr val="000000"/>
              </a:solidFill>
              <a:latin typeface="Times" charset="0"/>
              <a:ea typeface="+mn-ea"/>
            </a:endParaRPr>
          </a:p>
        </p:txBody>
      </p:sp>
      <p:sp>
        <p:nvSpPr>
          <p:cNvPr id="40" name="P2-0">
            <a:extLst>
              <a:ext uri="{FF2B5EF4-FFF2-40B4-BE49-F238E27FC236}">
                <a16:creationId xmlns:a16="http://schemas.microsoft.com/office/drawing/2014/main" id="{8AA6DE9E-56E0-41F2-8AED-56062ACBFDF3}"/>
              </a:ext>
            </a:extLst>
          </p:cNvPr>
          <p:cNvSpPr txBox="1"/>
          <p:nvPr/>
        </p:nvSpPr>
        <p:spPr>
          <a:xfrm>
            <a:off x="3918099" y="4800477"/>
            <a:ext cx="338554" cy="461665"/>
          </a:xfrm>
          <a:prstGeom prst="rect">
            <a:avLst/>
          </a:prstGeom>
          <a:noFill/>
        </p:spPr>
        <p:txBody>
          <a:bodyPr wrap="none" rtlCol="0">
            <a:spAutoFit/>
          </a:bodyPr>
          <a:lstStyle/>
          <a:p>
            <a:r>
              <a:rPr lang="ro-RO" sz="2400" dirty="0">
                <a:solidFill>
                  <a:srgbClr val="000000"/>
                </a:solidFill>
                <a:latin typeface="Times" charset="0"/>
                <a:ea typeface="+mn-ea"/>
              </a:rPr>
              <a:t>0</a:t>
            </a:r>
            <a:endParaRPr lang="en-US" sz="2400" dirty="0">
              <a:solidFill>
                <a:srgbClr val="000000"/>
              </a:solidFill>
              <a:latin typeface="Times" charset="0"/>
              <a:ea typeface="+mn-ea"/>
            </a:endParaRPr>
          </a:p>
        </p:txBody>
      </p:sp>
      <p:sp>
        <p:nvSpPr>
          <p:cNvPr id="41" name="P4-0">
            <a:extLst>
              <a:ext uri="{FF2B5EF4-FFF2-40B4-BE49-F238E27FC236}">
                <a16:creationId xmlns:a16="http://schemas.microsoft.com/office/drawing/2014/main" id="{96DFEE1D-0A19-43A9-BA4E-18B93C3B935B}"/>
              </a:ext>
            </a:extLst>
          </p:cNvPr>
          <p:cNvSpPr txBox="1"/>
          <p:nvPr/>
        </p:nvSpPr>
        <p:spPr>
          <a:xfrm>
            <a:off x="2293537" y="1868876"/>
            <a:ext cx="338554" cy="461665"/>
          </a:xfrm>
          <a:prstGeom prst="rect">
            <a:avLst/>
          </a:prstGeom>
          <a:noFill/>
        </p:spPr>
        <p:txBody>
          <a:bodyPr wrap="none" rtlCol="0">
            <a:spAutoFit/>
          </a:bodyPr>
          <a:lstStyle/>
          <a:p>
            <a:r>
              <a:rPr lang="ro-RO" sz="2400" dirty="0">
                <a:solidFill>
                  <a:srgbClr val="000000"/>
                </a:solidFill>
                <a:latin typeface="Times" charset="0"/>
                <a:ea typeface="+mn-ea"/>
              </a:rPr>
              <a:t>0</a:t>
            </a:r>
            <a:endParaRPr lang="en-US" sz="2400" dirty="0">
              <a:solidFill>
                <a:srgbClr val="000000"/>
              </a:solidFill>
              <a:latin typeface="Times" charset="0"/>
              <a:ea typeface="+mn-ea"/>
            </a:endParaRPr>
          </a:p>
        </p:txBody>
      </p:sp>
      <p:sp>
        <p:nvSpPr>
          <p:cNvPr id="42" name="P5-0">
            <a:extLst>
              <a:ext uri="{FF2B5EF4-FFF2-40B4-BE49-F238E27FC236}">
                <a16:creationId xmlns:a16="http://schemas.microsoft.com/office/drawing/2014/main" id="{EC0D366A-44CE-45AA-8FDB-BEB30F44C546}"/>
              </a:ext>
            </a:extLst>
          </p:cNvPr>
          <p:cNvSpPr txBox="1"/>
          <p:nvPr/>
        </p:nvSpPr>
        <p:spPr>
          <a:xfrm>
            <a:off x="4841010" y="1868877"/>
            <a:ext cx="338554" cy="461665"/>
          </a:xfrm>
          <a:prstGeom prst="rect">
            <a:avLst/>
          </a:prstGeom>
          <a:noFill/>
        </p:spPr>
        <p:txBody>
          <a:bodyPr wrap="none" rtlCol="0">
            <a:spAutoFit/>
          </a:bodyPr>
          <a:lstStyle/>
          <a:p>
            <a:r>
              <a:rPr lang="ro-RO" sz="2400" dirty="0">
                <a:solidFill>
                  <a:srgbClr val="000000"/>
                </a:solidFill>
                <a:latin typeface="Times" charset="0"/>
                <a:ea typeface="+mn-ea"/>
              </a:rPr>
              <a:t>0</a:t>
            </a:r>
            <a:endParaRPr lang="en-US" sz="2400" dirty="0">
              <a:solidFill>
                <a:srgbClr val="000000"/>
              </a:solidFill>
              <a:latin typeface="Times" charset="0"/>
              <a:ea typeface="+mn-ea"/>
            </a:endParaRPr>
          </a:p>
        </p:txBody>
      </p:sp>
      <p:graphicFrame>
        <p:nvGraphicFramePr>
          <p:cNvPr id="43" name="Table 42">
            <a:extLst>
              <a:ext uri="{FF2B5EF4-FFF2-40B4-BE49-F238E27FC236}">
                <a16:creationId xmlns:a16="http://schemas.microsoft.com/office/drawing/2014/main" id="{06879208-C5A6-4E9F-A03E-8DA0B11A89E6}"/>
              </a:ext>
            </a:extLst>
          </p:cNvPr>
          <p:cNvGraphicFramePr>
            <a:graphicFrameLocks noGrp="1"/>
          </p:cNvGraphicFramePr>
          <p:nvPr>
            <p:extLst>
              <p:ext uri="{D42A27DB-BD31-4B8C-83A1-F6EECF244321}">
                <p14:modId xmlns:p14="http://schemas.microsoft.com/office/powerpoint/2010/main" val="674888017"/>
              </p:ext>
            </p:extLst>
          </p:nvPr>
        </p:nvGraphicFramePr>
        <p:xfrm>
          <a:off x="6378940" y="5273953"/>
          <a:ext cx="716444" cy="741680"/>
        </p:xfrm>
        <a:graphic>
          <a:graphicData uri="http://schemas.openxmlformats.org/drawingml/2006/table">
            <a:tbl>
              <a:tblPr firstRow="1" bandRow="1"/>
              <a:tblGrid>
                <a:gridCol w="716444">
                  <a:extLst>
                    <a:ext uri="{9D8B030D-6E8A-4147-A177-3AD203B41FA5}">
                      <a16:colId xmlns:a16="http://schemas.microsoft.com/office/drawing/2014/main" val="20000"/>
                    </a:ext>
                  </a:extLst>
                </a:gridCol>
              </a:tblGrid>
              <a:tr h="370840">
                <a:tc>
                  <a:txBody>
                    <a:bodyPr/>
                    <a:lstStyle>
                      <a:lvl1pPr marL="0" algn="l" defTabSz="914400" rtl="0" eaLnBrk="1" latinLnBrk="0" hangingPunct="1">
                        <a:defRPr sz="1800" b="1" kern="1200">
                          <a:solidFill>
                            <a:schemeClr val="lt1"/>
                          </a:solidFill>
                          <a:latin typeface="Lucida Grande"/>
                        </a:defRPr>
                      </a:lvl1pPr>
                      <a:lvl2pPr marL="457200" algn="l" defTabSz="914400" rtl="0" eaLnBrk="1" latinLnBrk="0" hangingPunct="1">
                        <a:defRPr sz="1800" b="1" kern="1200">
                          <a:solidFill>
                            <a:schemeClr val="lt1"/>
                          </a:solidFill>
                          <a:latin typeface="Lucida Grande"/>
                        </a:defRPr>
                      </a:lvl2pPr>
                      <a:lvl3pPr marL="914400" algn="l" defTabSz="914400" rtl="0" eaLnBrk="1" latinLnBrk="0" hangingPunct="1">
                        <a:defRPr sz="1800" b="1" kern="1200">
                          <a:solidFill>
                            <a:schemeClr val="lt1"/>
                          </a:solidFill>
                          <a:latin typeface="Lucida Grande"/>
                        </a:defRPr>
                      </a:lvl3pPr>
                      <a:lvl4pPr marL="1371600" algn="l" defTabSz="914400" rtl="0" eaLnBrk="1" latinLnBrk="0" hangingPunct="1">
                        <a:defRPr sz="1800" b="1" kern="1200">
                          <a:solidFill>
                            <a:schemeClr val="lt1"/>
                          </a:solidFill>
                          <a:latin typeface="Lucida Grande"/>
                        </a:defRPr>
                      </a:lvl4pPr>
                      <a:lvl5pPr marL="1828800" algn="l" defTabSz="914400" rtl="0" eaLnBrk="1" latinLnBrk="0" hangingPunct="1">
                        <a:defRPr sz="1800" b="1" kern="1200">
                          <a:solidFill>
                            <a:schemeClr val="lt1"/>
                          </a:solidFill>
                          <a:latin typeface="Lucida Grande"/>
                        </a:defRPr>
                      </a:lvl5pPr>
                      <a:lvl6pPr marL="2286000" algn="l" defTabSz="914400" rtl="0" eaLnBrk="1" latinLnBrk="0" hangingPunct="1">
                        <a:defRPr sz="1800" b="1" kern="1200">
                          <a:solidFill>
                            <a:schemeClr val="lt1"/>
                          </a:solidFill>
                          <a:latin typeface="Lucida Grande"/>
                        </a:defRPr>
                      </a:lvl6pPr>
                      <a:lvl7pPr marL="2743200" algn="l" defTabSz="914400" rtl="0" eaLnBrk="1" latinLnBrk="0" hangingPunct="1">
                        <a:defRPr sz="1800" b="1" kern="1200">
                          <a:solidFill>
                            <a:schemeClr val="lt1"/>
                          </a:solidFill>
                          <a:latin typeface="Lucida Grande"/>
                        </a:defRPr>
                      </a:lvl7pPr>
                      <a:lvl8pPr marL="3200400" algn="l" defTabSz="914400" rtl="0" eaLnBrk="1" latinLnBrk="0" hangingPunct="1">
                        <a:defRPr sz="1800" b="1" kern="1200">
                          <a:solidFill>
                            <a:schemeClr val="lt1"/>
                          </a:solidFill>
                          <a:latin typeface="Lucida Grande"/>
                        </a:defRPr>
                      </a:lvl8pPr>
                      <a:lvl9pPr marL="3657600" algn="l" defTabSz="914400" rtl="0" eaLnBrk="1" latinLnBrk="0" hangingPunct="1">
                        <a:defRPr sz="1800" b="1" kern="1200">
                          <a:solidFill>
                            <a:schemeClr val="lt1"/>
                          </a:solidFill>
                          <a:latin typeface="Lucida Grande"/>
                        </a:defRPr>
                      </a:lvl9pPr>
                    </a:lstStyle>
                    <a:p>
                      <a:pPr algn="ctr"/>
                      <a:r>
                        <a:rPr lang="ro-RO" sz="1600" dirty="0"/>
                        <a:t>TIMP</a:t>
                      </a:r>
                      <a:endParaRPr lang="en-US" sz="1600" dirty="0"/>
                    </a:p>
                  </a:txBody>
                  <a:tcPr>
                    <a:lnL w="12700" cmpd="sng">
                      <a:solidFill>
                        <a:srgbClr val="B3D1F0"/>
                      </a:solidFill>
                    </a:lnL>
                    <a:lnR w="12700" cmpd="sng">
                      <a:solidFill>
                        <a:srgbClr val="B3D1F0"/>
                      </a:solidFill>
                    </a:lnR>
                    <a:lnT w="12700" cmpd="sng">
                      <a:solidFill>
                        <a:srgbClr val="B3D1F0"/>
                      </a:solidFill>
                    </a:lnT>
                    <a:lnB w="38100" cmpd="sng">
                      <a:solidFill>
                        <a:srgbClr val="B3D1F0"/>
                      </a:solidFill>
                    </a:lnB>
                    <a:lnTlToBr w="12700" cmpd="sng">
                      <a:noFill/>
                      <a:prstDash val="solid"/>
                    </a:lnTlToBr>
                    <a:lnBlToTr w="12700" cmpd="sng">
                      <a:noFill/>
                      <a:prstDash val="solid"/>
                    </a:lnBlToTr>
                    <a:solidFill>
                      <a:srgbClr val="3568C7"/>
                    </a:solid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dk1"/>
                          </a:solidFill>
                          <a:latin typeface="Lucida Grande"/>
                        </a:defRPr>
                      </a:lvl1pPr>
                      <a:lvl2pPr marL="457200" algn="l" defTabSz="914400" rtl="0" eaLnBrk="1" latinLnBrk="0" hangingPunct="1">
                        <a:defRPr sz="1800" kern="1200">
                          <a:solidFill>
                            <a:schemeClr val="dk1"/>
                          </a:solidFill>
                          <a:latin typeface="Lucida Grande"/>
                        </a:defRPr>
                      </a:lvl2pPr>
                      <a:lvl3pPr marL="914400" algn="l" defTabSz="914400" rtl="0" eaLnBrk="1" latinLnBrk="0" hangingPunct="1">
                        <a:defRPr sz="1800" kern="1200">
                          <a:solidFill>
                            <a:schemeClr val="dk1"/>
                          </a:solidFill>
                          <a:latin typeface="Lucida Grande"/>
                        </a:defRPr>
                      </a:lvl3pPr>
                      <a:lvl4pPr marL="1371600" algn="l" defTabSz="914400" rtl="0" eaLnBrk="1" latinLnBrk="0" hangingPunct="1">
                        <a:defRPr sz="1800" kern="1200">
                          <a:solidFill>
                            <a:schemeClr val="dk1"/>
                          </a:solidFill>
                          <a:latin typeface="Lucida Grande"/>
                        </a:defRPr>
                      </a:lvl4pPr>
                      <a:lvl5pPr marL="1828800" algn="l" defTabSz="914400" rtl="0" eaLnBrk="1" latinLnBrk="0" hangingPunct="1">
                        <a:defRPr sz="1800" kern="1200">
                          <a:solidFill>
                            <a:schemeClr val="dk1"/>
                          </a:solidFill>
                          <a:latin typeface="Lucida Grande"/>
                        </a:defRPr>
                      </a:lvl5pPr>
                      <a:lvl6pPr marL="2286000" algn="l" defTabSz="914400" rtl="0" eaLnBrk="1" latinLnBrk="0" hangingPunct="1">
                        <a:defRPr sz="1800" kern="1200">
                          <a:solidFill>
                            <a:schemeClr val="dk1"/>
                          </a:solidFill>
                          <a:latin typeface="Lucida Grande"/>
                        </a:defRPr>
                      </a:lvl6pPr>
                      <a:lvl7pPr marL="2743200" algn="l" defTabSz="914400" rtl="0" eaLnBrk="1" latinLnBrk="0" hangingPunct="1">
                        <a:defRPr sz="1800" kern="1200">
                          <a:solidFill>
                            <a:schemeClr val="dk1"/>
                          </a:solidFill>
                          <a:latin typeface="Lucida Grande"/>
                        </a:defRPr>
                      </a:lvl7pPr>
                      <a:lvl8pPr marL="3200400" algn="l" defTabSz="914400" rtl="0" eaLnBrk="1" latinLnBrk="0" hangingPunct="1">
                        <a:defRPr sz="1800" kern="1200">
                          <a:solidFill>
                            <a:schemeClr val="dk1"/>
                          </a:solidFill>
                          <a:latin typeface="Lucida Grande"/>
                        </a:defRPr>
                      </a:lvl8pPr>
                      <a:lvl9pPr marL="3657600" algn="l" defTabSz="914400" rtl="0" eaLnBrk="1" latinLnBrk="0" hangingPunct="1">
                        <a:defRPr sz="1800" kern="1200">
                          <a:solidFill>
                            <a:schemeClr val="dk1"/>
                          </a:solidFill>
                          <a:latin typeface="Lucida Grande"/>
                        </a:defRPr>
                      </a:lvl9pPr>
                    </a:lstStyle>
                    <a:p>
                      <a:pPr algn="ctr"/>
                      <a:r>
                        <a:rPr lang="ro-RO" sz="1600" dirty="0"/>
                        <a:t>5</a:t>
                      </a:r>
                      <a:endParaRPr lang="en-US" sz="1600" dirty="0"/>
                    </a:p>
                  </a:txBody>
                  <a:tcPr>
                    <a:lnL w="12700" cmpd="sng">
                      <a:solidFill>
                        <a:srgbClr val="B3D1F0"/>
                      </a:solidFill>
                    </a:lnL>
                    <a:lnR w="12700" cmpd="sng">
                      <a:solidFill>
                        <a:srgbClr val="B3D1F0"/>
                      </a:solidFill>
                    </a:lnR>
                    <a:lnT w="38100" cmpd="sng">
                      <a:solidFill>
                        <a:srgbClr val="B3D1F0"/>
                      </a:solidFill>
                    </a:lnT>
                    <a:lnB w="12700" cmpd="sng">
                      <a:solidFill>
                        <a:srgbClr val="B3D1F0"/>
                      </a:solidFill>
                    </a:lnB>
                    <a:lnTlToBr w="12700" cmpd="sng">
                      <a:noFill/>
                      <a:prstDash val="solid"/>
                    </a:lnTlToBr>
                    <a:lnBlToTr w="12700" cmpd="sng">
                      <a:noFill/>
                      <a:prstDash val="solid"/>
                    </a:lnBlToTr>
                    <a:solidFill>
                      <a:srgbClr val="3568C7">
                        <a:tint val="40000"/>
                      </a:srgbClr>
                    </a:solidFill>
                  </a:tcPr>
                </a:tc>
                <a:extLst>
                  <a:ext uri="{0D108BD9-81ED-4DB2-BD59-A6C34878D82A}">
                    <a16:rowId xmlns:a16="http://schemas.microsoft.com/office/drawing/2014/main" val="10001"/>
                  </a:ext>
                </a:extLst>
              </a:tr>
            </a:tbl>
          </a:graphicData>
        </a:graphic>
      </p:graphicFrame>
    </p:spTree>
    <p:extLst>
      <p:ext uri="{BB962C8B-B14F-4D97-AF65-F5344CB8AC3E}">
        <p14:creationId xmlns:p14="http://schemas.microsoft.com/office/powerpoint/2010/main" val="339296786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B23614-514F-46A1-BA93-A925674289DF}"/>
              </a:ext>
            </a:extLst>
          </p:cNvPr>
          <p:cNvSpPr>
            <a:spLocks noGrp="1"/>
          </p:cNvSpPr>
          <p:nvPr>
            <p:ph type="title"/>
          </p:nvPr>
        </p:nvSpPr>
        <p:spPr/>
        <p:txBody>
          <a:bodyPr/>
          <a:lstStyle/>
          <a:p>
            <a:r>
              <a:rPr lang="ro-RO" dirty="0"/>
              <a:t>Sumar</a:t>
            </a:r>
            <a:endParaRPr lang="en-US" dirty="0"/>
          </a:p>
        </p:txBody>
      </p:sp>
      <p:sp>
        <p:nvSpPr>
          <p:cNvPr id="4" name="Content Placeholder 2">
            <a:extLst>
              <a:ext uri="{FF2B5EF4-FFF2-40B4-BE49-F238E27FC236}">
                <a16:creationId xmlns:a16="http://schemas.microsoft.com/office/drawing/2014/main" id="{E40AAF3C-7AED-48D5-89B6-8F9E780511A2}"/>
              </a:ext>
            </a:extLst>
          </p:cNvPr>
          <p:cNvSpPr>
            <a:spLocks noGrp="1"/>
          </p:cNvSpPr>
          <p:nvPr>
            <p:ph idx="1"/>
          </p:nvPr>
        </p:nvSpPr>
        <p:spPr>
          <a:xfrm>
            <a:off x="314325" y="1615353"/>
            <a:ext cx="9144000" cy="4525963"/>
          </a:xfrm>
        </p:spPr>
        <p:txBody>
          <a:bodyPr/>
          <a:lstStyle/>
          <a:p>
            <a:r>
              <a:rPr lang="ro-RO" sz="2800" dirty="0"/>
              <a:t>Problematica terminării programelor distribuite</a:t>
            </a:r>
            <a:endParaRPr lang="en-US" sz="2800" dirty="0"/>
          </a:p>
          <a:p>
            <a:r>
              <a:rPr lang="ro-RO" sz="2800" dirty="0"/>
              <a:t>Cazul proceselor organizate în inel</a:t>
            </a:r>
            <a:endParaRPr lang="en-US" sz="2800" dirty="0"/>
          </a:p>
          <a:p>
            <a:r>
              <a:rPr lang="ro-RO" sz="2800" dirty="0"/>
              <a:t>Tehnica jetoanelor pentru cazul general</a:t>
            </a:r>
            <a:endParaRPr lang="en-US" sz="2800" dirty="0"/>
          </a:p>
          <a:p>
            <a:r>
              <a:rPr lang="ro-RO" sz="2800" dirty="0"/>
              <a:t>Confirmarea mesajelor</a:t>
            </a:r>
            <a:endParaRPr lang="en-US" sz="2800" dirty="0"/>
          </a:p>
          <a:p>
            <a:r>
              <a:rPr lang="ro-RO" sz="2800" dirty="0"/>
              <a:t>Algoritmul Dijkstra-Scholten</a:t>
            </a:r>
            <a:endParaRPr lang="en-US" sz="2800" dirty="0"/>
          </a:p>
          <a:p>
            <a:r>
              <a:rPr lang="ro-RO" sz="2800" dirty="0"/>
              <a:t>Detecția terminării folosind marcaje</a:t>
            </a:r>
            <a:endParaRPr lang="en-US" sz="2800" dirty="0"/>
          </a:p>
          <a:p>
            <a:r>
              <a:rPr lang="ro-RO" sz="2800" dirty="0"/>
              <a:t>Algoritmul lui Huang</a:t>
            </a:r>
            <a:endParaRPr lang="en-US" sz="2800" dirty="0"/>
          </a:p>
        </p:txBody>
      </p:sp>
    </p:spTree>
    <p:extLst>
      <p:ext uri="{BB962C8B-B14F-4D97-AF65-F5344CB8AC3E}">
        <p14:creationId xmlns:p14="http://schemas.microsoft.com/office/powerpoint/2010/main" val="34081985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C0EEA2-CBE5-DD4C-B9CB-2289EA1BF48B}"/>
              </a:ext>
            </a:extLst>
          </p:cNvPr>
          <p:cNvSpPr>
            <a:spLocks noGrp="1"/>
          </p:cNvSpPr>
          <p:nvPr>
            <p:ph type="title"/>
          </p:nvPr>
        </p:nvSpPr>
        <p:spPr/>
        <p:txBody>
          <a:bodyPr/>
          <a:lstStyle/>
          <a:p>
            <a:r>
              <a:rPr lang="en-US" dirty="0" err="1"/>
              <a:t>Procese</a:t>
            </a:r>
            <a:r>
              <a:rPr lang="en-US" dirty="0"/>
              <a:t> </a:t>
            </a:r>
            <a:r>
              <a:rPr lang="en-US" dirty="0" err="1"/>
              <a:t>organizate</a:t>
            </a:r>
            <a:r>
              <a:rPr lang="en-US" dirty="0"/>
              <a:t> </a:t>
            </a:r>
            <a:r>
              <a:rPr lang="ro-RO" dirty="0"/>
              <a:t>î</a:t>
            </a:r>
            <a:r>
              <a:rPr lang="en-US" dirty="0"/>
              <a:t>n </a:t>
            </a:r>
            <a:r>
              <a:rPr lang="en-US" dirty="0" err="1"/>
              <a:t>inel</a:t>
            </a:r>
            <a:r>
              <a:rPr lang="ro-RO" dirty="0"/>
              <a:t> </a:t>
            </a:r>
            <a:r>
              <a:rPr lang="fr-FR" dirty="0"/>
              <a:t>(</a:t>
            </a:r>
            <a:r>
              <a:rPr lang="fr-FR" dirty="0" err="1"/>
              <a:t>tehnica</a:t>
            </a:r>
            <a:r>
              <a:rPr lang="fr-FR" dirty="0"/>
              <a:t> </a:t>
            </a:r>
            <a:r>
              <a:rPr lang="fr-FR" dirty="0" err="1"/>
              <a:t>jetoanelor</a:t>
            </a:r>
            <a:r>
              <a:rPr lang="fr-FR" dirty="0"/>
              <a:t>)</a:t>
            </a:r>
            <a:r>
              <a:rPr lang="ro-RO" dirty="0"/>
              <a:t> (1)</a:t>
            </a:r>
          </a:p>
        </p:txBody>
      </p:sp>
      <p:sp>
        <p:nvSpPr>
          <p:cNvPr id="3" name="Content Placeholder 2">
            <a:extLst>
              <a:ext uri="{FF2B5EF4-FFF2-40B4-BE49-F238E27FC236}">
                <a16:creationId xmlns:a16="http://schemas.microsoft.com/office/drawing/2014/main" id="{ED37A693-FF73-964A-AFE4-2AC79C9FAF92}"/>
              </a:ext>
            </a:extLst>
          </p:cNvPr>
          <p:cNvSpPr>
            <a:spLocks noGrp="1"/>
          </p:cNvSpPr>
          <p:nvPr>
            <p:ph idx="1"/>
          </p:nvPr>
        </p:nvSpPr>
        <p:spPr>
          <a:xfrm>
            <a:off x="319088" y="1499016"/>
            <a:ext cx="8524875" cy="4916072"/>
          </a:xfrm>
        </p:spPr>
        <p:txBody>
          <a:bodyPr/>
          <a:lstStyle/>
          <a:p>
            <a:pPr eaLnBrk="1" hangingPunct="1">
              <a:lnSpc>
                <a:spcPct val="80000"/>
              </a:lnSpc>
              <a:buClr>
                <a:srgbClr val="3568C7"/>
              </a:buClr>
            </a:pPr>
            <a:r>
              <a:rPr lang="pt-BR" sz="2800" dirty="0" err="1">
                <a:solidFill>
                  <a:srgbClr val="000000"/>
                </a:solidFill>
              </a:rPr>
              <a:t>Inițiatorul</a:t>
            </a:r>
            <a:r>
              <a:rPr lang="pt-BR" sz="2800" dirty="0">
                <a:solidFill>
                  <a:srgbClr val="000000"/>
                </a:solidFill>
              </a:rPr>
              <a:t> </a:t>
            </a:r>
            <a:r>
              <a:rPr lang="pt-BR" sz="2800" dirty="0" err="1">
                <a:solidFill>
                  <a:srgbClr val="000000"/>
                </a:solidFill>
              </a:rPr>
              <a:t>terminării</a:t>
            </a:r>
            <a:r>
              <a:rPr lang="pt-BR" sz="2800" dirty="0">
                <a:solidFill>
                  <a:srgbClr val="000000"/>
                </a:solidFill>
              </a:rPr>
              <a:t> este </a:t>
            </a:r>
            <a:r>
              <a:rPr lang="pt-BR" sz="2800" dirty="0" err="1">
                <a:solidFill>
                  <a:srgbClr val="000000"/>
                </a:solidFill>
              </a:rPr>
              <a:t>procesul</a:t>
            </a:r>
            <a:r>
              <a:rPr lang="pt-BR" sz="2800" dirty="0">
                <a:solidFill>
                  <a:srgbClr val="000000"/>
                </a:solidFill>
              </a:rPr>
              <a:t> </a:t>
            </a:r>
            <a:r>
              <a:rPr lang="pt-BR" sz="2800" dirty="0" err="1">
                <a:solidFill>
                  <a:srgbClr val="000000"/>
                </a:solidFill>
              </a:rPr>
              <a:t>P</a:t>
            </a:r>
            <a:r>
              <a:rPr lang="pt-BR" sz="2800" dirty="0">
                <a:solidFill>
                  <a:srgbClr val="000000"/>
                </a:solidFill>
              </a:rPr>
              <a:t>[1]</a:t>
            </a:r>
          </a:p>
          <a:p>
            <a:pPr eaLnBrk="1" hangingPunct="1">
              <a:lnSpc>
                <a:spcPct val="80000"/>
              </a:lnSpc>
              <a:spcBef>
                <a:spcPct val="50000"/>
              </a:spcBef>
              <a:buClr>
                <a:srgbClr val="3568C7"/>
              </a:buClr>
            </a:pPr>
            <a:r>
              <a:rPr lang="fr-FR" sz="2800" dirty="0" err="1">
                <a:solidFill>
                  <a:srgbClr val="000000"/>
                </a:solidFill>
              </a:rPr>
              <a:t>ac</a:t>
            </a:r>
            <a:r>
              <a:rPr lang="ro-RO" sz="2800" dirty="0">
                <a:solidFill>
                  <a:srgbClr val="000000"/>
                </a:solidFill>
              </a:rPr>
              <a:t>ț</a:t>
            </a:r>
            <a:r>
              <a:rPr lang="fr-FR" sz="2800" dirty="0" err="1">
                <a:solidFill>
                  <a:srgbClr val="000000"/>
                </a:solidFill>
              </a:rPr>
              <a:t>iunile</a:t>
            </a:r>
            <a:r>
              <a:rPr lang="fr-FR" sz="2800" dirty="0">
                <a:solidFill>
                  <a:srgbClr val="000000"/>
                </a:solidFill>
              </a:rPr>
              <a:t> lui P[1] </a:t>
            </a:r>
            <a:r>
              <a:rPr lang="fr-FR" sz="2800" dirty="0" err="1">
                <a:solidFill>
                  <a:srgbClr val="000000"/>
                </a:solidFill>
              </a:rPr>
              <a:t>cînd</a:t>
            </a:r>
            <a:r>
              <a:rPr lang="fr-FR" sz="2800" dirty="0">
                <a:solidFill>
                  <a:srgbClr val="000000"/>
                </a:solidFill>
              </a:rPr>
              <a:t> devine liber prima </a:t>
            </a:r>
            <a:r>
              <a:rPr lang="fr-FR" sz="2800" dirty="0" err="1">
                <a:solidFill>
                  <a:srgbClr val="000000"/>
                </a:solidFill>
              </a:rPr>
              <a:t>dată</a:t>
            </a:r>
            <a:r>
              <a:rPr lang="fr-FR" sz="2800" dirty="0">
                <a:solidFill>
                  <a:srgbClr val="000000"/>
                </a:solidFill>
              </a:rPr>
              <a:t>:</a:t>
            </a:r>
          </a:p>
          <a:p>
            <a:pPr eaLnBrk="1" hangingPunct="1">
              <a:lnSpc>
                <a:spcPct val="80000"/>
              </a:lnSpc>
              <a:buClr>
                <a:srgbClr val="3568C7"/>
              </a:buClr>
              <a:buFontTx/>
              <a:buNone/>
            </a:pPr>
            <a:r>
              <a:rPr lang="fr-FR" sz="2800" dirty="0">
                <a:solidFill>
                  <a:srgbClr val="000000"/>
                </a:solidFill>
                <a:latin typeface="Courier New" pitchFamily="49" charset="0"/>
              </a:rPr>
              <a:t>     </a:t>
            </a:r>
            <a:r>
              <a:rPr lang="fr-FR" sz="2800" dirty="0" err="1">
                <a:solidFill>
                  <a:schemeClr val="bg2"/>
                </a:solidFill>
                <a:latin typeface="Courier New" pitchFamily="49" charset="0"/>
              </a:rPr>
              <a:t>culoare</a:t>
            </a:r>
            <a:r>
              <a:rPr lang="fr-FR" sz="2800" dirty="0">
                <a:solidFill>
                  <a:schemeClr val="bg2"/>
                </a:solidFill>
                <a:latin typeface="Courier New" pitchFamily="49" charset="0"/>
              </a:rPr>
              <a:t>[1] = </a:t>
            </a:r>
            <a:r>
              <a:rPr lang="fr-FR" sz="2800" dirty="0" err="1">
                <a:solidFill>
                  <a:schemeClr val="bg2"/>
                </a:solidFill>
                <a:latin typeface="Courier New" pitchFamily="49" charset="0"/>
              </a:rPr>
              <a:t>albastru</a:t>
            </a:r>
            <a:r>
              <a:rPr lang="fr-FR" sz="2800" dirty="0">
                <a:solidFill>
                  <a:schemeClr val="bg2"/>
                </a:solidFill>
                <a:latin typeface="Courier New" pitchFamily="49" charset="0"/>
              </a:rPr>
              <a:t>;</a:t>
            </a:r>
          </a:p>
          <a:p>
            <a:pPr eaLnBrk="1" hangingPunct="1">
              <a:lnSpc>
                <a:spcPct val="80000"/>
              </a:lnSpc>
              <a:buClr>
                <a:srgbClr val="3568C7"/>
              </a:buClr>
              <a:buFontTx/>
              <a:buNone/>
            </a:pPr>
            <a:r>
              <a:rPr lang="fr-FR" sz="2800" dirty="0">
                <a:solidFill>
                  <a:schemeClr val="bg2"/>
                </a:solidFill>
                <a:latin typeface="Courier New" pitchFamily="49" charset="0"/>
              </a:rPr>
              <a:t>     jeton = 0;</a:t>
            </a:r>
          </a:p>
          <a:p>
            <a:pPr eaLnBrk="1" hangingPunct="1">
              <a:lnSpc>
                <a:spcPct val="80000"/>
              </a:lnSpc>
              <a:buClr>
                <a:srgbClr val="3568C7"/>
              </a:buClr>
              <a:buFontTx/>
              <a:buNone/>
            </a:pPr>
            <a:r>
              <a:rPr lang="fr-FR" sz="2800" dirty="0">
                <a:solidFill>
                  <a:schemeClr val="bg2"/>
                </a:solidFill>
                <a:latin typeface="Courier New" pitchFamily="49" charset="0"/>
              </a:rPr>
              <a:t>     </a:t>
            </a:r>
            <a:r>
              <a:rPr lang="fr-FR" sz="2800" dirty="0" err="1">
                <a:solidFill>
                  <a:schemeClr val="bg2"/>
                </a:solidFill>
                <a:latin typeface="Courier New" pitchFamily="49" charset="0"/>
              </a:rPr>
              <a:t>send</a:t>
            </a:r>
            <a:r>
              <a:rPr lang="fr-FR" sz="2800" dirty="0">
                <a:solidFill>
                  <a:schemeClr val="bg2"/>
                </a:solidFill>
                <a:latin typeface="Courier New" pitchFamily="49" charset="0"/>
              </a:rPr>
              <a:t> </a:t>
            </a:r>
            <a:r>
              <a:rPr lang="fr-FR" sz="2800" dirty="0" err="1">
                <a:solidFill>
                  <a:schemeClr val="bg2"/>
                </a:solidFill>
                <a:latin typeface="Courier New" pitchFamily="49" charset="0"/>
              </a:rPr>
              <a:t>ch</a:t>
            </a:r>
            <a:r>
              <a:rPr lang="fr-FR" sz="2800" dirty="0">
                <a:solidFill>
                  <a:schemeClr val="bg2"/>
                </a:solidFill>
                <a:latin typeface="Courier New" pitchFamily="49" charset="0"/>
              </a:rPr>
              <a:t>[2](jeton);</a:t>
            </a:r>
            <a:endParaRPr lang="fr-FR" sz="2800" b="1" dirty="0">
              <a:solidFill>
                <a:schemeClr val="bg2"/>
              </a:solidFill>
              <a:latin typeface="Courier New" pitchFamily="49" charset="0"/>
            </a:endParaRPr>
          </a:p>
          <a:p>
            <a:pPr eaLnBrk="1" hangingPunct="1">
              <a:lnSpc>
                <a:spcPct val="80000"/>
              </a:lnSpc>
              <a:spcBef>
                <a:spcPct val="50000"/>
              </a:spcBef>
              <a:buClr>
                <a:srgbClr val="3568C7"/>
              </a:buClr>
            </a:pPr>
            <a:r>
              <a:rPr lang="fr-FR" sz="2800" dirty="0" err="1">
                <a:solidFill>
                  <a:srgbClr val="000000"/>
                </a:solidFill>
              </a:rPr>
              <a:t>acțiunile</a:t>
            </a:r>
            <a:r>
              <a:rPr lang="fr-FR" sz="2800" dirty="0">
                <a:solidFill>
                  <a:srgbClr val="000000"/>
                </a:solidFill>
              </a:rPr>
              <a:t> lui P[i=1 to N] la </a:t>
            </a:r>
            <a:r>
              <a:rPr lang="fr-FR" sz="2800" dirty="0" err="1">
                <a:solidFill>
                  <a:srgbClr val="000000"/>
                </a:solidFill>
              </a:rPr>
              <a:t>recep</a:t>
            </a:r>
            <a:r>
              <a:rPr lang="ro-RO" sz="2800" dirty="0">
                <a:solidFill>
                  <a:srgbClr val="000000"/>
                </a:solidFill>
              </a:rPr>
              <a:t>ț</a:t>
            </a:r>
            <a:r>
              <a:rPr lang="fr-FR" sz="2800" dirty="0" err="1">
                <a:solidFill>
                  <a:srgbClr val="000000"/>
                </a:solidFill>
              </a:rPr>
              <a:t>ia</a:t>
            </a:r>
            <a:r>
              <a:rPr lang="fr-FR" sz="2800" dirty="0">
                <a:solidFill>
                  <a:srgbClr val="000000"/>
                </a:solidFill>
              </a:rPr>
              <a:t> </a:t>
            </a:r>
            <a:r>
              <a:rPr lang="fr-FR" sz="2800" dirty="0" err="1">
                <a:solidFill>
                  <a:srgbClr val="000000"/>
                </a:solidFill>
              </a:rPr>
              <a:t>unui</a:t>
            </a:r>
            <a:r>
              <a:rPr lang="fr-FR" sz="2800" dirty="0">
                <a:solidFill>
                  <a:srgbClr val="000000"/>
                </a:solidFill>
              </a:rPr>
              <a:t> </a:t>
            </a:r>
            <a:r>
              <a:rPr lang="fr-FR" sz="2800" dirty="0" err="1">
                <a:solidFill>
                  <a:srgbClr val="000000"/>
                </a:solidFill>
              </a:rPr>
              <a:t>mesaj</a:t>
            </a:r>
            <a:r>
              <a:rPr lang="fr-FR" sz="2800" dirty="0">
                <a:solidFill>
                  <a:srgbClr val="000000"/>
                </a:solidFill>
              </a:rPr>
              <a:t> </a:t>
            </a:r>
            <a:r>
              <a:rPr lang="fr-FR" sz="2800" dirty="0" err="1">
                <a:solidFill>
                  <a:srgbClr val="000000"/>
                </a:solidFill>
              </a:rPr>
              <a:t>obişnuit</a:t>
            </a:r>
            <a:r>
              <a:rPr lang="fr-FR" sz="2800" dirty="0">
                <a:solidFill>
                  <a:srgbClr val="000000"/>
                </a:solidFill>
              </a:rPr>
              <a:t>:</a:t>
            </a:r>
          </a:p>
          <a:p>
            <a:pPr eaLnBrk="1" hangingPunct="1">
              <a:lnSpc>
                <a:spcPct val="80000"/>
              </a:lnSpc>
              <a:buClr>
                <a:srgbClr val="3568C7"/>
              </a:buClr>
              <a:buFontTx/>
              <a:buNone/>
            </a:pPr>
            <a:r>
              <a:rPr lang="fr-FR" sz="2800" dirty="0">
                <a:solidFill>
                  <a:schemeClr val="bg2"/>
                </a:solidFill>
                <a:latin typeface="Courier New" pitchFamily="49" charset="0"/>
              </a:rPr>
              <a:t>     </a:t>
            </a:r>
            <a:r>
              <a:rPr lang="fr-FR" sz="2800" dirty="0" err="1">
                <a:solidFill>
                  <a:schemeClr val="bg2"/>
                </a:solidFill>
                <a:latin typeface="Courier New" pitchFamily="49" charset="0"/>
              </a:rPr>
              <a:t>culoare</a:t>
            </a:r>
            <a:r>
              <a:rPr lang="fr-FR" sz="2800" dirty="0">
                <a:solidFill>
                  <a:schemeClr val="bg2"/>
                </a:solidFill>
                <a:latin typeface="Courier New" pitchFamily="49" charset="0"/>
              </a:rPr>
              <a:t>[i] = </a:t>
            </a:r>
            <a:r>
              <a:rPr lang="fr-FR" sz="2800" dirty="0" err="1">
                <a:solidFill>
                  <a:schemeClr val="bg2"/>
                </a:solidFill>
                <a:latin typeface="Courier New" pitchFamily="49" charset="0"/>
              </a:rPr>
              <a:t>ro</a:t>
            </a:r>
            <a:r>
              <a:rPr lang="ro-RO" sz="2800" dirty="0">
                <a:solidFill>
                  <a:schemeClr val="bg2"/>
                </a:solidFill>
                <a:latin typeface="Courier New" pitchFamily="49" charset="0"/>
              </a:rPr>
              <a:t>ș</a:t>
            </a:r>
            <a:r>
              <a:rPr lang="fr-FR" sz="2800" dirty="0">
                <a:solidFill>
                  <a:schemeClr val="bg2"/>
                </a:solidFill>
                <a:latin typeface="Courier New" pitchFamily="49" charset="0"/>
              </a:rPr>
              <a:t>u;</a:t>
            </a:r>
            <a:endParaRPr lang="fr-FR" sz="2800" b="1" dirty="0">
              <a:solidFill>
                <a:schemeClr val="bg2"/>
              </a:solidFill>
              <a:latin typeface="Courier New" pitchFamily="49" charset="0"/>
            </a:endParaRPr>
          </a:p>
          <a:p>
            <a:endParaRPr lang="ro-RO" sz="2800" dirty="0"/>
          </a:p>
        </p:txBody>
      </p:sp>
    </p:spTree>
    <p:extLst>
      <p:ext uri="{BB962C8B-B14F-4D97-AF65-F5344CB8AC3E}">
        <p14:creationId xmlns:p14="http://schemas.microsoft.com/office/powerpoint/2010/main" val="40031461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14AC44-67DC-42B0-9FCC-451ACB0FC9A4}"/>
              </a:ext>
            </a:extLst>
          </p:cNvPr>
          <p:cNvSpPr>
            <a:spLocks noGrp="1"/>
          </p:cNvSpPr>
          <p:nvPr>
            <p:ph type="title"/>
          </p:nvPr>
        </p:nvSpPr>
        <p:spPr>
          <a:xfrm>
            <a:off x="698276" y="531514"/>
            <a:ext cx="8515350" cy="458788"/>
          </a:xfrm>
        </p:spPr>
        <p:txBody>
          <a:bodyPr/>
          <a:lstStyle/>
          <a:p>
            <a:r>
              <a:rPr lang="fr-FR" dirty="0" err="1"/>
              <a:t>Tehnica</a:t>
            </a:r>
            <a:r>
              <a:rPr lang="fr-FR" dirty="0"/>
              <a:t> </a:t>
            </a:r>
            <a:r>
              <a:rPr lang="fr-FR" dirty="0" err="1"/>
              <a:t>jetoanelor</a:t>
            </a:r>
            <a:r>
              <a:rPr lang="en-US" dirty="0"/>
              <a:t> (2)</a:t>
            </a:r>
          </a:p>
        </p:txBody>
      </p:sp>
      <p:sp>
        <p:nvSpPr>
          <p:cNvPr id="5" name="Rectangle 3">
            <a:extLst>
              <a:ext uri="{FF2B5EF4-FFF2-40B4-BE49-F238E27FC236}">
                <a16:creationId xmlns:a16="http://schemas.microsoft.com/office/drawing/2014/main" id="{01CA44EC-2699-4A34-8EBE-3186413C6F3E}"/>
              </a:ext>
            </a:extLst>
          </p:cNvPr>
          <p:cNvSpPr txBox="1">
            <a:spLocks noChangeArrowheads="1"/>
          </p:cNvSpPr>
          <p:nvPr/>
        </p:nvSpPr>
        <p:spPr bwMode="auto">
          <a:xfrm>
            <a:off x="69626" y="1304143"/>
            <a:ext cx="9144000" cy="5292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Font typeface="Times"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Wingdings" pitchFamily="2" charset="2"/>
              <a:buChar char="w"/>
              <a:defRPr sz="2800">
                <a:solidFill>
                  <a:schemeClr val="tx1"/>
                </a:solidFill>
                <a:latin typeface="+mn-lt"/>
              </a:defRPr>
            </a:lvl2pPr>
            <a:lvl3pPr marL="1085850" indent="-228600" algn="l" rtl="0" eaLnBrk="0" fontAlgn="base" hangingPunct="0">
              <a:spcBef>
                <a:spcPct val="20000"/>
              </a:spcBef>
              <a:spcAft>
                <a:spcPct val="0"/>
              </a:spcAft>
              <a:buClr>
                <a:schemeClr val="accent1"/>
              </a:buClr>
              <a:buFont typeface="Wingdings" pitchFamily="2" charset="2"/>
              <a:buChar char="§"/>
              <a:defRPr sz="2400">
                <a:solidFill>
                  <a:schemeClr val="tx1"/>
                </a:solidFill>
                <a:latin typeface="+mn-lt"/>
              </a:defRPr>
            </a:lvl3pPr>
            <a:lvl4pPr marL="1428750" indent="-228600" algn="l" rtl="0" eaLnBrk="0" fontAlgn="base" hangingPunct="0">
              <a:spcBef>
                <a:spcPct val="20000"/>
              </a:spcBef>
              <a:spcAft>
                <a:spcPct val="0"/>
              </a:spcAft>
              <a:buClr>
                <a:schemeClr val="accent2"/>
              </a:buClr>
              <a:buFont typeface="Times" charset="0"/>
              <a:buChar char="•"/>
              <a:defRPr sz="2000">
                <a:solidFill>
                  <a:schemeClr val="tx1"/>
                </a:solidFill>
                <a:latin typeface="+mn-lt"/>
              </a:defRPr>
            </a:lvl4pPr>
            <a:lvl5pPr marL="1771650" indent="-228600" algn="l" rtl="0" eaLnBrk="0" fontAlgn="base" hangingPunct="0">
              <a:spcBef>
                <a:spcPct val="20000"/>
              </a:spcBef>
              <a:spcAft>
                <a:spcPct val="0"/>
              </a:spcAft>
              <a:buClr>
                <a:schemeClr val="tx2"/>
              </a:buClr>
              <a:buFont typeface="Wingdings" pitchFamily="2" charset="2"/>
              <a:buChar char="§"/>
              <a:defRPr sz="2000">
                <a:solidFill>
                  <a:schemeClr val="tx1"/>
                </a:solidFill>
                <a:latin typeface="+mn-lt"/>
              </a:defRPr>
            </a:lvl5pPr>
            <a:lvl6pPr marL="22288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6pPr>
            <a:lvl7pPr marL="26860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7pPr>
            <a:lvl8pPr marL="31432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8pPr>
            <a:lvl9pPr marL="36004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9pPr>
          </a:lstStyle>
          <a:p>
            <a:pPr eaLnBrk="1" hangingPunct="1">
              <a:lnSpc>
                <a:spcPct val="80000"/>
              </a:lnSpc>
              <a:spcBef>
                <a:spcPct val="50000"/>
              </a:spcBef>
              <a:buClr>
                <a:srgbClr val="3568C7"/>
              </a:buClr>
            </a:pPr>
            <a:r>
              <a:rPr lang="fr-FR" sz="2400" dirty="0" err="1">
                <a:solidFill>
                  <a:srgbClr val="000000"/>
                </a:solidFill>
              </a:rPr>
              <a:t>acțiunile</a:t>
            </a:r>
            <a:r>
              <a:rPr lang="fr-FR" sz="2400" dirty="0">
                <a:solidFill>
                  <a:srgbClr val="000000"/>
                </a:solidFill>
              </a:rPr>
              <a:t> lui P[i=2 to N] la </a:t>
            </a:r>
            <a:r>
              <a:rPr lang="fr-FR" sz="2400" dirty="0" err="1">
                <a:solidFill>
                  <a:srgbClr val="000000"/>
                </a:solidFill>
              </a:rPr>
              <a:t>primirea</a:t>
            </a:r>
            <a:r>
              <a:rPr lang="fr-FR" sz="2400" dirty="0">
                <a:solidFill>
                  <a:srgbClr val="000000"/>
                </a:solidFill>
              </a:rPr>
              <a:t> </a:t>
            </a:r>
            <a:r>
              <a:rPr lang="fr-FR" sz="2400" dirty="0" err="1">
                <a:solidFill>
                  <a:srgbClr val="000000"/>
                </a:solidFill>
              </a:rPr>
              <a:t>unui</a:t>
            </a:r>
            <a:r>
              <a:rPr lang="fr-FR" sz="2400" dirty="0">
                <a:solidFill>
                  <a:srgbClr val="000000"/>
                </a:solidFill>
              </a:rPr>
              <a:t> jeton</a:t>
            </a:r>
            <a:r>
              <a:rPr lang="ro-RO" sz="2400" dirty="0">
                <a:solidFill>
                  <a:srgbClr val="000000"/>
                </a:solidFill>
              </a:rPr>
              <a:t> (și după ce devine liber)</a:t>
            </a:r>
            <a:r>
              <a:rPr lang="fr-FR" sz="2400" dirty="0">
                <a:solidFill>
                  <a:srgbClr val="000000"/>
                </a:solidFill>
              </a:rPr>
              <a:t>:</a:t>
            </a:r>
          </a:p>
          <a:p>
            <a:pPr eaLnBrk="1" hangingPunct="1">
              <a:lnSpc>
                <a:spcPct val="80000"/>
              </a:lnSpc>
              <a:buClr>
                <a:srgbClr val="3568C7"/>
              </a:buClr>
              <a:buFontTx/>
              <a:buNone/>
            </a:pPr>
            <a:r>
              <a:rPr lang="fr-FR" sz="2400" dirty="0">
                <a:solidFill>
                  <a:schemeClr val="bg2"/>
                </a:solidFill>
                <a:latin typeface="Courier New" pitchFamily="49" charset="0"/>
              </a:rPr>
              <a:t>     </a:t>
            </a:r>
            <a:r>
              <a:rPr lang="fr-FR" sz="2400" dirty="0" err="1">
                <a:solidFill>
                  <a:schemeClr val="bg2"/>
                </a:solidFill>
                <a:latin typeface="Courier New" pitchFamily="49" charset="0"/>
              </a:rPr>
              <a:t>culoare</a:t>
            </a:r>
            <a:r>
              <a:rPr lang="fr-FR" sz="2400" dirty="0">
                <a:solidFill>
                  <a:schemeClr val="bg2"/>
                </a:solidFill>
                <a:latin typeface="Courier New" pitchFamily="49" charset="0"/>
              </a:rPr>
              <a:t>[i] = </a:t>
            </a:r>
            <a:r>
              <a:rPr lang="fr-FR" sz="2400" dirty="0" err="1">
                <a:solidFill>
                  <a:schemeClr val="bg2"/>
                </a:solidFill>
                <a:latin typeface="Courier New" pitchFamily="49" charset="0"/>
              </a:rPr>
              <a:t>albastru</a:t>
            </a:r>
            <a:r>
              <a:rPr lang="fr-FR" sz="2400" dirty="0">
                <a:solidFill>
                  <a:schemeClr val="bg2"/>
                </a:solidFill>
                <a:latin typeface="Courier New" pitchFamily="49" charset="0"/>
              </a:rPr>
              <a:t>;</a:t>
            </a:r>
          </a:p>
          <a:p>
            <a:pPr eaLnBrk="1" hangingPunct="1">
              <a:lnSpc>
                <a:spcPct val="80000"/>
              </a:lnSpc>
              <a:buClr>
                <a:srgbClr val="3568C7"/>
              </a:buClr>
              <a:buFontTx/>
              <a:buNone/>
            </a:pPr>
            <a:r>
              <a:rPr lang="fr-FR" sz="2400" dirty="0">
                <a:solidFill>
                  <a:schemeClr val="bg2"/>
                </a:solidFill>
                <a:latin typeface="Courier New" pitchFamily="49" charset="0"/>
              </a:rPr>
              <a:t>     jeton = jeton +1;  	/* </a:t>
            </a:r>
            <a:r>
              <a:rPr lang="fr-FR" sz="2400" dirty="0" err="1">
                <a:solidFill>
                  <a:schemeClr val="bg2"/>
                </a:solidFill>
                <a:latin typeface="Courier New" pitchFamily="49" charset="0"/>
              </a:rPr>
              <a:t>nesemnificativ</a:t>
            </a:r>
            <a:r>
              <a:rPr lang="fr-FR" sz="2400" dirty="0">
                <a:solidFill>
                  <a:schemeClr val="bg2"/>
                </a:solidFill>
                <a:latin typeface="Courier New" pitchFamily="49" charset="0"/>
              </a:rPr>
              <a:t> */</a:t>
            </a:r>
          </a:p>
          <a:p>
            <a:pPr eaLnBrk="1" hangingPunct="1">
              <a:lnSpc>
                <a:spcPct val="80000"/>
              </a:lnSpc>
              <a:buClr>
                <a:srgbClr val="3568C7"/>
              </a:buClr>
              <a:buFontTx/>
              <a:buNone/>
            </a:pPr>
            <a:r>
              <a:rPr lang="fr-FR" sz="2400" dirty="0">
                <a:solidFill>
                  <a:schemeClr val="bg2"/>
                </a:solidFill>
                <a:latin typeface="Courier New" pitchFamily="49" charset="0"/>
              </a:rPr>
              <a:t>     </a:t>
            </a:r>
            <a:r>
              <a:rPr lang="en-US" sz="2400" dirty="0">
                <a:solidFill>
                  <a:schemeClr val="bg2"/>
                </a:solidFill>
                <a:latin typeface="Courier New" pitchFamily="49" charset="0"/>
              </a:rPr>
              <a:t>send </a:t>
            </a:r>
            <a:r>
              <a:rPr lang="en-US" sz="2400" dirty="0" err="1">
                <a:solidFill>
                  <a:schemeClr val="bg2"/>
                </a:solidFill>
                <a:latin typeface="Courier New" pitchFamily="49" charset="0"/>
              </a:rPr>
              <a:t>ch</a:t>
            </a:r>
            <a:r>
              <a:rPr lang="en-US" sz="2400" dirty="0">
                <a:solidFill>
                  <a:schemeClr val="bg2"/>
                </a:solidFill>
                <a:latin typeface="Courier New" pitchFamily="49" charset="0"/>
              </a:rPr>
              <a:t>[(</a:t>
            </a:r>
            <a:r>
              <a:rPr lang="en-US" sz="2400" dirty="0" err="1">
                <a:solidFill>
                  <a:schemeClr val="bg2"/>
                </a:solidFill>
                <a:latin typeface="Courier New" pitchFamily="49" charset="0"/>
              </a:rPr>
              <a:t>i</a:t>
            </a:r>
            <a:r>
              <a:rPr lang="en-US" sz="2400" dirty="0">
                <a:solidFill>
                  <a:schemeClr val="bg2"/>
                </a:solidFill>
                <a:latin typeface="Courier New" pitchFamily="49" charset="0"/>
              </a:rPr>
              <a:t> + 1) mod n](</a:t>
            </a:r>
            <a:r>
              <a:rPr lang="en-US" sz="2400" dirty="0" err="1">
                <a:solidFill>
                  <a:schemeClr val="bg2"/>
                </a:solidFill>
                <a:latin typeface="Courier New" pitchFamily="49" charset="0"/>
              </a:rPr>
              <a:t>jeton</a:t>
            </a:r>
            <a:r>
              <a:rPr lang="en-US" sz="2400" dirty="0">
                <a:solidFill>
                  <a:schemeClr val="bg2"/>
                </a:solidFill>
                <a:latin typeface="Courier New" pitchFamily="49" charset="0"/>
              </a:rPr>
              <a:t>);</a:t>
            </a:r>
            <a:endParaRPr lang="fr-FR" sz="2400" b="1" dirty="0">
              <a:solidFill>
                <a:schemeClr val="bg2"/>
              </a:solidFill>
              <a:latin typeface="Courier New" pitchFamily="49" charset="0"/>
            </a:endParaRPr>
          </a:p>
          <a:p>
            <a:pPr eaLnBrk="1" hangingPunct="1">
              <a:lnSpc>
                <a:spcPct val="80000"/>
              </a:lnSpc>
              <a:spcBef>
                <a:spcPct val="50000"/>
              </a:spcBef>
              <a:buClr>
                <a:srgbClr val="3568C7"/>
              </a:buClr>
            </a:pPr>
            <a:r>
              <a:rPr lang="fr-FR" sz="2400" dirty="0" err="1">
                <a:solidFill>
                  <a:srgbClr val="000000"/>
                </a:solidFill>
              </a:rPr>
              <a:t>acțiunile</a:t>
            </a:r>
            <a:r>
              <a:rPr lang="fr-FR" sz="2400" dirty="0">
                <a:solidFill>
                  <a:srgbClr val="000000"/>
                </a:solidFill>
              </a:rPr>
              <a:t> lui P(1) la </a:t>
            </a:r>
            <a:r>
              <a:rPr lang="fr-FR" sz="2400" dirty="0" err="1">
                <a:solidFill>
                  <a:srgbClr val="000000"/>
                </a:solidFill>
              </a:rPr>
              <a:t>recep</a:t>
            </a:r>
            <a:r>
              <a:rPr lang="ro-RO" sz="2400" dirty="0">
                <a:solidFill>
                  <a:srgbClr val="000000"/>
                </a:solidFill>
              </a:rPr>
              <a:t>ț</a:t>
            </a:r>
            <a:r>
              <a:rPr lang="fr-FR" sz="2400" dirty="0" err="1">
                <a:solidFill>
                  <a:srgbClr val="000000"/>
                </a:solidFill>
              </a:rPr>
              <a:t>ia</a:t>
            </a:r>
            <a:r>
              <a:rPr lang="fr-FR" sz="2400" dirty="0">
                <a:solidFill>
                  <a:srgbClr val="000000"/>
                </a:solidFill>
              </a:rPr>
              <a:t> </a:t>
            </a:r>
            <a:r>
              <a:rPr lang="fr-FR" sz="2400" dirty="0" err="1">
                <a:solidFill>
                  <a:srgbClr val="000000"/>
                </a:solidFill>
              </a:rPr>
              <a:t>jetonului</a:t>
            </a:r>
            <a:r>
              <a:rPr lang="fr-FR" sz="2400" dirty="0">
                <a:solidFill>
                  <a:srgbClr val="000000"/>
                </a:solidFill>
              </a:rPr>
              <a:t>:</a:t>
            </a:r>
          </a:p>
          <a:p>
            <a:pPr eaLnBrk="1" hangingPunct="1">
              <a:lnSpc>
                <a:spcPct val="80000"/>
              </a:lnSpc>
              <a:buClr>
                <a:srgbClr val="3568C7"/>
              </a:buClr>
              <a:buFontTx/>
              <a:buNone/>
            </a:pPr>
            <a:r>
              <a:rPr lang="fr-FR" sz="2400" dirty="0">
                <a:solidFill>
                  <a:schemeClr val="bg2"/>
                </a:solidFill>
                <a:latin typeface="Courier New" pitchFamily="49" charset="0"/>
              </a:rPr>
              <a:t>     </a:t>
            </a:r>
            <a:r>
              <a:rPr lang="fr-FR" sz="2400" b="1" dirty="0">
                <a:solidFill>
                  <a:schemeClr val="bg2"/>
                </a:solidFill>
                <a:latin typeface="Courier New" pitchFamily="49" charset="0"/>
              </a:rPr>
              <a:t>if</a:t>
            </a:r>
            <a:r>
              <a:rPr lang="fr-FR" sz="2400" dirty="0">
                <a:solidFill>
                  <a:schemeClr val="bg2"/>
                </a:solidFill>
                <a:latin typeface="Courier New" pitchFamily="49" charset="0"/>
              </a:rPr>
              <a:t> (</a:t>
            </a:r>
            <a:r>
              <a:rPr lang="fr-FR" sz="2400" dirty="0" err="1">
                <a:solidFill>
                  <a:schemeClr val="bg2"/>
                </a:solidFill>
                <a:latin typeface="Courier New" pitchFamily="49" charset="0"/>
              </a:rPr>
              <a:t>culoare</a:t>
            </a:r>
            <a:r>
              <a:rPr lang="fr-FR" sz="2400" dirty="0">
                <a:solidFill>
                  <a:schemeClr val="bg2"/>
                </a:solidFill>
                <a:latin typeface="Courier New" pitchFamily="49" charset="0"/>
              </a:rPr>
              <a:t>[1] == </a:t>
            </a:r>
            <a:r>
              <a:rPr lang="fr-FR" sz="2400" dirty="0" err="1">
                <a:solidFill>
                  <a:schemeClr val="bg2"/>
                </a:solidFill>
                <a:latin typeface="Courier New" pitchFamily="49" charset="0"/>
              </a:rPr>
              <a:t>albastru</a:t>
            </a:r>
            <a:r>
              <a:rPr lang="fr-FR" sz="2400" dirty="0">
                <a:solidFill>
                  <a:schemeClr val="bg2"/>
                </a:solidFill>
                <a:latin typeface="Courier New" pitchFamily="49" charset="0"/>
              </a:rPr>
              <a:t>) {</a:t>
            </a:r>
            <a:endParaRPr lang="ro-RO" sz="2400" dirty="0">
              <a:solidFill>
                <a:schemeClr val="bg2"/>
              </a:solidFill>
              <a:latin typeface="Courier New" pitchFamily="49" charset="0"/>
            </a:endParaRPr>
          </a:p>
          <a:p>
            <a:pPr eaLnBrk="1" hangingPunct="1">
              <a:lnSpc>
                <a:spcPct val="80000"/>
              </a:lnSpc>
              <a:buClr>
                <a:srgbClr val="3568C7"/>
              </a:buClr>
              <a:buFontTx/>
              <a:buNone/>
            </a:pPr>
            <a:r>
              <a:rPr lang="ro-RO" sz="2400" dirty="0">
                <a:solidFill>
                  <a:schemeClr val="bg2"/>
                </a:solidFill>
                <a:latin typeface="Courier New" pitchFamily="49" charset="0"/>
              </a:rPr>
              <a:t>       </a:t>
            </a:r>
            <a:r>
              <a:rPr lang="fr-FR" sz="2400" dirty="0" err="1">
                <a:solidFill>
                  <a:schemeClr val="bg2"/>
                </a:solidFill>
                <a:latin typeface="Courier New" pitchFamily="49" charset="0"/>
              </a:rPr>
              <a:t>anunță</a:t>
            </a:r>
            <a:r>
              <a:rPr lang="fr-FR" sz="2400" dirty="0">
                <a:solidFill>
                  <a:schemeClr val="bg2"/>
                </a:solidFill>
                <a:latin typeface="Courier New" pitchFamily="49" charset="0"/>
              </a:rPr>
              <a:t> </a:t>
            </a:r>
            <a:r>
              <a:rPr lang="fr-FR" sz="2400" dirty="0" err="1">
                <a:solidFill>
                  <a:schemeClr val="bg2"/>
                </a:solidFill>
                <a:latin typeface="Courier New" pitchFamily="49" charset="0"/>
              </a:rPr>
              <a:t>terminarea</a:t>
            </a:r>
            <a:r>
              <a:rPr lang="fr-FR" sz="2400" dirty="0">
                <a:solidFill>
                  <a:schemeClr val="bg2"/>
                </a:solidFill>
                <a:latin typeface="Courier New" pitchFamily="49" charset="0"/>
              </a:rPr>
              <a:t>; stop </a:t>
            </a:r>
          </a:p>
          <a:p>
            <a:pPr eaLnBrk="1" hangingPunct="1">
              <a:lnSpc>
                <a:spcPct val="80000"/>
              </a:lnSpc>
              <a:buClr>
                <a:srgbClr val="3568C7"/>
              </a:buClr>
              <a:buFontTx/>
              <a:buNone/>
            </a:pPr>
            <a:r>
              <a:rPr lang="fr-FR" sz="2400" dirty="0">
                <a:solidFill>
                  <a:schemeClr val="bg2"/>
                </a:solidFill>
                <a:latin typeface="Courier New" pitchFamily="49" charset="0"/>
              </a:rPr>
              <a:t>	   }</a:t>
            </a:r>
          </a:p>
          <a:p>
            <a:pPr eaLnBrk="1" hangingPunct="1">
              <a:lnSpc>
                <a:spcPct val="80000"/>
              </a:lnSpc>
              <a:buClr>
                <a:srgbClr val="3568C7"/>
              </a:buClr>
              <a:buFontTx/>
              <a:buNone/>
            </a:pPr>
            <a:r>
              <a:rPr lang="fr-FR" sz="2400" dirty="0">
                <a:solidFill>
                  <a:schemeClr val="bg2"/>
                </a:solidFill>
                <a:latin typeface="Courier New" pitchFamily="49" charset="0"/>
              </a:rPr>
              <a:t>     </a:t>
            </a:r>
            <a:r>
              <a:rPr lang="fr-FR" sz="2400" dirty="0" err="1">
                <a:solidFill>
                  <a:schemeClr val="bg2"/>
                </a:solidFill>
                <a:latin typeface="Courier New" pitchFamily="49" charset="0"/>
              </a:rPr>
              <a:t>culoare</a:t>
            </a:r>
            <a:r>
              <a:rPr lang="fr-FR" sz="2400" dirty="0">
                <a:solidFill>
                  <a:schemeClr val="bg2"/>
                </a:solidFill>
                <a:latin typeface="Courier New" pitchFamily="49" charset="0"/>
              </a:rPr>
              <a:t>[1] = </a:t>
            </a:r>
            <a:r>
              <a:rPr lang="fr-FR" sz="2400" dirty="0" err="1">
                <a:solidFill>
                  <a:schemeClr val="bg2"/>
                </a:solidFill>
                <a:latin typeface="Courier New" pitchFamily="49" charset="0"/>
              </a:rPr>
              <a:t>albastru</a:t>
            </a:r>
            <a:r>
              <a:rPr lang="fr-FR" sz="2400" dirty="0">
                <a:solidFill>
                  <a:schemeClr val="bg2"/>
                </a:solidFill>
                <a:latin typeface="Courier New" pitchFamily="49" charset="0"/>
              </a:rPr>
              <a:t>;</a:t>
            </a:r>
          </a:p>
          <a:p>
            <a:pPr eaLnBrk="1" hangingPunct="1">
              <a:lnSpc>
                <a:spcPct val="80000"/>
              </a:lnSpc>
              <a:buClr>
                <a:srgbClr val="3568C7"/>
              </a:buClr>
              <a:buFontTx/>
              <a:buNone/>
            </a:pPr>
            <a:r>
              <a:rPr lang="fr-FR" sz="2400" dirty="0">
                <a:solidFill>
                  <a:schemeClr val="bg2"/>
                </a:solidFill>
                <a:latin typeface="Courier New" pitchFamily="49" charset="0"/>
              </a:rPr>
              <a:t>     jeton = 0;</a:t>
            </a:r>
          </a:p>
          <a:p>
            <a:pPr eaLnBrk="1" hangingPunct="1">
              <a:lnSpc>
                <a:spcPct val="80000"/>
              </a:lnSpc>
              <a:buClr>
                <a:srgbClr val="3568C7"/>
              </a:buClr>
              <a:buFontTx/>
              <a:buNone/>
            </a:pPr>
            <a:r>
              <a:rPr lang="fr-FR" sz="2400" dirty="0">
                <a:solidFill>
                  <a:schemeClr val="bg2"/>
                </a:solidFill>
                <a:latin typeface="Courier New" pitchFamily="49" charset="0"/>
              </a:rPr>
              <a:t>     </a:t>
            </a:r>
            <a:r>
              <a:rPr lang="fr-FR" sz="2400" dirty="0" err="1">
                <a:solidFill>
                  <a:schemeClr val="bg2"/>
                </a:solidFill>
                <a:latin typeface="Courier New" pitchFamily="49" charset="0"/>
              </a:rPr>
              <a:t>send</a:t>
            </a:r>
            <a:r>
              <a:rPr lang="fr-FR" sz="2400" dirty="0">
                <a:solidFill>
                  <a:schemeClr val="bg2"/>
                </a:solidFill>
                <a:latin typeface="Courier New" pitchFamily="49" charset="0"/>
              </a:rPr>
              <a:t> </a:t>
            </a:r>
            <a:r>
              <a:rPr lang="fr-FR" sz="2400" dirty="0" err="1">
                <a:solidFill>
                  <a:schemeClr val="bg2"/>
                </a:solidFill>
                <a:latin typeface="Courier New" pitchFamily="49" charset="0"/>
              </a:rPr>
              <a:t>ch</a:t>
            </a:r>
            <a:r>
              <a:rPr lang="fr-FR" sz="2400" dirty="0">
                <a:solidFill>
                  <a:schemeClr val="bg2"/>
                </a:solidFill>
                <a:latin typeface="Courier New" pitchFamily="49" charset="0"/>
              </a:rPr>
              <a:t>[2](jeton);</a:t>
            </a:r>
            <a:r>
              <a:rPr lang="en-US" sz="2400" dirty="0">
                <a:solidFill>
                  <a:schemeClr val="bg2"/>
                </a:solidFill>
                <a:latin typeface="Lucida Grande"/>
              </a:rPr>
              <a:t> </a:t>
            </a:r>
          </a:p>
        </p:txBody>
      </p:sp>
    </p:spTree>
    <p:extLst>
      <p:ext uri="{BB962C8B-B14F-4D97-AF65-F5344CB8AC3E}">
        <p14:creationId xmlns:p14="http://schemas.microsoft.com/office/powerpoint/2010/main" val="26446677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E44FD-BB92-4B50-A8C2-6712CD0BB2F8}"/>
              </a:ext>
            </a:extLst>
          </p:cNvPr>
          <p:cNvSpPr>
            <a:spLocks noGrp="1"/>
          </p:cNvSpPr>
          <p:nvPr>
            <p:ph type="title"/>
          </p:nvPr>
        </p:nvSpPr>
        <p:spPr/>
        <p:txBody>
          <a:bodyPr/>
          <a:lstStyle/>
          <a:p>
            <a:r>
              <a:rPr lang="en-US" dirty="0"/>
              <a:t>T</a:t>
            </a:r>
            <a:r>
              <a:rPr lang="fr-FR" dirty="0" err="1"/>
              <a:t>ehnica</a:t>
            </a:r>
            <a:r>
              <a:rPr lang="fr-FR" dirty="0"/>
              <a:t> </a:t>
            </a:r>
            <a:r>
              <a:rPr lang="fr-FR" dirty="0" err="1"/>
              <a:t>jetoanelor</a:t>
            </a:r>
            <a:r>
              <a:rPr lang="ro-RO" dirty="0"/>
              <a:t> (3)</a:t>
            </a:r>
            <a:endParaRPr lang="en-US" dirty="0"/>
          </a:p>
        </p:txBody>
      </p:sp>
      <p:sp>
        <p:nvSpPr>
          <p:cNvPr id="77" name="Oval 76">
            <a:extLst>
              <a:ext uri="{FF2B5EF4-FFF2-40B4-BE49-F238E27FC236}">
                <a16:creationId xmlns:a16="http://schemas.microsoft.com/office/drawing/2014/main" id="{DA8F0C81-E6F2-483A-8101-F068B078786E}"/>
              </a:ext>
            </a:extLst>
          </p:cNvPr>
          <p:cNvSpPr/>
          <p:nvPr/>
        </p:nvSpPr>
        <p:spPr bwMode="auto">
          <a:xfrm>
            <a:off x="1175673" y="1887124"/>
            <a:ext cx="3528392" cy="3529584"/>
          </a:xfrm>
          <a:prstGeom prst="ellipse">
            <a:avLst/>
          </a:prstGeom>
          <a:noFill/>
          <a:ln w="38100" cap="flat" cmpd="sng" algn="ctr">
            <a:solidFill>
              <a:srgbClr val="000000"/>
            </a:solidFill>
            <a:prstDash val="solid"/>
            <a:round/>
            <a:headEnd type="none" w="med" len="med"/>
            <a:tailEnd type="none" w="med" len="med"/>
          </a:ln>
          <a:effectLst>
            <a:outerShdw blurRad="50800" dist="38100" dir="2700000" algn="tl" rotWithShape="0">
              <a:prstClr val="black">
                <a:alpha val="40000"/>
              </a:prstClr>
            </a:outerShdw>
          </a:effec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w="57150">
                <a:solidFill>
                  <a:srgbClr val="000000"/>
                </a:solidFill>
              </a:ln>
              <a:solidFill>
                <a:srgbClr val="000000"/>
              </a:solidFill>
              <a:effectLst/>
              <a:uLnTx/>
              <a:uFillTx/>
              <a:latin typeface="Times" charset="0"/>
              <a:ea typeface="+mn-ea"/>
            </a:endParaRPr>
          </a:p>
        </p:txBody>
      </p:sp>
      <p:sp>
        <p:nvSpPr>
          <p:cNvPr id="78" name="Oval 77">
            <a:extLst>
              <a:ext uri="{FF2B5EF4-FFF2-40B4-BE49-F238E27FC236}">
                <a16:creationId xmlns:a16="http://schemas.microsoft.com/office/drawing/2014/main" id="{2EE6CC04-F353-4B82-91EC-FE9FAFFC0CDB}"/>
              </a:ext>
            </a:extLst>
          </p:cNvPr>
          <p:cNvSpPr/>
          <p:nvPr/>
        </p:nvSpPr>
        <p:spPr bwMode="auto">
          <a:xfrm>
            <a:off x="3911977" y="4839452"/>
            <a:ext cx="365760" cy="365760"/>
          </a:xfrm>
          <a:prstGeom prst="ellipse">
            <a:avLst/>
          </a:prstGeom>
          <a:solidFill>
            <a:srgbClr val="F06157"/>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200" b="1" i="0" u="none" strike="noStrike" kern="0" cap="none" spc="0" normalizeH="0" baseline="0" noProof="0" dirty="0">
                <a:ln>
                  <a:noFill/>
                </a:ln>
                <a:solidFill>
                  <a:srgbClr val="FFFFFF"/>
                </a:solidFill>
                <a:effectLst/>
                <a:uLnTx/>
                <a:uFillTx/>
                <a:latin typeface="Times" charset="0"/>
                <a:ea typeface="+mn-ea"/>
                <a:cs typeface="+mn-cs"/>
              </a:rPr>
              <a:t>3</a:t>
            </a:r>
            <a:endParaRPr kumimoji="0" lang="en-US" sz="2200" b="1" i="0" u="none" strike="noStrike" kern="0" cap="none" spc="0" normalizeH="0" baseline="0" noProof="0" dirty="0">
              <a:ln>
                <a:noFill/>
              </a:ln>
              <a:solidFill>
                <a:srgbClr val="FFFFFF"/>
              </a:solidFill>
              <a:effectLst/>
              <a:uLnTx/>
              <a:uFillTx/>
              <a:latin typeface="Times" charset="0"/>
              <a:ea typeface="+mn-ea"/>
              <a:cs typeface="+mn-cs"/>
            </a:endParaRPr>
          </a:p>
        </p:txBody>
      </p:sp>
      <p:sp>
        <p:nvSpPr>
          <p:cNvPr id="79" name="Oval 78">
            <a:extLst>
              <a:ext uri="{FF2B5EF4-FFF2-40B4-BE49-F238E27FC236}">
                <a16:creationId xmlns:a16="http://schemas.microsoft.com/office/drawing/2014/main" id="{A55D08AA-C662-49C3-B142-2AFC96FBC1DF}"/>
              </a:ext>
            </a:extLst>
          </p:cNvPr>
          <p:cNvSpPr/>
          <p:nvPr/>
        </p:nvSpPr>
        <p:spPr bwMode="auto">
          <a:xfrm>
            <a:off x="2759849" y="1671100"/>
            <a:ext cx="365760" cy="365760"/>
          </a:xfrm>
          <a:prstGeom prst="ellipse">
            <a:avLst/>
          </a:prstGeom>
          <a:solidFill>
            <a:srgbClr val="F06157"/>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200" b="1" i="0" u="none" strike="noStrike" kern="0" cap="none" spc="0" normalizeH="0" baseline="0" noProof="0" dirty="0">
                <a:ln>
                  <a:noFill/>
                </a:ln>
                <a:solidFill>
                  <a:srgbClr val="FFFFFF"/>
                </a:solidFill>
                <a:effectLst/>
                <a:uLnTx/>
                <a:uFillTx/>
                <a:latin typeface="Times" charset="0"/>
                <a:ea typeface="+mn-ea"/>
                <a:cs typeface="+mn-cs"/>
              </a:rPr>
              <a:t>1</a:t>
            </a:r>
            <a:endParaRPr kumimoji="0" lang="en-US" sz="2200" b="1" i="0" u="none" strike="noStrike" kern="0" cap="none" spc="0" normalizeH="0" baseline="0" noProof="0" dirty="0">
              <a:ln>
                <a:noFill/>
              </a:ln>
              <a:solidFill>
                <a:srgbClr val="FFFFFF"/>
              </a:solidFill>
              <a:effectLst/>
              <a:uLnTx/>
              <a:uFillTx/>
              <a:latin typeface="Times" charset="0"/>
              <a:ea typeface="+mn-ea"/>
              <a:cs typeface="+mn-cs"/>
            </a:endParaRPr>
          </a:p>
        </p:txBody>
      </p:sp>
      <p:sp>
        <p:nvSpPr>
          <p:cNvPr id="80" name="Oval 79">
            <a:extLst>
              <a:ext uri="{FF2B5EF4-FFF2-40B4-BE49-F238E27FC236}">
                <a16:creationId xmlns:a16="http://schemas.microsoft.com/office/drawing/2014/main" id="{7E0B563A-5614-4040-BB38-F2630FE33C75}"/>
              </a:ext>
            </a:extLst>
          </p:cNvPr>
          <p:cNvSpPr/>
          <p:nvPr/>
        </p:nvSpPr>
        <p:spPr bwMode="auto">
          <a:xfrm>
            <a:off x="4488041" y="2947130"/>
            <a:ext cx="365760" cy="365760"/>
          </a:xfrm>
          <a:prstGeom prst="ellipse">
            <a:avLst/>
          </a:prstGeom>
          <a:solidFill>
            <a:srgbClr val="F06157"/>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200" b="1" i="0" u="none" strike="noStrike" kern="0" cap="none" spc="0" normalizeH="0" baseline="0" noProof="0" dirty="0">
                <a:ln>
                  <a:noFill/>
                </a:ln>
                <a:solidFill>
                  <a:srgbClr val="FFFFFF"/>
                </a:solidFill>
                <a:effectLst/>
                <a:uLnTx/>
                <a:uFillTx/>
                <a:latin typeface="Times" charset="0"/>
                <a:ea typeface="+mn-ea"/>
                <a:cs typeface="+mn-cs"/>
              </a:rPr>
              <a:t>2</a:t>
            </a:r>
            <a:endParaRPr kumimoji="0" lang="en-US" sz="2200" b="1" i="0" u="none" strike="noStrike" kern="0" cap="none" spc="0" normalizeH="0" baseline="0" noProof="0" dirty="0">
              <a:ln>
                <a:noFill/>
              </a:ln>
              <a:solidFill>
                <a:srgbClr val="FFFFFF"/>
              </a:solidFill>
              <a:effectLst/>
              <a:uLnTx/>
              <a:uFillTx/>
              <a:latin typeface="Times" charset="0"/>
              <a:ea typeface="+mn-ea"/>
              <a:cs typeface="+mn-cs"/>
            </a:endParaRPr>
          </a:p>
        </p:txBody>
      </p:sp>
      <p:sp>
        <p:nvSpPr>
          <p:cNvPr id="81" name="Oval 80">
            <a:extLst>
              <a:ext uri="{FF2B5EF4-FFF2-40B4-BE49-F238E27FC236}">
                <a16:creationId xmlns:a16="http://schemas.microsoft.com/office/drawing/2014/main" id="{EE42A16C-44B3-442D-A4FF-F378B0D69F59}"/>
              </a:ext>
            </a:extLst>
          </p:cNvPr>
          <p:cNvSpPr/>
          <p:nvPr/>
        </p:nvSpPr>
        <p:spPr bwMode="auto">
          <a:xfrm>
            <a:off x="1823745" y="4983468"/>
            <a:ext cx="365760" cy="365760"/>
          </a:xfrm>
          <a:prstGeom prst="ellipse">
            <a:avLst/>
          </a:prstGeom>
          <a:solidFill>
            <a:srgbClr val="F06157"/>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200" b="1" i="0" u="none" strike="noStrike" kern="0" cap="none" spc="0" normalizeH="0" baseline="0" noProof="0" dirty="0">
                <a:ln>
                  <a:noFill/>
                </a:ln>
                <a:solidFill>
                  <a:srgbClr val="FFFFFF"/>
                </a:solidFill>
                <a:effectLst/>
                <a:uLnTx/>
                <a:uFillTx/>
                <a:latin typeface="Times" charset="0"/>
                <a:ea typeface="+mn-ea"/>
                <a:cs typeface="+mn-cs"/>
              </a:rPr>
              <a:t>4</a:t>
            </a:r>
            <a:endParaRPr kumimoji="0" lang="en-US" sz="2200" b="1" i="0" u="none" strike="noStrike" kern="0" cap="none" spc="0" normalizeH="0" baseline="0" noProof="0" dirty="0">
              <a:ln>
                <a:noFill/>
              </a:ln>
              <a:solidFill>
                <a:srgbClr val="FFFFFF"/>
              </a:solidFill>
              <a:effectLst/>
              <a:uLnTx/>
              <a:uFillTx/>
              <a:latin typeface="Times" charset="0"/>
              <a:ea typeface="+mn-ea"/>
              <a:cs typeface="+mn-cs"/>
            </a:endParaRPr>
          </a:p>
        </p:txBody>
      </p:sp>
      <p:sp>
        <p:nvSpPr>
          <p:cNvPr id="82" name="Oval 81">
            <a:extLst>
              <a:ext uri="{FF2B5EF4-FFF2-40B4-BE49-F238E27FC236}">
                <a16:creationId xmlns:a16="http://schemas.microsoft.com/office/drawing/2014/main" id="{3EFACEA2-E1F7-4F72-AD4F-C12D28260DAD}"/>
              </a:ext>
            </a:extLst>
          </p:cNvPr>
          <p:cNvSpPr/>
          <p:nvPr/>
        </p:nvSpPr>
        <p:spPr bwMode="auto">
          <a:xfrm>
            <a:off x="1103665" y="2933827"/>
            <a:ext cx="365760" cy="365760"/>
          </a:xfrm>
          <a:prstGeom prst="ellipse">
            <a:avLst/>
          </a:prstGeom>
          <a:solidFill>
            <a:srgbClr val="F06157"/>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91440" tIns="45720" rIns="91440" bIns="45720" numCol="1" rtlCol="0" anchor="ctr" anchorCtr="0" compatLnSpc="1">
            <a:prstTxWarp prst="textNoShape">
              <a:avLst/>
            </a:prstTxWarp>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ro-RO" sz="2200" b="1" i="0" u="none" strike="noStrike" kern="0" cap="none" spc="0" normalizeH="0" baseline="0" noProof="0" dirty="0">
                <a:ln>
                  <a:noFill/>
                </a:ln>
                <a:solidFill>
                  <a:srgbClr val="FFFFFF"/>
                </a:solidFill>
                <a:effectLst/>
                <a:uLnTx/>
                <a:uFillTx/>
                <a:latin typeface="Times" charset="0"/>
                <a:ea typeface="+mn-ea"/>
                <a:cs typeface="+mn-cs"/>
              </a:rPr>
              <a:t>5</a:t>
            </a:r>
            <a:endParaRPr kumimoji="0" lang="en-US" sz="2200" b="1" i="0" u="none" strike="noStrike" kern="0" cap="none" spc="0" normalizeH="0" baseline="0" noProof="0" dirty="0">
              <a:ln>
                <a:noFill/>
              </a:ln>
              <a:solidFill>
                <a:srgbClr val="FFFFFF"/>
              </a:solidFill>
              <a:effectLst/>
              <a:uLnTx/>
              <a:uFillTx/>
              <a:latin typeface="Times" charset="0"/>
              <a:ea typeface="+mn-ea"/>
              <a:cs typeface="+mn-cs"/>
            </a:endParaRPr>
          </a:p>
        </p:txBody>
      </p:sp>
      <p:graphicFrame>
        <p:nvGraphicFramePr>
          <p:cNvPr id="83" name="Table 82">
            <a:extLst>
              <a:ext uri="{FF2B5EF4-FFF2-40B4-BE49-F238E27FC236}">
                <a16:creationId xmlns:a16="http://schemas.microsoft.com/office/drawing/2014/main" id="{D21B78A4-11D6-4FC9-AB34-D8E338F0C887}"/>
              </a:ext>
            </a:extLst>
          </p:cNvPr>
          <p:cNvGraphicFramePr>
            <a:graphicFrameLocks noGrp="1"/>
          </p:cNvGraphicFramePr>
          <p:nvPr>
            <p:extLst>
              <p:ext uri="{D42A27DB-BD31-4B8C-83A1-F6EECF244321}">
                <p14:modId xmlns:p14="http://schemas.microsoft.com/office/powerpoint/2010/main" val="2413394821"/>
              </p:ext>
            </p:extLst>
          </p:nvPr>
        </p:nvGraphicFramePr>
        <p:xfrm>
          <a:off x="6661700" y="1732866"/>
          <a:ext cx="1570464" cy="741680"/>
        </p:xfrm>
        <a:graphic>
          <a:graphicData uri="http://schemas.openxmlformats.org/drawingml/2006/table">
            <a:tbl>
              <a:tblPr firstRow="1" bandRow="1"/>
              <a:tblGrid>
                <a:gridCol w="1570464">
                  <a:extLst>
                    <a:ext uri="{9D8B030D-6E8A-4147-A177-3AD203B41FA5}">
                      <a16:colId xmlns:a16="http://schemas.microsoft.com/office/drawing/2014/main" val="20000"/>
                    </a:ext>
                  </a:extLst>
                </a:gridCol>
              </a:tblGrid>
              <a:tr h="370840">
                <a:tc>
                  <a:txBody>
                    <a:bodyPr/>
                    <a:lstStyle>
                      <a:lvl1pPr marL="0" algn="l" defTabSz="914400" rtl="0" eaLnBrk="1" latinLnBrk="0" hangingPunct="1">
                        <a:defRPr sz="1800" b="1" kern="1200">
                          <a:solidFill>
                            <a:schemeClr val="bg1"/>
                          </a:solidFill>
                          <a:latin typeface="Lucida Grande"/>
                        </a:defRPr>
                      </a:lvl1pPr>
                      <a:lvl2pPr marL="457200" algn="l" defTabSz="914400" rtl="0" eaLnBrk="1" latinLnBrk="0" hangingPunct="1">
                        <a:defRPr sz="1800" b="1" kern="1200">
                          <a:solidFill>
                            <a:schemeClr val="bg1"/>
                          </a:solidFill>
                          <a:latin typeface="Lucida Grande"/>
                        </a:defRPr>
                      </a:lvl2pPr>
                      <a:lvl3pPr marL="914400" algn="l" defTabSz="914400" rtl="0" eaLnBrk="1" latinLnBrk="0" hangingPunct="1">
                        <a:defRPr sz="1800" b="1" kern="1200">
                          <a:solidFill>
                            <a:schemeClr val="bg1"/>
                          </a:solidFill>
                          <a:latin typeface="Lucida Grande"/>
                        </a:defRPr>
                      </a:lvl3pPr>
                      <a:lvl4pPr marL="1371600" algn="l" defTabSz="914400" rtl="0" eaLnBrk="1" latinLnBrk="0" hangingPunct="1">
                        <a:defRPr sz="1800" b="1" kern="1200">
                          <a:solidFill>
                            <a:schemeClr val="bg1"/>
                          </a:solidFill>
                          <a:latin typeface="Lucida Grande"/>
                        </a:defRPr>
                      </a:lvl4pPr>
                      <a:lvl5pPr marL="1828800" algn="l" defTabSz="914400" rtl="0" eaLnBrk="1" latinLnBrk="0" hangingPunct="1">
                        <a:defRPr sz="1800" b="1" kern="1200">
                          <a:solidFill>
                            <a:schemeClr val="bg1"/>
                          </a:solidFill>
                          <a:latin typeface="Lucida Grande"/>
                        </a:defRPr>
                      </a:lvl5pPr>
                      <a:lvl6pPr marL="2286000" algn="l" defTabSz="914400" rtl="0" eaLnBrk="1" latinLnBrk="0" hangingPunct="1">
                        <a:defRPr sz="1800" b="1" kern="1200">
                          <a:solidFill>
                            <a:schemeClr val="bg1"/>
                          </a:solidFill>
                          <a:latin typeface="Lucida Grande"/>
                        </a:defRPr>
                      </a:lvl6pPr>
                      <a:lvl7pPr marL="2743200" algn="l" defTabSz="914400" rtl="0" eaLnBrk="1" latinLnBrk="0" hangingPunct="1">
                        <a:defRPr sz="1800" b="1" kern="1200">
                          <a:solidFill>
                            <a:schemeClr val="bg1"/>
                          </a:solidFill>
                          <a:latin typeface="Lucida Grande"/>
                        </a:defRPr>
                      </a:lvl7pPr>
                      <a:lvl8pPr marL="3200400" algn="l" defTabSz="914400" rtl="0" eaLnBrk="1" latinLnBrk="0" hangingPunct="1">
                        <a:defRPr sz="1800" b="1" kern="1200">
                          <a:solidFill>
                            <a:schemeClr val="bg1"/>
                          </a:solidFill>
                          <a:latin typeface="Lucida Grande"/>
                        </a:defRPr>
                      </a:lvl8pPr>
                      <a:lvl9pPr marL="3657600" algn="l" defTabSz="914400" rtl="0" eaLnBrk="1" latinLnBrk="0" hangingPunct="1">
                        <a:defRPr sz="1800" b="1" kern="1200">
                          <a:solidFill>
                            <a:schemeClr val="bg1"/>
                          </a:solidFill>
                          <a:latin typeface="Lucida Grande"/>
                        </a:defRPr>
                      </a:lvl9pPr>
                    </a:lstStyle>
                    <a:p>
                      <a:pPr algn="ctr"/>
                      <a:r>
                        <a:rPr lang="ro-RO" dirty="0">
                          <a:solidFill>
                            <a:srgbClr val="FFFFFF"/>
                          </a:solidFill>
                        </a:rPr>
                        <a:t>Jeton</a:t>
                      </a:r>
                      <a:endParaRPr lang="en-US" dirty="0">
                        <a:solidFill>
                          <a:srgbClr val="FFFFFF"/>
                        </a:solidFill>
                      </a:endParaRPr>
                    </a:p>
                  </a:txBody>
                  <a:tcPr>
                    <a:lnL w="9525" cap="flat" cmpd="sng" algn="ctr">
                      <a:solidFill>
                        <a:srgbClr val="AEB9E0">
                          <a:shade val="95000"/>
                          <a:satMod val="105000"/>
                        </a:srgbClr>
                      </a:solidFill>
                      <a:prstDash val="solid"/>
                    </a:lnL>
                    <a:lnR w="9525" cap="flat" cmpd="sng" algn="ctr">
                      <a:solidFill>
                        <a:srgbClr val="AEB9E0">
                          <a:shade val="95000"/>
                          <a:satMod val="105000"/>
                        </a:srgbClr>
                      </a:solidFill>
                      <a:prstDash val="solid"/>
                    </a:lnR>
                    <a:lnT w="9525" cap="flat" cmpd="sng" algn="ctr">
                      <a:solidFill>
                        <a:srgbClr val="AEB9E0">
                          <a:shade val="95000"/>
                          <a:satMod val="105000"/>
                        </a:srgbClr>
                      </a:solidFill>
                      <a:prstDash val="solid"/>
                    </a:lnT>
                    <a:lnB w="9525" cap="flat" cmpd="sng" algn="ctr">
                      <a:solidFill>
                        <a:srgbClr val="AEB9E0">
                          <a:shade val="95000"/>
                          <a:satMod val="105000"/>
                        </a:srgbClr>
                      </a:solidFill>
                      <a:prstDash val="solid"/>
                    </a:lnB>
                    <a:lnTlToBr w="12700" cmpd="sng">
                      <a:noFill/>
                      <a:prstDash val="solid"/>
                    </a:lnTlToBr>
                    <a:lnBlToTr w="12700" cmpd="sng">
                      <a:noFill/>
                      <a:prstDash val="solid"/>
                    </a:lnBlToTr>
                    <a:solidFill>
                      <a:srgbClr val="AEB9E0"/>
                    </a:solidFill>
                  </a:tcPr>
                </a:tc>
                <a:extLst>
                  <a:ext uri="{0D108BD9-81ED-4DB2-BD59-A6C34878D82A}">
                    <a16:rowId xmlns:a16="http://schemas.microsoft.com/office/drawing/2014/main" val="10000"/>
                  </a:ext>
                </a:extLst>
              </a:tr>
              <a:tr h="370840">
                <a:tc>
                  <a:txBody>
                    <a:bodyPr/>
                    <a:lstStyle>
                      <a:lvl1pPr marL="0" algn="l" defTabSz="914400" rtl="0" eaLnBrk="1" latinLnBrk="0" hangingPunct="1">
                        <a:defRPr sz="1800" kern="1200">
                          <a:solidFill>
                            <a:schemeClr val="tx1"/>
                          </a:solidFill>
                          <a:latin typeface="Lucida Grande"/>
                        </a:defRPr>
                      </a:lvl1pPr>
                      <a:lvl2pPr marL="457200" algn="l" defTabSz="914400" rtl="0" eaLnBrk="1" latinLnBrk="0" hangingPunct="1">
                        <a:defRPr sz="1800" kern="1200">
                          <a:solidFill>
                            <a:schemeClr val="tx1"/>
                          </a:solidFill>
                          <a:latin typeface="Lucida Grande"/>
                        </a:defRPr>
                      </a:lvl2pPr>
                      <a:lvl3pPr marL="914400" algn="l" defTabSz="914400" rtl="0" eaLnBrk="1" latinLnBrk="0" hangingPunct="1">
                        <a:defRPr sz="1800" kern="1200">
                          <a:solidFill>
                            <a:schemeClr val="tx1"/>
                          </a:solidFill>
                          <a:latin typeface="Lucida Grande"/>
                        </a:defRPr>
                      </a:lvl3pPr>
                      <a:lvl4pPr marL="1371600" algn="l" defTabSz="914400" rtl="0" eaLnBrk="1" latinLnBrk="0" hangingPunct="1">
                        <a:defRPr sz="1800" kern="1200">
                          <a:solidFill>
                            <a:schemeClr val="tx1"/>
                          </a:solidFill>
                          <a:latin typeface="Lucida Grande"/>
                        </a:defRPr>
                      </a:lvl4pPr>
                      <a:lvl5pPr marL="1828800" algn="l" defTabSz="914400" rtl="0" eaLnBrk="1" latinLnBrk="0" hangingPunct="1">
                        <a:defRPr sz="1800" kern="1200">
                          <a:solidFill>
                            <a:schemeClr val="tx1"/>
                          </a:solidFill>
                          <a:latin typeface="Lucida Grande"/>
                        </a:defRPr>
                      </a:lvl5pPr>
                      <a:lvl6pPr marL="2286000" algn="l" defTabSz="914400" rtl="0" eaLnBrk="1" latinLnBrk="0" hangingPunct="1">
                        <a:defRPr sz="1800" kern="1200">
                          <a:solidFill>
                            <a:schemeClr val="tx1"/>
                          </a:solidFill>
                          <a:latin typeface="Lucida Grande"/>
                        </a:defRPr>
                      </a:lvl6pPr>
                      <a:lvl7pPr marL="2743200" algn="l" defTabSz="914400" rtl="0" eaLnBrk="1" latinLnBrk="0" hangingPunct="1">
                        <a:defRPr sz="1800" kern="1200">
                          <a:solidFill>
                            <a:schemeClr val="tx1"/>
                          </a:solidFill>
                          <a:latin typeface="Lucida Grande"/>
                        </a:defRPr>
                      </a:lvl7pPr>
                      <a:lvl8pPr marL="3200400" algn="l" defTabSz="914400" rtl="0" eaLnBrk="1" latinLnBrk="0" hangingPunct="1">
                        <a:defRPr sz="1800" kern="1200">
                          <a:solidFill>
                            <a:schemeClr val="tx1"/>
                          </a:solidFill>
                          <a:latin typeface="Lucida Grande"/>
                        </a:defRPr>
                      </a:lvl8pPr>
                      <a:lvl9pPr marL="3657600" algn="l" defTabSz="914400" rtl="0" eaLnBrk="1" latinLnBrk="0" hangingPunct="1">
                        <a:defRPr sz="1800" kern="1200">
                          <a:solidFill>
                            <a:schemeClr val="tx1"/>
                          </a:solidFill>
                          <a:latin typeface="Lucida Grande"/>
                        </a:defRPr>
                      </a:lvl9pPr>
                    </a:lstStyle>
                    <a:p>
                      <a:pPr algn="ctr"/>
                      <a:endParaRPr lang="en-US" dirty="0"/>
                    </a:p>
                  </a:txBody>
                  <a:tcPr>
                    <a:lnL w="9525" cap="flat" cmpd="sng" algn="ctr">
                      <a:solidFill>
                        <a:srgbClr val="AEB9E0">
                          <a:shade val="95000"/>
                          <a:satMod val="105000"/>
                        </a:srgbClr>
                      </a:solidFill>
                      <a:prstDash val="solid"/>
                    </a:lnL>
                    <a:lnR w="9525" cap="flat" cmpd="sng" algn="ctr">
                      <a:solidFill>
                        <a:srgbClr val="AEB9E0">
                          <a:shade val="95000"/>
                          <a:satMod val="105000"/>
                        </a:srgbClr>
                      </a:solidFill>
                      <a:prstDash val="solid"/>
                    </a:lnR>
                    <a:lnT w="9525" cap="flat" cmpd="sng" algn="ctr">
                      <a:solidFill>
                        <a:srgbClr val="AEB9E0">
                          <a:shade val="95000"/>
                          <a:satMod val="105000"/>
                        </a:srgbClr>
                      </a:solidFill>
                      <a:prstDash val="solid"/>
                    </a:lnT>
                    <a:lnB w="9525" cap="flat" cmpd="sng" algn="ctr">
                      <a:solidFill>
                        <a:srgbClr val="AEB9E0">
                          <a:shade val="95000"/>
                          <a:satMod val="105000"/>
                        </a:srgbClr>
                      </a:solidFill>
                      <a:prstDash val="solid"/>
                    </a:lnB>
                    <a:lnTlToBr w="12700" cmpd="sng">
                      <a:noFill/>
                      <a:prstDash val="solid"/>
                    </a:lnTlToBr>
                    <a:lnBlToTr w="12700" cmpd="sng">
                      <a:noFill/>
                      <a:prstDash val="solid"/>
                    </a:lnBlToTr>
                    <a:noFill/>
                  </a:tcPr>
                </a:tc>
                <a:extLst>
                  <a:ext uri="{0D108BD9-81ED-4DB2-BD59-A6C34878D82A}">
                    <a16:rowId xmlns:a16="http://schemas.microsoft.com/office/drawing/2014/main" val="10001"/>
                  </a:ext>
                </a:extLst>
              </a:tr>
            </a:tbl>
          </a:graphicData>
        </a:graphic>
      </p:graphicFrame>
      <p:sp>
        <p:nvSpPr>
          <p:cNvPr id="84" name="1">
            <a:extLst>
              <a:ext uri="{FF2B5EF4-FFF2-40B4-BE49-F238E27FC236}">
                <a16:creationId xmlns:a16="http://schemas.microsoft.com/office/drawing/2014/main" id="{08CABDE6-FFDD-4C04-A7B9-E828528542BB}"/>
              </a:ext>
            </a:extLst>
          </p:cNvPr>
          <p:cNvSpPr/>
          <p:nvPr/>
        </p:nvSpPr>
        <p:spPr bwMode="auto">
          <a:xfrm>
            <a:off x="3066309" y="1668059"/>
            <a:ext cx="1842407" cy="1279071"/>
          </a:xfrm>
          <a:custGeom>
            <a:avLst/>
            <a:gdLst>
              <a:gd name="connsiteX0" fmla="*/ 0 w 1842407"/>
              <a:gd name="connsiteY0" fmla="*/ 0 h 1279071"/>
              <a:gd name="connsiteX1" fmla="*/ 130628 w 1842407"/>
              <a:gd name="connsiteY1" fmla="*/ 8164 h 1279071"/>
              <a:gd name="connsiteX2" fmla="*/ 228600 w 1842407"/>
              <a:gd name="connsiteY2" fmla="*/ 16328 h 1279071"/>
              <a:gd name="connsiteX3" fmla="*/ 318407 w 1842407"/>
              <a:gd name="connsiteY3" fmla="*/ 27214 h 1279071"/>
              <a:gd name="connsiteX4" fmla="*/ 416378 w 1842407"/>
              <a:gd name="connsiteY4" fmla="*/ 43543 h 1279071"/>
              <a:gd name="connsiteX5" fmla="*/ 519793 w 1842407"/>
              <a:gd name="connsiteY5" fmla="*/ 68035 h 1279071"/>
              <a:gd name="connsiteX6" fmla="*/ 601436 w 1842407"/>
              <a:gd name="connsiteY6" fmla="*/ 92528 h 1279071"/>
              <a:gd name="connsiteX7" fmla="*/ 707571 w 1842407"/>
              <a:gd name="connsiteY7" fmla="*/ 130628 h 1279071"/>
              <a:gd name="connsiteX8" fmla="*/ 805543 w 1842407"/>
              <a:gd name="connsiteY8" fmla="*/ 171450 h 1279071"/>
              <a:gd name="connsiteX9" fmla="*/ 887186 w 1842407"/>
              <a:gd name="connsiteY9" fmla="*/ 209550 h 1279071"/>
              <a:gd name="connsiteX10" fmla="*/ 985157 w 1842407"/>
              <a:gd name="connsiteY10" fmla="*/ 263978 h 1279071"/>
              <a:gd name="connsiteX11" fmla="*/ 1080407 w 1842407"/>
              <a:gd name="connsiteY11" fmla="*/ 321128 h 1279071"/>
              <a:gd name="connsiteX12" fmla="*/ 1205593 w 1842407"/>
              <a:gd name="connsiteY12" fmla="*/ 413657 h 1279071"/>
              <a:gd name="connsiteX13" fmla="*/ 1319893 w 1842407"/>
              <a:gd name="connsiteY13" fmla="*/ 506185 h 1279071"/>
              <a:gd name="connsiteX14" fmla="*/ 1434193 w 1842407"/>
              <a:gd name="connsiteY14" fmla="*/ 617764 h 1279071"/>
              <a:gd name="connsiteX15" fmla="*/ 1551214 w 1842407"/>
              <a:gd name="connsiteY15" fmla="*/ 759278 h 1279071"/>
              <a:gd name="connsiteX16" fmla="*/ 1632857 w 1842407"/>
              <a:gd name="connsiteY16" fmla="*/ 868135 h 1279071"/>
              <a:gd name="connsiteX17" fmla="*/ 1725386 w 1842407"/>
              <a:gd name="connsiteY17" fmla="*/ 1020535 h 1279071"/>
              <a:gd name="connsiteX18" fmla="*/ 1787978 w 1842407"/>
              <a:gd name="connsiteY18" fmla="*/ 1148443 h 1279071"/>
              <a:gd name="connsiteX19" fmla="*/ 1842407 w 1842407"/>
              <a:gd name="connsiteY19" fmla="*/ 1279071 h 1279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42407" h="1279071">
                <a:moveTo>
                  <a:pt x="0" y="0"/>
                </a:moveTo>
                <a:lnTo>
                  <a:pt x="130628" y="8164"/>
                </a:lnTo>
                <a:cubicBezTo>
                  <a:pt x="168728" y="10885"/>
                  <a:pt x="197304" y="13153"/>
                  <a:pt x="228600" y="16328"/>
                </a:cubicBezTo>
                <a:cubicBezTo>
                  <a:pt x="259896" y="19503"/>
                  <a:pt x="287111" y="22678"/>
                  <a:pt x="318407" y="27214"/>
                </a:cubicBezTo>
                <a:cubicBezTo>
                  <a:pt x="349703" y="31750"/>
                  <a:pt x="382814" y="36740"/>
                  <a:pt x="416378" y="43543"/>
                </a:cubicBezTo>
                <a:cubicBezTo>
                  <a:pt x="449942" y="50346"/>
                  <a:pt x="488950" y="59871"/>
                  <a:pt x="519793" y="68035"/>
                </a:cubicBezTo>
                <a:cubicBezTo>
                  <a:pt x="550636" y="76199"/>
                  <a:pt x="570140" y="82096"/>
                  <a:pt x="601436" y="92528"/>
                </a:cubicBezTo>
                <a:cubicBezTo>
                  <a:pt x="632732" y="102960"/>
                  <a:pt x="673553" y="117474"/>
                  <a:pt x="707571" y="130628"/>
                </a:cubicBezTo>
                <a:cubicBezTo>
                  <a:pt x="741589" y="143782"/>
                  <a:pt x="775607" y="158296"/>
                  <a:pt x="805543" y="171450"/>
                </a:cubicBezTo>
                <a:cubicBezTo>
                  <a:pt x="835479" y="184604"/>
                  <a:pt x="857250" y="194129"/>
                  <a:pt x="887186" y="209550"/>
                </a:cubicBezTo>
                <a:cubicBezTo>
                  <a:pt x="917122" y="224971"/>
                  <a:pt x="952954" y="245382"/>
                  <a:pt x="985157" y="263978"/>
                </a:cubicBezTo>
                <a:cubicBezTo>
                  <a:pt x="1017361" y="282574"/>
                  <a:pt x="1043668" y="296182"/>
                  <a:pt x="1080407" y="321128"/>
                </a:cubicBezTo>
                <a:cubicBezTo>
                  <a:pt x="1117146" y="346074"/>
                  <a:pt x="1165679" y="382814"/>
                  <a:pt x="1205593" y="413657"/>
                </a:cubicBezTo>
                <a:cubicBezTo>
                  <a:pt x="1245507" y="444500"/>
                  <a:pt x="1281793" y="472167"/>
                  <a:pt x="1319893" y="506185"/>
                </a:cubicBezTo>
                <a:cubicBezTo>
                  <a:pt x="1357993" y="540203"/>
                  <a:pt x="1395640" y="575582"/>
                  <a:pt x="1434193" y="617764"/>
                </a:cubicBezTo>
                <a:cubicBezTo>
                  <a:pt x="1472746" y="659946"/>
                  <a:pt x="1518103" y="717550"/>
                  <a:pt x="1551214" y="759278"/>
                </a:cubicBezTo>
                <a:cubicBezTo>
                  <a:pt x="1584325" y="801006"/>
                  <a:pt x="1603828" y="824592"/>
                  <a:pt x="1632857" y="868135"/>
                </a:cubicBezTo>
                <a:cubicBezTo>
                  <a:pt x="1661886" y="911678"/>
                  <a:pt x="1699533" y="973817"/>
                  <a:pt x="1725386" y="1020535"/>
                </a:cubicBezTo>
                <a:cubicBezTo>
                  <a:pt x="1751239" y="1067253"/>
                  <a:pt x="1768474" y="1105354"/>
                  <a:pt x="1787978" y="1148443"/>
                </a:cubicBezTo>
                <a:cubicBezTo>
                  <a:pt x="1807482" y="1191532"/>
                  <a:pt x="1829253" y="1268185"/>
                  <a:pt x="1842407" y="1279071"/>
                </a:cubicBezTo>
              </a:path>
            </a:pathLst>
          </a:custGeom>
          <a:noFill/>
          <a:ln w="38100" cap="flat" cmpd="sng" algn="ctr">
            <a:solidFill>
              <a:srgbClr val="3568C7"/>
            </a:solidFill>
            <a:prstDash val="solid"/>
            <a:headEnd type="none" w="med" len="med"/>
            <a:tailEnd type="triangl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dirty="0">
              <a:ln>
                <a:noFill/>
              </a:ln>
              <a:solidFill>
                <a:srgbClr val="000000"/>
              </a:solidFill>
              <a:effectLst/>
              <a:uLnTx/>
              <a:uFillTx/>
              <a:latin typeface="Times" charset="0"/>
              <a:ea typeface="+mn-ea"/>
              <a:cs typeface="+mn-cs"/>
            </a:endParaRPr>
          </a:p>
        </p:txBody>
      </p:sp>
      <p:sp>
        <p:nvSpPr>
          <p:cNvPr id="85" name="2">
            <a:extLst>
              <a:ext uri="{FF2B5EF4-FFF2-40B4-BE49-F238E27FC236}">
                <a16:creationId xmlns:a16="http://schemas.microsoft.com/office/drawing/2014/main" id="{913E7054-AA79-4777-995D-D38F5419A93D}"/>
              </a:ext>
            </a:extLst>
          </p:cNvPr>
          <p:cNvSpPr/>
          <p:nvPr/>
        </p:nvSpPr>
        <p:spPr bwMode="auto">
          <a:xfrm rot="4382152">
            <a:off x="3724271" y="3492694"/>
            <a:ext cx="1842407" cy="1279071"/>
          </a:xfrm>
          <a:custGeom>
            <a:avLst/>
            <a:gdLst>
              <a:gd name="connsiteX0" fmla="*/ 0 w 1842407"/>
              <a:gd name="connsiteY0" fmla="*/ 0 h 1279071"/>
              <a:gd name="connsiteX1" fmla="*/ 130628 w 1842407"/>
              <a:gd name="connsiteY1" fmla="*/ 8164 h 1279071"/>
              <a:gd name="connsiteX2" fmla="*/ 228600 w 1842407"/>
              <a:gd name="connsiteY2" fmla="*/ 16328 h 1279071"/>
              <a:gd name="connsiteX3" fmla="*/ 318407 w 1842407"/>
              <a:gd name="connsiteY3" fmla="*/ 27214 h 1279071"/>
              <a:gd name="connsiteX4" fmla="*/ 416378 w 1842407"/>
              <a:gd name="connsiteY4" fmla="*/ 43543 h 1279071"/>
              <a:gd name="connsiteX5" fmla="*/ 519793 w 1842407"/>
              <a:gd name="connsiteY5" fmla="*/ 68035 h 1279071"/>
              <a:gd name="connsiteX6" fmla="*/ 601436 w 1842407"/>
              <a:gd name="connsiteY6" fmla="*/ 92528 h 1279071"/>
              <a:gd name="connsiteX7" fmla="*/ 707571 w 1842407"/>
              <a:gd name="connsiteY7" fmla="*/ 130628 h 1279071"/>
              <a:gd name="connsiteX8" fmla="*/ 805543 w 1842407"/>
              <a:gd name="connsiteY8" fmla="*/ 171450 h 1279071"/>
              <a:gd name="connsiteX9" fmla="*/ 887186 w 1842407"/>
              <a:gd name="connsiteY9" fmla="*/ 209550 h 1279071"/>
              <a:gd name="connsiteX10" fmla="*/ 985157 w 1842407"/>
              <a:gd name="connsiteY10" fmla="*/ 263978 h 1279071"/>
              <a:gd name="connsiteX11" fmla="*/ 1080407 w 1842407"/>
              <a:gd name="connsiteY11" fmla="*/ 321128 h 1279071"/>
              <a:gd name="connsiteX12" fmla="*/ 1205593 w 1842407"/>
              <a:gd name="connsiteY12" fmla="*/ 413657 h 1279071"/>
              <a:gd name="connsiteX13" fmla="*/ 1319893 w 1842407"/>
              <a:gd name="connsiteY13" fmla="*/ 506185 h 1279071"/>
              <a:gd name="connsiteX14" fmla="*/ 1434193 w 1842407"/>
              <a:gd name="connsiteY14" fmla="*/ 617764 h 1279071"/>
              <a:gd name="connsiteX15" fmla="*/ 1551214 w 1842407"/>
              <a:gd name="connsiteY15" fmla="*/ 759278 h 1279071"/>
              <a:gd name="connsiteX16" fmla="*/ 1632857 w 1842407"/>
              <a:gd name="connsiteY16" fmla="*/ 868135 h 1279071"/>
              <a:gd name="connsiteX17" fmla="*/ 1725386 w 1842407"/>
              <a:gd name="connsiteY17" fmla="*/ 1020535 h 1279071"/>
              <a:gd name="connsiteX18" fmla="*/ 1787978 w 1842407"/>
              <a:gd name="connsiteY18" fmla="*/ 1148443 h 1279071"/>
              <a:gd name="connsiteX19" fmla="*/ 1842407 w 1842407"/>
              <a:gd name="connsiteY19" fmla="*/ 1279071 h 1279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42407" h="1279071">
                <a:moveTo>
                  <a:pt x="0" y="0"/>
                </a:moveTo>
                <a:lnTo>
                  <a:pt x="130628" y="8164"/>
                </a:lnTo>
                <a:cubicBezTo>
                  <a:pt x="168728" y="10885"/>
                  <a:pt x="197304" y="13153"/>
                  <a:pt x="228600" y="16328"/>
                </a:cubicBezTo>
                <a:cubicBezTo>
                  <a:pt x="259896" y="19503"/>
                  <a:pt x="287111" y="22678"/>
                  <a:pt x="318407" y="27214"/>
                </a:cubicBezTo>
                <a:cubicBezTo>
                  <a:pt x="349703" y="31750"/>
                  <a:pt x="382814" y="36740"/>
                  <a:pt x="416378" y="43543"/>
                </a:cubicBezTo>
                <a:cubicBezTo>
                  <a:pt x="449942" y="50346"/>
                  <a:pt x="488950" y="59871"/>
                  <a:pt x="519793" y="68035"/>
                </a:cubicBezTo>
                <a:cubicBezTo>
                  <a:pt x="550636" y="76199"/>
                  <a:pt x="570140" y="82096"/>
                  <a:pt x="601436" y="92528"/>
                </a:cubicBezTo>
                <a:cubicBezTo>
                  <a:pt x="632732" y="102960"/>
                  <a:pt x="673553" y="117474"/>
                  <a:pt x="707571" y="130628"/>
                </a:cubicBezTo>
                <a:cubicBezTo>
                  <a:pt x="741589" y="143782"/>
                  <a:pt x="775607" y="158296"/>
                  <a:pt x="805543" y="171450"/>
                </a:cubicBezTo>
                <a:cubicBezTo>
                  <a:pt x="835479" y="184604"/>
                  <a:pt x="857250" y="194129"/>
                  <a:pt x="887186" y="209550"/>
                </a:cubicBezTo>
                <a:cubicBezTo>
                  <a:pt x="917122" y="224971"/>
                  <a:pt x="952954" y="245382"/>
                  <a:pt x="985157" y="263978"/>
                </a:cubicBezTo>
                <a:cubicBezTo>
                  <a:pt x="1017361" y="282574"/>
                  <a:pt x="1043668" y="296182"/>
                  <a:pt x="1080407" y="321128"/>
                </a:cubicBezTo>
                <a:cubicBezTo>
                  <a:pt x="1117146" y="346074"/>
                  <a:pt x="1165679" y="382814"/>
                  <a:pt x="1205593" y="413657"/>
                </a:cubicBezTo>
                <a:cubicBezTo>
                  <a:pt x="1245507" y="444500"/>
                  <a:pt x="1281793" y="472167"/>
                  <a:pt x="1319893" y="506185"/>
                </a:cubicBezTo>
                <a:cubicBezTo>
                  <a:pt x="1357993" y="540203"/>
                  <a:pt x="1395640" y="575582"/>
                  <a:pt x="1434193" y="617764"/>
                </a:cubicBezTo>
                <a:cubicBezTo>
                  <a:pt x="1472746" y="659946"/>
                  <a:pt x="1518103" y="717550"/>
                  <a:pt x="1551214" y="759278"/>
                </a:cubicBezTo>
                <a:cubicBezTo>
                  <a:pt x="1584325" y="801006"/>
                  <a:pt x="1603828" y="824592"/>
                  <a:pt x="1632857" y="868135"/>
                </a:cubicBezTo>
                <a:cubicBezTo>
                  <a:pt x="1661886" y="911678"/>
                  <a:pt x="1699533" y="973817"/>
                  <a:pt x="1725386" y="1020535"/>
                </a:cubicBezTo>
                <a:cubicBezTo>
                  <a:pt x="1751239" y="1067253"/>
                  <a:pt x="1768474" y="1105354"/>
                  <a:pt x="1787978" y="1148443"/>
                </a:cubicBezTo>
                <a:cubicBezTo>
                  <a:pt x="1807482" y="1191532"/>
                  <a:pt x="1829253" y="1268185"/>
                  <a:pt x="1842407" y="1279071"/>
                </a:cubicBezTo>
              </a:path>
            </a:pathLst>
          </a:custGeom>
          <a:noFill/>
          <a:ln w="38100" cap="flat" cmpd="sng" algn="ctr">
            <a:solidFill>
              <a:srgbClr val="3568C7"/>
            </a:solidFill>
            <a:prstDash val="solid"/>
            <a:headEnd type="none" w="med" len="med"/>
            <a:tailEnd type="triangl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charset="0"/>
              <a:ea typeface="+mn-ea"/>
              <a:cs typeface="+mn-cs"/>
            </a:endParaRPr>
          </a:p>
        </p:txBody>
      </p:sp>
      <p:sp>
        <p:nvSpPr>
          <p:cNvPr id="86" name="3">
            <a:extLst>
              <a:ext uri="{FF2B5EF4-FFF2-40B4-BE49-F238E27FC236}">
                <a16:creationId xmlns:a16="http://schemas.microsoft.com/office/drawing/2014/main" id="{69C4ACA9-109A-4FE5-B42D-DD2B43B1B9F3}"/>
              </a:ext>
            </a:extLst>
          </p:cNvPr>
          <p:cNvSpPr/>
          <p:nvPr/>
        </p:nvSpPr>
        <p:spPr bwMode="auto">
          <a:xfrm rot="8548553">
            <a:off x="2130762" y="4682871"/>
            <a:ext cx="1842407" cy="1279071"/>
          </a:xfrm>
          <a:custGeom>
            <a:avLst/>
            <a:gdLst>
              <a:gd name="connsiteX0" fmla="*/ 0 w 1842407"/>
              <a:gd name="connsiteY0" fmla="*/ 0 h 1279071"/>
              <a:gd name="connsiteX1" fmla="*/ 130628 w 1842407"/>
              <a:gd name="connsiteY1" fmla="*/ 8164 h 1279071"/>
              <a:gd name="connsiteX2" fmla="*/ 228600 w 1842407"/>
              <a:gd name="connsiteY2" fmla="*/ 16328 h 1279071"/>
              <a:gd name="connsiteX3" fmla="*/ 318407 w 1842407"/>
              <a:gd name="connsiteY3" fmla="*/ 27214 h 1279071"/>
              <a:gd name="connsiteX4" fmla="*/ 416378 w 1842407"/>
              <a:gd name="connsiteY4" fmla="*/ 43543 h 1279071"/>
              <a:gd name="connsiteX5" fmla="*/ 519793 w 1842407"/>
              <a:gd name="connsiteY5" fmla="*/ 68035 h 1279071"/>
              <a:gd name="connsiteX6" fmla="*/ 601436 w 1842407"/>
              <a:gd name="connsiteY6" fmla="*/ 92528 h 1279071"/>
              <a:gd name="connsiteX7" fmla="*/ 707571 w 1842407"/>
              <a:gd name="connsiteY7" fmla="*/ 130628 h 1279071"/>
              <a:gd name="connsiteX8" fmla="*/ 805543 w 1842407"/>
              <a:gd name="connsiteY8" fmla="*/ 171450 h 1279071"/>
              <a:gd name="connsiteX9" fmla="*/ 887186 w 1842407"/>
              <a:gd name="connsiteY9" fmla="*/ 209550 h 1279071"/>
              <a:gd name="connsiteX10" fmla="*/ 985157 w 1842407"/>
              <a:gd name="connsiteY10" fmla="*/ 263978 h 1279071"/>
              <a:gd name="connsiteX11" fmla="*/ 1080407 w 1842407"/>
              <a:gd name="connsiteY11" fmla="*/ 321128 h 1279071"/>
              <a:gd name="connsiteX12" fmla="*/ 1205593 w 1842407"/>
              <a:gd name="connsiteY12" fmla="*/ 413657 h 1279071"/>
              <a:gd name="connsiteX13" fmla="*/ 1319893 w 1842407"/>
              <a:gd name="connsiteY13" fmla="*/ 506185 h 1279071"/>
              <a:gd name="connsiteX14" fmla="*/ 1434193 w 1842407"/>
              <a:gd name="connsiteY14" fmla="*/ 617764 h 1279071"/>
              <a:gd name="connsiteX15" fmla="*/ 1551214 w 1842407"/>
              <a:gd name="connsiteY15" fmla="*/ 759278 h 1279071"/>
              <a:gd name="connsiteX16" fmla="*/ 1632857 w 1842407"/>
              <a:gd name="connsiteY16" fmla="*/ 868135 h 1279071"/>
              <a:gd name="connsiteX17" fmla="*/ 1725386 w 1842407"/>
              <a:gd name="connsiteY17" fmla="*/ 1020535 h 1279071"/>
              <a:gd name="connsiteX18" fmla="*/ 1787978 w 1842407"/>
              <a:gd name="connsiteY18" fmla="*/ 1148443 h 1279071"/>
              <a:gd name="connsiteX19" fmla="*/ 1842407 w 1842407"/>
              <a:gd name="connsiteY19" fmla="*/ 1279071 h 1279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42407" h="1279071">
                <a:moveTo>
                  <a:pt x="0" y="0"/>
                </a:moveTo>
                <a:lnTo>
                  <a:pt x="130628" y="8164"/>
                </a:lnTo>
                <a:cubicBezTo>
                  <a:pt x="168728" y="10885"/>
                  <a:pt x="197304" y="13153"/>
                  <a:pt x="228600" y="16328"/>
                </a:cubicBezTo>
                <a:cubicBezTo>
                  <a:pt x="259896" y="19503"/>
                  <a:pt x="287111" y="22678"/>
                  <a:pt x="318407" y="27214"/>
                </a:cubicBezTo>
                <a:cubicBezTo>
                  <a:pt x="349703" y="31750"/>
                  <a:pt x="382814" y="36740"/>
                  <a:pt x="416378" y="43543"/>
                </a:cubicBezTo>
                <a:cubicBezTo>
                  <a:pt x="449942" y="50346"/>
                  <a:pt x="488950" y="59871"/>
                  <a:pt x="519793" y="68035"/>
                </a:cubicBezTo>
                <a:cubicBezTo>
                  <a:pt x="550636" y="76199"/>
                  <a:pt x="570140" y="82096"/>
                  <a:pt x="601436" y="92528"/>
                </a:cubicBezTo>
                <a:cubicBezTo>
                  <a:pt x="632732" y="102960"/>
                  <a:pt x="673553" y="117474"/>
                  <a:pt x="707571" y="130628"/>
                </a:cubicBezTo>
                <a:cubicBezTo>
                  <a:pt x="741589" y="143782"/>
                  <a:pt x="775607" y="158296"/>
                  <a:pt x="805543" y="171450"/>
                </a:cubicBezTo>
                <a:cubicBezTo>
                  <a:pt x="835479" y="184604"/>
                  <a:pt x="857250" y="194129"/>
                  <a:pt x="887186" y="209550"/>
                </a:cubicBezTo>
                <a:cubicBezTo>
                  <a:pt x="917122" y="224971"/>
                  <a:pt x="952954" y="245382"/>
                  <a:pt x="985157" y="263978"/>
                </a:cubicBezTo>
                <a:cubicBezTo>
                  <a:pt x="1017361" y="282574"/>
                  <a:pt x="1043668" y="296182"/>
                  <a:pt x="1080407" y="321128"/>
                </a:cubicBezTo>
                <a:cubicBezTo>
                  <a:pt x="1117146" y="346074"/>
                  <a:pt x="1165679" y="382814"/>
                  <a:pt x="1205593" y="413657"/>
                </a:cubicBezTo>
                <a:cubicBezTo>
                  <a:pt x="1245507" y="444500"/>
                  <a:pt x="1281793" y="472167"/>
                  <a:pt x="1319893" y="506185"/>
                </a:cubicBezTo>
                <a:cubicBezTo>
                  <a:pt x="1357993" y="540203"/>
                  <a:pt x="1395640" y="575582"/>
                  <a:pt x="1434193" y="617764"/>
                </a:cubicBezTo>
                <a:cubicBezTo>
                  <a:pt x="1472746" y="659946"/>
                  <a:pt x="1518103" y="717550"/>
                  <a:pt x="1551214" y="759278"/>
                </a:cubicBezTo>
                <a:cubicBezTo>
                  <a:pt x="1584325" y="801006"/>
                  <a:pt x="1603828" y="824592"/>
                  <a:pt x="1632857" y="868135"/>
                </a:cubicBezTo>
                <a:cubicBezTo>
                  <a:pt x="1661886" y="911678"/>
                  <a:pt x="1699533" y="973817"/>
                  <a:pt x="1725386" y="1020535"/>
                </a:cubicBezTo>
                <a:cubicBezTo>
                  <a:pt x="1751239" y="1067253"/>
                  <a:pt x="1768474" y="1105354"/>
                  <a:pt x="1787978" y="1148443"/>
                </a:cubicBezTo>
                <a:cubicBezTo>
                  <a:pt x="1807482" y="1191532"/>
                  <a:pt x="1829253" y="1268185"/>
                  <a:pt x="1842407" y="1279071"/>
                </a:cubicBezTo>
              </a:path>
            </a:pathLst>
          </a:custGeom>
          <a:noFill/>
          <a:ln w="38100" cap="flat" cmpd="sng" algn="ctr">
            <a:solidFill>
              <a:srgbClr val="3568C7"/>
            </a:solidFill>
            <a:prstDash val="solid"/>
            <a:headEnd type="none" w="med" len="med"/>
            <a:tailEnd type="triangl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charset="0"/>
              <a:ea typeface="+mn-ea"/>
              <a:cs typeface="+mn-cs"/>
            </a:endParaRPr>
          </a:p>
        </p:txBody>
      </p:sp>
      <p:sp>
        <p:nvSpPr>
          <p:cNvPr id="87" name="4">
            <a:extLst>
              <a:ext uri="{FF2B5EF4-FFF2-40B4-BE49-F238E27FC236}">
                <a16:creationId xmlns:a16="http://schemas.microsoft.com/office/drawing/2014/main" id="{E98AD51E-14A9-4F20-A6E0-009DDFDE9C75}"/>
              </a:ext>
            </a:extLst>
          </p:cNvPr>
          <p:cNvSpPr/>
          <p:nvPr/>
        </p:nvSpPr>
        <p:spPr bwMode="auto">
          <a:xfrm rot="13040279">
            <a:off x="513432" y="3614556"/>
            <a:ext cx="1842407" cy="1279071"/>
          </a:xfrm>
          <a:custGeom>
            <a:avLst/>
            <a:gdLst>
              <a:gd name="connsiteX0" fmla="*/ 0 w 1842407"/>
              <a:gd name="connsiteY0" fmla="*/ 0 h 1279071"/>
              <a:gd name="connsiteX1" fmla="*/ 130628 w 1842407"/>
              <a:gd name="connsiteY1" fmla="*/ 8164 h 1279071"/>
              <a:gd name="connsiteX2" fmla="*/ 228600 w 1842407"/>
              <a:gd name="connsiteY2" fmla="*/ 16328 h 1279071"/>
              <a:gd name="connsiteX3" fmla="*/ 318407 w 1842407"/>
              <a:gd name="connsiteY3" fmla="*/ 27214 h 1279071"/>
              <a:gd name="connsiteX4" fmla="*/ 416378 w 1842407"/>
              <a:gd name="connsiteY4" fmla="*/ 43543 h 1279071"/>
              <a:gd name="connsiteX5" fmla="*/ 519793 w 1842407"/>
              <a:gd name="connsiteY5" fmla="*/ 68035 h 1279071"/>
              <a:gd name="connsiteX6" fmla="*/ 601436 w 1842407"/>
              <a:gd name="connsiteY6" fmla="*/ 92528 h 1279071"/>
              <a:gd name="connsiteX7" fmla="*/ 707571 w 1842407"/>
              <a:gd name="connsiteY7" fmla="*/ 130628 h 1279071"/>
              <a:gd name="connsiteX8" fmla="*/ 805543 w 1842407"/>
              <a:gd name="connsiteY8" fmla="*/ 171450 h 1279071"/>
              <a:gd name="connsiteX9" fmla="*/ 887186 w 1842407"/>
              <a:gd name="connsiteY9" fmla="*/ 209550 h 1279071"/>
              <a:gd name="connsiteX10" fmla="*/ 985157 w 1842407"/>
              <a:gd name="connsiteY10" fmla="*/ 263978 h 1279071"/>
              <a:gd name="connsiteX11" fmla="*/ 1080407 w 1842407"/>
              <a:gd name="connsiteY11" fmla="*/ 321128 h 1279071"/>
              <a:gd name="connsiteX12" fmla="*/ 1205593 w 1842407"/>
              <a:gd name="connsiteY12" fmla="*/ 413657 h 1279071"/>
              <a:gd name="connsiteX13" fmla="*/ 1319893 w 1842407"/>
              <a:gd name="connsiteY13" fmla="*/ 506185 h 1279071"/>
              <a:gd name="connsiteX14" fmla="*/ 1434193 w 1842407"/>
              <a:gd name="connsiteY14" fmla="*/ 617764 h 1279071"/>
              <a:gd name="connsiteX15" fmla="*/ 1551214 w 1842407"/>
              <a:gd name="connsiteY15" fmla="*/ 759278 h 1279071"/>
              <a:gd name="connsiteX16" fmla="*/ 1632857 w 1842407"/>
              <a:gd name="connsiteY16" fmla="*/ 868135 h 1279071"/>
              <a:gd name="connsiteX17" fmla="*/ 1725386 w 1842407"/>
              <a:gd name="connsiteY17" fmla="*/ 1020535 h 1279071"/>
              <a:gd name="connsiteX18" fmla="*/ 1787978 w 1842407"/>
              <a:gd name="connsiteY18" fmla="*/ 1148443 h 1279071"/>
              <a:gd name="connsiteX19" fmla="*/ 1842407 w 1842407"/>
              <a:gd name="connsiteY19" fmla="*/ 1279071 h 1279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42407" h="1279071">
                <a:moveTo>
                  <a:pt x="0" y="0"/>
                </a:moveTo>
                <a:lnTo>
                  <a:pt x="130628" y="8164"/>
                </a:lnTo>
                <a:cubicBezTo>
                  <a:pt x="168728" y="10885"/>
                  <a:pt x="197304" y="13153"/>
                  <a:pt x="228600" y="16328"/>
                </a:cubicBezTo>
                <a:cubicBezTo>
                  <a:pt x="259896" y="19503"/>
                  <a:pt x="287111" y="22678"/>
                  <a:pt x="318407" y="27214"/>
                </a:cubicBezTo>
                <a:cubicBezTo>
                  <a:pt x="349703" y="31750"/>
                  <a:pt x="382814" y="36740"/>
                  <a:pt x="416378" y="43543"/>
                </a:cubicBezTo>
                <a:cubicBezTo>
                  <a:pt x="449942" y="50346"/>
                  <a:pt x="488950" y="59871"/>
                  <a:pt x="519793" y="68035"/>
                </a:cubicBezTo>
                <a:cubicBezTo>
                  <a:pt x="550636" y="76199"/>
                  <a:pt x="570140" y="82096"/>
                  <a:pt x="601436" y="92528"/>
                </a:cubicBezTo>
                <a:cubicBezTo>
                  <a:pt x="632732" y="102960"/>
                  <a:pt x="673553" y="117474"/>
                  <a:pt x="707571" y="130628"/>
                </a:cubicBezTo>
                <a:cubicBezTo>
                  <a:pt x="741589" y="143782"/>
                  <a:pt x="775607" y="158296"/>
                  <a:pt x="805543" y="171450"/>
                </a:cubicBezTo>
                <a:cubicBezTo>
                  <a:pt x="835479" y="184604"/>
                  <a:pt x="857250" y="194129"/>
                  <a:pt x="887186" y="209550"/>
                </a:cubicBezTo>
                <a:cubicBezTo>
                  <a:pt x="917122" y="224971"/>
                  <a:pt x="952954" y="245382"/>
                  <a:pt x="985157" y="263978"/>
                </a:cubicBezTo>
                <a:cubicBezTo>
                  <a:pt x="1017361" y="282574"/>
                  <a:pt x="1043668" y="296182"/>
                  <a:pt x="1080407" y="321128"/>
                </a:cubicBezTo>
                <a:cubicBezTo>
                  <a:pt x="1117146" y="346074"/>
                  <a:pt x="1165679" y="382814"/>
                  <a:pt x="1205593" y="413657"/>
                </a:cubicBezTo>
                <a:cubicBezTo>
                  <a:pt x="1245507" y="444500"/>
                  <a:pt x="1281793" y="472167"/>
                  <a:pt x="1319893" y="506185"/>
                </a:cubicBezTo>
                <a:cubicBezTo>
                  <a:pt x="1357993" y="540203"/>
                  <a:pt x="1395640" y="575582"/>
                  <a:pt x="1434193" y="617764"/>
                </a:cubicBezTo>
                <a:cubicBezTo>
                  <a:pt x="1472746" y="659946"/>
                  <a:pt x="1518103" y="717550"/>
                  <a:pt x="1551214" y="759278"/>
                </a:cubicBezTo>
                <a:cubicBezTo>
                  <a:pt x="1584325" y="801006"/>
                  <a:pt x="1603828" y="824592"/>
                  <a:pt x="1632857" y="868135"/>
                </a:cubicBezTo>
                <a:cubicBezTo>
                  <a:pt x="1661886" y="911678"/>
                  <a:pt x="1699533" y="973817"/>
                  <a:pt x="1725386" y="1020535"/>
                </a:cubicBezTo>
                <a:cubicBezTo>
                  <a:pt x="1751239" y="1067253"/>
                  <a:pt x="1768474" y="1105354"/>
                  <a:pt x="1787978" y="1148443"/>
                </a:cubicBezTo>
                <a:cubicBezTo>
                  <a:pt x="1807482" y="1191532"/>
                  <a:pt x="1829253" y="1268185"/>
                  <a:pt x="1842407" y="1279071"/>
                </a:cubicBezTo>
              </a:path>
            </a:pathLst>
          </a:custGeom>
          <a:noFill/>
          <a:ln w="38100" cap="flat" cmpd="sng" algn="ctr">
            <a:solidFill>
              <a:srgbClr val="3568C7"/>
            </a:solidFill>
            <a:prstDash val="solid"/>
            <a:headEnd type="none" w="med" len="med"/>
            <a:tailEnd type="triangl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charset="0"/>
              <a:ea typeface="+mn-ea"/>
              <a:cs typeface="+mn-cs"/>
            </a:endParaRPr>
          </a:p>
        </p:txBody>
      </p:sp>
      <p:sp>
        <p:nvSpPr>
          <p:cNvPr id="88" name="5">
            <a:extLst>
              <a:ext uri="{FF2B5EF4-FFF2-40B4-BE49-F238E27FC236}">
                <a16:creationId xmlns:a16="http://schemas.microsoft.com/office/drawing/2014/main" id="{71B9777D-2BAE-4729-BD9B-C306AD7AA5BB}"/>
              </a:ext>
            </a:extLst>
          </p:cNvPr>
          <p:cNvSpPr/>
          <p:nvPr/>
        </p:nvSpPr>
        <p:spPr bwMode="auto">
          <a:xfrm flipH="1">
            <a:off x="1010619" y="1671100"/>
            <a:ext cx="1842407" cy="1279071"/>
          </a:xfrm>
          <a:custGeom>
            <a:avLst/>
            <a:gdLst>
              <a:gd name="connsiteX0" fmla="*/ 0 w 1842407"/>
              <a:gd name="connsiteY0" fmla="*/ 0 h 1279071"/>
              <a:gd name="connsiteX1" fmla="*/ 130628 w 1842407"/>
              <a:gd name="connsiteY1" fmla="*/ 8164 h 1279071"/>
              <a:gd name="connsiteX2" fmla="*/ 228600 w 1842407"/>
              <a:gd name="connsiteY2" fmla="*/ 16328 h 1279071"/>
              <a:gd name="connsiteX3" fmla="*/ 318407 w 1842407"/>
              <a:gd name="connsiteY3" fmla="*/ 27214 h 1279071"/>
              <a:gd name="connsiteX4" fmla="*/ 416378 w 1842407"/>
              <a:gd name="connsiteY4" fmla="*/ 43543 h 1279071"/>
              <a:gd name="connsiteX5" fmla="*/ 519793 w 1842407"/>
              <a:gd name="connsiteY5" fmla="*/ 68035 h 1279071"/>
              <a:gd name="connsiteX6" fmla="*/ 601436 w 1842407"/>
              <a:gd name="connsiteY6" fmla="*/ 92528 h 1279071"/>
              <a:gd name="connsiteX7" fmla="*/ 707571 w 1842407"/>
              <a:gd name="connsiteY7" fmla="*/ 130628 h 1279071"/>
              <a:gd name="connsiteX8" fmla="*/ 805543 w 1842407"/>
              <a:gd name="connsiteY8" fmla="*/ 171450 h 1279071"/>
              <a:gd name="connsiteX9" fmla="*/ 887186 w 1842407"/>
              <a:gd name="connsiteY9" fmla="*/ 209550 h 1279071"/>
              <a:gd name="connsiteX10" fmla="*/ 985157 w 1842407"/>
              <a:gd name="connsiteY10" fmla="*/ 263978 h 1279071"/>
              <a:gd name="connsiteX11" fmla="*/ 1080407 w 1842407"/>
              <a:gd name="connsiteY11" fmla="*/ 321128 h 1279071"/>
              <a:gd name="connsiteX12" fmla="*/ 1205593 w 1842407"/>
              <a:gd name="connsiteY12" fmla="*/ 413657 h 1279071"/>
              <a:gd name="connsiteX13" fmla="*/ 1319893 w 1842407"/>
              <a:gd name="connsiteY13" fmla="*/ 506185 h 1279071"/>
              <a:gd name="connsiteX14" fmla="*/ 1434193 w 1842407"/>
              <a:gd name="connsiteY14" fmla="*/ 617764 h 1279071"/>
              <a:gd name="connsiteX15" fmla="*/ 1551214 w 1842407"/>
              <a:gd name="connsiteY15" fmla="*/ 759278 h 1279071"/>
              <a:gd name="connsiteX16" fmla="*/ 1632857 w 1842407"/>
              <a:gd name="connsiteY16" fmla="*/ 868135 h 1279071"/>
              <a:gd name="connsiteX17" fmla="*/ 1725386 w 1842407"/>
              <a:gd name="connsiteY17" fmla="*/ 1020535 h 1279071"/>
              <a:gd name="connsiteX18" fmla="*/ 1787978 w 1842407"/>
              <a:gd name="connsiteY18" fmla="*/ 1148443 h 1279071"/>
              <a:gd name="connsiteX19" fmla="*/ 1842407 w 1842407"/>
              <a:gd name="connsiteY19" fmla="*/ 1279071 h 1279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42407" h="1279071">
                <a:moveTo>
                  <a:pt x="0" y="0"/>
                </a:moveTo>
                <a:lnTo>
                  <a:pt x="130628" y="8164"/>
                </a:lnTo>
                <a:cubicBezTo>
                  <a:pt x="168728" y="10885"/>
                  <a:pt x="197304" y="13153"/>
                  <a:pt x="228600" y="16328"/>
                </a:cubicBezTo>
                <a:cubicBezTo>
                  <a:pt x="259896" y="19503"/>
                  <a:pt x="287111" y="22678"/>
                  <a:pt x="318407" y="27214"/>
                </a:cubicBezTo>
                <a:cubicBezTo>
                  <a:pt x="349703" y="31750"/>
                  <a:pt x="382814" y="36740"/>
                  <a:pt x="416378" y="43543"/>
                </a:cubicBezTo>
                <a:cubicBezTo>
                  <a:pt x="449942" y="50346"/>
                  <a:pt x="488950" y="59871"/>
                  <a:pt x="519793" y="68035"/>
                </a:cubicBezTo>
                <a:cubicBezTo>
                  <a:pt x="550636" y="76199"/>
                  <a:pt x="570140" y="82096"/>
                  <a:pt x="601436" y="92528"/>
                </a:cubicBezTo>
                <a:cubicBezTo>
                  <a:pt x="632732" y="102960"/>
                  <a:pt x="673553" y="117474"/>
                  <a:pt x="707571" y="130628"/>
                </a:cubicBezTo>
                <a:cubicBezTo>
                  <a:pt x="741589" y="143782"/>
                  <a:pt x="775607" y="158296"/>
                  <a:pt x="805543" y="171450"/>
                </a:cubicBezTo>
                <a:cubicBezTo>
                  <a:pt x="835479" y="184604"/>
                  <a:pt x="857250" y="194129"/>
                  <a:pt x="887186" y="209550"/>
                </a:cubicBezTo>
                <a:cubicBezTo>
                  <a:pt x="917122" y="224971"/>
                  <a:pt x="952954" y="245382"/>
                  <a:pt x="985157" y="263978"/>
                </a:cubicBezTo>
                <a:cubicBezTo>
                  <a:pt x="1017361" y="282574"/>
                  <a:pt x="1043668" y="296182"/>
                  <a:pt x="1080407" y="321128"/>
                </a:cubicBezTo>
                <a:cubicBezTo>
                  <a:pt x="1117146" y="346074"/>
                  <a:pt x="1165679" y="382814"/>
                  <a:pt x="1205593" y="413657"/>
                </a:cubicBezTo>
                <a:cubicBezTo>
                  <a:pt x="1245507" y="444500"/>
                  <a:pt x="1281793" y="472167"/>
                  <a:pt x="1319893" y="506185"/>
                </a:cubicBezTo>
                <a:cubicBezTo>
                  <a:pt x="1357993" y="540203"/>
                  <a:pt x="1395640" y="575582"/>
                  <a:pt x="1434193" y="617764"/>
                </a:cubicBezTo>
                <a:cubicBezTo>
                  <a:pt x="1472746" y="659946"/>
                  <a:pt x="1518103" y="717550"/>
                  <a:pt x="1551214" y="759278"/>
                </a:cubicBezTo>
                <a:cubicBezTo>
                  <a:pt x="1584325" y="801006"/>
                  <a:pt x="1603828" y="824592"/>
                  <a:pt x="1632857" y="868135"/>
                </a:cubicBezTo>
                <a:cubicBezTo>
                  <a:pt x="1661886" y="911678"/>
                  <a:pt x="1699533" y="973817"/>
                  <a:pt x="1725386" y="1020535"/>
                </a:cubicBezTo>
                <a:cubicBezTo>
                  <a:pt x="1751239" y="1067253"/>
                  <a:pt x="1768474" y="1105354"/>
                  <a:pt x="1787978" y="1148443"/>
                </a:cubicBezTo>
                <a:cubicBezTo>
                  <a:pt x="1807482" y="1191532"/>
                  <a:pt x="1829253" y="1268185"/>
                  <a:pt x="1842407" y="1279071"/>
                </a:cubicBezTo>
              </a:path>
            </a:pathLst>
          </a:custGeom>
          <a:noFill/>
          <a:ln w="38100" cap="flat" cmpd="sng" algn="ctr">
            <a:solidFill>
              <a:srgbClr val="3568C7"/>
            </a:solidFill>
            <a:prstDash val="solid"/>
            <a:headEnd type="triangl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charset="0"/>
              <a:ea typeface="+mn-ea"/>
              <a:cs typeface="+mn-cs"/>
            </a:endParaRPr>
          </a:p>
        </p:txBody>
      </p:sp>
      <p:sp>
        <p:nvSpPr>
          <p:cNvPr id="89" name="5">
            <a:extLst>
              <a:ext uri="{FF2B5EF4-FFF2-40B4-BE49-F238E27FC236}">
                <a16:creationId xmlns:a16="http://schemas.microsoft.com/office/drawing/2014/main" id="{BA6128C5-BB78-407E-97C6-7E1E3E13ADC3}"/>
              </a:ext>
            </a:extLst>
          </p:cNvPr>
          <p:cNvSpPr/>
          <p:nvPr/>
        </p:nvSpPr>
        <p:spPr bwMode="auto">
          <a:xfrm flipH="1">
            <a:off x="1029734" y="1726099"/>
            <a:ext cx="1842407" cy="1279071"/>
          </a:xfrm>
          <a:custGeom>
            <a:avLst/>
            <a:gdLst>
              <a:gd name="connsiteX0" fmla="*/ 0 w 1842407"/>
              <a:gd name="connsiteY0" fmla="*/ 0 h 1279071"/>
              <a:gd name="connsiteX1" fmla="*/ 130628 w 1842407"/>
              <a:gd name="connsiteY1" fmla="*/ 8164 h 1279071"/>
              <a:gd name="connsiteX2" fmla="*/ 228600 w 1842407"/>
              <a:gd name="connsiteY2" fmla="*/ 16328 h 1279071"/>
              <a:gd name="connsiteX3" fmla="*/ 318407 w 1842407"/>
              <a:gd name="connsiteY3" fmla="*/ 27214 h 1279071"/>
              <a:gd name="connsiteX4" fmla="*/ 416378 w 1842407"/>
              <a:gd name="connsiteY4" fmla="*/ 43543 h 1279071"/>
              <a:gd name="connsiteX5" fmla="*/ 519793 w 1842407"/>
              <a:gd name="connsiteY5" fmla="*/ 68035 h 1279071"/>
              <a:gd name="connsiteX6" fmla="*/ 601436 w 1842407"/>
              <a:gd name="connsiteY6" fmla="*/ 92528 h 1279071"/>
              <a:gd name="connsiteX7" fmla="*/ 707571 w 1842407"/>
              <a:gd name="connsiteY7" fmla="*/ 130628 h 1279071"/>
              <a:gd name="connsiteX8" fmla="*/ 805543 w 1842407"/>
              <a:gd name="connsiteY8" fmla="*/ 171450 h 1279071"/>
              <a:gd name="connsiteX9" fmla="*/ 887186 w 1842407"/>
              <a:gd name="connsiteY9" fmla="*/ 209550 h 1279071"/>
              <a:gd name="connsiteX10" fmla="*/ 985157 w 1842407"/>
              <a:gd name="connsiteY10" fmla="*/ 263978 h 1279071"/>
              <a:gd name="connsiteX11" fmla="*/ 1080407 w 1842407"/>
              <a:gd name="connsiteY11" fmla="*/ 321128 h 1279071"/>
              <a:gd name="connsiteX12" fmla="*/ 1205593 w 1842407"/>
              <a:gd name="connsiteY12" fmla="*/ 413657 h 1279071"/>
              <a:gd name="connsiteX13" fmla="*/ 1319893 w 1842407"/>
              <a:gd name="connsiteY13" fmla="*/ 506185 h 1279071"/>
              <a:gd name="connsiteX14" fmla="*/ 1434193 w 1842407"/>
              <a:gd name="connsiteY14" fmla="*/ 617764 h 1279071"/>
              <a:gd name="connsiteX15" fmla="*/ 1551214 w 1842407"/>
              <a:gd name="connsiteY15" fmla="*/ 759278 h 1279071"/>
              <a:gd name="connsiteX16" fmla="*/ 1632857 w 1842407"/>
              <a:gd name="connsiteY16" fmla="*/ 868135 h 1279071"/>
              <a:gd name="connsiteX17" fmla="*/ 1725386 w 1842407"/>
              <a:gd name="connsiteY17" fmla="*/ 1020535 h 1279071"/>
              <a:gd name="connsiteX18" fmla="*/ 1787978 w 1842407"/>
              <a:gd name="connsiteY18" fmla="*/ 1148443 h 1279071"/>
              <a:gd name="connsiteX19" fmla="*/ 1842407 w 1842407"/>
              <a:gd name="connsiteY19" fmla="*/ 1279071 h 12790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1842407" h="1279071">
                <a:moveTo>
                  <a:pt x="0" y="0"/>
                </a:moveTo>
                <a:lnTo>
                  <a:pt x="130628" y="8164"/>
                </a:lnTo>
                <a:cubicBezTo>
                  <a:pt x="168728" y="10885"/>
                  <a:pt x="197304" y="13153"/>
                  <a:pt x="228600" y="16328"/>
                </a:cubicBezTo>
                <a:cubicBezTo>
                  <a:pt x="259896" y="19503"/>
                  <a:pt x="287111" y="22678"/>
                  <a:pt x="318407" y="27214"/>
                </a:cubicBezTo>
                <a:cubicBezTo>
                  <a:pt x="349703" y="31750"/>
                  <a:pt x="382814" y="36740"/>
                  <a:pt x="416378" y="43543"/>
                </a:cubicBezTo>
                <a:cubicBezTo>
                  <a:pt x="449942" y="50346"/>
                  <a:pt x="488950" y="59871"/>
                  <a:pt x="519793" y="68035"/>
                </a:cubicBezTo>
                <a:cubicBezTo>
                  <a:pt x="550636" y="76199"/>
                  <a:pt x="570140" y="82096"/>
                  <a:pt x="601436" y="92528"/>
                </a:cubicBezTo>
                <a:cubicBezTo>
                  <a:pt x="632732" y="102960"/>
                  <a:pt x="673553" y="117474"/>
                  <a:pt x="707571" y="130628"/>
                </a:cubicBezTo>
                <a:cubicBezTo>
                  <a:pt x="741589" y="143782"/>
                  <a:pt x="775607" y="158296"/>
                  <a:pt x="805543" y="171450"/>
                </a:cubicBezTo>
                <a:cubicBezTo>
                  <a:pt x="835479" y="184604"/>
                  <a:pt x="857250" y="194129"/>
                  <a:pt x="887186" y="209550"/>
                </a:cubicBezTo>
                <a:cubicBezTo>
                  <a:pt x="917122" y="224971"/>
                  <a:pt x="952954" y="245382"/>
                  <a:pt x="985157" y="263978"/>
                </a:cubicBezTo>
                <a:cubicBezTo>
                  <a:pt x="1017361" y="282574"/>
                  <a:pt x="1043668" y="296182"/>
                  <a:pt x="1080407" y="321128"/>
                </a:cubicBezTo>
                <a:cubicBezTo>
                  <a:pt x="1117146" y="346074"/>
                  <a:pt x="1165679" y="382814"/>
                  <a:pt x="1205593" y="413657"/>
                </a:cubicBezTo>
                <a:cubicBezTo>
                  <a:pt x="1245507" y="444500"/>
                  <a:pt x="1281793" y="472167"/>
                  <a:pt x="1319893" y="506185"/>
                </a:cubicBezTo>
                <a:cubicBezTo>
                  <a:pt x="1357993" y="540203"/>
                  <a:pt x="1395640" y="575582"/>
                  <a:pt x="1434193" y="617764"/>
                </a:cubicBezTo>
                <a:cubicBezTo>
                  <a:pt x="1472746" y="659946"/>
                  <a:pt x="1518103" y="717550"/>
                  <a:pt x="1551214" y="759278"/>
                </a:cubicBezTo>
                <a:cubicBezTo>
                  <a:pt x="1584325" y="801006"/>
                  <a:pt x="1603828" y="824592"/>
                  <a:pt x="1632857" y="868135"/>
                </a:cubicBezTo>
                <a:cubicBezTo>
                  <a:pt x="1661886" y="911678"/>
                  <a:pt x="1699533" y="973817"/>
                  <a:pt x="1725386" y="1020535"/>
                </a:cubicBezTo>
                <a:cubicBezTo>
                  <a:pt x="1751239" y="1067253"/>
                  <a:pt x="1768474" y="1105354"/>
                  <a:pt x="1787978" y="1148443"/>
                </a:cubicBezTo>
                <a:cubicBezTo>
                  <a:pt x="1807482" y="1191532"/>
                  <a:pt x="1829253" y="1268185"/>
                  <a:pt x="1842407" y="1279071"/>
                </a:cubicBezTo>
              </a:path>
            </a:pathLst>
          </a:custGeom>
          <a:noFill/>
          <a:ln w="38100" cap="flat" cmpd="sng" algn="ctr">
            <a:solidFill>
              <a:srgbClr val="F06157"/>
            </a:solidFill>
            <a:prstDash val="solid"/>
            <a:headEnd type="triangle" w="med" len="med"/>
            <a:tailEnd type="none" w="med" len="med"/>
          </a:ln>
          <a:effectLst>
            <a:outerShdw blurRad="40000" dist="23000" dir="5400000" rotWithShape="0">
              <a:srgbClr val="000000">
                <a:alpha val="35000"/>
              </a:srgbClr>
            </a:outerShdw>
          </a:effectLst>
        </p:spPr>
        <p:txBody>
          <a:bodyPr vert="horz" wrap="square" lIns="91440" tIns="45720" rIns="91440" bIns="45720" numCol="1" rtlCol="0" anchor="t" anchorCtr="0" compatLnSpc="1">
            <a:prstTxWarp prst="textNoShape">
              <a:avLst/>
            </a:prstTxWarp>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2400" b="0" i="0" u="none" strike="noStrike" kern="0" cap="none" spc="0" normalizeH="0" baseline="0" noProof="0">
              <a:ln>
                <a:noFill/>
              </a:ln>
              <a:solidFill>
                <a:srgbClr val="000000"/>
              </a:solidFill>
              <a:effectLst/>
              <a:uLnTx/>
              <a:uFillTx/>
              <a:latin typeface="Times" charset="0"/>
              <a:ea typeface="+mn-ea"/>
              <a:cs typeface="+mn-cs"/>
            </a:endParaRPr>
          </a:p>
        </p:txBody>
      </p:sp>
      <p:sp>
        <p:nvSpPr>
          <p:cNvPr id="90" name="TextBox 89">
            <a:extLst>
              <a:ext uri="{FF2B5EF4-FFF2-40B4-BE49-F238E27FC236}">
                <a16:creationId xmlns:a16="http://schemas.microsoft.com/office/drawing/2014/main" id="{E55371D3-B703-4A63-A2EC-5C9577C4809A}"/>
              </a:ext>
            </a:extLst>
          </p:cNvPr>
          <p:cNvSpPr txBox="1"/>
          <p:nvPr/>
        </p:nvSpPr>
        <p:spPr>
          <a:xfrm>
            <a:off x="6661701" y="2038098"/>
            <a:ext cx="1584176" cy="461665"/>
          </a:xfrm>
          <a:prstGeom prst="rect">
            <a:avLst/>
          </a:prstGeom>
          <a:noFill/>
        </p:spPr>
        <p:txBody>
          <a:bodyPr wrap="square" rtlCol="0">
            <a:spAutoFit/>
          </a:bodyPr>
          <a:lstStyle/>
          <a:p>
            <a:pPr algn="ctr"/>
            <a:r>
              <a:rPr lang="ro-RO" sz="2400" dirty="0">
                <a:solidFill>
                  <a:srgbClr val="000000"/>
                </a:solidFill>
                <a:latin typeface="Times" charset="0"/>
                <a:ea typeface="+mn-ea"/>
              </a:rPr>
              <a:t>0</a:t>
            </a:r>
            <a:endParaRPr lang="en-US" sz="2400" dirty="0">
              <a:solidFill>
                <a:srgbClr val="000000"/>
              </a:solidFill>
              <a:latin typeface="Times" charset="0"/>
              <a:ea typeface="+mn-ea"/>
            </a:endParaRPr>
          </a:p>
        </p:txBody>
      </p:sp>
      <p:sp>
        <p:nvSpPr>
          <p:cNvPr id="91" name="TextBox 90">
            <a:extLst>
              <a:ext uri="{FF2B5EF4-FFF2-40B4-BE49-F238E27FC236}">
                <a16:creationId xmlns:a16="http://schemas.microsoft.com/office/drawing/2014/main" id="{9C04591D-9E1C-4755-8D6F-7F4BD88049F5}"/>
              </a:ext>
            </a:extLst>
          </p:cNvPr>
          <p:cNvSpPr txBox="1"/>
          <p:nvPr/>
        </p:nvSpPr>
        <p:spPr>
          <a:xfrm>
            <a:off x="6661701" y="2039992"/>
            <a:ext cx="1584176" cy="461665"/>
          </a:xfrm>
          <a:prstGeom prst="rect">
            <a:avLst/>
          </a:prstGeom>
          <a:noFill/>
        </p:spPr>
        <p:txBody>
          <a:bodyPr wrap="square" rtlCol="0">
            <a:spAutoFit/>
          </a:bodyPr>
          <a:lstStyle/>
          <a:p>
            <a:pPr algn="ctr"/>
            <a:r>
              <a:rPr lang="ro-RO" sz="2400" dirty="0">
                <a:solidFill>
                  <a:srgbClr val="000000"/>
                </a:solidFill>
                <a:latin typeface="Times" charset="0"/>
                <a:ea typeface="+mn-ea"/>
              </a:rPr>
              <a:t>1</a:t>
            </a:r>
            <a:endParaRPr lang="en-US" sz="2400" dirty="0">
              <a:solidFill>
                <a:srgbClr val="000000"/>
              </a:solidFill>
              <a:latin typeface="Times" charset="0"/>
              <a:ea typeface="+mn-ea"/>
            </a:endParaRPr>
          </a:p>
        </p:txBody>
      </p:sp>
      <p:sp>
        <p:nvSpPr>
          <p:cNvPr id="92" name="TextBox 91">
            <a:extLst>
              <a:ext uri="{FF2B5EF4-FFF2-40B4-BE49-F238E27FC236}">
                <a16:creationId xmlns:a16="http://schemas.microsoft.com/office/drawing/2014/main" id="{1B91B62B-0F97-4128-AFDD-C625B41B9D8F}"/>
              </a:ext>
            </a:extLst>
          </p:cNvPr>
          <p:cNvSpPr txBox="1"/>
          <p:nvPr/>
        </p:nvSpPr>
        <p:spPr>
          <a:xfrm>
            <a:off x="6661701" y="2039992"/>
            <a:ext cx="1584176" cy="461665"/>
          </a:xfrm>
          <a:prstGeom prst="rect">
            <a:avLst/>
          </a:prstGeom>
          <a:noFill/>
        </p:spPr>
        <p:txBody>
          <a:bodyPr wrap="square" rtlCol="0">
            <a:spAutoFit/>
          </a:bodyPr>
          <a:lstStyle/>
          <a:p>
            <a:pPr algn="ctr"/>
            <a:r>
              <a:rPr lang="ro-RO" sz="2400" dirty="0">
                <a:solidFill>
                  <a:srgbClr val="000000"/>
                </a:solidFill>
                <a:latin typeface="Times" charset="0"/>
                <a:ea typeface="+mn-ea"/>
              </a:rPr>
              <a:t>2</a:t>
            </a:r>
            <a:endParaRPr lang="en-US" sz="2400" dirty="0">
              <a:solidFill>
                <a:srgbClr val="000000"/>
              </a:solidFill>
              <a:latin typeface="Times" charset="0"/>
              <a:ea typeface="+mn-ea"/>
            </a:endParaRPr>
          </a:p>
        </p:txBody>
      </p:sp>
      <p:sp>
        <p:nvSpPr>
          <p:cNvPr id="93" name="TextBox 92">
            <a:extLst>
              <a:ext uri="{FF2B5EF4-FFF2-40B4-BE49-F238E27FC236}">
                <a16:creationId xmlns:a16="http://schemas.microsoft.com/office/drawing/2014/main" id="{704AE449-E64C-4C0A-9EDB-6C3430ABADB9}"/>
              </a:ext>
            </a:extLst>
          </p:cNvPr>
          <p:cNvSpPr txBox="1"/>
          <p:nvPr/>
        </p:nvSpPr>
        <p:spPr>
          <a:xfrm>
            <a:off x="6661701" y="2039992"/>
            <a:ext cx="1584176" cy="461665"/>
          </a:xfrm>
          <a:prstGeom prst="rect">
            <a:avLst/>
          </a:prstGeom>
          <a:noFill/>
        </p:spPr>
        <p:txBody>
          <a:bodyPr wrap="square" rtlCol="0">
            <a:spAutoFit/>
          </a:bodyPr>
          <a:lstStyle/>
          <a:p>
            <a:pPr algn="ctr"/>
            <a:r>
              <a:rPr lang="ro-RO" sz="2400" dirty="0">
                <a:solidFill>
                  <a:srgbClr val="000000"/>
                </a:solidFill>
                <a:latin typeface="Times" charset="0"/>
                <a:ea typeface="+mn-ea"/>
              </a:rPr>
              <a:t>3</a:t>
            </a:r>
            <a:endParaRPr lang="en-US" sz="2400" dirty="0">
              <a:solidFill>
                <a:srgbClr val="000000"/>
              </a:solidFill>
              <a:latin typeface="Times" charset="0"/>
              <a:ea typeface="+mn-ea"/>
            </a:endParaRPr>
          </a:p>
        </p:txBody>
      </p:sp>
      <p:sp>
        <p:nvSpPr>
          <p:cNvPr id="94" name="TextBox 93">
            <a:extLst>
              <a:ext uri="{FF2B5EF4-FFF2-40B4-BE49-F238E27FC236}">
                <a16:creationId xmlns:a16="http://schemas.microsoft.com/office/drawing/2014/main" id="{10811BD8-9441-48C4-A56F-7FF4C8D15152}"/>
              </a:ext>
            </a:extLst>
          </p:cNvPr>
          <p:cNvSpPr txBox="1"/>
          <p:nvPr/>
        </p:nvSpPr>
        <p:spPr>
          <a:xfrm>
            <a:off x="6661701" y="2039992"/>
            <a:ext cx="1584176" cy="461665"/>
          </a:xfrm>
          <a:prstGeom prst="rect">
            <a:avLst/>
          </a:prstGeom>
          <a:noFill/>
        </p:spPr>
        <p:txBody>
          <a:bodyPr wrap="square" rtlCol="0">
            <a:spAutoFit/>
          </a:bodyPr>
          <a:lstStyle/>
          <a:p>
            <a:pPr algn="ctr"/>
            <a:r>
              <a:rPr lang="ro-RO" sz="2400" dirty="0">
                <a:solidFill>
                  <a:srgbClr val="000000"/>
                </a:solidFill>
                <a:latin typeface="Times" charset="0"/>
                <a:ea typeface="+mn-ea"/>
              </a:rPr>
              <a:t>4</a:t>
            </a:r>
            <a:endParaRPr lang="en-US" sz="2400" dirty="0">
              <a:solidFill>
                <a:srgbClr val="000000"/>
              </a:solidFill>
              <a:latin typeface="Times" charset="0"/>
              <a:ea typeface="+mn-ea"/>
            </a:endParaRPr>
          </a:p>
        </p:txBody>
      </p:sp>
      <p:sp>
        <p:nvSpPr>
          <p:cNvPr id="95" name="TextBox 94">
            <a:extLst>
              <a:ext uri="{FF2B5EF4-FFF2-40B4-BE49-F238E27FC236}">
                <a16:creationId xmlns:a16="http://schemas.microsoft.com/office/drawing/2014/main" id="{26389FC4-F6D3-46D5-9D29-E6BFE9AD9D3C}"/>
              </a:ext>
            </a:extLst>
          </p:cNvPr>
          <p:cNvSpPr txBox="1"/>
          <p:nvPr/>
        </p:nvSpPr>
        <p:spPr>
          <a:xfrm>
            <a:off x="6661701" y="3064510"/>
            <a:ext cx="1584176" cy="461665"/>
          </a:xfrm>
          <a:prstGeom prst="rect">
            <a:avLst/>
          </a:prstGeom>
          <a:noFill/>
        </p:spPr>
        <p:txBody>
          <a:bodyPr wrap="square" rtlCol="0">
            <a:spAutoFit/>
          </a:bodyPr>
          <a:lstStyle/>
          <a:p>
            <a:pPr algn="ctr"/>
            <a:r>
              <a:rPr lang="ro-RO" sz="2400" dirty="0">
                <a:solidFill>
                  <a:srgbClr val="000000"/>
                </a:solidFill>
                <a:latin typeface="Times" charset="0"/>
                <a:ea typeface="+mn-ea"/>
              </a:rPr>
              <a:t>STOP</a:t>
            </a:r>
            <a:endParaRPr lang="en-US" sz="2400" dirty="0">
              <a:solidFill>
                <a:srgbClr val="000000"/>
              </a:solidFill>
              <a:latin typeface="Times" charset="0"/>
              <a:ea typeface="+mn-ea"/>
            </a:endParaRPr>
          </a:p>
        </p:txBody>
      </p:sp>
    </p:spTree>
    <p:extLst>
      <p:ext uri="{BB962C8B-B14F-4D97-AF65-F5344CB8AC3E}">
        <p14:creationId xmlns:p14="http://schemas.microsoft.com/office/powerpoint/2010/main" val="1542914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500" fill="hold"/>
                                        <p:tgtEl>
                                          <p:spTgt spid="79"/>
                                        </p:tgtEl>
                                        <p:attrNameLst>
                                          <p:attrName>fillcolor</p:attrName>
                                        </p:attrNameLst>
                                      </p:cBhvr>
                                      <p:to>
                                        <a:srgbClr val="0070C0"/>
                                      </p:to>
                                    </p:animClr>
                                    <p:set>
                                      <p:cBhvr>
                                        <p:cTn id="7" dur="500" fill="hold"/>
                                        <p:tgtEl>
                                          <p:spTgt spid="79"/>
                                        </p:tgtEl>
                                        <p:attrNameLst>
                                          <p:attrName>fill.type</p:attrName>
                                        </p:attrNameLst>
                                      </p:cBhvr>
                                      <p:to>
                                        <p:strVal val="solid"/>
                                      </p:to>
                                    </p:set>
                                    <p:set>
                                      <p:cBhvr>
                                        <p:cTn id="8" dur="500" fill="hold"/>
                                        <p:tgtEl>
                                          <p:spTgt spid="79"/>
                                        </p:tgtEl>
                                        <p:attrNameLst>
                                          <p:attrName>fill.on</p:attrName>
                                        </p:attrNameLst>
                                      </p:cBhvr>
                                      <p:to>
                                        <p:strVal val="true"/>
                                      </p:to>
                                    </p:set>
                                  </p:childTnLst>
                                </p:cTn>
                              </p:par>
                              <p:par>
                                <p:cTn id="9" presetID="1" presetClass="entr" presetSubtype="0" fill="hold" nodeType="withEffect">
                                  <p:stCondLst>
                                    <p:cond delay="0"/>
                                  </p:stCondLst>
                                  <p:childTnLst>
                                    <p:set>
                                      <p:cBhvr>
                                        <p:cTn id="10" dur="1" fill="hold">
                                          <p:stCondLst>
                                            <p:cond delay="0"/>
                                          </p:stCondLst>
                                        </p:cTn>
                                        <p:tgtEl>
                                          <p:spTgt spid="8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9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84"/>
                                        </p:tgtEl>
                                        <p:attrNameLst>
                                          <p:attrName>style.visibility</p:attrName>
                                        </p:attrNameLst>
                                      </p:cBhvr>
                                      <p:to>
                                        <p:strVal val="visible"/>
                                      </p:to>
                                    </p:set>
                                    <p:animEffect transition="in" filter="wipe(up)">
                                      <p:cBhvr>
                                        <p:cTn id="17" dur="500"/>
                                        <p:tgtEl>
                                          <p:spTgt spid="84"/>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mph" presetSubtype="2" fill="hold" nodeType="clickEffect">
                                  <p:stCondLst>
                                    <p:cond delay="0"/>
                                  </p:stCondLst>
                                  <p:childTnLst>
                                    <p:animClr clrSpc="rgb" dir="cw">
                                      <p:cBhvr>
                                        <p:cTn id="21" dur="500" fill="hold"/>
                                        <p:tgtEl>
                                          <p:spTgt spid="80"/>
                                        </p:tgtEl>
                                        <p:attrNameLst>
                                          <p:attrName>fillcolor</p:attrName>
                                        </p:attrNameLst>
                                      </p:cBhvr>
                                      <p:to>
                                        <a:srgbClr val="0070C0"/>
                                      </p:to>
                                    </p:animClr>
                                    <p:set>
                                      <p:cBhvr>
                                        <p:cTn id="22" dur="500" fill="hold"/>
                                        <p:tgtEl>
                                          <p:spTgt spid="80"/>
                                        </p:tgtEl>
                                        <p:attrNameLst>
                                          <p:attrName>fill.type</p:attrName>
                                        </p:attrNameLst>
                                      </p:cBhvr>
                                      <p:to>
                                        <p:strVal val="solid"/>
                                      </p:to>
                                    </p:set>
                                    <p:set>
                                      <p:cBhvr>
                                        <p:cTn id="23" dur="500" fill="hold"/>
                                        <p:tgtEl>
                                          <p:spTgt spid="80"/>
                                        </p:tgtEl>
                                        <p:attrNameLst>
                                          <p:attrName>fill.on</p:attrName>
                                        </p:attrNameLst>
                                      </p:cBhvr>
                                      <p:to>
                                        <p:strVal val="true"/>
                                      </p:to>
                                    </p:set>
                                  </p:childTnLst>
                                </p:cTn>
                              </p:par>
                              <p:par>
                                <p:cTn id="24" presetID="1" presetClass="exit" presetSubtype="0" fill="hold" grpId="1" nodeType="withEffect">
                                  <p:stCondLst>
                                    <p:cond delay="0"/>
                                  </p:stCondLst>
                                  <p:childTnLst>
                                    <p:set>
                                      <p:cBhvr>
                                        <p:cTn id="25" dur="1" fill="hold">
                                          <p:stCondLst>
                                            <p:cond delay="0"/>
                                          </p:stCondLst>
                                        </p:cTn>
                                        <p:tgtEl>
                                          <p:spTgt spid="90"/>
                                        </p:tgtEl>
                                        <p:attrNameLst>
                                          <p:attrName>style.visibility</p:attrName>
                                        </p:attrNameLst>
                                      </p:cBhvr>
                                      <p:to>
                                        <p:strVal val="hidden"/>
                                      </p:to>
                                    </p:set>
                                  </p:childTnLst>
                                </p:cTn>
                              </p:par>
                              <p:par>
                                <p:cTn id="26" presetID="1" presetClass="entr" presetSubtype="0" fill="hold" grpId="0" nodeType="withEffect">
                                  <p:stCondLst>
                                    <p:cond delay="0"/>
                                  </p:stCondLst>
                                  <p:childTnLst>
                                    <p:set>
                                      <p:cBhvr>
                                        <p:cTn id="27" dur="1" fill="hold">
                                          <p:stCondLst>
                                            <p:cond delay="0"/>
                                          </p:stCondLst>
                                        </p:cTn>
                                        <p:tgtEl>
                                          <p:spTgt spid="91"/>
                                        </p:tgtEl>
                                        <p:attrNameLst>
                                          <p:attrName>style.visibility</p:attrName>
                                        </p:attrNameLst>
                                      </p:cBhvr>
                                      <p:to>
                                        <p:strVal val="visible"/>
                                      </p:to>
                                    </p:set>
                                  </p:childTnLst>
                                </p:cTn>
                              </p:par>
                              <p:par>
                                <p:cTn id="28" presetID="1" presetClass="exit" presetSubtype="0" fill="hold" grpId="2" nodeType="withEffect">
                                  <p:stCondLst>
                                    <p:cond delay="0"/>
                                  </p:stCondLst>
                                  <p:childTnLst>
                                    <p:set>
                                      <p:cBhvr>
                                        <p:cTn id="29" dur="1" fill="hold">
                                          <p:stCondLst>
                                            <p:cond delay="0"/>
                                          </p:stCondLst>
                                        </p:cTn>
                                        <p:tgtEl>
                                          <p:spTgt spid="84"/>
                                        </p:tgtEl>
                                        <p:attrNameLst>
                                          <p:attrName>style.visibility</p:attrName>
                                        </p:attrNameLst>
                                      </p:cBhvr>
                                      <p:to>
                                        <p:strVal val="hidden"/>
                                      </p:to>
                                    </p:set>
                                  </p:childTnLst>
                                </p:cTn>
                              </p:par>
                            </p:childTnLst>
                          </p:cTn>
                        </p:par>
                      </p:childTnLst>
                    </p:cTn>
                  </p:par>
                  <p:par>
                    <p:cTn id="30" fill="hold">
                      <p:stCondLst>
                        <p:cond delay="indefinite"/>
                      </p:stCondLst>
                      <p:childTnLst>
                        <p:par>
                          <p:cTn id="31" fill="hold">
                            <p:stCondLst>
                              <p:cond delay="0"/>
                            </p:stCondLst>
                            <p:childTnLst>
                              <p:par>
                                <p:cTn id="32" presetID="22" presetClass="entr" presetSubtype="1" fill="hold" grpId="0" nodeType="clickEffect">
                                  <p:stCondLst>
                                    <p:cond delay="0"/>
                                  </p:stCondLst>
                                  <p:childTnLst>
                                    <p:set>
                                      <p:cBhvr>
                                        <p:cTn id="33" dur="1" fill="hold">
                                          <p:stCondLst>
                                            <p:cond delay="0"/>
                                          </p:stCondLst>
                                        </p:cTn>
                                        <p:tgtEl>
                                          <p:spTgt spid="85"/>
                                        </p:tgtEl>
                                        <p:attrNameLst>
                                          <p:attrName>style.visibility</p:attrName>
                                        </p:attrNameLst>
                                      </p:cBhvr>
                                      <p:to>
                                        <p:strVal val="visible"/>
                                      </p:to>
                                    </p:set>
                                    <p:animEffect transition="in" filter="wipe(up)">
                                      <p:cBhvr>
                                        <p:cTn id="34" dur="500"/>
                                        <p:tgtEl>
                                          <p:spTgt spid="85"/>
                                        </p:tgtEl>
                                      </p:cBhvr>
                                    </p:animEffect>
                                  </p:childTnLst>
                                </p:cTn>
                              </p:par>
                              <p:par>
                                <p:cTn id="35" presetID="22" presetClass="entr" presetSubtype="4" fill="hold" grpId="0" nodeType="withEffect">
                                  <p:stCondLst>
                                    <p:cond delay="0"/>
                                  </p:stCondLst>
                                  <p:childTnLst>
                                    <p:set>
                                      <p:cBhvr>
                                        <p:cTn id="36" dur="1" fill="hold">
                                          <p:stCondLst>
                                            <p:cond delay="0"/>
                                          </p:stCondLst>
                                        </p:cTn>
                                        <p:tgtEl>
                                          <p:spTgt spid="89"/>
                                        </p:tgtEl>
                                        <p:attrNameLst>
                                          <p:attrName>style.visibility</p:attrName>
                                        </p:attrNameLst>
                                      </p:cBhvr>
                                      <p:to>
                                        <p:strVal val="visible"/>
                                      </p:to>
                                    </p:set>
                                    <p:animEffect transition="in" filter="wipe(down)">
                                      <p:cBhvr>
                                        <p:cTn id="37" dur="500"/>
                                        <p:tgtEl>
                                          <p:spTgt spid="89"/>
                                        </p:tgtEl>
                                      </p:cBhvr>
                                    </p:animEffect>
                                  </p:childTnLst>
                                </p:cTn>
                              </p:par>
                            </p:childTnLst>
                          </p:cTn>
                        </p:par>
                      </p:childTnLst>
                    </p:cTn>
                  </p:par>
                  <p:par>
                    <p:cTn id="38" fill="hold">
                      <p:stCondLst>
                        <p:cond delay="indefinite"/>
                      </p:stCondLst>
                      <p:childTnLst>
                        <p:par>
                          <p:cTn id="39" fill="hold">
                            <p:stCondLst>
                              <p:cond delay="0"/>
                            </p:stCondLst>
                            <p:childTnLst>
                              <p:par>
                                <p:cTn id="40" presetID="1" presetClass="emph" presetSubtype="2" fill="hold" nodeType="clickEffect">
                                  <p:stCondLst>
                                    <p:cond delay="0"/>
                                  </p:stCondLst>
                                  <p:childTnLst>
                                    <p:animClr clrSpc="rgb" dir="cw">
                                      <p:cBhvr>
                                        <p:cTn id="41" dur="500" fill="hold"/>
                                        <p:tgtEl>
                                          <p:spTgt spid="79"/>
                                        </p:tgtEl>
                                        <p:attrNameLst>
                                          <p:attrName>fillcolor</p:attrName>
                                        </p:attrNameLst>
                                      </p:cBhvr>
                                      <p:to>
                                        <a:srgbClr val="F06157"/>
                                      </p:to>
                                    </p:animClr>
                                    <p:set>
                                      <p:cBhvr>
                                        <p:cTn id="42" dur="500" fill="hold"/>
                                        <p:tgtEl>
                                          <p:spTgt spid="79"/>
                                        </p:tgtEl>
                                        <p:attrNameLst>
                                          <p:attrName>fill.type</p:attrName>
                                        </p:attrNameLst>
                                      </p:cBhvr>
                                      <p:to>
                                        <p:strVal val="solid"/>
                                      </p:to>
                                    </p:set>
                                    <p:set>
                                      <p:cBhvr>
                                        <p:cTn id="43" dur="500" fill="hold"/>
                                        <p:tgtEl>
                                          <p:spTgt spid="79"/>
                                        </p:tgtEl>
                                        <p:attrNameLst>
                                          <p:attrName>fill.on</p:attrName>
                                        </p:attrNameLst>
                                      </p:cBhvr>
                                      <p:to>
                                        <p:strVal val="true"/>
                                      </p:to>
                                    </p:set>
                                  </p:childTnLst>
                                </p:cTn>
                              </p:par>
                              <p:par>
                                <p:cTn id="44" presetID="1" presetClass="entr" presetSubtype="0" fill="hold" grpId="0" nodeType="withEffect">
                                  <p:stCondLst>
                                    <p:cond delay="0"/>
                                  </p:stCondLst>
                                  <p:childTnLst>
                                    <p:set>
                                      <p:cBhvr>
                                        <p:cTn id="45" dur="1" fill="hold">
                                          <p:stCondLst>
                                            <p:cond delay="0"/>
                                          </p:stCondLst>
                                        </p:cTn>
                                        <p:tgtEl>
                                          <p:spTgt spid="92"/>
                                        </p:tgtEl>
                                        <p:attrNameLst>
                                          <p:attrName>style.visibility</p:attrName>
                                        </p:attrNameLst>
                                      </p:cBhvr>
                                      <p:to>
                                        <p:strVal val="visible"/>
                                      </p:to>
                                    </p:set>
                                  </p:childTnLst>
                                </p:cTn>
                              </p:par>
                              <p:par>
                                <p:cTn id="46" presetID="1" presetClass="exit" presetSubtype="0" fill="hold" grpId="1" nodeType="withEffect">
                                  <p:stCondLst>
                                    <p:cond delay="0"/>
                                  </p:stCondLst>
                                  <p:childTnLst>
                                    <p:set>
                                      <p:cBhvr>
                                        <p:cTn id="47" dur="1" fill="hold">
                                          <p:stCondLst>
                                            <p:cond delay="0"/>
                                          </p:stCondLst>
                                        </p:cTn>
                                        <p:tgtEl>
                                          <p:spTgt spid="91"/>
                                        </p:tgtEl>
                                        <p:attrNameLst>
                                          <p:attrName>style.visibility</p:attrName>
                                        </p:attrNameLst>
                                      </p:cBhvr>
                                      <p:to>
                                        <p:strVal val="hidden"/>
                                      </p:to>
                                    </p:set>
                                  </p:childTnLst>
                                </p:cTn>
                              </p:par>
                              <p:par>
                                <p:cTn id="48" presetID="1" presetClass="emph" presetSubtype="2" fill="hold" nodeType="withEffect">
                                  <p:stCondLst>
                                    <p:cond delay="0"/>
                                  </p:stCondLst>
                                  <p:childTnLst>
                                    <p:animClr clrSpc="rgb" dir="cw">
                                      <p:cBhvr>
                                        <p:cTn id="49" dur="500" fill="hold"/>
                                        <p:tgtEl>
                                          <p:spTgt spid="78"/>
                                        </p:tgtEl>
                                        <p:attrNameLst>
                                          <p:attrName>fillcolor</p:attrName>
                                        </p:attrNameLst>
                                      </p:cBhvr>
                                      <p:to>
                                        <a:srgbClr val="0070C0"/>
                                      </p:to>
                                    </p:animClr>
                                    <p:set>
                                      <p:cBhvr>
                                        <p:cTn id="50" dur="500" fill="hold"/>
                                        <p:tgtEl>
                                          <p:spTgt spid="78"/>
                                        </p:tgtEl>
                                        <p:attrNameLst>
                                          <p:attrName>fill.type</p:attrName>
                                        </p:attrNameLst>
                                      </p:cBhvr>
                                      <p:to>
                                        <p:strVal val="solid"/>
                                      </p:to>
                                    </p:set>
                                    <p:set>
                                      <p:cBhvr>
                                        <p:cTn id="51" dur="500" fill="hold"/>
                                        <p:tgtEl>
                                          <p:spTgt spid="78"/>
                                        </p:tgtEl>
                                        <p:attrNameLst>
                                          <p:attrName>fill.on</p:attrName>
                                        </p:attrNameLst>
                                      </p:cBhvr>
                                      <p:to>
                                        <p:strVal val="true"/>
                                      </p:to>
                                    </p:set>
                                  </p:childTnLst>
                                </p:cTn>
                              </p:par>
                              <p:par>
                                <p:cTn id="52" presetID="1" presetClass="exit" presetSubtype="0" fill="hold" grpId="1" nodeType="withEffect">
                                  <p:stCondLst>
                                    <p:cond delay="0"/>
                                  </p:stCondLst>
                                  <p:childTnLst>
                                    <p:set>
                                      <p:cBhvr>
                                        <p:cTn id="53" dur="1" fill="hold">
                                          <p:stCondLst>
                                            <p:cond delay="0"/>
                                          </p:stCondLst>
                                        </p:cTn>
                                        <p:tgtEl>
                                          <p:spTgt spid="89"/>
                                        </p:tgtEl>
                                        <p:attrNameLst>
                                          <p:attrName>style.visibility</p:attrName>
                                        </p:attrNameLst>
                                      </p:cBhvr>
                                      <p:to>
                                        <p:strVal val="hidden"/>
                                      </p:to>
                                    </p:set>
                                  </p:childTnLst>
                                </p:cTn>
                              </p:par>
                              <p:par>
                                <p:cTn id="54" presetID="1" presetClass="exit" presetSubtype="0" fill="hold" grpId="2" nodeType="withEffect">
                                  <p:stCondLst>
                                    <p:cond delay="0"/>
                                  </p:stCondLst>
                                  <p:childTnLst>
                                    <p:set>
                                      <p:cBhvr>
                                        <p:cTn id="55" dur="1" fill="hold">
                                          <p:stCondLst>
                                            <p:cond delay="0"/>
                                          </p:stCondLst>
                                        </p:cTn>
                                        <p:tgtEl>
                                          <p:spTgt spid="85"/>
                                        </p:tgtEl>
                                        <p:attrNameLst>
                                          <p:attrName>style.visibility</p:attrName>
                                        </p:attrNameLst>
                                      </p:cBhvr>
                                      <p:to>
                                        <p:strVal val="hidden"/>
                                      </p:to>
                                    </p:set>
                                  </p:childTnLst>
                                </p:cTn>
                              </p:par>
                            </p:childTnLst>
                          </p:cTn>
                        </p:par>
                      </p:childTnLst>
                    </p:cTn>
                  </p:par>
                  <p:par>
                    <p:cTn id="56" fill="hold">
                      <p:stCondLst>
                        <p:cond delay="indefinite"/>
                      </p:stCondLst>
                      <p:childTnLst>
                        <p:par>
                          <p:cTn id="57" fill="hold">
                            <p:stCondLst>
                              <p:cond delay="0"/>
                            </p:stCondLst>
                            <p:childTnLst>
                              <p:par>
                                <p:cTn id="58" presetID="22" presetClass="entr" presetSubtype="2" fill="hold" grpId="0" nodeType="clickEffect">
                                  <p:stCondLst>
                                    <p:cond delay="0"/>
                                  </p:stCondLst>
                                  <p:childTnLst>
                                    <p:set>
                                      <p:cBhvr>
                                        <p:cTn id="59" dur="1" fill="hold">
                                          <p:stCondLst>
                                            <p:cond delay="0"/>
                                          </p:stCondLst>
                                        </p:cTn>
                                        <p:tgtEl>
                                          <p:spTgt spid="86"/>
                                        </p:tgtEl>
                                        <p:attrNameLst>
                                          <p:attrName>style.visibility</p:attrName>
                                        </p:attrNameLst>
                                      </p:cBhvr>
                                      <p:to>
                                        <p:strVal val="visible"/>
                                      </p:to>
                                    </p:set>
                                    <p:animEffect transition="in" filter="wipe(right)">
                                      <p:cBhvr>
                                        <p:cTn id="60" dur="500"/>
                                        <p:tgtEl>
                                          <p:spTgt spid="86"/>
                                        </p:tgtEl>
                                      </p:cBhvr>
                                    </p:animEffect>
                                  </p:childTnLst>
                                </p:cTn>
                              </p:par>
                            </p:childTnLst>
                          </p:cTn>
                        </p:par>
                      </p:childTnLst>
                    </p:cTn>
                  </p:par>
                  <p:par>
                    <p:cTn id="61" fill="hold">
                      <p:stCondLst>
                        <p:cond delay="indefinite"/>
                      </p:stCondLst>
                      <p:childTnLst>
                        <p:par>
                          <p:cTn id="62" fill="hold">
                            <p:stCondLst>
                              <p:cond delay="0"/>
                            </p:stCondLst>
                            <p:childTnLst>
                              <p:par>
                                <p:cTn id="63" presetID="1" presetClass="emph" presetSubtype="2" fill="hold" nodeType="clickEffect">
                                  <p:stCondLst>
                                    <p:cond delay="0"/>
                                  </p:stCondLst>
                                  <p:childTnLst>
                                    <p:animClr clrSpc="rgb" dir="cw">
                                      <p:cBhvr>
                                        <p:cTn id="64" dur="500" fill="hold"/>
                                        <p:tgtEl>
                                          <p:spTgt spid="81"/>
                                        </p:tgtEl>
                                        <p:attrNameLst>
                                          <p:attrName>fillcolor</p:attrName>
                                        </p:attrNameLst>
                                      </p:cBhvr>
                                      <p:to>
                                        <a:srgbClr val="0070C0"/>
                                      </p:to>
                                    </p:animClr>
                                    <p:set>
                                      <p:cBhvr>
                                        <p:cTn id="65" dur="500" fill="hold"/>
                                        <p:tgtEl>
                                          <p:spTgt spid="81"/>
                                        </p:tgtEl>
                                        <p:attrNameLst>
                                          <p:attrName>fill.type</p:attrName>
                                        </p:attrNameLst>
                                      </p:cBhvr>
                                      <p:to>
                                        <p:strVal val="solid"/>
                                      </p:to>
                                    </p:set>
                                    <p:set>
                                      <p:cBhvr>
                                        <p:cTn id="66" dur="500" fill="hold"/>
                                        <p:tgtEl>
                                          <p:spTgt spid="81"/>
                                        </p:tgtEl>
                                        <p:attrNameLst>
                                          <p:attrName>fill.on</p:attrName>
                                        </p:attrNameLst>
                                      </p:cBhvr>
                                      <p:to>
                                        <p:strVal val="true"/>
                                      </p:to>
                                    </p:set>
                                  </p:childTnLst>
                                </p:cTn>
                              </p:par>
                              <p:par>
                                <p:cTn id="67" presetID="1" presetClass="exit" presetSubtype="0" fill="hold" grpId="1" nodeType="withEffect">
                                  <p:stCondLst>
                                    <p:cond delay="0"/>
                                  </p:stCondLst>
                                  <p:childTnLst>
                                    <p:set>
                                      <p:cBhvr>
                                        <p:cTn id="68" dur="1" fill="hold">
                                          <p:stCondLst>
                                            <p:cond delay="0"/>
                                          </p:stCondLst>
                                        </p:cTn>
                                        <p:tgtEl>
                                          <p:spTgt spid="92"/>
                                        </p:tgtEl>
                                        <p:attrNameLst>
                                          <p:attrName>style.visibility</p:attrName>
                                        </p:attrNameLst>
                                      </p:cBhvr>
                                      <p:to>
                                        <p:strVal val="hidden"/>
                                      </p:to>
                                    </p:set>
                                  </p:childTnLst>
                                </p:cTn>
                              </p:par>
                              <p:par>
                                <p:cTn id="69" presetID="1" presetClass="entr" presetSubtype="0" fill="hold" grpId="0" nodeType="withEffect">
                                  <p:stCondLst>
                                    <p:cond delay="0"/>
                                  </p:stCondLst>
                                  <p:childTnLst>
                                    <p:set>
                                      <p:cBhvr>
                                        <p:cTn id="70" dur="1" fill="hold">
                                          <p:stCondLst>
                                            <p:cond delay="0"/>
                                          </p:stCondLst>
                                        </p:cTn>
                                        <p:tgtEl>
                                          <p:spTgt spid="93"/>
                                        </p:tgtEl>
                                        <p:attrNameLst>
                                          <p:attrName>style.visibility</p:attrName>
                                        </p:attrNameLst>
                                      </p:cBhvr>
                                      <p:to>
                                        <p:strVal val="visible"/>
                                      </p:to>
                                    </p:set>
                                  </p:childTnLst>
                                </p:cTn>
                              </p:par>
                              <p:par>
                                <p:cTn id="71" presetID="1" presetClass="exit" presetSubtype="0" fill="hold" grpId="2" nodeType="withEffect">
                                  <p:stCondLst>
                                    <p:cond delay="0"/>
                                  </p:stCondLst>
                                  <p:childTnLst>
                                    <p:set>
                                      <p:cBhvr>
                                        <p:cTn id="72" dur="1" fill="hold">
                                          <p:stCondLst>
                                            <p:cond delay="0"/>
                                          </p:stCondLst>
                                        </p:cTn>
                                        <p:tgtEl>
                                          <p:spTgt spid="86"/>
                                        </p:tgtEl>
                                        <p:attrNameLst>
                                          <p:attrName>style.visibility</p:attrName>
                                        </p:attrNameLst>
                                      </p:cBhvr>
                                      <p:to>
                                        <p:strVal val="hidden"/>
                                      </p:to>
                                    </p:set>
                                  </p:childTnLst>
                                </p:cTn>
                              </p:par>
                            </p:childTnLst>
                          </p:cTn>
                        </p:par>
                      </p:childTnLst>
                    </p:cTn>
                  </p:par>
                  <p:par>
                    <p:cTn id="73" fill="hold">
                      <p:stCondLst>
                        <p:cond delay="indefinite"/>
                      </p:stCondLst>
                      <p:childTnLst>
                        <p:par>
                          <p:cTn id="74" fill="hold">
                            <p:stCondLst>
                              <p:cond delay="0"/>
                            </p:stCondLst>
                            <p:childTnLst>
                              <p:par>
                                <p:cTn id="75" presetID="22" presetClass="entr" presetSubtype="4" fill="hold" grpId="0" nodeType="clickEffect">
                                  <p:stCondLst>
                                    <p:cond delay="0"/>
                                  </p:stCondLst>
                                  <p:childTnLst>
                                    <p:set>
                                      <p:cBhvr>
                                        <p:cTn id="76" dur="1" fill="hold">
                                          <p:stCondLst>
                                            <p:cond delay="0"/>
                                          </p:stCondLst>
                                        </p:cTn>
                                        <p:tgtEl>
                                          <p:spTgt spid="87"/>
                                        </p:tgtEl>
                                        <p:attrNameLst>
                                          <p:attrName>style.visibility</p:attrName>
                                        </p:attrNameLst>
                                      </p:cBhvr>
                                      <p:to>
                                        <p:strVal val="visible"/>
                                      </p:to>
                                    </p:set>
                                    <p:animEffect transition="in" filter="wipe(down)">
                                      <p:cBhvr>
                                        <p:cTn id="77" dur="500"/>
                                        <p:tgtEl>
                                          <p:spTgt spid="87"/>
                                        </p:tgtEl>
                                      </p:cBhvr>
                                    </p:animEffect>
                                  </p:childTnLst>
                                </p:cTn>
                              </p:par>
                            </p:childTnLst>
                          </p:cTn>
                        </p:par>
                      </p:childTnLst>
                    </p:cTn>
                  </p:par>
                  <p:par>
                    <p:cTn id="78" fill="hold">
                      <p:stCondLst>
                        <p:cond delay="indefinite"/>
                      </p:stCondLst>
                      <p:childTnLst>
                        <p:par>
                          <p:cTn id="79" fill="hold">
                            <p:stCondLst>
                              <p:cond delay="0"/>
                            </p:stCondLst>
                            <p:childTnLst>
                              <p:par>
                                <p:cTn id="80" presetID="1" presetClass="emph" presetSubtype="2" fill="hold" nodeType="clickEffect">
                                  <p:stCondLst>
                                    <p:cond delay="0"/>
                                  </p:stCondLst>
                                  <p:childTnLst>
                                    <p:animClr clrSpc="rgb" dir="cw">
                                      <p:cBhvr>
                                        <p:cTn id="81" dur="500" fill="hold"/>
                                        <p:tgtEl>
                                          <p:spTgt spid="82"/>
                                        </p:tgtEl>
                                        <p:attrNameLst>
                                          <p:attrName>fillcolor</p:attrName>
                                        </p:attrNameLst>
                                      </p:cBhvr>
                                      <p:to>
                                        <a:srgbClr val="0070C0"/>
                                      </p:to>
                                    </p:animClr>
                                    <p:set>
                                      <p:cBhvr>
                                        <p:cTn id="82" dur="500" fill="hold"/>
                                        <p:tgtEl>
                                          <p:spTgt spid="82"/>
                                        </p:tgtEl>
                                        <p:attrNameLst>
                                          <p:attrName>fill.type</p:attrName>
                                        </p:attrNameLst>
                                      </p:cBhvr>
                                      <p:to>
                                        <p:strVal val="solid"/>
                                      </p:to>
                                    </p:set>
                                    <p:set>
                                      <p:cBhvr>
                                        <p:cTn id="83" dur="500" fill="hold"/>
                                        <p:tgtEl>
                                          <p:spTgt spid="82"/>
                                        </p:tgtEl>
                                        <p:attrNameLst>
                                          <p:attrName>fill.on</p:attrName>
                                        </p:attrNameLst>
                                      </p:cBhvr>
                                      <p:to>
                                        <p:strVal val="true"/>
                                      </p:to>
                                    </p:set>
                                  </p:childTnLst>
                                </p:cTn>
                              </p:par>
                              <p:par>
                                <p:cTn id="84" presetID="1" presetClass="exit" presetSubtype="0" fill="hold" grpId="1" nodeType="withEffect">
                                  <p:stCondLst>
                                    <p:cond delay="0"/>
                                  </p:stCondLst>
                                  <p:childTnLst>
                                    <p:set>
                                      <p:cBhvr>
                                        <p:cTn id="85" dur="1" fill="hold">
                                          <p:stCondLst>
                                            <p:cond delay="0"/>
                                          </p:stCondLst>
                                        </p:cTn>
                                        <p:tgtEl>
                                          <p:spTgt spid="93"/>
                                        </p:tgtEl>
                                        <p:attrNameLst>
                                          <p:attrName>style.visibility</p:attrName>
                                        </p:attrNameLst>
                                      </p:cBhvr>
                                      <p:to>
                                        <p:strVal val="hidden"/>
                                      </p:to>
                                    </p:set>
                                  </p:childTnLst>
                                </p:cTn>
                              </p:par>
                              <p:par>
                                <p:cTn id="86" presetID="1" presetClass="entr" presetSubtype="0" fill="hold" grpId="0" nodeType="withEffect">
                                  <p:stCondLst>
                                    <p:cond delay="0"/>
                                  </p:stCondLst>
                                  <p:childTnLst>
                                    <p:set>
                                      <p:cBhvr>
                                        <p:cTn id="87" dur="1" fill="hold">
                                          <p:stCondLst>
                                            <p:cond delay="0"/>
                                          </p:stCondLst>
                                        </p:cTn>
                                        <p:tgtEl>
                                          <p:spTgt spid="94"/>
                                        </p:tgtEl>
                                        <p:attrNameLst>
                                          <p:attrName>style.visibility</p:attrName>
                                        </p:attrNameLst>
                                      </p:cBhvr>
                                      <p:to>
                                        <p:strVal val="visible"/>
                                      </p:to>
                                    </p:set>
                                  </p:childTnLst>
                                </p:cTn>
                              </p:par>
                              <p:par>
                                <p:cTn id="88" presetID="1" presetClass="exit" presetSubtype="0" fill="hold" grpId="2" nodeType="withEffect">
                                  <p:stCondLst>
                                    <p:cond delay="0"/>
                                  </p:stCondLst>
                                  <p:childTnLst>
                                    <p:set>
                                      <p:cBhvr>
                                        <p:cTn id="89" dur="1" fill="hold">
                                          <p:stCondLst>
                                            <p:cond delay="0"/>
                                          </p:stCondLst>
                                        </p:cTn>
                                        <p:tgtEl>
                                          <p:spTgt spid="87"/>
                                        </p:tgtEl>
                                        <p:attrNameLst>
                                          <p:attrName>style.visibility</p:attrName>
                                        </p:attrNameLst>
                                      </p:cBhvr>
                                      <p:to>
                                        <p:strVal val="hidden"/>
                                      </p:to>
                                    </p:set>
                                  </p:childTnLst>
                                </p:cTn>
                              </p:par>
                            </p:childTnLst>
                          </p:cTn>
                        </p:par>
                      </p:childTnLst>
                    </p:cTn>
                  </p:par>
                  <p:par>
                    <p:cTn id="90" fill="hold">
                      <p:stCondLst>
                        <p:cond delay="indefinite"/>
                      </p:stCondLst>
                      <p:childTnLst>
                        <p:par>
                          <p:cTn id="91" fill="hold">
                            <p:stCondLst>
                              <p:cond delay="0"/>
                            </p:stCondLst>
                            <p:childTnLst>
                              <p:par>
                                <p:cTn id="92" presetID="22" presetClass="entr" presetSubtype="4" fill="hold" grpId="0" nodeType="clickEffect">
                                  <p:stCondLst>
                                    <p:cond delay="0"/>
                                  </p:stCondLst>
                                  <p:childTnLst>
                                    <p:set>
                                      <p:cBhvr>
                                        <p:cTn id="93" dur="1" fill="hold">
                                          <p:stCondLst>
                                            <p:cond delay="0"/>
                                          </p:stCondLst>
                                        </p:cTn>
                                        <p:tgtEl>
                                          <p:spTgt spid="88"/>
                                        </p:tgtEl>
                                        <p:attrNameLst>
                                          <p:attrName>style.visibility</p:attrName>
                                        </p:attrNameLst>
                                      </p:cBhvr>
                                      <p:to>
                                        <p:strVal val="visible"/>
                                      </p:to>
                                    </p:set>
                                    <p:animEffect transition="in" filter="wipe(down)">
                                      <p:cBhvr>
                                        <p:cTn id="94" dur="500"/>
                                        <p:tgtEl>
                                          <p:spTgt spid="88"/>
                                        </p:tgtEl>
                                      </p:cBhvr>
                                    </p:animEffect>
                                  </p:childTnLst>
                                </p:cTn>
                              </p:par>
                            </p:childTnLst>
                          </p:cTn>
                        </p:par>
                      </p:childTnLst>
                    </p:cTn>
                  </p:par>
                  <p:par>
                    <p:cTn id="95" fill="hold">
                      <p:stCondLst>
                        <p:cond delay="indefinite"/>
                      </p:stCondLst>
                      <p:childTnLst>
                        <p:par>
                          <p:cTn id="96" fill="hold">
                            <p:stCondLst>
                              <p:cond delay="0"/>
                            </p:stCondLst>
                            <p:childTnLst>
                              <p:par>
                                <p:cTn id="97" presetID="1" presetClass="emph" presetSubtype="2" fill="hold" nodeType="clickEffect">
                                  <p:stCondLst>
                                    <p:cond delay="0"/>
                                  </p:stCondLst>
                                  <p:childTnLst>
                                    <p:animClr clrSpc="rgb" dir="cw">
                                      <p:cBhvr>
                                        <p:cTn id="98" dur="500" fill="hold"/>
                                        <p:tgtEl>
                                          <p:spTgt spid="79"/>
                                        </p:tgtEl>
                                        <p:attrNameLst>
                                          <p:attrName>fillcolor</p:attrName>
                                        </p:attrNameLst>
                                      </p:cBhvr>
                                      <p:to>
                                        <a:srgbClr val="0070C0"/>
                                      </p:to>
                                    </p:animClr>
                                    <p:set>
                                      <p:cBhvr>
                                        <p:cTn id="99" dur="500" fill="hold"/>
                                        <p:tgtEl>
                                          <p:spTgt spid="79"/>
                                        </p:tgtEl>
                                        <p:attrNameLst>
                                          <p:attrName>fill.type</p:attrName>
                                        </p:attrNameLst>
                                      </p:cBhvr>
                                      <p:to>
                                        <p:strVal val="solid"/>
                                      </p:to>
                                    </p:set>
                                    <p:set>
                                      <p:cBhvr>
                                        <p:cTn id="100" dur="500" fill="hold"/>
                                        <p:tgtEl>
                                          <p:spTgt spid="79"/>
                                        </p:tgtEl>
                                        <p:attrNameLst>
                                          <p:attrName>fill.on</p:attrName>
                                        </p:attrNameLst>
                                      </p:cBhvr>
                                      <p:to>
                                        <p:strVal val="true"/>
                                      </p:to>
                                    </p:set>
                                  </p:childTnLst>
                                </p:cTn>
                              </p:par>
                              <p:par>
                                <p:cTn id="101" presetID="1" presetClass="entr" presetSubtype="0" fill="hold" grpId="2" nodeType="withEffect">
                                  <p:stCondLst>
                                    <p:cond delay="0"/>
                                  </p:stCondLst>
                                  <p:childTnLst>
                                    <p:set>
                                      <p:cBhvr>
                                        <p:cTn id="102" dur="1" fill="hold">
                                          <p:stCondLst>
                                            <p:cond delay="0"/>
                                          </p:stCondLst>
                                        </p:cTn>
                                        <p:tgtEl>
                                          <p:spTgt spid="90"/>
                                        </p:tgtEl>
                                        <p:attrNameLst>
                                          <p:attrName>style.visibility</p:attrName>
                                        </p:attrNameLst>
                                      </p:cBhvr>
                                      <p:to>
                                        <p:strVal val="visible"/>
                                      </p:to>
                                    </p:set>
                                  </p:childTnLst>
                                </p:cTn>
                              </p:par>
                              <p:par>
                                <p:cTn id="103" presetID="1" presetClass="exit" presetSubtype="0" fill="hold" grpId="1" nodeType="withEffect">
                                  <p:stCondLst>
                                    <p:cond delay="0"/>
                                  </p:stCondLst>
                                  <p:childTnLst>
                                    <p:set>
                                      <p:cBhvr>
                                        <p:cTn id="104" dur="1" fill="hold">
                                          <p:stCondLst>
                                            <p:cond delay="0"/>
                                          </p:stCondLst>
                                        </p:cTn>
                                        <p:tgtEl>
                                          <p:spTgt spid="94"/>
                                        </p:tgtEl>
                                        <p:attrNameLst>
                                          <p:attrName>style.visibility</p:attrName>
                                        </p:attrNameLst>
                                      </p:cBhvr>
                                      <p:to>
                                        <p:strVal val="hidden"/>
                                      </p:to>
                                    </p:set>
                                  </p:childTnLst>
                                </p:cTn>
                              </p:par>
                              <p:par>
                                <p:cTn id="105" presetID="1" presetClass="exit" presetSubtype="0" fill="hold" grpId="2" nodeType="withEffect">
                                  <p:stCondLst>
                                    <p:cond delay="0"/>
                                  </p:stCondLst>
                                  <p:childTnLst>
                                    <p:set>
                                      <p:cBhvr>
                                        <p:cTn id="106" dur="1" fill="hold">
                                          <p:stCondLst>
                                            <p:cond delay="0"/>
                                          </p:stCondLst>
                                        </p:cTn>
                                        <p:tgtEl>
                                          <p:spTgt spid="88"/>
                                        </p:tgtEl>
                                        <p:attrNameLst>
                                          <p:attrName>style.visibility</p:attrName>
                                        </p:attrNameLst>
                                      </p:cBhvr>
                                      <p:to>
                                        <p:strVal val="hidden"/>
                                      </p:to>
                                    </p:set>
                                  </p:childTnLst>
                                </p:cTn>
                              </p:par>
                            </p:childTnLst>
                          </p:cTn>
                        </p:par>
                      </p:childTnLst>
                    </p:cTn>
                  </p:par>
                  <p:par>
                    <p:cTn id="107" fill="hold">
                      <p:stCondLst>
                        <p:cond delay="indefinite"/>
                      </p:stCondLst>
                      <p:childTnLst>
                        <p:par>
                          <p:cTn id="108" fill="hold">
                            <p:stCondLst>
                              <p:cond delay="0"/>
                            </p:stCondLst>
                            <p:childTnLst>
                              <p:par>
                                <p:cTn id="109" presetID="22" presetClass="entr" presetSubtype="1" fill="hold" grpId="1" nodeType="clickEffect">
                                  <p:stCondLst>
                                    <p:cond delay="0"/>
                                  </p:stCondLst>
                                  <p:childTnLst>
                                    <p:set>
                                      <p:cBhvr>
                                        <p:cTn id="110" dur="1" fill="hold">
                                          <p:stCondLst>
                                            <p:cond delay="0"/>
                                          </p:stCondLst>
                                        </p:cTn>
                                        <p:tgtEl>
                                          <p:spTgt spid="84"/>
                                        </p:tgtEl>
                                        <p:attrNameLst>
                                          <p:attrName>style.visibility</p:attrName>
                                        </p:attrNameLst>
                                      </p:cBhvr>
                                      <p:to>
                                        <p:strVal val="visible"/>
                                      </p:to>
                                    </p:set>
                                    <p:animEffect transition="in" filter="wipe(up)">
                                      <p:cBhvr>
                                        <p:cTn id="111" dur="500"/>
                                        <p:tgtEl>
                                          <p:spTgt spid="84"/>
                                        </p:tgtEl>
                                      </p:cBhvr>
                                    </p:animEffect>
                                  </p:childTnLst>
                                </p:cTn>
                              </p:par>
                            </p:childTnLst>
                          </p:cTn>
                        </p:par>
                      </p:childTnLst>
                    </p:cTn>
                  </p:par>
                  <p:par>
                    <p:cTn id="112" fill="hold">
                      <p:stCondLst>
                        <p:cond delay="indefinite"/>
                      </p:stCondLst>
                      <p:childTnLst>
                        <p:par>
                          <p:cTn id="113" fill="hold">
                            <p:stCondLst>
                              <p:cond delay="0"/>
                            </p:stCondLst>
                            <p:childTnLst>
                              <p:par>
                                <p:cTn id="114" presetID="22" presetClass="entr" presetSubtype="1" fill="hold" grpId="1" nodeType="clickEffect">
                                  <p:stCondLst>
                                    <p:cond delay="0"/>
                                  </p:stCondLst>
                                  <p:childTnLst>
                                    <p:set>
                                      <p:cBhvr>
                                        <p:cTn id="115" dur="1" fill="hold">
                                          <p:stCondLst>
                                            <p:cond delay="0"/>
                                          </p:stCondLst>
                                        </p:cTn>
                                        <p:tgtEl>
                                          <p:spTgt spid="85"/>
                                        </p:tgtEl>
                                        <p:attrNameLst>
                                          <p:attrName>style.visibility</p:attrName>
                                        </p:attrNameLst>
                                      </p:cBhvr>
                                      <p:to>
                                        <p:strVal val="visible"/>
                                      </p:to>
                                    </p:set>
                                    <p:animEffect transition="in" filter="wipe(up)">
                                      <p:cBhvr>
                                        <p:cTn id="116" dur="500"/>
                                        <p:tgtEl>
                                          <p:spTgt spid="85"/>
                                        </p:tgtEl>
                                      </p:cBhvr>
                                    </p:animEffect>
                                  </p:childTnLst>
                                </p:cTn>
                              </p:par>
                              <p:par>
                                <p:cTn id="117" presetID="1" presetClass="exit" presetSubtype="0" fill="hold" grpId="3" nodeType="withEffect">
                                  <p:stCondLst>
                                    <p:cond delay="0"/>
                                  </p:stCondLst>
                                  <p:childTnLst>
                                    <p:set>
                                      <p:cBhvr>
                                        <p:cTn id="118" dur="1" fill="hold">
                                          <p:stCondLst>
                                            <p:cond delay="0"/>
                                          </p:stCondLst>
                                        </p:cTn>
                                        <p:tgtEl>
                                          <p:spTgt spid="90"/>
                                        </p:tgtEl>
                                        <p:attrNameLst>
                                          <p:attrName>style.visibility</p:attrName>
                                        </p:attrNameLst>
                                      </p:cBhvr>
                                      <p:to>
                                        <p:strVal val="hidden"/>
                                      </p:to>
                                    </p:set>
                                  </p:childTnLst>
                                </p:cTn>
                              </p:par>
                              <p:par>
                                <p:cTn id="119" presetID="1" presetClass="entr" presetSubtype="0" fill="hold" grpId="2" nodeType="withEffect">
                                  <p:stCondLst>
                                    <p:cond delay="0"/>
                                  </p:stCondLst>
                                  <p:childTnLst>
                                    <p:set>
                                      <p:cBhvr>
                                        <p:cTn id="120" dur="1" fill="hold">
                                          <p:stCondLst>
                                            <p:cond delay="0"/>
                                          </p:stCondLst>
                                        </p:cTn>
                                        <p:tgtEl>
                                          <p:spTgt spid="91"/>
                                        </p:tgtEl>
                                        <p:attrNameLst>
                                          <p:attrName>style.visibility</p:attrName>
                                        </p:attrNameLst>
                                      </p:cBhvr>
                                      <p:to>
                                        <p:strVal val="visible"/>
                                      </p:to>
                                    </p:set>
                                  </p:childTnLst>
                                </p:cTn>
                              </p:par>
                              <p:par>
                                <p:cTn id="121" presetID="1" presetClass="exit" presetSubtype="0" fill="hold" grpId="3" nodeType="withEffect">
                                  <p:stCondLst>
                                    <p:cond delay="0"/>
                                  </p:stCondLst>
                                  <p:childTnLst>
                                    <p:set>
                                      <p:cBhvr>
                                        <p:cTn id="122" dur="1" fill="hold">
                                          <p:stCondLst>
                                            <p:cond delay="0"/>
                                          </p:stCondLst>
                                        </p:cTn>
                                        <p:tgtEl>
                                          <p:spTgt spid="84"/>
                                        </p:tgtEl>
                                        <p:attrNameLst>
                                          <p:attrName>style.visibility</p:attrName>
                                        </p:attrNameLst>
                                      </p:cBhvr>
                                      <p:to>
                                        <p:strVal val="hidden"/>
                                      </p:to>
                                    </p:set>
                                  </p:childTnLst>
                                </p:cTn>
                              </p:par>
                            </p:childTnLst>
                          </p:cTn>
                        </p:par>
                      </p:childTnLst>
                    </p:cTn>
                  </p:par>
                  <p:par>
                    <p:cTn id="123" fill="hold">
                      <p:stCondLst>
                        <p:cond delay="indefinite"/>
                      </p:stCondLst>
                      <p:childTnLst>
                        <p:par>
                          <p:cTn id="124" fill="hold">
                            <p:stCondLst>
                              <p:cond delay="0"/>
                            </p:stCondLst>
                            <p:childTnLst>
                              <p:par>
                                <p:cTn id="125" presetID="22" presetClass="entr" presetSubtype="2" fill="hold" grpId="1" nodeType="clickEffect">
                                  <p:stCondLst>
                                    <p:cond delay="0"/>
                                  </p:stCondLst>
                                  <p:childTnLst>
                                    <p:set>
                                      <p:cBhvr>
                                        <p:cTn id="126" dur="1" fill="hold">
                                          <p:stCondLst>
                                            <p:cond delay="0"/>
                                          </p:stCondLst>
                                        </p:cTn>
                                        <p:tgtEl>
                                          <p:spTgt spid="86"/>
                                        </p:tgtEl>
                                        <p:attrNameLst>
                                          <p:attrName>style.visibility</p:attrName>
                                        </p:attrNameLst>
                                      </p:cBhvr>
                                      <p:to>
                                        <p:strVal val="visible"/>
                                      </p:to>
                                    </p:set>
                                    <p:animEffect transition="in" filter="wipe(right)">
                                      <p:cBhvr>
                                        <p:cTn id="127" dur="500"/>
                                        <p:tgtEl>
                                          <p:spTgt spid="86"/>
                                        </p:tgtEl>
                                      </p:cBhvr>
                                    </p:animEffect>
                                  </p:childTnLst>
                                </p:cTn>
                              </p:par>
                              <p:par>
                                <p:cTn id="128" presetID="1" presetClass="exit" presetSubtype="0" fill="hold" grpId="3" nodeType="withEffect">
                                  <p:stCondLst>
                                    <p:cond delay="0"/>
                                  </p:stCondLst>
                                  <p:childTnLst>
                                    <p:set>
                                      <p:cBhvr>
                                        <p:cTn id="129" dur="1" fill="hold">
                                          <p:stCondLst>
                                            <p:cond delay="0"/>
                                          </p:stCondLst>
                                        </p:cTn>
                                        <p:tgtEl>
                                          <p:spTgt spid="91"/>
                                        </p:tgtEl>
                                        <p:attrNameLst>
                                          <p:attrName>style.visibility</p:attrName>
                                        </p:attrNameLst>
                                      </p:cBhvr>
                                      <p:to>
                                        <p:strVal val="hidden"/>
                                      </p:to>
                                    </p:set>
                                  </p:childTnLst>
                                </p:cTn>
                              </p:par>
                              <p:par>
                                <p:cTn id="130" presetID="1" presetClass="entr" presetSubtype="0" fill="hold" grpId="2" nodeType="withEffect">
                                  <p:stCondLst>
                                    <p:cond delay="0"/>
                                  </p:stCondLst>
                                  <p:childTnLst>
                                    <p:set>
                                      <p:cBhvr>
                                        <p:cTn id="131" dur="1" fill="hold">
                                          <p:stCondLst>
                                            <p:cond delay="0"/>
                                          </p:stCondLst>
                                        </p:cTn>
                                        <p:tgtEl>
                                          <p:spTgt spid="92"/>
                                        </p:tgtEl>
                                        <p:attrNameLst>
                                          <p:attrName>style.visibility</p:attrName>
                                        </p:attrNameLst>
                                      </p:cBhvr>
                                      <p:to>
                                        <p:strVal val="visible"/>
                                      </p:to>
                                    </p:set>
                                  </p:childTnLst>
                                </p:cTn>
                              </p:par>
                              <p:par>
                                <p:cTn id="132" presetID="1" presetClass="exit" presetSubtype="0" fill="hold" grpId="3" nodeType="withEffect">
                                  <p:stCondLst>
                                    <p:cond delay="0"/>
                                  </p:stCondLst>
                                  <p:childTnLst>
                                    <p:set>
                                      <p:cBhvr>
                                        <p:cTn id="133" dur="1" fill="hold">
                                          <p:stCondLst>
                                            <p:cond delay="0"/>
                                          </p:stCondLst>
                                        </p:cTn>
                                        <p:tgtEl>
                                          <p:spTgt spid="85"/>
                                        </p:tgtEl>
                                        <p:attrNameLst>
                                          <p:attrName>style.visibility</p:attrName>
                                        </p:attrNameLst>
                                      </p:cBhvr>
                                      <p:to>
                                        <p:strVal val="hidden"/>
                                      </p:to>
                                    </p:set>
                                  </p:childTnLst>
                                </p:cTn>
                              </p:par>
                            </p:childTnLst>
                          </p:cTn>
                        </p:par>
                      </p:childTnLst>
                    </p:cTn>
                  </p:par>
                  <p:par>
                    <p:cTn id="134" fill="hold">
                      <p:stCondLst>
                        <p:cond delay="indefinite"/>
                      </p:stCondLst>
                      <p:childTnLst>
                        <p:par>
                          <p:cTn id="135" fill="hold">
                            <p:stCondLst>
                              <p:cond delay="0"/>
                            </p:stCondLst>
                            <p:childTnLst>
                              <p:par>
                                <p:cTn id="136" presetID="22" presetClass="entr" presetSubtype="4" fill="hold" grpId="1" nodeType="clickEffect">
                                  <p:stCondLst>
                                    <p:cond delay="0"/>
                                  </p:stCondLst>
                                  <p:childTnLst>
                                    <p:set>
                                      <p:cBhvr>
                                        <p:cTn id="137" dur="1" fill="hold">
                                          <p:stCondLst>
                                            <p:cond delay="0"/>
                                          </p:stCondLst>
                                        </p:cTn>
                                        <p:tgtEl>
                                          <p:spTgt spid="87"/>
                                        </p:tgtEl>
                                        <p:attrNameLst>
                                          <p:attrName>style.visibility</p:attrName>
                                        </p:attrNameLst>
                                      </p:cBhvr>
                                      <p:to>
                                        <p:strVal val="visible"/>
                                      </p:to>
                                    </p:set>
                                    <p:animEffect transition="in" filter="wipe(down)">
                                      <p:cBhvr>
                                        <p:cTn id="138" dur="500"/>
                                        <p:tgtEl>
                                          <p:spTgt spid="87"/>
                                        </p:tgtEl>
                                      </p:cBhvr>
                                    </p:animEffect>
                                  </p:childTnLst>
                                </p:cTn>
                              </p:par>
                              <p:par>
                                <p:cTn id="139" presetID="1" presetClass="exit" presetSubtype="0" fill="hold" grpId="3" nodeType="withEffect">
                                  <p:stCondLst>
                                    <p:cond delay="0"/>
                                  </p:stCondLst>
                                  <p:childTnLst>
                                    <p:set>
                                      <p:cBhvr>
                                        <p:cTn id="140" dur="1" fill="hold">
                                          <p:stCondLst>
                                            <p:cond delay="0"/>
                                          </p:stCondLst>
                                        </p:cTn>
                                        <p:tgtEl>
                                          <p:spTgt spid="92"/>
                                        </p:tgtEl>
                                        <p:attrNameLst>
                                          <p:attrName>style.visibility</p:attrName>
                                        </p:attrNameLst>
                                      </p:cBhvr>
                                      <p:to>
                                        <p:strVal val="hidden"/>
                                      </p:to>
                                    </p:set>
                                  </p:childTnLst>
                                </p:cTn>
                              </p:par>
                              <p:par>
                                <p:cTn id="141" presetID="1" presetClass="entr" presetSubtype="0" fill="hold" grpId="2" nodeType="withEffect">
                                  <p:stCondLst>
                                    <p:cond delay="0"/>
                                  </p:stCondLst>
                                  <p:childTnLst>
                                    <p:set>
                                      <p:cBhvr>
                                        <p:cTn id="142" dur="1" fill="hold">
                                          <p:stCondLst>
                                            <p:cond delay="0"/>
                                          </p:stCondLst>
                                        </p:cTn>
                                        <p:tgtEl>
                                          <p:spTgt spid="93"/>
                                        </p:tgtEl>
                                        <p:attrNameLst>
                                          <p:attrName>style.visibility</p:attrName>
                                        </p:attrNameLst>
                                      </p:cBhvr>
                                      <p:to>
                                        <p:strVal val="visible"/>
                                      </p:to>
                                    </p:set>
                                  </p:childTnLst>
                                </p:cTn>
                              </p:par>
                              <p:par>
                                <p:cTn id="143" presetID="1" presetClass="exit" presetSubtype="0" fill="hold" grpId="3" nodeType="withEffect">
                                  <p:stCondLst>
                                    <p:cond delay="0"/>
                                  </p:stCondLst>
                                  <p:childTnLst>
                                    <p:set>
                                      <p:cBhvr>
                                        <p:cTn id="144" dur="1" fill="hold">
                                          <p:stCondLst>
                                            <p:cond delay="0"/>
                                          </p:stCondLst>
                                        </p:cTn>
                                        <p:tgtEl>
                                          <p:spTgt spid="86"/>
                                        </p:tgtEl>
                                        <p:attrNameLst>
                                          <p:attrName>style.visibility</p:attrName>
                                        </p:attrNameLst>
                                      </p:cBhvr>
                                      <p:to>
                                        <p:strVal val="hidden"/>
                                      </p:to>
                                    </p:set>
                                  </p:childTnLst>
                                </p:cTn>
                              </p:par>
                            </p:childTnLst>
                          </p:cTn>
                        </p:par>
                      </p:childTnLst>
                    </p:cTn>
                  </p:par>
                  <p:par>
                    <p:cTn id="145" fill="hold">
                      <p:stCondLst>
                        <p:cond delay="indefinite"/>
                      </p:stCondLst>
                      <p:childTnLst>
                        <p:par>
                          <p:cTn id="146" fill="hold">
                            <p:stCondLst>
                              <p:cond delay="0"/>
                            </p:stCondLst>
                            <p:childTnLst>
                              <p:par>
                                <p:cTn id="147" presetID="22" presetClass="entr" presetSubtype="4" fill="hold" grpId="1" nodeType="clickEffect">
                                  <p:stCondLst>
                                    <p:cond delay="0"/>
                                  </p:stCondLst>
                                  <p:childTnLst>
                                    <p:set>
                                      <p:cBhvr>
                                        <p:cTn id="148" dur="1" fill="hold">
                                          <p:stCondLst>
                                            <p:cond delay="0"/>
                                          </p:stCondLst>
                                        </p:cTn>
                                        <p:tgtEl>
                                          <p:spTgt spid="88"/>
                                        </p:tgtEl>
                                        <p:attrNameLst>
                                          <p:attrName>style.visibility</p:attrName>
                                        </p:attrNameLst>
                                      </p:cBhvr>
                                      <p:to>
                                        <p:strVal val="visible"/>
                                      </p:to>
                                    </p:set>
                                    <p:animEffect transition="in" filter="wipe(down)">
                                      <p:cBhvr>
                                        <p:cTn id="149" dur="500"/>
                                        <p:tgtEl>
                                          <p:spTgt spid="88"/>
                                        </p:tgtEl>
                                      </p:cBhvr>
                                    </p:animEffect>
                                  </p:childTnLst>
                                </p:cTn>
                              </p:par>
                              <p:par>
                                <p:cTn id="150" presetID="1" presetClass="entr" presetSubtype="0" fill="hold" grpId="2" nodeType="withEffect">
                                  <p:stCondLst>
                                    <p:cond delay="0"/>
                                  </p:stCondLst>
                                  <p:childTnLst>
                                    <p:set>
                                      <p:cBhvr>
                                        <p:cTn id="151" dur="1" fill="hold">
                                          <p:stCondLst>
                                            <p:cond delay="0"/>
                                          </p:stCondLst>
                                        </p:cTn>
                                        <p:tgtEl>
                                          <p:spTgt spid="94"/>
                                        </p:tgtEl>
                                        <p:attrNameLst>
                                          <p:attrName>style.visibility</p:attrName>
                                        </p:attrNameLst>
                                      </p:cBhvr>
                                      <p:to>
                                        <p:strVal val="visible"/>
                                      </p:to>
                                    </p:set>
                                  </p:childTnLst>
                                </p:cTn>
                              </p:par>
                              <p:par>
                                <p:cTn id="152" presetID="1" presetClass="exit" presetSubtype="0" fill="hold" grpId="3" nodeType="withEffect">
                                  <p:stCondLst>
                                    <p:cond delay="0"/>
                                  </p:stCondLst>
                                  <p:childTnLst>
                                    <p:set>
                                      <p:cBhvr>
                                        <p:cTn id="153" dur="1" fill="hold">
                                          <p:stCondLst>
                                            <p:cond delay="0"/>
                                          </p:stCondLst>
                                        </p:cTn>
                                        <p:tgtEl>
                                          <p:spTgt spid="93"/>
                                        </p:tgtEl>
                                        <p:attrNameLst>
                                          <p:attrName>style.visibility</p:attrName>
                                        </p:attrNameLst>
                                      </p:cBhvr>
                                      <p:to>
                                        <p:strVal val="hidden"/>
                                      </p:to>
                                    </p:set>
                                  </p:childTnLst>
                                </p:cTn>
                              </p:par>
                              <p:par>
                                <p:cTn id="154" presetID="1" presetClass="exit" presetSubtype="0" fill="hold" grpId="3" nodeType="withEffect">
                                  <p:stCondLst>
                                    <p:cond delay="0"/>
                                  </p:stCondLst>
                                  <p:childTnLst>
                                    <p:set>
                                      <p:cBhvr>
                                        <p:cTn id="155" dur="1" fill="hold">
                                          <p:stCondLst>
                                            <p:cond delay="0"/>
                                          </p:stCondLst>
                                        </p:cTn>
                                        <p:tgtEl>
                                          <p:spTgt spid="87"/>
                                        </p:tgtEl>
                                        <p:attrNameLst>
                                          <p:attrName>style.visibility</p:attrName>
                                        </p:attrNameLst>
                                      </p:cBhvr>
                                      <p:to>
                                        <p:strVal val="hidden"/>
                                      </p:to>
                                    </p:set>
                                  </p:childTnLst>
                                </p:cTn>
                              </p:par>
                            </p:childTnLst>
                          </p:cTn>
                        </p:par>
                      </p:childTnLst>
                    </p:cTn>
                  </p:par>
                  <p:par>
                    <p:cTn id="156" fill="hold">
                      <p:stCondLst>
                        <p:cond delay="indefinite"/>
                      </p:stCondLst>
                      <p:childTnLst>
                        <p:par>
                          <p:cTn id="157" fill="hold">
                            <p:stCondLst>
                              <p:cond delay="0"/>
                            </p:stCondLst>
                            <p:childTnLst>
                              <p:par>
                                <p:cTn id="158" presetID="1" presetClass="exit" presetSubtype="0" fill="hold" grpId="3" nodeType="clickEffect">
                                  <p:stCondLst>
                                    <p:cond delay="0"/>
                                  </p:stCondLst>
                                  <p:childTnLst>
                                    <p:set>
                                      <p:cBhvr>
                                        <p:cTn id="159" dur="1" fill="hold">
                                          <p:stCondLst>
                                            <p:cond delay="0"/>
                                          </p:stCondLst>
                                        </p:cTn>
                                        <p:tgtEl>
                                          <p:spTgt spid="88"/>
                                        </p:tgtEl>
                                        <p:attrNameLst>
                                          <p:attrName>style.visibility</p:attrName>
                                        </p:attrNameLst>
                                      </p:cBhvr>
                                      <p:to>
                                        <p:strVal val="hidden"/>
                                      </p:to>
                                    </p:set>
                                  </p:childTnLst>
                                </p:cTn>
                              </p:par>
                              <p:par>
                                <p:cTn id="160" presetID="1" presetClass="entr" presetSubtype="0" fill="hold" grpId="0" nodeType="withEffect">
                                  <p:stCondLst>
                                    <p:cond delay="0"/>
                                  </p:stCondLst>
                                  <p:childTnLst>
                                    <p:set>
                                      <p:cBhvr>
                                        <p:cTn id="161" dur="1" fill="hold">
                                          <p:stCondLst>
                                            <p:cond delay="0"/>
                                          </p:stCondLst>
                                        </p:cTn>
                                        <p:tgtEl>
                                          <p:spTgt spid="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 grpId="0" animBg="1"/>
      <p:bldP spid="84" grpId="1" animBg="1"/>
      <p:bldP spid="84" grpId="2" animBg="1"/>
      <p:bldP spid="84" grpId="3" animBg="1"/>
      <p:bldP spid="85" grpId="0" animBg="1"/>
      <p:bldP spid="85" grpId="1" animBg="1"/>
      <p:bldP spid="85" grpId="2" animBg="1"/>
      <p:bldP spid="85" grpId="3" animBg="1"/>
      <p:bldP spid="86" grpId="0" animBg="1"/>
      <p:bldP spid="86" grpId="1" animBg="1"/>
      <p:bldP spid="86" grpId="2" animBg="1"/>
      <p:bldP spid="86" grpId="3" animBg="1"/>
      <p:bldP spid="87" grpId="0" animBg="1"/>
      <p:bldP spid="87" grpId="1" animBg="1"/>
      <p:bldP spid="87" grpId="2" animBg="1"/>
      <p:bldP spid="87" grpId="3" animBg="1"/>
      <p:bldP spid="88" grpId="0" animBg="1"/>
      <p:bldP spid="88" grpId="1" animBg="1"/>
      <p:bldP spid="88" grpId="2" animBg="1"/>
      <p:bldP spid="88" grpId="3" animBg="1"/>
      <p:bldP spid="89" grpId="0" animBg="1"/>
      <p:bldP spid="89" grpId="1" animBg="1"/>
      <p:bldP spid="90" grpId="0"/>
      <p:bldP spid="90" grpId="1"/>
      <p:bldP spid="90" grpId="2"/>
      <p:bldP spid="90" grpId="3"/>
      <p:bldP spid="91" grpId="0"/>
      <p:bldP spid="91" grpId="1"/>
      <p:bldP spid="91" grpId="2"/>
      <p:bldP spid="91" grpId="3"/>
      <p:bldP spid="92" grpId="0"/>
      <p:bldP spid="92" grpId="1"/>
      <p:bldP spid="92" grpId="2"/>
      <p:bldP spid="92" grpId="3"/>
      <p:bldP spid="93" grpId="0"/>
      <p:bldP spid="93" grpId="1"/>
      <p:bldP spid="93" grpId="2"/>
      <p:bldP spid="93" grpId="3"/>
      <p:bldP spid="94" grpId="0"/>
      <p:bldP spid="94" grpId="1"/>
      <p:bldP spid="94" grpId="2"/>
      <p:bldP spid="9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B3A17B-B2B2-4A77-8DF4-1F2DB4356392}"/>
              </a:ext>
            </a:extLst>
          </p:cNvPr>
          <p:cNvSpPr>
            <a:spLocks noGrp="1"/>
          </p:cNvSpPr>
          <p:nvPr>
            <p:ph type="title"/>
          </p:nvPr>
        </p:nvSpPr>
        <p:spPr/>
        <p:txBody>
          <a:bodyPr/>
          <a:lstStyle/>
          <a:p>
            <a:r>
              <a:rPr lang="fr-FR" dirty="0" err="1"/>
              <a:t>Terminarea</a:t>
            </a:r>
            <a:r>
              <a:rPr lang="fr-FR" dirty="0"/>
              <a:t> </a:t>
            </a:r>
            <a:r>
              <a:rPr lang="fr-FR" dirty="0" err="1"/>
              <a:t>în</a:t>
            </a:r>
            <a:r>
              <a:rPr lang="fr-FR" dirty="0"/>
              <a:t> </a:t>
            </a:r>
            <a:r>
              <a:rPr lang="fr-FR" dirty="0" err="1"/>
              <a:t>cazul</a:t>
            </a:r>
            <a:r>
              <a:rPr lang="fr-FR" dirty="0"/>
              <a:t> </a:t>
            </a:r>
            <a:r>
              <a:rPr lang="fr-FR" dirty="0" err="1"/>
              <a:t>general</a:t>
            </a:r>
            <a:r>
              <a:rPr lang="fr-FR" dirty="0"/>
              <a:t> (</a:t>
            </a:r>
            <a:r>
              <a:rPr lang="fr-FR" dirty="0" err="1"/>
              <a:t>tehnica</a:t>
            </a:r>
            <a:r>
              <a:rPr lang="fr-FR" dirty="0"/>
              <a:t> </a:t>
            </a:r>
            <a:r>
              <a:rPr lang="fr-FR" dirty="0" err="1"/>
              <a:t>jetoanelor</a:t>
            </a:r>
            <a:r>
              <a:rPr lang="fr-FR" dirty="0"/>
              <a:t>)(</a:t>
            </a:r>
            <a:r>
              <a:rPr lang="ro-RO" dirty="0"/>
              <a:t>1)</a:t>
            </a:r>
            <a:r>
              <a:rPr lang="en-US" sz="3200" dirty="0"/>
              <a:t> </a:t>
            </a:r>
            <a:endParaRPr lang="en-US" dirty="0"/>
          </a:p>
        </p:txBody>
      </p:sp>
      <p:sp>
        <p:nvSpPr>
          <p:cNvPr id="28" name="Rectangle 3">
            <a:extLst>
              <a:ext uri="{FF2B5EF4-FFF2-40B4-BE49-F238E27FC236}">
                <a16:creationId xmlns:a16="http://schemas.microsoft.com/office/drawing/2014/main" id="{025E1358-0E92-4A39-BCA0-BB1ECB088831}"/>
              </a:ext>
            </a:extLst>
          </p:cNvPr>
          <p:cNvSpPr txBox="1">
            <a:spLocks noChangeArrowheads="1"/>
          </p:cNvSpPr>
          <p:nvPr/>
        </p:nvSpPr>
        <p:spPr bwMode="auto">
          <a:xfrm>
            <a:off x="314325" y="1331912"/>
            <a:ext cx="8829675" cy="52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Font typeface="Times"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Wingdings" pitchFamily="2" charset="2"/>
              <a:buChar char="w"/>
              <a:defRPr sz="2800">
                <a:solidFill>
                  <a:schemeClr val="tx1"/>
                </a:solidFill>
                <a:latin typeface="+mn-lt"/>
              </a:defRPr>
            </a:lvl2pPr>
            <a:lvl3pPr marL="1085850" indent="-228600" algn="l" rtl="0" eaLnBrk="0" fontAlgn="base" hangingPunct="0">
              <a:spcBef>
                <a:spcPct val="20000"/>
              </a:spcBef>
              <a:spcAft>
                <a:spcPct val="0"/>
              </a:spcAft>
              <a:buClr>
                <a:schemeClr val="accent1"/>
              </a:buClr>
              <a:buFont typeface="Wingdings" pitchFamily="2" charset="2"/>
              <a:buChar char="§"/>
              <a:defRPr sz="2400">
                <a:solidFill>
                  <a:schemeClr val="tx1"/>
                </a:solidFill>
                <a:latin typeface="+mn-lt"/>
              </a:defRPr>
            </a:lvl3pPr>
            <a:lvl4pPr marL="1428750" indent="-228600" algn="l" rtl="0" eaLnBrk="0" fontAlgn="base" hangingPunct="0">
              <a:spcBef>
                <a:spcPct val="20000"/>
              </a:spcBef>
              <a:spcAft>
                <a:spcPct val="0"/>
              </a:spcAft>
              <a:buClr>
                <a:schemeClr val="accent2"/>
              </a:buClr>
              <a:buFont typeface="Times" charset="0"/>
              <a:buChar char="•"/>
              <a:defRPr sz="2000">
                <a:solidFill>
                  <a:schemeClr val="tx1"/>
                </a:solidFill>
                <a:latin typeface="+mn-lt"/>
              </a:defRPr>
            </a:lvl4pPr>
            <a:lvl5pPr marL="1771650" indent="-228600" algn="l" rtl="0" eaLnBrk="0" fontAlgn="base" hangingPunct="0">
              <a:spcBef>
                <a:spcPct val="20000"/>
              </a:spcBef>
              <a:spcAft>
                <a:spcPct val="0"/>
              </a:spcAft>
              <a:buClr>
                <a:schemeClr val="tx2"/>
              </a:buClr>
              <a:buFont typeface="Wingdings" pitchFamily="2" charset="2"/>
              <a:buChar char="§"/>
              <a:defRPr sz="2000">
                <a:solidFill>
                  <a:schemeClr val="tx1"/>
                </a:solidFill>
                <a:latin typeface="+mn-lt"/>
              </a:defRPr>
            </a:lvl5pPr>
            <a:lvl6pPr marL="22288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6pPr>
            <a:lvl7pPr marL="26860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7pPr>
            <a:lvl8pPr marL="31432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8pPr>
            <a:lvl9pPr marL="36004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90000"/>
              </a:lnSpc>
              <a:spcBef>
                <a:spcPct val="20000"/>
              </a:spcBef>
              <a:spcAft>
                <a:spcPct val="0"/>
              </a:spcAft>
              <a:buClr>
                <a:srgbClr val="3568C7"/>
              </a:buClr>
              <a:buSzTx/>
              <a:buFont typeface="Times" charset="0"/>
              <a:buChar char="•"/>
              <a:tabLst/>
              <a:defRPr/>
            </a:pPr>
            <a:r>
              <a:rPr kumimoji="0" lang="fr-FR" sz="2000" b="0" i="0" u="none" strike="noStrike" kern="0" cap="none" spc="0" normalizeH="0" baseline="0" noProof="0" dirty="0">
                <a:ln>
                  <a:noFill/>
                </a:ln>
                <a:solidFill>
                  <a:srgbClr val="000000"/>
                </a:solidFill>
                <a:effectLst/>
                <a:uLnTx/>
                <a:uFillTx/>
                <a:ea typeface="+mn-ea"/>
                <a:cs typeface="+mn-cs"/>
              </a:rPr>
              <a:t>topologie </a:t>
            </a:r>
            <a:r>
              <a:rPr kumimoji="0" lang="fr-FR" sz="2000" b="0" i="0" u="none" strike="noStrike" kern="0" cap="none" spc="0" normalizeH="0" baseline="0" noProof="0" dirty="0" err="1">
                <a:ln>
                  <a:noFill/>
                </a:ln>
                <a:solidFill>
                  <a:srgbClr val="000000"/>
                </a:solidFill>
                <a:effectLst/>
                <a:uLnTx/>
                <a:uFillTx/>
                <a:ea typeface="+mn-ea"/>
                <a:cs typeface="+mn-cs"/>
              </a:rPr>
              <a:t>general</a:t>
            </a:r>
            <a:r>
              <a:rPr kumimoji="0" lang="ro-RO" sz="2000" b="0" i="0" u="none" strike="noStrike" kern="0" cap="none" spc="0" normalizeH="0" baseline="0" noProof="0" dirty="0">
                <a:ln>
                  <a:noFill/>
                </a:ln>
                <a:solidFill>
                  <a:srgbClr val="000000"/>
                </a:solidFill>
                <a:effectLst/>
                <a:uLnTx/>
                <a:uFillTx/>
                <a:ea typeface="+mn-ea"/>
                <a:cs typeface="+mn-cs"/>
              </a:rPr>
              <a:t>ă</a:t>
            </a:r>
            <a:r>
              <a:rPr kumimoji="0" lang="fr-FR" sz="2000" b="0" i="0" u="none" strike="noStrike" kern="0" cap="none" spc="0" normalizeH="0" baseline="0" noProof="0" dirty="0">
                <a:ln>
                  <a:noFill/>
                </a:ln>
                <a:solidFill>
                  <a:srgbClr val="000000"/>
                </a:solidFill>
                <a:effectLst/>
                <a:uLnTx/>
                <a:uFillTx/>
                <a:ea typeface="+mn-ea"/>
                <a:cs typeface="+mn-cs"/>
              </a:rPr>
              <a:t> de </a:t>
            </a:r>
            <a:r>
              <a:rPr kumimoji="0" lang="fr-FR" sz="2000" b="1" i="0" u="none" strike="noStrike" kern="0" cap="none" spc="0" normalizeH="0" baseline="0" noProof="0" dirty="0" err="1">
                <a:ln>
                  <a:noFill/>
                </a:ln>
                <a:solidFill>
                  <a:srgbClr val="000000"/>
                </a:solidFill>
                <a:effectLst/>
                <a:uLnTx/>
                <a:uFillTx/>
                <a:ea typeface="+mn-ea"/>
                <a:cs typeface="+mn-cs"/>
              </a:rPr>
              <a:t>graf</a:t>
            </a:r>
            <a:endParaRPr kumimoji="0" lang="en-US" sz="2000" b="0" i="0" u="none" strike="noStrike" kern="0" cap="none" spc="0" normalizeH="0" baseline="0" noProof="0" dirty="0">
              <a:ln>
                <a:noFill/>
              </a:ln>
              <a:solidFill>
                <a:srgbClr val="000000"/>
              </a:solidFill>
              <a:effectLst/>
              <a:uLnTx/>
              <a:uFillTx/>
              <a:ea typeface="+mn-ea"/>
              <a:cs typeface="+mn-cs"/>
            </a:endParaRPr>
          </a:p>
          <a:p>
            <a:pPr marL="342900" marR="0" lvl="0" indent="-342900" algn="l" defTabSz="914400" rtl="0" eaLnBrk="1" fontAlgn="base" latinLnBrk="0" hangingPunct="1">
              <a:lnSpc>
                <a:spcPct val="90000"/>
              </a:lnSpc>
              <a:spcBef>
                <a:spcPct val="20000"/>
              </a:spcBef>
              <a:spcAft>
                <a:spcPct val="0"/>
              </a:spcAft>
              <a:buClr>
                <a:srgbClr val="3568C7"/>
              </a:buClr>
              <a:buSzTx/>
              <a:buFont typeface="Times" charset="0"/>
              <a:buChar char="•"/>
              <a:tabLst/>
              <a:defRPr/>
            </a:pPr>
            <a:r>
              <a:rPr kumimoji="0" lang="fr-FR" sz="2000" b="1" i="0" u="none" strike="noStrike" kern="0" cap="none" spc="0" normalizeH="0" baseline="0" noProof="0" dirty="0">
                <a:ln>
                  <a:noFill/>
                </a:ln>
                <a:solidFill>
                  <a:srgbClr val="000000"/>
                </a:solidFill>
                <a:effectLst/>
                <a:uLnTx/>
                <a:uFillTx/>
                <a:ea typeface="+mn-ea"/>
                <a:cs typeface="+mn-cs"/>
              </a:rPr>
              <a:t>c</a:t>
            </a:r>
            <a:r>
              <a:rPr kumimoji="0" lang="fr-FR" sz="2000" b="0" i="0" u="none" strike="noStrike" kern="0" cap="none" spc="0" normalizeH="0" baseline="0" noProof="0" dirty="0">
                <a:ln>
                  <a:noFill/>
                </a:ln>
                <a:solidFill>
                  <a:srgbClr val="000000"/>
                </a:solidFill>
                <a:effectLst/>
                <a:uLnTx/>
                <a:uFillTx/>
                <a:ea typeface="+mn-ea"/>
                <a:cs typeface="+mn-cs"/>
              </a:rPr>
              <a:t> un </a:t>
            </a:r>
            <a:r>
              <a:rPr kumimoji="0" lang="fr-FR" sz="2000" b="0" i="0" u="none" strike="noStrike" kern="0" cap="none" spc="0" normalizeH="0" baseline="0" noProof="0" dirty="0" err="1">
                <a:ln>
                  <a:noFill/>
                </a:ln>
                <a:solidFill>
                  <a:srgbClr val="000000"/>
                </a:solidFill>
                <a:effectLst/>
                <a:uLnTx/>
                <a:uFillTx/>
                <a:ea typeface="+mn-ea"/>
                <a:cs typeface="+mn-cs"/>
              </a:rPr>
              <a:t>ciclu</a:t>
            </a:r>
            <a:r>
              <a:rPr kumimoji="0" lang="fr-FR" sz="2000" b="0" i="0" u="none" strike="noStrike" kern="0" cap="none" spc="0" normalizeH="0" baseline="0" noProof="0" dirty="0">
                <a:ln>
                  <a:noFill/>
                </a:ln>
                <a:solidFill>
                  <a:srgbClr val="000000"/>
                </a:solidFill>
                <a:effectLst/>
                <a:uLnTx/>
                <a:uFillTx/>
                <a:ea typeface="+mn-ea"/>
                <a:cs typeface="+mn-cs"/>
              </a:rPr>
              <a:t> care </a:t>
            </a:r>
            <a:r>
              <a:rPr kumimoji="0" lang="fr-FR" sz="2000" b="0" i="0" u="none" strike="noStrike" kern="0" cap="none" spc="0" normalizeH="0" baseline="0" noProof="0" dirty="0" err="1">
                <a:ln>
                  <a:noFill/>
                </a:ln>
                <a:solidFill>
                  <a:srgbClr val="000000"/>
                </a:solidFill>
                <a:effectLst/>
                <a:uLnTx/>
                <a:uFillTx/>
                <a:ea typeface="+mn-ea"/>
                <a:cs typeface="+mn-cs"/>
              </a:rPr>
              <a:t>include</a:t>
            </a:r>
            <a:r>
              <a:rPr kumimoji="0" lang="fr-FR" sz="2000" b="0" i="0" u="none" strike="noStrike" kern="0" cap="none" spc="0" normalizeH="0" baseline="0" noProof="0" dirty="0">
                <a:ln>
                  <a:noFill/>
                </a:ln>
                <a:solidFill>
                  <a:srgbClr val="000000"/>
                </a:solidFill>
                <a:effectLst/>
                <a:uLnTx/>
                <a:uFillTx/>
                <a:ea typeface="+mn-ea"/>
                <a:cs typeface="+mn-cs"/>
              </a:rPr>
              <a:t> </a:t>
            </a:r>
            <a:r>
              <a:rPr kumimoji="0" lang="fr-FR" sz="2000" b="0" i="0" u="none" strike="noStrike" kern="0" cap="none" spc="0" normalizeH="0" baseline="0" noProof="0" dirty="0" err="1">
                <a:ln>
                  <a:noFill/>
                </a:ln>
                <a:solidFill>
                  <a:srgbClr val="000000"/>
                </a:solidFill>
                <a:effectLst/>
                <a:uLnTx/>
                <a:uFillTx/>
                <a:ea typeface="+mn-ea"/>
                <a:cs typeface="+mn-cs"/>
              </a:rPr>
              <a:t>toate</a:t>
            </a:r>
            <a:r>
              <a:rPr kumimoji="0" lang="fr-FR" sz="2000" b="0" i="0" u="none" strike="noStrike" kern="0" cap="none" spc="0" normalizeH="0" baseline="0" noProof="0" dirty="0">
                <a:ln>
                  <a:noFill/>
                </a:ln>
                <a:solidFill>
                  <a:srgbClr val="000000"/>
                </a:solidFill>
                <a:effectLst/>
                <a:uLnTx/>
                <a:uFillTx/>
                <a:ea typeface="+mn-ea"/>
                <a:cs typeface="+mn-cs"/>
              </a:rPr>
              <a:t> </a:t>
            </a:r>
            <a:r>
              <a:rPr kumimoji="0" lang="fr-FR" sz="2000" b="0" i="0" u="none" strike="noStrike" kern="0" cap="none" spc="0" normalizeH="0" baseline="0" noProof="0" dirty="0" err="1">
                <a:ln>
                  <a:noFill/>
                </a:ln>
                <a:solidFill>
                  <a:srgbClr val="000000"/>
                </a:solidFill>
                <a:effectLst/>
                <a:uLnTx/>
                <a:uFillTx/>
                <a:ea typeface="+mn-ea"/>
                <a:cs typeface="+mn-cs"/>
              </a:rPr>
              <a:t>arcele</a:t>
            </a:r>
            <a:r>
              <a:rPr kumimoji="0" lang="fr-FR" sz="2000" b="0" i="0" u="none" strike="noStrike" kern="0" cap="none" spc="0" normalizeH="0" baseline="0" noProof="0" dirty="0">
                <a:ln>
                  <a:noFill/>
                </a:ln>
                <a:solidFill>
                  <a:srgbClr val="000000"/>
                </a:solidFill>
                <a:effectLst/>
                <a:uLnTx/>
                <a:uFillTx/>
                <a:ea typeface="+mn-ea"/>
                <a:cs typeface="+mn-cs"/>
              </a:rPr>
              <a:t> </a:t>
            </a:r>
            <a:r>
              <a:rPr kumimoji="0" lang="fr-FR" sz="2000" b="0" i="0" u="none" strike="noStrike" kern="0" cap="none" spc="0" normalizeH="0" baseline="0" noProof="0" dirty="0" err="1">
                <a:ln>
                  <a:noFill/>
                </a:ln>
                <a:solidFill>
                  <a:srgbClr val="000000"/>
                </a:solidFill>
                <a:effectLst/>
                <a:uLnTx/>
                <a:uFillTx/>
                <a:ea typeface="+mn-ea"/>
                <a:cs typeface="+mn-cs"/>
              </a:rPr>
              <a:t>grafului</a:t>
            </a:r>
            <a:r>
              <a:rPr kumimoji="0" lang="fr-FR" sz="2000" b="0" i="0" u="none" strike="noStrike" kern="0" cap="none" spc="0" normalizeH="0" baseline="0" noProof="0" dirty="0">
                <a:ln>
                  <a:noFill/>
                </a:ln>
                <a:solidFill>
                  <a:srgbClr val="000000"/>
                </a:solidFill>
                <a:effectLst/>
                <a:uLnTx/>
                <a:uFillTx/>
                <a:ea typeface="+mn-ea"/>
                <a:cs typeface="+mn-cs"/>
              </a:rPr>
              <a:t>; fie </a:t>
            </a:r>
            <a:r>
              <a:rPr kumimoji="0" lang="fr-FR" sz="2000" b="1" i="0" u="none" strike="noStrike" kern="0" cap="none" spc="0" normalizeH="0" baseline="0" noProof="0" dirty="0" err="1">
                <a:ln>
                  <a:noFill/>
                </a:ln>
                <a:solidFill>
                  <a:srgbClr val="000000"/>
                </a:solidFill>
                <a:effectLst/>
                <a:uLnTx/>
                <a:uFillTx/>
                <a:ea typeface="+mn-ea"/>
                <a:cs typeface="+mn-cs"/>
              </a:rPr>
              <a:t>nc</a:t>
            </a:r>
            <a:r>
              <a:rPr kumimoji="0" lang="fr-FR" sz="2000" b="0" i="0" u="none" strike="noStrike" kern="0" cap="none" spc="0" normalizeH="0" baseline="0" noProof="0" dirty="0">
                <a:ln>
                  <a:noFill/>
                </a:ln>
                <a:solidFill>
                  <a:srgbClr val="000000"/>
                </a:solidFill>
                <a:effectLst/>
                <a:uLnTx/>
                <a:uFillTx/>
                <a:ea typeface="+mn-ea"/>
                <a:cs typeface="+mn-cs"/>
              </a:rPr>
              <a:t> </a:t>
            </a:r>
            <a:r>
              <a:rPr kumimoji="0" lang="fr-FR" sz="2000" b="0" i="0" u="none" strike="noStrike" kern="0" cap="none" spc="0" normalizeH="0" baseline="0" noProof="0" dirty="0" err="1">
                <a:ln>
                  <a:noFill/>
                </a:ln>
                <a:solidFill>
                  <a:srgbClr val="000000"/>
                </a:solidFill>
                <a:effectLst/>
                <a:uLnTx/>
                <a:uFillTx/>
                <a:ea typeface="+mn-ea"/>
                <a:cs typeface="+mn-cs"/>
              </a:rPr>
              <a:t>lungimea</a:t>
            </a:r>
            <a:r>
              <a:rPr kumimoji="0" lang="fr-FR" sz="2000" b="0" i="0" u="none" strike="noStrike" kern="0" cap="none" spc="0" normalizeH="0" baseline="0" noProof="0" dirty="0">
                <a:ln>
                  <a:noFill/>
                </a:ln>
                <a:solidFill>
                  <a:srgbClr val="000000"/>
                </a:solidFill>
                <a:effectLst/>
                <a:uLnTx/>
                <a:uFillTx/>
                <a:ea typeface="+mn-ea"/>
                <a:cs typeface="+mn-cs"/>
              </a:rPr>
              <a:t> lui</a:t>
            </a:r>
            <a:r>
              <a:rPr kumimoji="0" lang="en-US" sz="2000" b="0" i="0" u="none" strike="noStrike" kern="0" cap="none" spc="0" normalizeH="0" baseline="0" noProof="0" dirty="0">
                <a:ln>
                  <a:noFill/>
                </a:ln>
                <a:solidFill>
                  <a:srgbClr val="000000"/>
                </a:solidFill>
                <a:effectLst/>
                <a:uLnTx/>
                <a:uFillTx/>
                <a:ea typeface="+mn-ea"/>
                <a:cs typeface="+mn-cs"/>
              </a:rPr>
              <a:t> </a:t>
            </a:r>
          </a:p>
        </p:txBody>
      </p:sp>
      <p:sp>
        <p:nvSpPr>
          <p:cNvPr id="29" name="Oval 4">
            <a:extLst>
              <a:ext uri="{FF2B5EF4-FFF2-40B4-BE49-F238E27FC236}">
                <a16:creationId xmlns:a16="http://schemas.microsoft.com/office/drawing/2014/main" id="{041045D8-BB8E-4721-9B6E-95417DB8075C}"/>
              </a:ext>
            </a:extLst>
          </p:cNvPr>
          <p:cNvSpPr>
            <a:spLocks noChangeArrowheads="1"/>
          </p:cNvSpPr>
          <p:nvPr/>
        </p:nvSpPr>
        <p:spPr bwMode="auto">
          <a:xfrm>
            <a:off x="3499945" y="3240088"/>
            <a:ext cx="533400" cy="533400"/>
          </a:xfrm>
          <a:prstGeom prst="ellipse">
            <a:avLst/>
          </a:prstGeom>
          <a:noFill/>
          <a:ln w="2857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endParaRPr>
          </a:p>
        </p:txBody>
      </p:sp>
      <p:sp>
        <p:nvSpPr>
          <p:cNvPr id="30" name="Oval 5">
            <a:extLst>
              <a:ext uri="{FF2B5EF4-FFF2-40B4-BE49-F238E27FC236}">
                <a16:creationId xmlns:a16="http://schemas.microsoft.com/office/drawing/2014/main" id="{F7893534-C988-42F2-8286-A43C1B21FC57}"/>
              </a:ext>
            </a:extLst>
          </p:cNvPr>
          <p:cNvSpPr>
            <a:spLocks noChangeArrowheads="1"/>
          </p:cNvSpPr>
          <p:nvPr/>
        </p:nvSpPr>
        <p:spPr bwMode="auto">
          <a:xfrm>
            <a:off x="4795345" y="3240088"/>
            <a:ext cx="533400" cy="533400"/>
          </a:xfrm>
          <a:prstGeom prst="ellipse">
            <a:avLst/>
          </a:prstGeom>
          <a:noFill/>
          <a:ln w="2857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endParaRPr>
          </a:p>
        </p:txBody>
      </p:sp>
      <p:sp>
        <p:nvSpPr>
          <p:cNvPr id="31" name="Oval 6">
            <a:extLst>
              <a:ext uri="{FF2B5EF4-FFF2-40B4-BE49-F238E27FC236}">
                <a16:creationId xmlns:a16="http://schemas.microsoft.com/office/drawing/2014/main" id="{4A724B70-230E-4392-8C9A-2FBB1DD74B07}"/>
              </a:ext>
            </a:extLst>
          </p:cNvPr>
          <p:cNvSpPr>
            <a:spLocks noChangeArrowheads="1"/>
          </p:cNvSpPr>
          <p:nvPr/>
        </p:nvSpPr>
        <p:spPr bwMode="auto">
          <a:xfrm>
            <a:off x="4719145" y="4230688"/>
            <a:ext cx="533400" cy="533400"/>
          </a:xfrm>
          <a:prstGeom prst="ellipse">
            <a:avLst/>
          </a:prstGeom>
          <a:noFill/>
          <a:ln w="2857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endParaRPr>
          </a:p>
        </p:txBody>
      </p:sp>
      <p:sp>
        <p:nvSpPr>
          <p:cNvPr id="32" name="Oval 7">
            <a:extLst>
              <a:ext uri="{FF2B5EF4-FFF2-40B4-BE49-F238E27FC236}">
                <a16:creationId xmlns:a16="http://schemas.microsoft.com/office/drawing/2014/main" id="{76DEDAE5-1C91-4363-BFFE-040EC69D7EFE}"/>
              </a:ext>
            </a:extLst>
          </p:cNvPr>
          <p:cNvSpPr>
            <a:spLocks noChangeArrowheads="1"/>
          </p:cNvSpPr>
          <p:nvPr/>
        </p:nvSpPr>
        <p:spPr bwMode="auto">
          <a:xfrm>
            <a:off x="3347545" y="4535488"/>
            <a:ext cx="533400" cy="533400"/>
          </a:xfrm>
          <a:prstGeom prst="ellipse">
            <a:avLst/>
          </a:prstGeom>
          <a:noFill/>
          <a:ln w="2857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endParaRPr>
          </a:p>
        </p:txBody>
      </p:sp>
      <p:sp>
        <p:nvSpPr>
          <p:cNvPr id="33" name="Oval 8">
            <a:extLst>
              <a:ext uri="{FF2B5EF4-FFF2-40B4-BE49-F238E27FC236}">
                <a16:creationId xmlns:a16="http://schemas.microsoft.com/office/drawing/2014/main" id="{D5E9475C-FEF6-4FA9-9FE1-33B6F8B8658C}"/>
              </a:ext>
            </a:extLst>
          </p:cNvPr>
          <p:cNvSpPr>
            <a:spLocks noChangeArrowheads="1"/>
          </p:cNvSpPr>
          <p:nvPr/>
        </p:nvSpPr>
        <p:spPr bwMode="auto">
          <a:xfrm>
            <a:off x="6700345" y="3544888"/>
            <a:ext cx="533400" cy="533400"/>
          </a:xfrm>
          <a:prstGeom prst="ellipse">
            <a:avLst/>
          </a:prstGeom>
          <a:noFill/>
          <a:ln w="2857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endParaRPr>
          </a:p>
        </p:txBody>
      </p:sp>
      <p:sp>
        <p:nvSpPr>
          <p:cNvPr id="34" name="Oval 9">
            <a:extLst>
              <a:ext uri="{FF2B5EF4-FFF2-40B4-BE49-F238E27FC236}">
                <a16:creationId xmlns:a16="http://schemas.microsoft.com/office/drawing/2014/main" id="{1931A4A4-E996-4C5D-945A-357F7B40F5F7}"/>
              </a:ext>
            </a:extLst>
          </p:cNvPr>
          <p:cNvSpPr>
            <a:spLocks noChangeArrowheads="1"/>
          </p:cNvSpPr>
          <p:nvPr/>
        </p:nvSpPr>
        <p:spPr bwMode="auto">
          <a:xfrm>
            <a:off x="6319345" y="4459288"/>
            <a:ext cx="533400" cy="533400"/>
          </a:xfrm>
          <a:prstGeom prst="ellipse">
            <a:avLst/>
          </a:prstGeom>
          <a:noFill/>
          <a:ln w="2857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endParaRPr>
          </a:p>
        </p:txBody>
      </p:sp>
      <p:sp>
        <p:nvSpPr>
          <p:cNvPr id="35" name="Oval 10">
            <a:extLst>
              <a:ext uri="{FF2B5EF4-FFF2-40B4-BE49-F238E27FC236}">
                <a16:creationId xmlns:a16="http://schemas.microsoft.com/office/drawing/2014/main" id="{0ECFF31F-8525-4E88-BD76-B6C266B0F0DE}"/>
              </a:ext>
            </a:extLst>
          </p:cNvPr>
          <p:cNvSpPr>
            <a:spLocks noChangeArrowheads="1"/>
          </p:cNvSpPr>
          <p:nvPr/>
        </p:nvSpPr>
        <p:spPr bwMode="auto">
          <a:xfrm>
            <a:off x="4338145" y="5449888"/>
            <a:ext cx="533400" cy="533400"/>
          </a:xfrm>
          <a:prstGeom prst="ellipse">
            <a:avLst/>
          </a:prstGeom>
          <a:noFill/>
          <a:ln w="2857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endParaRPr>
          </a:p>
        </p:txBody>
      </p:sp>
      <p:sp>
        <p:nvSpPr>
          <p:cNvPr id="36" name="Oval 11">
            <a:extLst>
              <a:ext uri="{FF2B5EF4-FFF2-40B4-BE49-F238E27FC236}">
                <a16:creationId xmlns:a16="http://schemas.microsoft.com/office/drawing/2014/main" id="{2354FF02-6779-413F-AD84-B3E8C9B49D57}"/>
              </a:ext>
            </a:extLst>
          </p:cNvPr>
          <p:cNvSpPr>
            <a:spLocks noChangeArrowheads="1"/>
          </p:cNvSpPr>
          <p:nvPr/>
        </p:nvSpPr>
        <p:spPr bwMode="auto">
          <a:xfrm>
            <a:off x="5633545" y="5297488"/>
            <a:ext cx="533400" cy="533400"/>
          </a:xfrm>
          <a:prstGeom prst="ellipse">
            <a:avLst/>
          </a:prstGeom>
          <a:noFill/>
          <a:ln w="2857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endParaRPr>
          </a:p>
        </p:txBody>
      </p:sp>
      <p:sp>
        <p:nvSpPr>
          <p:cNvPr id="37" name="Freeform 12">
            <a:extLst>
              <a:ext uri="{FF2B5EF4-FFF2-40B4-BE49-F238E27FC236}">
                <a16:creationId xmlns:a16="http://schemas.microsoft.com/office/drawing/2014/main" id="{61255C92-D65C-4231-B819-D571014EDF43}"/>
              </a:ext>
            </a:extLst>
          </p:cNvPr>
          <p:cNvSpPr>
            <a:spLocks/>
          </p:cNvSpPr>
          <p:nvPr/>
        </p:nvSpPr>
        <p:spPr bwMode="auto">
          <a:xfrm>
            <a:off x="3957145" y="3544888"/>
            <a:ext cx="990600" cy="1588"/>
          </a:xfrm>
          <a:custGeom>
            <a:avLst/>
            <a:gdLst>
              <a:gd name="T0" fmla="*/ 0 w 624"/>
              <a:gd name="T1" fmla="*/ 0 h 1"/>
              <a:gd name="T2" fmla="*/ 990600 w 624"/>
              <a:gd name="T3" fmla="*/ 0 h 1"/>
              <a:gd name="T4" fmla="*/ 0 60000 65536"/>
              <a:gd name="T5" fmla="*/ 0 60000 65536"/>
            </a:gdLst>
            <a:ahLst/>
            <a:cxnLst>
              <a:cxn ang="T4">
                <a:pos x="T0" y="T1"/>
              </a:cxn>
              <a:cxn ang="T5">
                <a:pos x="T2" y="T3"/>
              </a:cxn>
            </a:cxnLst>
            <a:rect l="0" t="0" r="r" b="b"/>
            <a:pathLst>
              <a:path w="624" h="1">
                <a:moveTo>
                  <a:pt x="0" y="0"/>
                </a:moveTo>
                <a:cubicBezTo>
                  <a:pt x="260" y="0"/>
                  <a:pt x="520" y="0"/>
                  <a:pt x="624" y="0"/>
                </a:cubicBezTo>
              </a:path>
            </a:pathLst>
          </a:custGeom>
          <a:noFill/>
          <a:ln w="28575" cmpd="sng">
            <a:solidFill>
              <a:srgbClr val="D6009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sz="2400">
              <a:solidFill>
                <a:srgbClr val="000000"/>
              </a:solidFill>
              <a:latin typeface="Times" charset="0"/>
              <a:ea typeface="+mn-ea"/>
            </a:endParaRPr>
          </a:p>
        </p:txBody>
      </p:sp>
      <p:sp>
        <p:nvSpPr>
          <p:cNvPr id="38" name="Freeform 13">
            <a:extLst>
              <a:ext uri="{FF2B5EF4-FFF2-40B4-BE49-F238E27FC236}">
                <a16:creationId xmlns:a16="http://schemas.microsoft.com/office/drawing/2014/main" id="{58AFEF8B-2E66-44EB-8144-E09597E23CE4}"/>
              </a:ext>
            </a:extLst>
          </p:cNvPr>
          <p:cNvSpPr>
            <a:spLocks/>
          </p:cNvSpPr>
          <p:nvPr/>
        </p:nvSpPr>
        <p:spPr bwMode="auto">
          <a:xfrm>
            <a:off x="2014045" y="3544888"/>
            <a:ext cx="5105400" cy="2286000"/>
          </a:xfrm>
          <a:custGeom>
            <a:avLst/>
            <a:gdLst>
              <a:gd name="T0" fmla="*/ 2933700 w 3216"/>
              <a:gd name="T1" fmla="*/ 0 h 1440"/>
              <a:gd name="T2" fmla="*/ 4838700 w 3216"/>
              <a:gd name="T3" fmla="*/ 304800 h 1440"/>
              <a:gd name="T4" fmla="*/ 4533900 w 3216"/>
              <a:gd name="T5" fmla="*/ 1219200 h 1440"/>
              <a:gd name="T6" fmla="*/ 3009900 w 3216"/>
              <a:gd name="T7" fmla="*/ 914400 h 1440"/>
              <a:gd name="T8" fmla="*/ 3848100 w 3216"/>
              <a:gd name="T9" fmla="*/ 1981200 h 1440"/>
              <a:gd name="T10" fmla="*/ 2628900 w 3216"/>
              <a:gd name="T11" fmla="*/ 2133600 h 1440"/>
              <a:gd name="T12" fmla="*/ 2857500 w 3216"/>
              <a:gd name="T13" fmla="*/ 1066800 h 1440"/>
              <a:gd name="T14" fmla="*/ 1638300 w 3216"/>
              <a:gd name="T15" fmla="*/ 1295400 h 1440"/>
              <a:gd name="T16" fmla="*/ 2400300 w 3216"/>
              <a:gd name="T17" fmla="*/ 2209800 h 1440"/>
              <a:gd name="T18" fmla="*/ 114300 w 3216"/>
              <a:gd name="T19" fmla="*/ 1447800 h 1440"/>
              <a:gd name="T20" fmla="*/ 1714500 w 3216"/>
              <a:gd name="T21" fmla="*/ 0 h 144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3216" h="1440">
                <a:moveTo>
                  <a:pt x="1848" y="0"/>
                </a:moveTo>
                <a:cubicBezTo>
                  <a:pt x="2364" y="32"/>
                  <a:pt x="2880" y="64"/>
                  <a:pt x="3048" y="192"/>
                </a:cubicBezTo>
                <a:cubicBezTo>
                  <a:pt x="3216" y="320"/>
                  <a:pt x="3048" y="704"/>
                  <a:pt x="2856" y="768"/>
                </a:cubicBezTo>
                <a:cubicBezTo>
                  <a:pt x="2664" y="832"/>
                  <a:pt x="1968" y="496"/>
                  <a:pt x="1896" y="576"/>
                </a:cubicBezTo>
                <a:cubicBezTo>
                  <a:pt x="1824" y="656"/>
                  <a:pt x="2464" y="1120"/>
                  <a:pt x="2424" y="1248"/>
                </a:cubicBezTo>
                <a:cubicBezTo>
                  <a:pt x="2384" y="1376"/>
                  <a:pt x="1760" y="1440"/>
                  <a:pt x="1656" y="1344"/>
                </a:cubicBezTo>
                <a:cubicBezTo>
                  <a:pt x="1552" y="1248"/>
                  <a:pt x="1904" y="760"/>
                  <a:pt x="1800" y="672"/>
                </a:cubicBezTo>
                <a:cubicBezTo>
                  <a:pt x="1696" y="584"/>
                  <a:pt x="1080" y="696"/>
                  <a:pt x="1032" y="816"/>
                </a:cubicBezTo>
                <a:cubicBezTo>
                  <a:pt x="984" y="936"/>
                  <a:pt x="1672" y="1376"/>
                  <a:pt x="1512" y="1392"/>
                </a:cubicBezTo>
                <a:cubicBezTo>
                  <a:pt x="1352" y="1408"/>
                  <a:pt x="144" y="1144"/>
                  <a:pt x="72" y="912"/>
                </a:cubicBezTo>
                <a:cubicBezTo>
                  <a:pt x="0" y="680"/>
                  <a:pt x="540" y="340"/>
                  <a:pt x="1080" y="0"/>
                </a:cubicBezTo>
              </a:path>
            </a:pathLst>
          </a:custGeom>
          <a:noFill/>
          <a:ln w="28575" cmpd="sng">
            <a:solidFill>
              <a:srgbClr val="D6009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7"/>
                    </a:schemeClr>
                  </a:outerShdw>
                </a:effectLst>
              </a14:hiddenEffects>
            </a:ext>
          </a:extLst>
        </p:spPr>
        <p:txBody>
          <a:bodyPr/>
          <a:lstStyle/>
          <a:p>
            <a:endParaRPr lang="en-US" sz="2400">
              <a:solidFill>
                <a:srgbClr val="000000"/>
              </a:solidFill>
              <a:latin typeface="Times" charset="0"/>
              <a:ea typeface="+mn-ea"/>
            </a:endParaRPr>
          </a:p>
        </p:txBody>
      </p:sp>
      <p:sp>
        <p:nvSpPr>
          <p:cNvPr id="39" name="Oval 14">
            <a:extLst>
              <a:ext uri="{FF2B5EF4-FFF2-40B4-BE49-F238E27FC236}">
                <a16:creationId xmlns:a16="http://schemas.microsoft.com/office/drawing/2014/main" id="{C3916ACE-C578-4030-B341-B358AD2B21B7}"/>
              </a:ext>
            </a:extLst>
          </p:cNvPr>
          <p:cNvSpPr>
            <a:spLocks noChangeArrowheads="1"/>
          </p:cNvSpPr>
          <p:nvPr/>
        </p:nvSpPr>
        <p:spPr bwMode="auto">
          <a:xfrm>
            <a:off x="1823545" y="4687888"/>
            <a:ext cx="533400" cy="533400"/>
          </a:xfrm>
          <a:prstGeom prst="ellipse">
            <a:avLst/>
          </a:prstGeom>
          <a:noFill/>
          <a:ln w="28575">
            <a:solidFill>
              <a:srgbClr val="00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wrap="none" anchor="ctr"/>
          <a:lstStyle>
            <a:lvl1pPr eaLnBrk="0" hangingPunct="0">
              <a:defRPr sz="2400">
                <a:solidFill>
                  <a:schemeClr val="tx1"/>
                </a:solidFill>
                <a:latin typeface="Times New Roman" pitchFamily="18" charset="0"/>
                <a:ea typeface="MS PGothic" pitchFamily="34" charset="-128"/>
              </a:defRPr>
            </a:lvl1pPr>
            <a:lvl2pPr marL="742950" indent="-285750" eaLnBrk="0" hangingPunct="0">
              <a:defRPr sz="2400">
                <a:solidFill>
                  <a:schemeClr val="tx1"/>
                </a:solidFill>
                <a:latin typeface="Times New Roman" pitchFamily="18" charset="0"/>
                <a:ea typeface="MS PGothic" pitchFamily="34" charset="-128"/>
              </a:defRPr>
            </a:lvl2pPr>
            <a:lvl3pPr marL="1143000" indent="-228600" eaLnBrk="0" hangingPunct="0">
              <a:defRPr sz="2400">
                <a:solidFill>
                  <a:schemeClr val="tx1"/>
                </a:solidFill>
                <a:latin typeface="Times New Roman" pitchFamily="18" charset="0"/>
                <a:ea typeface="MS PGothic" pitchFamily="34" charset="-128"/>
              </a:defRPr>
            </a:lvl3pPr>
            <a:lvl4pPr marL="1600200" indent="-228600" eaLnBrk="0" hangingPunct="0">
              <a:defRPr sz="2400">
                <a:solidFill>
                  <a:schemeClr val="tx1"/>
                </a:solidFill>
                <a:latin typeface="Times New Roman" pitchFamily="18" charset="0"/>
                <a:ea typeface="MS PGothic" pitchFamily="34" charset="-128"/>
              </a:defRPr>
            </a:lvl4pPr>
            <a:lvl5pPr marL="2057400" indent="-228600" eaLnBrk="0" hangingPunct="0">
              <a:defRPr sz="2400">
                <a:solidFill>
                  <a:schemeClr val="tx1"/>
                </a:solidFill>
                <a:latin typeface="Times New Roman" pitchFamily="18" charset="0"/>
                <a:ea typeface="MS PGothic" pitchFamily="34" charset="-128"/>
              </a:defRPr>
            </a:lvl5pPr>
            <a:lvl6pPr marL="2514600" indent="-228600" eaLnBrk="0" fontAlgn="base" hangingPunct="0">
              <a:spcBef>
                <a:spcPct val="0"/>
              </a:spcBef>
              <a:spcAft>
                <a:spcPct val="0"/>
              </a:spcAft>
              <a:defRPr sz="2400">
                <a:solidFill>
                  <a:schemeClr val="tx1"/>
                </a:solidFill>
                <a:latin typeface="Times New Roman" pitchFamily="18" charset="0"/>
                <a:ea typeface="MS PGothic" pitchFamily="34" charset="-128"/>
              </a:defRPr>
            </a:lvl6pPr>
            <a:lvl7pPr marL="2971800" indent="-228600" eaLnBrk="0" fontAlgn="base" hangingPunct="0">
              <a:spcBef>
                <a:spcPct val="0"/>
              </a:spcBef>
              <a:spcAft>
                <a:spcPct val="0"/>
              </a:spcAft>
              <a:defRPr sz="2400">
                <a:solidFill>
                  <a:schemeClr val="tx1"/>
                </a:solidFill>
                <a:latin typeface="Times New Roman" pitchFamily="18" charset="0"/>
                <a:ea typeface="MS PGothic" pitchFamily="34" charset="-128"/>
              </a:defRPr>
            </a:lvl7pPr>
            <a:lvl8pPr marL="3429000" indent="-228600" eaLnBrk="0" fontAlgn="base" hangingPunct="0">
              <a:spcBef>
                <a:spcPct val="0"/>
              </a:spcBef>
              <a:spcAft>
                <a:spcPct val="0"/>
              </a:spcAft>
              <a:defRPr sz="2400">
                <a:solidFill>
                  <a:schemeClr val="tx1"/>
                </a:solidFill>
                <a:latin typeface="Times New Roman" pitchFamily="18" charset="0"/>
                <a:ea typeface="MS PGothic" pitchFamily="34" charset="-128"/>
              </a:defRPr>
            </a:lvl8pPr>
            <a:lvl9pPr marL="3886200" indent="-228600" eaLnBrk="0" fontAlgn="base" hangingPunct="0">
              <a:spcBef>
                <a:spcPct val="0"/>
              </a:spcBef>
              <a:spcAft>
                <a:spcPct val="0"/>
              </a:spcAft>
              <a:defRPr sz="2400">
                <a:solidFill>
                  <a:schemeClr val="tx1"/>
                </a:solidFill>
                <a:latin typeface="Times New Roman" pitchFamily="18" charset="0"/>
                <a:ea typeface="MS PGothic" pitchFamily="34" charset="-128"/>
              </a:defRPr>
            </a:lvl9p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altLang="en-US" sz="2400" b="0" i="0" u="none" strike="noStrike" kern="0" cap="none" spc="0" normalizeH="0" baseline="0" noProof="0">
              <a:ln>
                <a:noFill/>
              </a:ln>
              <a:solidFill>
                <a:srgbClr val="000000"/>
              </a:solidFill>
              <a:effectLst/>
              <a:uLnTx/>
              <a:uFillTx/>
              <a:latin typeface="Times New Roman" pitchFamily="18" charset="0"/>
              <a:ea typeface="MS PGothic" pitchFamily="34" charset="-128"/>
            </a:endParaRPr>
          </a:p>
        </p:txBody>
      </p:sp>
      <p:sp>
        <p:nvSpPr>
          <p:cNvPr id="40" name="Line 15">
            <a:extLst>
              <a:ext uri="{FF2B5EF4-FFF2-40B4-BE49-F238E27FC236}">
                <a16:creationId xmlns:a16="http://schemas.microsoft.com/office/drawing/2014/main" id="{298713AB-F366-4F1E-8739-129DDF4DF4B7}"/>
              </a:ext>
            </a:extLst>
          </p:cNvPr>
          <p:cNvSpPr>
            <a:spLocks noChangeShapeType="1"/>
          </p:cNvSpPr>
          <p:nvPr/>
        </p:nvSpPr>
        <p:spPr bwMode="auto">
          <a:xfrm>
            <a:off x="4033345" y="3468688"/>
            <a:ext cx="762000" cy="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41" name="Line 16">
            <a:extLst>
              <a:ext uri="{FF2B5EF4-FFF2-40B4-BE49-F238E27FC236}">
                <a16:creationId xmlns:a16="http://schemas.microsoft.com/office/drawing/2014/main" id="{6D4D0B75-F289-4736-B582-331BECE752CC}"/>
              </a:ext>
            </a:extLst>
          </p:cNvPr>
          <p:cNvSpPr>
            <a:spLocks noChangeShapeType="1"/>
          </p:cNvSpPr>
          <p:nvPr/>
        </p:nvSpPr>
        <p:spPr bwMode="auto">
          <a:xfrm>
            <a:off x="5328745" y="3468688"/>
            <a:ext cx="1447800" cy="1524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42" name="Line 17">
            <a:extLst>
              <a:ext uri="{FF2B5EF4-FFF2-40B4-BE49-F238E27FC236}">
                <a16:creationId xmlns:a16="http://schemas.microsoft.com/office/drawing/2014/main" id="{54AFB4AF-98E7-4804-8A67-BB740BAA4BF5}"/>
              </a:ext>
            </a:extLst>
          </p:cNvPr>
          <p:cNvSpPr>
            <a:spLocks noChangeShapeType="1"/>
          </p:cNvSpPr>
          <p:nvPr/>
        </p:nvSpPr>
        <p:spPr bwMode="auto">
          <a:xfrm flipH="1">
            <a:off x="6624145" y="4002088"/>
            <a:ext cx="152400" cy="4572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43" name="Line 18">
            <a:extLst>
              <a:ext uri="{FF2B5EF4-FFF2-40B4-BE49-F238E27FC236}">
                <a16:creationId xmlns:a16="http://schemas.microsoft.com/office/drawing/2014/main" id="{C45334F6-DABC-4881-B2E6-C97FC2679640}"/>
              </a:ext>
            </a:extLst>
          </p:cNvPr>
          <p:cNvSpPr>
            <a:spLocks noChangeShapeType="1"/>
          </p:cNvSpPr>
          <p:nvPr/>
        </p:nvSpPr>
        <p:spPr bwMode="auto">
          <a:xfrm flipH="1" flipV="1">
            <a:off x="5252545" y="4383088"/>
            <a:ext cx="1066800" cy="2286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44" name="Line 19">
            <a:extLst>
              <a:ext uri="{FF2B5EF4-FFF2-40B4-BE49-F238E27FC236}">
                <a16:creationId xmlns:a16="http://schemas.microsoft.com/office/drawing/2014/main" id="{02058325-336F-4E52-A11B-74710EECAD8E}"/>
              </a:ext>
            </a:extLst>
          </p:cNvPr>
          <p:cNvSpPr>
            <a:spLocks noChangeShapeType="1"/>
          </p:cNvSpPr>
          <p:nvPr/>
        </p:nvSpPr>
        <p:spPr bwMode="auto">
          <a:xfrm>
            <a:off x="5176345" y="4611688"/>
            <a:ext cx="762000" cy="6858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45" name="Line 20">
            <a:extLst>
              <a:ext uri="{FF2B5EF4-FFF2-40B4-BE49-F238E27FC236}">
                <a16:creationId xmlns:a16="http://schemas.microsoft.com/office/drawing/2014/main" id="{4015ACA3-5EC4-403E-96BF-E71CBFDAF8AA}"/>
              </a:ext>
            </a:extLst>
          </p:cNvPr>
          <p:cNvSpPr>
            <a:spLocks noChangeShapeType="1"/>
          </p:cNvSpPr>
          <p:nvPr/>
        </p:nvSpPr>
        <p:spPr bwMode="auto">
          <a:xfrm flipH="1">
            <a:off x="4871545" y="5602288"/>
            <a:ext cx="762000" cy="762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46" name="Line 21">
            <a:extLst>
              <a:ext uri="{FF2B5EF4-FFF2-40B4-BE49-F238E27FC236}">
                <a16:creationId xmlns:a16="http://schemas.microsoft.com/office/drawing/2014/main" id="{BBB8A7F3-79CE-4DA9-8584-76144B6884BD}"/>
              </a:ext>
            </a:extLst>
          </p:cNvPr>
          <p:cNvSpPr>
            <a:spLocks noChangeShapeType="1"/>
          </p:cNvSpPr>
          <p:nvPr/>
        </p:nvSpPr>
        <p:spPr bwMode="auto">
          <a:xfrm flipV="1">
            <a:off x="4795345" y="4764088"/>
            <a:ext cx="152400" cy="7620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47" name="Line 22">
            <a:extLst>
              <a:ext uri="{FF2B5EF4-FFF2-40B4-BE49-F238E27FC236}">
                <a16:creationId xmlns:a16="http://schemas.microsoft.com/office/drawing/2014/main" id="{B89F338B-FC3F-458E-B530-A0CAE9EF4F46}"/>
              </a:ext>
            </a:extLst>
          </p:cNvPr>
          <p:cNvSpPr>
            <a:spLocks noChangeShapeType="1"/>
          </p:cNvSpPr>
          <p:nvPr/>
        </p:nvSpPr>
        <p:spPr bwMode="auto">
          <a:xfrm flipH="1">
            <a:off x="3880945" y="4687888"/>
            <a:ext cx="914400" cy="762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48" name="Line 23">
            <a:extLst>
              <a:ext uri="{FF2B5EF4-FFF2-40B4-BE49-F238E27FC236}">
                <a16:creationId xmlns:a16="http://schemas.microsoft.com/office/drawing/2014/main" id="{665F9833-916D-4BA8-91C9-D6C95C1534E2}"/>
              </a:ext>
            </a:extLst>
          </p:cNvPr>
          <p:cNvSpPr>
            <a:spLocks noChangeShapeType="1"/>
          </p:cNvSpPr>
          <p:nvPr/>
        </p:nvSpPr>
        <p:spPr bwMode="auto">
          <a:xfrm>
            <a:off x="3880945" y="4916488"/>
            <a:ext cx="533400" cy="6096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49" name="Line 24">
            <a:extLst>
              <a:ext uri="{FF2B5EF4-FFF2-40B4-BE49-F238E27FC236}">
                <a16:creationId xmlns:a16="http://schemas.microsoft.com/office/drawing/2014/main" id="{C878CD07-D925-4E46-A95A-E86DEAF521BF}"/>
              </a:ext>
            </a:extLst>
          </p:cNvPr>
          <p:cNvSpPr>
            <a:spLocks noChangeShapeType="1"/>
          </p:cNvSpPr>
          <p:nvPr/>
        </p:nvSpPr>
        <p:spPr bwMode="auto">
          <a:xfrm flipH="1" flipV="1">
            <a:off x="2356945" y="4992688"/>
            <a:ext cx="1981200" cy="6858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
        <p:nvSpPr>
          <p:cNvPr id="50" name="Line 25">
            <a:extLst>
              <a:ext uri="{FF2B5EF4-FFF2-40B4-BE49-F238E27FC236}">
                <a16:creationId xmlns:a16="http://schemas.microsoft.com/office/drawing/2014/main" id="{BC0F86F1-5217-4ED1-B902-32690E49CF51}"/>
              </a:ext>
            </a:extLst>
          </p:cNvPr>
          <p:cNvSpPr>
            <a:spLocks noChangeShapeType="1"/>
          </p:cNvSpPr>
          <p:nvPr/>
        </p:nvSpPr>
        <p:spPr bwMode="auto">
          <a:xfrm flipV="1">
            <a:off x="2280745" y="3697288"/>
            <a:ext cx="1371600" cy="1143000"/>
          </a:xfrm>
          <a:prstGeom prst="line">
            <a:avLst/>
          </a:prstGeom>
          <a:noFill/>
          <a:ln w="28575">
            <a:solidFill>
              <a:srgbClr val="00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GB" sz="2400" b="0" i="0" u="none" strike="noStrike" kern="0" cap="none" spc="0" normalizeH="0" baseline="0" noProof="0">
              <a:ln>
                <a:noFill/>
              </a:ln>
              <a:solidFill>
                <a:srgbClr val="000000"/>
              </a:solidFill>
              <a:effectLst/>
              <a:uLnTx/>
              <a:uFillTx/>
              <a:latin typeface="Times New Roman" charset="0"/>
              <a:ea typeface="ＭＳ Ｐゴシック" charset="0"/>
            </a:endParaRPr>
          </a:p>
        </p:txBody>
      </p:sp>
    </p:spTree>
    <p:extLst>
      <p:ext uri="{BB962C8B-B14F-4D97-AF65-F5344CB8AC3E}">
        <p14:creationId xmlns:p14="http://schemas.microsoft.com/office/powerpoint/2010/main" val="25652024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animEffect transition="in" filter="wipe(down)">
                                      <p:cBhvr>
                                        <p:cTn id="7" dur="500"/>
                                        <p:tgtEl>
                                          <p:spTgt spid="38"/>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37"/>
                                        </p:tgtEl>
                                        <p:attrNameLst>
                                          <p:attrName>style.visibility</p:attrName>
                                        </p:attrNameLst>
                                      </p:cBhvr>
                                      <p:to>
                                        <p:strVal val="visible"/>
                                      </p:to>
                                    </p:set>
                                    <p:animEffect transition="in" filter="wipe(down)">
                                      <p:cBhvr>
                                        <p:cTn id="10"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3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762DB-1126-4A74-92F8-85698AEF80BA}"/>
              </a:ext>
            </a:extLst>
          </p:cNvPr>
          <p:cNvSpPr>
            <a:spLocks noGrp="1"/>
          </p:cNvSpPr>
          <p:nvPr>
            <p:ph type="title"/>
          </p:nvPr>
        </p:nvSpPr>
        <p:spPr/>
        <p:txBody>
          <a:bodyPr/>
          <a:lstStyle/>
          <a:p>
            <a:r>
              <a:rPr lang="fr-FR" dirty="0" err="1"/>
              <a:t>Terminarea</a:t>
            </a:r>
            <a:r>
              <a:rPr lang="fr-FR" dirty="0"/>
              <a:t> </a:t>
            </a:r>
            <a:r>
              <a:rPr lang="fr-FR" dirty="0" err="1"/>
              <a:t>în</a:t>
            </a:r>
            <a:r>
              <a:rPr lang="fr-FR" dirty="0"/>
              <a:t> </a:t>
            </a:r>
            <a:r>
              <a:rPr lang="fr-FR" dirty="0" err="1"/>
              <a:t>cazul</a:t>
            </a:r>
            <a:r>
              <a:rPr lang="fr-FR" dirty="0"/>
              <a:t> </a:t>
            </a:r>
            <a:r>
              <a:rPr lang="fr-FR" dirty="0" err="1"/>
              <a:t>general</a:t>
            </a:r>
            <a:r>
              <a:rPr lang="fr-FR" dirty="0"/>
              <a:t> (</a:t>
            </a:r>
            <a:r>
              <a:rPr lang="fr-FR" dirty="0" err="1"/>
              <a:t>tehnica</a:t>
            </a:r>
            <a:r>
              <a:rPr lang="fr-FR" dirty="0"/>
              <a:t> </a:t>
            </a:r>
            <a:r>
              <a:rPr lang="fr-FR" dirty="0" err="1"/>
              <a:t>jetoanelor</a:t>
            </a:r>
            <a:r>
              <a:rPr lang="fr-FR" dirty="0"/>
              <a:t>)</a:t>
            </a:r>
            <a:r>
              <a:rPr lang="ro-RO" dirty="0"/>
              <a:t>(2)</a:t>
            </a:r>
            <a:r>
              <a:rPr lang="en-US" sz="3200" dirty="0"/>
              <a:t> </a:t>
            </a:r>
            <a:endParaRPr lang="en-US" dirty="0"/>
          </a:p>
        </p:txBody>
      </p:sp>
      <p:sp>
        <p:nvSpPr>
          <p:cNvPr id="5" name="Rectangle 3">
            <a:extLst>
              <a:ext uri="{FF2B5EF4-FFF2-40B4-BE49-F238E27FC236}">
                <a16:creationId xmlns:a16="http://schemas.microsoft.com/office/drawing/2014/main" id="{5DE99235-ECB9-4F08-9DC9-7561269385EA}"/>
              </a:ext>
            </a:extLst>
          </p:cNvPr>
          <p:cNvSpPr txBox="1">
            <a:spLocks noChangeArrowheads="1"/>
          </p:cNvSpPr>
          <p:nvPr/>
        </p:nvSpPr>
        <p:spPr bwMode="auto">
          <a:xfrm>
            <a:off x="314325" y="1422738"/>
            <a:ext cx="9144000" cy="522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lr>
                <a:schemeClr val="accent1"/>
              </a:buClr>
              <a:buFont typeface="Times" charset="0"/>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lr>
                <a:schemeClr val="accent2"/>
              </a:buClr>
              <a:buFont typeface="Wingdings" pitchFamily="2" charset="2"/>
              <a:buChar char="w"/>
              <a:defRPr sz="2800">
                <a:solidFill>
                  <a:schemeClr val="tx1"/>
                </a:solidFill>
                <a:latin typeface="+mn-lt"/>
              </a:defRPr>
            </a:lvl2pPr>
            <a:lvl3pPr marL="1085850" indent="-228600" algn="l" rtl="0" eaLnBrk="0" fontAlgn="base" hangingPunct="0">
              <a:spcBef>
                <a:spcPct val="20000"/>
              </a:spcBef>
              <a:spcAft>
                <a:spcPct val="0"/>
              </a:spcAft>
              <a:buClr>
                <a:schemeClr val="accent1"/>
              </a:buClr>
              <a:buFont typeface="Wingdings" pitchFamily="2" charset="2"/>
              <a:buChar char="§"/>
              <a:defRPr sz="2400">
                <a:solidFill>
                  <a:schemeClr val="tx1"/>
                </a:solidFill>
                <a:latin typeface="+mn-lt"/>
              </a:defRPr>
            </a:lvl3pPr>
            <a:lvl4pPr marL="1428750" indent="-228600" algn="l" rtl="0" eaLnBrk="0" fontAlgn="base" hangingPunct="0">
              <a:spcBef>
                <a:spcPct val="20000"/>
              </a:spcBef>
              <a:spcAft>
                <a:spcPct val="0"/>
              </a:spcAft>
              <a:buClr>
                <a:schemeClr val="accent2"/>
              </a:buClr>
              <a:buFont typeface="Times" charset="0"/>
              <a:buChar char="•"/>
              <a:defRPr sz="2000">
                <a:solidFill>
                  <a:schemeClr val="tx1"/>
                </a:solidFill>
                <a:latin typeface="+mn-lt"/>
              </a:defRPr>
            </a:lvl4pPr>
            <a:lvl5pPr marL="1771650" indent="-228600" algn="l" rtl="0" eaLnBrk="0" fontAlgn="base" hangingPunct="0">
              <a:spcBef>
                <a:spcPct val="20000"/>
              </a:spcBef>
              <a:spcAft>
                <a:spcPct val="0"/>
              </a:spcAft>
              <a:buClr>
                <a:schemeClr val="tx2"/>
              </a:buClr>
              <a:buFont typeface="Wingdings" pitchFamily="2" charset="2"/>
              <a:buChar char="§"/>
              <a:defRPr sz="2000">
                <a:solidFill>
                  <a:schemeClr val="tx1"/>
                </a:solidFill>
                <a:latin typeface="+mn-lt"/>
              </a:defRPr>
            </a:lvl5pPr>
            <a:lvl6pPr marL="22288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6pPr>
            <a:lvl7pPr marL="26860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7pPr>
            <a:lvl8pPr marL="31432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8pPr>
            <a:lvl9pPr marL="3600450" indent="-228600" algn="l" rtl="0" fontAlgn="base">
              <a:spcBef>
                <a:spcPct val="20000"/>
              </a:spcBef>
              <a:spcAft>
                <a:spcPct val="0"/>
              </a:spcAft>
              <a:buClr>
                <a:schemeClr val="tx2"/>
              </a:buClr>
              <a:buFont typeface="Wingdings" pitchFamily="2" charset="2"/>
              <a:buChar char="§"/>
              <a:defRPr sz="2000">
                <a:solidFill>
                  <a:schemeClr val="tx1"/>
                </a:solidFill>
                <a:latin typeface="+mn-lt"/>
              </a:defRPr>
            </a:lvl9pPr>
          </a:lstStyle>
          <a:p>
            <a:pPr marL="342900" marR="0" lvl="0" indent="-342900" algn="l" defTabSz="914400" rtl="0" eaLnBrk="1" fontAlgn="base" latinLnBrk="0" hangingPunct="1">
              <a:lnSpc>
                <a:spcPct val="90000"/>
              </a:lnSpc>
              <a:spcBef>
                <a:spcPct val="20000"/>
              </a:spcBef>
              <a:spcAft>
                <a:spcPct val="0"/>
              </a:spcAft>
              <a:buClr>
                <a:srgbClr val="3568C7"/>
              </a:buClr>
              <a:buSzTx/>
              <a:buFont typeface="Times" charset="0"/>
              <a:buChar char="•"/>
              <a:tabLst/>
              <a:defRPr/>
            </a:pPr>
            <a:r>
              <a:rPr kumimoji="0" lang="en-US" sz="2400" b="0" i="0" u="none" strike="noStrike" kern="0" cap="none" spc="0" normalizeH="0" baseline="0" noProof="0" dirty="0">
                <a:ln>
                  <a:noFill/>
                </a:ln>
                <a:solidFill>
                  <a:srgbClr val="000000"/>
                </a:solidFill>
                <a:effectLst/>
                <a:uLnTx/>
                <a:uFillTx/>
                <a:ea typeface="+mn-ea"/>
                <a:cs typeface="+mn-cs"/>
              </a:rPr>
              <a:t>un </a:t>
            </a:r>
            <a:r>
              <a:rPr kumimoji="0" lang="en-US" sz="2400" b="0" i="0" u="none" strike="noStrike" kern="0" cap="none" spc="0" normalizeH="0" baseline="0" noProof="0" dirty="0" err="1">
                <a:ln>
                  <a:noFill/>
                </a:ln>
                <a:solidFill>
                  <a:schemeClr val="bg2"/>
                </a:solidFill>
                <a:effectLst/>
                <a:uLnTx/>
                <a:uFillTx/>
                <a:ea typeface="+mn-ea"/>
                <a:cs typeface="+mn-cs"/>
              </a:rPr>
              <a:t>jeton</a:t>
            </a:r>
            <a:r>
              <a:rPr kumimoji="0" lang="en-US" sz="2400" b="0" i="0" u="none" strike="noStrike" kern="0" cap="none" spc="0" normalizeH="0" baseline="0" noProof="0" dirty="0">
                <a:ln>
                  <a:noFill/>
                </a:ln>
                <a:solidFill>
                  <a:srgbClr val="000000"/>
                </a:solidFill>
                <a:effectLst/>
                <a:uLnTx/>
                <a:uFillTx/>
                <a:ea typeface="+mn-ea"/>
                <a:cs typeface="+mn-cs"/>
              </a:rPr>
              <a:t> care se </a:t>
            </a:r>
            <a:r>
              <a:rPr kumimoji="0" lang="en-US" sz="2400" b="0" i="0" u="none" strike="noStrike" kern="0" cap="none" spc="0" normalizeH="0" baseline="0" noProof="0" dirty="0" err="1">
                <a:ln>
                  <a:noFill/>
                </a:ln>
                <a:solidFill>
                  <a:srgbClr val="000000"/>
                </a:solidFill>
                <a:effectLst/>
                <a:uLnTx/>
                <a:uFillTx/>
                <a:ea typeface="+mn-ea"/>
                <a:cs typeface="+mn-cs"/>
              </a:rPr>
              <a:t>transmite</a:t>
            </a:r>
            <a:r>
              <a:rPr kumimoji="0" lang="en-US" sz="2400" b="0" i="0" u="none" strike="noStrike" kern="0" cap="none" spc="0" normalizeH="0" baseline="0" noProof="0" dirty="0">
                <a:ln>
                  <a:noFill/>
                </a:ln>
                <a:solidFill>
                  <a:srgbClr val="000000"/>
                </a:solidFill>
                <a:effectLst/>
                <a:uLnTx/>
                <a:uFillTx/>
                <a:ea typeface="+mn-ea"/>
                <a:cs typeface="+mn-cs"/>
              </a:rPr>
              <a:t> dup</a:t>
            </a:r>
            <a:r>
              <a:rPr kumimoji="0" lang="ro-RO" sz="2400" b="0" i="0" u="none" strike="noStrike" kern="0" cap="none" spc="0" normalizeH="0" baseline="0" noProof="0" dirty="0">
                <a:ln>
                  <a:noFill/>
                </a:ln>
                <a:solidFill>
                  <a:srgbClr val="000000"/>
                </a:solidFill>
                <a:effectLst/>
                <a:uLnTx/>
                <a:uFillTx/>
                <a:ea typeface="+mn-ea"/>
                <a:cs typeface="+mn-cs"/>
              </a:rPr>
              <a:t>ă</a:t>
            </a:r>
            <a:r>
              <a:rPr kumimoji="0" lang="en-US" sz="2400" b="0" i="0" u="none" strike="noStrike" kern="0" cap="none" spc="0" normalizeH="0" baseline="0" noProof="0" dirty="0">
                <a:ln>
                  <a:noFill/>
                </a:ln>
                <a:solidFill>
                  <a:srgbClr val="000000"/>
                </a:solidFill>
                <a:effectLst/>
                <a:uLnTx/>
                <a:uFillTx/>
                <a:ea typeface="+mn-ea"/>
                <a:cs typeface="+mn-cs"/>
              </a:rPr>
              <a:t> </a:t>
            </a:r>
            <a:r>
              <a:rPr kumimoji="0" lang="en-US" sz="2400" b="0" i="0" u="none" strike="noStrike" kern="0" cap="none" spc="0" normalizeH="0" baseline="0" noProof="0" dirty="0" err="1">
                <a:ln>
                  <a:noFill/>
                </a:ln>
                <a:solidFill>
                  <a:srgbClr val="000000"/>
                </a:solidFill>
                <a:effectLst/>
                <a:uLnTx/>
                <a:uFillTx/>
                <a:ea typeface="+mn-ea"/>
                <a:cs typeface="+mn-cs"/>
              </a:rPr>
              <a:t>mesaje</a:t>
            </a:r>
            <a:r>
              <a:rPr kumimoji="0" lang="ro-RO" sz="2400" b="0" i="0" u="none" strike="noStrike" kern="0" cap="none" spc="0" normalizeH="0" baseline="0" noProof="0" dirty="0">
                <a:ln>
                  <a:noFill/>
                </a:ln>
                <a:solidFill>
                  <a:srgbClr val="000000"/>
                </a:solidFill>
                <a:effectLst/>
                <a:uLnTx/>
                <a:uFillTx/>
                <a:ea typeface="+mn-ea"/>
                <a:cs typeface="+mn-cs"/>
              </a:rPr>
              <a:t>le</a:t>
            </a:r>
            <a:r>
              <a:rPr kumimoji="0" lang="en-US" sz="2400" b="0" i="0" u="none" strike="noStrike" kern="0" cap="none" spc="0" normalizeH="0" baseline="0" noProof="0" dirty="0">
                <a:ln>
                  <a:noFill/>
                </a:ln>
                <a:solidFill>
                  <a:srgbClr val="000000"/>
                </a:solidFill>
                <a:effectLst/>
                <a:uLnTx/>
                <a:uFillTx/>
                <a:ea typeface="+mn-ea"/>
                <a:cs typeface="+mn-cs"/>
              </a:rPr>
              <a:t> de date</a:t>
            </a:r>
          </a:p>
          <a:p>
            <a:pPr marL="342900" marR="0" lvl="0" indent="-342900" algn="l" defTabSz="914400" rtl="0" eaLnBrk="1" fontAlgn="base" latinLnBrk="0" hangingPunct="1">
              <a:lnSpc>
                <a:spcPct val="90000"/>
              </a:lnSpc>
              <a:spcBef>
                <a:spcPct val="20000"/>
              </a:spcBef>
              <a:spcAft>
                <a:spcPct val="0"/>
              </a:spcAft>
              <a:buClr>
                <a:srgbClr val="3568C7"/>
              </a:buClr>
              <a:buSzTx/>
              <a:buFont typeface="Times" charset="0"/>
              <a:buChar char="•"/>
              <a:tabLst/>
              <a:defRPr/>
            </a:pPr>
            <a:r>
              <a:rPr kumimoji="0" lang="en-US" sz="2400" b="0" i="0" u="none" strike="noStrike" kern="0" cap="none" spc="0" normalizeH="0" baseline="0" noProof="0" dirty="0">
                <a:ln>
                  <a:noFill/>
                </a:ln>
                <a:solidFill>
                  <a:srgbClr val="000000"/>
                </a:solidFill>
                <a:effectLst/>
                <a:uLnTx/>
                <a:uFillTx/>
                <a:ea typeface="+mn-ea"/>
                <a:cs typeface="+mn-cs"/>
              </a:rPr>
              <a:t>are</a:t>
            </a:r>
            <a:r>
              <a:rPr kumimoji="0" lang="pt-BR" sz="2400" b="0" i="0" u="none" strike="noStrike" kern="0" cap="none" spc="0" normalizeH="0" baseline="0" noProof="0" dirty="0">
                <a:ln>
                  <a:noFill/>
                </a:ln>
                <a:solidFill>
                  <a:srgbClr val="000000"/>
                </a:solidFill>
                <a:effectLst/>
                <a:uLnTx/>
                <a:uFillTx/>
                <a:ea typeface="+mn-ea"/>
                <a:cs typeface="+mn-cs"/>
              </a:rPr>
              <a:t> </a:t>
            </a:r>
            <a:r>
              <a:rPr kumimoji="0" lang="pt-BR" sz="2400" b="0" i="0" u="none" strike="noStrike" kern="0" cap="none" spc="0" normalizeH="0" baseline="0" noProof="0" dirty="0" err="1">
                <a:ln>
                  <a:noFill/>
                </a:ln>
                <a:solidFill>
                  <a:srgbClr val="000000"/>
                </a:solidFill>
                <a:effectLst/>
                <a:uLnTx/>
                <a:uFillTx/>
                <a:ea typeface="+mn-ea"/>
                <a:cs typeface="+mn-cs"/>
              </a:rPr>
              <a:t>inițial</a:t>
            </a:r>
            <a:r>
              <a:rPr kumimoji="0" lang="pt-BR" sz="2400" b="0" i="0" u="none" strike="noStrike" kern="0" cap="none" spc="0" normalizeH="0" baseline="0" noProof="0" dirty="0">
                <a:ln>
                  <a:noFill/>
                </a:ln>
                <a:solidFill>
                  <a:srgbClr val="000000"/>
                </a:solidFill>
                <a:effectLst/>
                <a:uLnTx/>
                <a:uFillTx/>
                <a:ea typeface="+mn-ea"/>
                <a:cs typeface="+mn-cs"/>
              </a:rPr>
              <a:t> </a:t>
            </a:r>
            <a:r>
              <a:rPr kumimoji="0" lang="pt-BR" sz="2400" b="0" i="0" u="none" strike="noStrike" kern="0" cap="none" spc="0" normalizeH="0" baseline="0" noProof="0" dirty="0" err="1">
                <a:ln>
                  <a:noFill/>
                </a:ln>
                <a:solidFill>
                  <a:srgbClr val="000000"/>
                </a:solidFill>
                <a:effectLst/>
                <a:uLnTx/>
                <a:uFillTx/>
                <a:ea typeface="+mn-ea"/>
                <a:cs typeface="+mn-cs"/>
              </a:rPr>
              <a:t>valoarea</a:t>
            </a:r>
            <a:r>
              <a:rPr kumimoji="0" lang="pt-BR" sz="2400" b="0" i="0" u="none" strike="noStrike" kern="0" cap="none" spc="0" normalizeH="0" baseline="0" noProof="0" dirty="0">
                <a:ln>
                  <a:noFill/>
                </a:ln>
                <a:solidFill>
                  <a:srgbClr val="000000"/>
                </a:solidFill>
                <a:effectLst/>
                <a:uLnTx/>
                <a:uFillTx/>
                <a:ea typeface="+mn-ea"/>
                <a:cs typeface="+mn-cs"/>
              </a:rPr>
              <a:t> 0</a:t>
            </a:r>
          </a:p>
          <a:p>
            <a:pPr marL="342900" marR="0" lvl="0" indent="-342900" algn="l" defTabSz="914400" rtl="0" eaLnBrk="1" fontAlgn="base" latinLnBrk="0" hangingPunct="1">
              <a:lnSpc>
                <a:spcPct val="90000"/>
              </a:lnSpc>
              <a:spcBef>
                <a:spcPct val="20000"/>
              </a:spcBef>
              <a:spcAft>
                <a:spcPct val="0"/>
              </a:spcAft>
              <a:buClr>
                <a:srgbClr val="3568C7"/>
              </a:buClr>
              <a:buSzTx/>
              <a:buFontTx/>
              <a:buNone/>
              <a:tabLst/>
              <a:defRPr/>
            </a:pPr>
            <a:endParaRPr kumimoji="0" lang="en-US" sz="1100" b="0" i="0" u="none" strike="noStrike" kern="0" cap="none" spc="0" normalizeH="0" baseline="0" noProof="0" dirty="0">
              <a:ln>
                <a:noFill/>
              </a:ln>
              <a:solidFill>
                <a:srgbClr val="000000"/>
              </a:solidFill>
              <a:effectLst/>
              <a:uLnTx/>
              <a:uFillTx/>
              <a:ea typeface="+mn-ea"/>
              <a:cs typeface="+mn-cs"/>
            </a:endParaRPr>
          </a:p>
          <a:p>
            <a:pPr marL="342900" marR="0" lvl="0" indent="-342900" algn="l" defTabSz="914400" rtl="0" eaLnBrk="1" fontAlgn="base" latinLnBrk="0" hangingPunct="1">
              <a:lnSpc>
                <a:spcPct val="90000"/>
              </a:lnSpc>
              <a:spcBef>
                <a:spcPct val="20000"/>
              </a:spcBef>
              <a:spcAft>
                <a:spcPct val="0"/>
              </a:spcAft>
              <a:buClr>
                <a:srgbClr val="3568C7"/>
              </a:buClr>
              <a:buSzTx/>
              <a:buFont typeface="Times" charset="0"/>
              <a:buChar char="•"/>
              <a:tabLst/>
              <a:defRPr/>
            </a:pPr>
            <a:r>
              <a:rPr kumimoji="0" lang="pt-BR" sz="2400" b="1" i="0" u="none" strike="noStrike" kern="0" cap="none" spc="0" normalizeH="0" baseline="0" noProof="0" dirty="0" err="1">
                <a:ln>
                  <a:noFill/>
                </a:ln>
                <a:solidFill>
                  <a:srgbClr val="000000"/>
                </a:solidFill>
                <a:effectLst/>
                <a:uLnTx/>
                <a:uFillTx/>
                <a:ea typeface="+mn-ea"/>
                <a:cs typeface="+mn-cs"/>
              </a:rPr>
              <a:t>acțiunile</a:t>
            </a:r>
            <a:r>
              <a:rPr kumimoji="0" lang="pt-BR" sz="2400" b="1" i="0" u="none" strike="noStrike" kern="0" cap="none" spc="0" normalizeH="0" baseline="0" noProof="0" dirty="0">
                <a:ln>
                  <a:noFill/>
                </a:ln>
                <a:solidFill>
                  <a:srgbClr val="000000"/>
                </a:solidFill>
                <a:effectLst/>
                <a:uLnTx/>
                <a:uFillTx/>
                <a:ea typeface="+mn-ea"/>
                <a:cs typeface="+mn-cs"/>
              </a:rPr>
              <a:t> </a:t>
            </a:r>
            <a:r>
              <a:rPr kumimoji="0" lang="pt-BR" sz="2400" b="1" i="0" u="none" strike="noStrike" kern="0" cap="none" spc="0" normalizeH="0" baseline="0" noProof="0" dirty="0" err="1">
                <a:ln>
                  <a:noFill/>
                </a:ln>
                <a:solidFill>
                  <a:srgbClr val="000000"/>
                </a:solidFill>
                <a:effectLst/>
                <a:uLnTx/>
                <a:uFillTx/>
                <a:ea typeface="+mn-ea"/>
                <a:cs typeface="+mn-cs"/>
              </a:rPr>
              <a:t>lui</a:t>
            </a:r>
            <a:r>
              <a:rPr kumimoji="0" lang="pt-BR" sz="2400" b="1" i="0" u="none" strike="noStrike" kern="0" cap="none" spc="0" normalizeH="0" baseline="0" noProof="0" dirty="0">
                <a:ln>
                  <a:noFill/>
                </a:ln>
                <a:solidFill>
                  <a:srgbClr val="000000"/>
                </a:solidFill>
                <a:effectLst/>
                <a:uLnTx/>
                <a:uFillTx/>
                <a:ea typeface="+mn-ea"/>
                <a:cs typeface="+mn-cs"/>
              </a:rPr>
              <a:t> </a:t>
            </a:r>
            <a:r>
              <a:rPr kumimoji="0" lang="pt-BR" sz="2400" b="1" i="0" u="none" strike="noStrike" kern="0" cap="none" spc="0" normalizeH="0" baseline="0" noProof="0" dirty="0" err="1">
                <a:ln>
                  <a:noFill/>
                </a:ln>
                <a:solidFill>
                  <a:srgbClr val="000000"/>
                </a:solidFill>
                <a:effectLst/>
                <a:uLnTx/>
                <a:uFillTx/>
                <a:ea typeface="+mn-ea"/>
                <a:cs typeface="+mn-cs"/>
              </a:rPr>
              <a:t>P</a:t>
            </a:r>
            <a:r>
              <a:rPr kumimoji="0" lang="pt-BR" sz="2400" b="1" i="0" u="none" strike="noStrike" kern="0" cap="none" spc="0" normalizeH="0" baseline="0" noProof="0" dirty="0">
                <a:ln>
                  <a:noFill/>
                </a:ln>
                <a:solidFill>
                  <a:srgbClr val="000000"/>
                </a:solidFill>
                <a:effectLst/>
                <a:uLnTx/>
                <a:uFillTx/>
                <a:ea typeface="+mn-ea"/>
                <a:cs typeface="+mn-cs"/>
              </a:rPr>
              <a:t>[</a:t>
            </a:r>
            <a:r>
              <a:rPr kumimoji="0" lang="pt-BR" sz="2400" b="1" i="0" u="none" strike="noStrike" kern="0" cap="none" spc="0" normalizeH="0" baseline="0" noProof="0" dirty="0" err="1">
                <a:ln>
                  <a:noFill/>
                </a:ln>
                <a:solidFill>
                  <a:srgbClr val="000000"/>
                </a:solidFill>
                <a:effectLst/>
                <a:uLnTx/>
                <a:uFillTx/>
                <a:ea typeface="+mn-ea"/>
                <a:cs typeface="+mn-cs"/>
              </a:rPr>
              <a:t>i</a:t>
            </a:r>
            <a:r>
              <a:rPr kumimoji="0" lang="pt-BR" sz="2400" b="1" i="0" u="none" strike="noStrike" kern="0" cap="none" spc="0" normalizeH="0" baseline="0" noProof="0" dirty="0">
                <a:ln>
                  <a:noFill/>
                </a:ln>
                <a:solidFill>
                  <a:srgbClr val="000000"/>
                </a:solidFill>
                <a:effectLst/>
                <a:uLnTx/>
                <a:uFillTx/>
                <a:ea typeface="+mn-ea"/>
                <a:cs typeface="+mn-cs"/>
              </a:rPr>
              <a:t>=1 </a:t>
            </a:r>
            <a:r>
              <a:rPr kumimoji="0" lang="pt-BR" sz="2400" b="1" i="0" u="none" strike="noStrike" kern="0" cap="none" spc="0" normalizeH="0" baseline="0" noProof="0" dirty="0" err="1">
                <a:ln>
                  <a:noFill/>
                </a:ln>
                <a:solidFill>
                  <a:srgbClr val="000000"/>
                </a:solidFill>
                <a:effectLst/>
                <a:uLnTx/>
                <a:uFillTx/>
                <a:ea typeface="+mn-ea"/>
                <a:cs typeface="+mn-cs"/>
              </a:rPr>
              <a:t>to</a:t>
            </a:r>
            <a:r>
              <a:rPr kumimoji="0" lang="pt-BR" sz="2400" b="1" i="0" u="none" strike="noStrike" kern="0" cap="none" spc="0" normalizeH="0" baseline="0" noProof="0" dirty="0">
                <a:ln>
                  <a:noFill/>
                </a:ln>
                <a:solidFill>
                  <a:srgbClr val="000000"/>
                </a:solidFill>
                <a:effectLst/>
                <a:uLnTx/>
                <a:uFillTx/>
                <a:ea typeface="+mn-ea"/>
                <a:cs typeface="+mn-cs"/>
              </a:rPr>
              <a:t> N] </a:t>
            </a:r>
            <a:r>
              <a:rPr kumimoji="0" lang="pt-BR" sz="2400" b="1" i="0" u="none" strike="noStrike" kern="0" cap="none" spc="0" normalizeH="0" baseline="0" noProof="0" dirty="0" err="1">
                <a:ln>
                  <a:noFill/>
                </a:ln>
                <a:solidFill>
                  <a:srgbClr val="000000"/>
                </a:solidFill>
                <a:effectLst/>
                <a:uLnTx/>
                <a:uFillTx/>
                <a:ea typeface="+mn-ea"/>
                <a:cs typeface="+mn-cs"/>
              </a:rPr>
              <a:t>la</a:t>
            </a:r>
            <a:r>
              <a:rPr kumimoji="0" lang="pt-BR" sz="2400" b="1" i="0" u="none" strike="noStrike" kern="0" cap="none" spc="0" normalizeH="0" baseline="0" noProof="0" dirty="0">
                <a:ln>
                  <a:noFill/>
                </a:ln>
                <a:solidFill>
                  <a:srgbClr val="000000"/>
                </a:solidFill>
                <a:effectLst/>
                <a:uLnTx/>
                <a:uFillTx/>
                <a:ea typeface="+mn-ea"/>
                <a:cs typeface="+mn-cs"/>
              </a:rPr>
              <a:t> </a:t>
            </a:r>
            <a:r>
              <a:rPr kumimoji="0" lang="pt-BR" sz="2400" b="1" i="0" u="none" strike="noStrike" kern="0" cap="none" spc="0" normalizeH="0" baseline="0" noProof="0" dirty="0" err="1">
                <a:ln>
                  <a:noFill/>
                </a:ln>
                <a:solidFill>
                  <a:srgbClr val="000000"/>
                </a:solidFill>
                <a:effectLst/>
                <a:uLnTx/>
                <a:uFillTx/>
                <a:ea typeface="+mn-ea"/>
                <a:cs typeface="+mn-cs"/>
              </a:rPr>
              <a:t>primirea</a:t>
            </a:r>
            <a:r>
              <a:rPr kumimoji="0" lang="pt-BR" sz="2400" b="1" i="0" u="none" strike="noStrike" kern="0" cap="none" spc="0" normalizeH="0" baseline="0" noProof="0" dirty="0">
                <a:ln>
                  <a:noFill/>
                </a:ln>
                <a:solidFill>
                  <a:srgbClr val="000000"/>
                </a:solidFill>
                <a:effectLst/>
                <a:uLnTx/>
                <a:uFillTx/>
                <a:ea typeface="+mn-ea"/>
                <a:cs typeface="+mn-cs"/>
              </a:rPr>
              <a:t> </a:t>
            </a:r>
            <a:r>
              <a:rPr kumimoji="0" lang="pt-BR" sz="2400" b="1" i="0" u="none" strike="noStrike" kern="0" cap="none" spc="0" normalizeH="0" baseline="0" noProof="0" dirty="0" err="1">
                <a:ln>
                  <a:noFill/>
                </a:ln>
                <a:solidFill>
                  <a:srgbClr val="000000"/>
                </a:solidFill>
                <a:effectLst/>
                <a:uLnTx/>
                <a:uFillTx/>
                <a:ea typeface="+mn-ea"/>
                <a:cs typeface="+mn-cs"/>
              </a:rPr>
              <a:t>unui</a:t>
            </a:r>
            <a:r>
              <a:rPr kumimoji="0" lang="pt-BR" sz="2400" b="1" i="0" u="none" strike="noStrike" kern="0" cap="none" spc="0" normalizeH="0" baseline="0" noProof="0" dirty="0">
                <a:ln>
                  <a:noFill/>
                </a:ln>
                <a:solidFill>
                  <a:srgbClr val="000000"/>
                </a:solidFill>
                <a:effectLst/>
                <a:uLnTx/>
                <a:uFillTx/>
                <a:ea typeface="+mn-ea"/>
                <a:cs typeface="+mn-cs"/>
              </a:rPr>
              <a:t> </a:t>
            </a:r>
            <a:r>
              <a:rPr kumimoji="0" lang="pt-BR" sz="2400" b="1" i="0" u="none" strike="noStrike" kern="0" cap="none" spc="0" normalizeH="0" baseline="0" noProof="0" dirty="0" err="1">
                <a:ln>
                  <a:noFill/>
                </a:ln>
                <a:solidFill>
                  <a:srgbClr val="000000"/>
                </a:solidFill>
                <a:effectLst/>
                <a:uLnTx/>
                <a:uFillTx/>
                <a:ea typeface="+mn-ea"/>
                <a:cs typeface="+mn-cs"/>
              </a:rPr>
              <a:t>mesaj</a:t>
            </a:r>
            <a:r>
              <a:rPr kumimoji="0" lang="pt-BR" sz="2400" b="1" i="0" u="none" strike="noStrike" kern="0" cap="none" spc="0" normalizeH="0" baseline="0" noProof="0" dirty="0">
                <a:ln>
                  <a:noFill/>
                </a:ln>
                <a:solidFill>
                  <a:srgbClr val="000000"/>
                </a:solidFill>
                <a:effectLst/>
                <a:uLnTx/>
                <a:uFillTx/>
                <a:ea typeface="+mn-ea"/>
                <a:cs typeface="+mn-cs"/>
              </a:rPr>
              <a:t> </a:t>
            </a:r>
            <a:r>
              <a:rPr kumimoji="0" lang="pt-BR" sz="2400" b="1" i="0" u="none" strike="noStrike" kern="0" cap="none" spc="0" normalizeH="0" baseline="0" noProof="0" dirty="0" err="1">
                <a:ln>
                  <a:noFill/>
                </a:ln>
                <a:solidFill>
                  <a:srgbClr val="000000"/>
                </a:solidFill>
                <a:effectLst/>
                <a:uLnTx/>
                <a:uFillTx/>
                <a:ea typeface="+mn-ea"/>
                <a:cs typeface="+mn-cs"/>
              </a:rPr>
              <a:t>uzual</a:t>
            </a:r>
            <a:r>
              <a:rPr kumimoji="0" lang="pt-BR" sz="2400" b="1" i="0" u="none" strike="noStrike" kern="0" cap="none" spc="0" normalizeH="0" baseline="0" noProof="0" dirty="0">
                <a:ln>
                  <a:noFill/>
                </a:ln>
                <a:solidFill>
                  <a:srgbClr val="000000"/>
                </a:solidFill>
                <a:effectLst/>
                <a:uLnTx/>
                <a:uFillTx/>
                <a:ea typeface="+mn-ea"/>
                <a:cs typeface="+mn-cs"/>
              </a:rPr>
              <a:t>:</a:t>
            </a:r>
            <a:endParaRPr kumimoji="0" lang="pt-BR" sz="2400" b="0" i="0" u="none" strike="noStrike" kern="0" cap="none" spc="0" normalizeH="0" baseline="0" noProof="0" dirty="0">
              <a:ln>
                <a:noFill/>
              </a:ln>
              <a:solidFill>
                <a:srgbClr val="000000"/>
              </a:solidFill>
              <a:effectLst/>
              <a:uLnTx/>
              <a:uFillTx/>
              <a:ea typeface="+mn-ea"/>
              <a:cs typeface="+mn-cs"/>
            </a:endParaRPr>
          </a:p>
          <a:p>
            <a:pPr marL="342900" marR="0" lvl="0" indent="-342900" algn="l" defTabSz="914400" rtl="0" eaLnBrk="1" fontAlgn="base" latinLnBrk="0" hangingPunct="1">
              <a:lnSpc>
                <a:spcPct val="90000"/>
              </a:lnSpc>
              <a:spcBef>
                <a:spcPct val="20000"/>
              </a:spcBef>
              <a:spcAft>
                <a:spcPct val="0"/>
              </a:spcAft>
              <a:buClr>
                <a:srgbClr val="3568C7"/>
              </a:buClr>
              <a:buSzTx/>
              <a:buFontTx/>
              <a:buNone/>
              <a:tabLst/>
              <a:defRPr/>
            </a:pPr>
            <a:r>
              <a:rPr kumimoji="0" lang="pt-BR" sz="2400" b="0" i="0" u="none" strike="noStrike" kern="0" cap="none" spc="0" normalizeH="0" baseline="0" noProof="0" dirty="0">
                <a:ln>
                  <a:noFill/>
                </a:ln>
                <a:solidFill>
                  <a:srgbClr val="000000"/>
                </a:solidFill>
                <a:effectLst/>
                <a:uLnTx/>
                <a:uFillTx/>
                <a:latin typeface="Courier New" pitchFamily="49" charset="0"/>
                <a:ea typeface="+mn-ea"/>
                <a:cs typeface="+mn-cs"/>
              </a:rPr>
              <a:t>     </a:t>
            </a:r>
            <a:r>
              <a:rPr kumimoji="0" lang="pt-BR" sz="2000" b="0" i="0" u="none" strike="noStrike" kern="0" cap="none" spc="0" normalizeH="0" baseline="0" noProof="0" dirty="0" err="1">
                <a:ln>
                  <a:noFill/>
                </a:ln>
                <a:solidFill>
                  <a:schemeClr val="bg2"/>
                </a:solidFill>
                <a:effectLst/>
                <a:uLnTx/>
                <a:uFillTx/>
                <a:latin typeface="Courier New" pitchFamily="49" charset="0"/>
                <a:ea typeface="+mn-ea"/>
                <a:cs typeface="+mn-cs"/>
              </a:rPr>
              <a:t>culoare</a:t>
            </a:r>
            <a:r>
              <a:rPr kumimoji="0" lang="pt-BR" sz="2000" b="0" i="0" u="none" strike="noStrike" kern="0" cap="none" spc="0" normalizeH="0" baseline="0" noProof="0" dirty="0">
                <a:ln>
                  <a:noFill/>
                </a:ln>
                <a:solidFill>
                  <a:schemeClr val="bg2"/>
                </a:solidFill>
                <a:effectLst/>
                <a:uLnTx/>
                <a:uFillTx/>
                <a:latin typeface="Courier New" pitchFamily="49" charset="0"/>
                <a:ea typeface="+mn-ea"/>
                <a:cs typeface="+mn-cs"/>
              </a:rPr>
              <a:t>[</a:t>
            </a:r>
            <a:r>
              <a:rPr kumimoji="0" lang="pt-BR" sz="2000" b="0" i="0" u="none" strike="noStrike" kern="0" cap="none" spc="0" normalizeH="0" baseline="0" noProof="0" dirty="0" err="1">
                <a:ln>
                  <a:noFill/>
                </a:ln>
                <a:solidFill>
                  <a:schemeClr val="bg2"/>
                </a:solidFill>
                <a:effectLst/>
                <a:uLnTx/>
                <a:uFillTx/>
                <a:latin typeface="Courier New" pitchFamily="49" charset="0"/>
                <a:ea typeface="+mn-ea"/>
                <a:cs typeface="+mn-cs"/>
              </a:rPr>
              <a:t>i</a:t>
            </a:r>
            <a:r>
              <a:rPr kumimoji="0" lang="pt-BR" sz="2000" b="0" i="0" u="none" strike="noStrike" kern="0" cap="none" spc="0" normalizeH="0" baseline="0" noProof="0" dirty="0">
                <a:ln>
                  <a:noFill/>
                </a:ln>
                <a:solidFill>
                  <a:schemeClr val="bg2"/>
                </a:solidFill>
                <a:effectLst/>
                <a:uLnTx/>
                <a:uFillTx/>
                <a:latin typeface="Courier New" pitchFamily="49" charset="0"/>
                <a:ea typeface="+mn-ea"/>
                <a:cs typeface="+mn-cs"/>
              </a:rPr>
              <a:t>] = </a:t>
            </a:r>
            <a:r>
              <a:rPr kumimoji="0" lang="pt-BR" sz="2000" b="0" i="0" u="none" strike="noStrike" kern="0" cap="none" spc="0" normalizeH="0" baseline="0" noProof="0" dirty="0" err="1">
                <a:ln>
                  <a:noFill/>
                </a:ln>
                <a:solidFill>
                  <a:schemeClr val="bg2"/>
                </a:solidFill>
                <a:effectLst/>
                <a:uLnTx/>
                <a:uFillTx/>
                <a:latin typeface="Courier New" pitchFamily="49" charset="0"/>
                <a:ea typeface="+mn-ea"/>
                <a:cs typeface="+mn-cs"/>
              </a:rPr>
              <a:t>ro</a:t>
            </a:r>
            <a:r>
              <a:rPr kumimoji="0" lang="ro-RO" sz="2000" b="0" i="0" u="none" strike="noStrike" kern="0" cap="none" spc="0" normalizeH="0" baseline="0" noProof="0" dirty="0">
                <a:ln>
                  <a:noFill/>
                </a:ln>
                <a:solidFill>
                  <a:schemeClr val="bg2"/>
                </a:solidFill>
                <a:effectLst/>
                <a:uLnTx/>
                <a:uFillTx/>
                <a:latin typeface="Courier New" pitchFamily="49" charset="0"/>
                <a:ea typeface="+mn-ea"/>
                <a:cs typeface="+mn-cs"/>
              </a:rPr>
              <a:t>ș</a:t>
            </a:r>
            <a:r>
              <a:rPr kumimoji="0" lang="pt-BR" sz="2000" b="0" i="0" u="none" strike="noStrike" kern="0" cap="none" spc="0" normalizeH="0" baseline="0" noProof="0" dirty="0" err="1">
                <a:ln>
                  <a:noFill/>
                </a:ln>
                <a:solidFill>
                  <a:schemeClr val="bg2"/>
                </a:solidFill>
                <a:effectLst/>
                <a:uLnTx/>
                <a:uFillTx/>
                <a:latin typeface="Courier New" pitchFamily="49" charset="0"/>
                <a:ea typeface="+mn-ea"/>
                <a:cs typeface="+mn-cs"/>
              </a:rPr>
              <a:t>u</a:t>
            </a:r>
            <a:r>
              <a:rPr kumimoji="0" lang="pt-BR" sz="2000" b="0" i="0" u="none" strike="noStrike" kern="0" cap="none" spc="0" normalizeH="0" baseline="0" noProof="0" dirty="0">
                <a:ln>
                  <a:noFill/>
                </a:ln>
                <a:solidFill>
                  <a:schemeClr val="bg2"/>
                </a:solidFill>
                <a:effectLst/>
                <a:uLnTx/>
                <a:uFillTx/>
                <a:latin typeface="Courier New" pitchFamily="49" charset="0"/>
                <a:ea typeface="+mn-ea"/>
                <a:cs typeface="+mn-cs"/>
              </a:rPr>
              <a:t>;</a:t>
            </a:r>
          </a:p>
          <a:p>
            <a:pPr marL="342900" marR="0" lvl="0" indent="-342900" algn="l" defTabSz="914400" rtl="0" eaLnBrk="1" fontAlgn="base" latinLnBrk="0" hangingPunct="1">
              <a:lnSpc>
                <a:spcPct val="90000"/>
              </a:lnSpc>
              <a:spcBef>
                <a:spcPct val="20000"/>
              </a:spcBef>
              <a:spcAft>
                <a:spcPct val="0"/>
              </a:spcAft>
              <a:buClr>
                <a:srgbClr val="3568C7"/>
              </a:buClr>
              <a:buSzTx/>
              <a:buFontTx/>
              <a:buNone/>
              <a:tabLst/>
              <a:defRPr/>
            </a:pPr>
            <a:endParaRPr kumimoji="0" lang="pt-BR" sz="1100" b="1" i="0" u="none" strike="noStrike" kern="0" cap="none" spc="0" normalizeH="0" baseline="0" noProof="0" dirty="0">
              <a:ln>
                <a:noFill/>
              </a:ln>
              <a:solidFill>
                <a:srgbClr val="FF0000"/>
              </a:solidFill>
              <a:effectLst/>
              <a:uLnTx/>
              <a:uFillTx/>
              <a:latin typeface="Courier New" pitchFamily="49" charset="0"/>
              <a:ea typeface="+mn-ea"/>
              <a:cs typeface="+mn-cs"/>
            </a:endParaRPr>
          </a:p>
          <a:p>
            <a:pPr marL="342900" marR="0" lvl="0" indent="-342900" algn="l" defTabSz="914400" rtl="0" eaLnBrk="1" fontAlgn="base" latinLnBrk="0" hangingPunct="1">
              <a:lnSpc>
                <a:spcPct val="90000"/>
              </a:lnSpc>
              <a:spcBef>
                <a:spcPct val="20000"/>
              </a:spcBef>
              <a:spcAft>
                <a:spcPct val="0"/>
              </a:spcAft>
              <a:buClr>
                <a:srgbClr val="3568C7"/>
              </a:buClr>
              <a:buSzTx/>
              <a:buFont typeface="Times" charset="0"/>
              <a:buChar char="•"/>
              <a:tabLst/>
              <a:defRPr/>
            </a:pPr>
            <a:r>
              <a:rPr kumimoji="0" lang="pt-BR" sz="2400" b="1" i="0" u="none" strike="noStrike" kern="0" cap="none" spc="0" normalizeH="0" baseline="0" noProof="0" dirty="0" err="1">
                <a:ln>
                  <a:noFill/>
                </a:ln>
                <a:solidFill>
                  <a:srgbClr val="000000"/>
                </a:solidFill>
                <a:effectLst/>
                <a:uLnTx/>
                <a:uFillTx/>
                <a:ea typeface="+mn-ea"/>
                <a:cs typeface="+mn-cs"/>
              </a:rPr>
              <a:t>acțiunile</a:t>
            </a:r>
            <a:r>
              <a:rPr kumimoji="0" lang="pt-BR" sz="2400" b="1" i="0" u="none" strike="noStrike" kern="0" cap="none" spc="0" normalizeH="0" baseline="0" noProof="0" dirty="0">
                <a:ln>
                  <a:noFill/>
                </a:ln>
                <a:solidFill>
                  <a:srgbClr val="000000"/>
                </a:solidFill>
                <a:effectLst/>
                <a:uLnTx/>
                <a:uFillTx/>
                <a:ea typeface="+mn-ea"/>
                <a:cs typeface="+mn-cs"/>
              </a:rPr>
              <a:t> </a:t>
            </a:r>
            <a:r>
              <a:rPr kumimoji="0" lang="pt-BR" sz="2400" b="1" i="0" u="none" strike="noStrike" kern="0" cap="none" spc="0" normalizeH="0" baseline="0" noProof="0" dirty="0" err="1">
                <a:ln>
                  <a:noFill/>
                </a:ln>
                <a:solidFill>
                  <a:srgbClr val="000000"/>
                </a:solidFill>
                <a:effectLst/>
                <a:uLnTx/>
                <a:uFillTx/>
                <a:ea typeface="+mn-ea"/>
                <a:cs typeface="+mn-cs"/>
              </a:rPr>
              <a:t>lui</a:t>
            </a:r>
            <a:r>
              <a:rPr kumimoji="0" lang="pt-BR" sz="2400" b="1" i="0" u="none" strike="noStrike" kern="0" cap="none" spc="0" normalizeH="0" baseline="0" noProof="0" dirty="0">
                <a:ln>
                  <a:noFill/>
                </a:ln>
                <a:solidFill>
                  <a:srgbClr val="000000"/>
                </a:solidFill>
                <a:effectLst/>
                <a:uLnTx/>
                <a:uFillTx/>
                <a:ea typeface="+mn-ea"/>
                <a:cs typeface="+mn-cs"/>
              </a:rPr>
              <a:t> </a:t>
            </a:r>
            <a:r>
              <a:rPr kumimoji="0" lang="pt-BR" sz="2400" b="1" i="0" u="none" strike="noStrike" kern="0" cap="none" spc="0" normalizeH="0" baseline="0" noProof="0" dirty="0" err="1">
                <a:ln>
                  <a:noFill/>
                </a:ln>
                <a:solidFill>
                  <a:srgbClr val="000000"/>
                </a:solidFill>
                <a:effectLst/>
                <a:uLnTx/>
                <a:uFillTx/>
                <a:ea typeface="+mn-ea"/>
                <a:cs typeface="+mn-cs"/>
              </a:rPr>
              <a:t>P</a:t>
            </a:r>
            <a:r>
              <a:rPr kumimoji="0" lang="pt-BR" sz="2400" b="1" i="0" u="none" strike="noStrike" kern="0" cap="none" spc="0" normalizeH="0" baseline="0" noProof="0" dirty="0">
                <a:ln>
                  <a:noFill/>
                </a:ln>
                <a:solidFill>
                  <a:srgbClr val="000000"/>
                </a:solidFill>
                <a:effectLst/>
                <a:uLnTx/>
                <a:uFillTx/>
                <a:ea typeface="+mn-ea"/>
                <a:cs typeface="+mn-cs"/>
              </a:rPr>
              <a:t>[</a:t>
            </a:r>
            <a:r>
              <a:rPr kumimoji="0" lang="pt-BR" sz="2400" b="1" i="0" u="none" strike="noStrike" kern="0" cap="none" spc="0" normalizeH="0" baseline="0" noProof="0" dirty="0" err="1">
                <a:ln>
                  <a:noFill/>
                </a:ln>
                <a:solidFill>
                  <a:srgbClr val="000000"/>
                </a:solidFill>
                <a:effectLst/>
                <a:uLnTx/>
                <a:uFillTx/>
                <a:ea typeface="+mn-ea"/>
                <a:cs typeface="+mn-cs"/>
              </a:rPr>
              <a:t>i</a:t>
            </a:r>
            <a:r>
              <a:rPr kumimoji="0" lang="pt-BR" sz="2400" b="1" i="0" u="none" strike="noStrike" kern="0" cap="none" spc="0" normalizeH="0" baseline="0" noProof="0" dirty="0">
                <a:ln>
                  <a:noFill/>
                </a:ln>
                <a:solidFill>
                  <a:srgbClr val="000000"/>
                </a:solidFill>
                <a:effectLst/>
                <a:uLnTx/>
                <a:uFillTx/>
                <a:ea typeface="+mn-ea"/>
                <a:cs typeface="+mn-cs"/>
              </a:rPr>
              <a:t>=1 </a:t>
            </a:r>
            <a:r>
              <a:rPr kumimoji="0" lang="pt-BR" sz="2400" b="1" i="0" u="none" strike="noStrike" kern="0" cap="none" spc="0" normalizeH="0" baseline="0" noProof="0" dirty="0" err="1">
                <a:ln>
                  <a:noFill/>
                </a:ln>
                <a:solidFill>
                  <a:srgbClr val="000000"/>
                </a:solidFill>
                <a:effectLst/>
                <a:uLnTx/>
                <a:uFillTx/>
                <a:ea typeface="+mn-ea"/>
                <a:cs typeface="+mn-cs"/>
              </a:rPr>
              <a:t>to</a:t>
            </a:r>
            <a:r>
              <a:rPr kumimoji="0" lang="pt-BR" sz="2400" b="1" i="0" u="none" strike="noStrike" kern="0" cap="none" spc="0" normalizeH="0" baseline="0" noProof="0" dirty="0">
                <a:ln>
                  <a:noFill/>
                </a:ln>
                <a:solidFill>
                  <a:srgbClr val="000000"/>
                </a:solidFill>
                <a:effectLst/>
                <a:uLnTx/>
                <a:uFillTx/>
                <a:ea typeface="+mn-ea"/>
                <a:cs typeface="+mn-cs"/>
              </a:rPr>
              <a:t> N] </a:t>
            </a:r>
            <a:r>
              <a:rPr kumimoji="0" lang="pt-BR" sz="2400" b="1" i="0" u="none" strike="noStrike" kern="0" cap="none" spc="0" normalizeH="0" baseline="0" noProof="0" dirty="0" err="1">
                <a:ln>
                  <a:noFill/>
                </a:ln>
                <a:solidFill>
                  <a:srgbClr val="000000"/>
                </a:solidFill>
                <a:effectLst/>
                <a:uLnTx/>
                <a:uFillTx/>
                <a:ea typeface="+mn-ea"/>
                <a:cs typeface="+mn-cs"/>
              </a:rPr>
              <a:t>la</a:t>
            </a:r>
            <a:r>
              <a:rPr kumimoji="0" lang="pt-BR" sz="2400" b="1" i="0" u="none" strike="noStrike" kern="0" cap="none" spc="0" normalizeH="0" baseline="0" noProof="0" dirty="0">
                <a:ln>
                  <a:noFill/>
                </a:ln>
                <a:solidFill>
                  <a:srgbClr val="000000"/>
                </a:solidFill>
                <a:effectLst/>
                <a:uLnTx/>
                <a:uFillTx/>
                <a:ea typeface="+mn-ea"/>
                <a:cs typeface="+mn-cs"/>
              </a:rPr>
              <a:t> </a:t>
            </a:r>
            <a:r>
              <a:rPr kumimoji="0" lang="pt-BR" sz="2400" b="1" i="0" u="none" strike="noStrike" kern="0" cap="none" spc="0" normalizeH="0" baseline="0" noProof="0" dirty="0" err="1">
                <a:ln>
                  <a:noFill/>
                </a:ln>
                <a:solidFill>
                  <a:srgbClr val="000000"/>
                </a:solidFill>
                <a:effectLst/>
                <a:uLnTx/>
                <a:uFillTx/>
                <a:ea typeface="+mn-ea"/>
                <a:cs typeface="+mn-cs"/>
              </a:rPr>
              <a:t>recepția</a:t>
            </a:r>
            <a:r>
              <a:rPr kumimoji="0" lang="pt-BR" sz="2400" b="1" i="0" u="none" strike="noStrike" kern="0" cap="none" spc="0" normalizeH="0" baseline="0" noProof="0" dirty="0">
                <a:ln>
                  <a:noFill/>
                </a:ln>
                <a:solidFill>
                  <a:srgbClr val="000000"/>
                </a:solidFill>
                <a:effectLst/>
                <a:uLnTx/>
                <a:uFillTx/>
                <a:ea typeface="+mn-ea"/>
                <a:cs typeface="+mn-cs"/>
              </a:rPr>
              <a:t> </a:t>
            </a:r>
            <a:r>
              <a:rPr kumimoji="0" lang="pt-BR" sz="2400" b="1" i="0" u="none" strike="noStrike" kern="0" cap="none" spc="0" normalizeH="0" baseline="0" noProof="0" dirty="0" err="1">
                <a:ln>
                  <a:noFill/>
                </a:ln>
                <a:solidFill>
                  <a:srgbClr val="000000"/>
                </a:solidFill>
                <a:effectLst/>
                <a:uLnTx/>
                <a:uFillTx/>
                <a:ea typeface="+mn-ea"/>
                <a:cs typeface="+mn-cs"/>
              </a:rPr>
              <a:t>jetonului</a:t>
            </a:r>
            <a:r>
              <a:rPr kumimoji="0" lang="pt-BR" sz="2400" b="1" i="0" u="none" strike="noStrike" kern="0" cap="none" spc="0" normalizeH="0" baseline="0" noProof="0" dirty="0">
                <a:ln>
                  <a:noFill/>
                </a:ln>
                <a:solidFill>
                  <a:srgbClr val="000000"/>
                </a:solidFill>
                <a:effectLst/>
                <a:uLnTx/>
                <a:uFillTx/>
                <a:ea typeface="+mn-ea"/>
                <a:cs typeface="+mn-cs"/>
              </a:rPr>
              <a:t>:</a:t>
            </a:r>
            <a:endParaRPr kumimoji="0" lang="pt-BR" sz="2400" b="0" i="0" u="none" strike="noStrike" kern="0" cap="none" spc="0" normalizeH="0" baseline="0" noProof="0" dirty="0">
              <a:ln>
                <a:noFill/>
              </a:ln>
              <a:solidFill>
                <a:srgbClr val="000000"/>
              </a:solidFill>
              <a:effectLst/>
              <a:uLnTx/>
              <a:uFillTx/>
              <a:ea typeface="+mn-ea"/>
              <a:cs typeface="+mn-cs"/>
            </a:endParaRPr>
          </a:p>
          <a:p>
            <a:pPr marL="342900" marR="0" lvl="0" indent="-342900" algn="l" defTabSz="914400" rtl="0" eaLnBrk="1" fontAlgn="base" latinLnBrk="0" hangingPunct="1">
              <a:lnSpc>
                <a:spcPct val="90000"/>
              </a:lnSpc>
              <a:spcBef>
                <a:spcPct val="20000"/>
              </a:spcBef>
              <a:spcAft>
                <a:spcPct val="0"/>
              </a:spcAft>
              <a:buClr>
                <a:srgbClr val="3568C7"/>
              </a:buClr>
              <a:buSzTx/>
              <a:buFontTx/>
              <a:buNone/>
              <a:tabLst/>
              <a:defRPr/>
            </a:pPr>
            <a:r>
              <a:rPr kumimoji="0" lang="pt-BR" sz="2000" b="0" i="0" u="none" strike="noStrike" kern="0" cap="none" spc="0" normalizeH="0" baseline="0" noProof="0" dirty="0">
                <a:ln>
                  <a:noFill/>
                </a:ln>
                <a:solidFill>
                  <a:srgbClr val="000000"/>
                </a:solidFill>
                <a:effectLst/>
                <a:uLnTx/>
                <a:uFillTx/>
                <a:latin typeface="Courier New" pitchFamily="49" charset="0"/>
                <a:ea typeface="+mn-ea"/>
                <a:cs typeface="+mn-cs"/>
              </a:rPr>
              <a:t>     </a:t>
            </a:r>
            <a:r>
              <a:rPr kumimoji="0" lang="en-US" sz="2000" b="1" i="0" u="none" strike="noStrike" kern="0" cap="none" spc="0" normalizeH="0" baseline="0" noProof="0" dirty="0">
                <a:ln>
                  <a:noFill/>
                </a:ln>
                <a:solidFill>
                  <a:schemeClr val="bg2"/>
                </a:solidFill>
                <a:effectLst/>
                <a:uLnTx/>
                <a:uFillTx/>
                <a:latin typeface="Courier New" pitchFamily="49" charset="0"/>
                <a:ea typeface="+mn-ea"/>
                <a:cs typeface="+mn-cs"/>
              </a:rPr>
              <a:t>if</a:t>
            </a:r>
            <a:r>
              <a:rPr kumimoji="0" lang="en-US" sz="2000" b="0" i="0" u="none" strike="noStrike" kern="0" cap="none" spc="0" normalizeH="0" baseline="0" noProof="0" dirty="0">
                <a:ln>
                  <a:noFill/>
                </a:ln>
                <a:solidFill>
                  <a:schemeClr val="bg2"/>
                </a:solidFill>
                <a:effectLst/>
                <a:uLnTx/>
                <a:uFillTx/>
                <a:latin typeface="Courier New" pitchFamily="49" charset="0"/>
                <a:ea typeface="+mn-ea"/>
                <a:cs typeface="+mn-cs"/>
              </a:rPr>
              <a:t> (</a:t>
            </a:r>
            <a:r>
              <a:rPr kumimoji="0" lang="en-US" sz="2000" b="0" i="0" u="none" strike="noStrike" kern="0" cap="none" spc="0" normalizeH="0" baseline="0" noProof="0" dirty="0" err="1">
                <a:ln>
                  <a:noFill/>
                </a:ln>
                <a:solidFill>
                  <a:schemeClr val="bg2"/>
                </a:solidFill>
                <a:effectLst/>
                <a:uLnTx/>
                <a:uFillTx/>
                <a:latin typeface="Courier New" pitchFamily="49" charset="0"/>
                <a:ea typeface="+mn-ea"/>
                <a:cs typeface="+mn-cs"/>
              </a:rPr>
              <a:t>jeton</a:t>
            </a:r>
            <a:r>
              <a:rPr kumimoji="0" lang="en-US" sz="2000" b="0" i="0" u="none" strike="noStrike" kern="0" cap="none" spc="0" normalizeH="0" baseline="0" noProof="0" dirty="0">
                <a:ln>
                  <a:noFill/>
                </a:ln>
                <a:solidFill>
                  <a:schemeClr val="bg2"/>
                </a:solidFill>
                <a:effectLst/>
                <a:uLnTx/>
                <a:uFillTx/>
                <a:latin typeface="Courier New" pitchFamily="49" charset="0"/>
                <a:ea typeface="+mn-ea"/>
                <a:cs typeface="+mn-cs"/>
              </a:rPr>
              <a:t> == </a:t>
            </a:r>
            <a:r>
              <a:rPr kumimoji="0" lang="en-US" sz="2000" b="0" i="0" u="none" strike="noStrike" kern="0" cap="none" spc="0" normalizeH="0" baseline="0" noProof="0" dirty="0" err="1">
                <a:ln>
                  <a:noFill/>
                </a:ln>
                <a:solidFill>
                  <a:schemeClr val="bg2"/>
                </a:solidFill>
                <a:effectLst/>
                <a:uLnTx/>
                <a:uFillTx/>
                <a:latin typeface="Courier New" pitchFamily="49" charset="0"/>
                <a:ea typeface="+mn-ea"/>
                <a:cs typeface="+mn-cs"/>
              </a:rPr>
              <a:t>nc</a:t>
            </a:r>
            <a:r>
              <a:rPr kumimoji="0" lang="en-US" sz="2000" b="0" i="0" u="none" strike="noStrike" kern="0" cap="none" spc="0" normalizeH="0" baseline="0" noProof="0" dirty="0">
                <a:ln>
                  <a:noFill/>
                </a:ln>
                <a:solidFill>
                  <a:schemeClr val="bg2"/>
                </a:solidFill>
                <a:effectLst/>
                <a:uLnTx/>
                <a:uFillTx/>
                <a:latin typeface="Courier New" pitchFamily="49" charset="0"/>
                <a:ea typeface="+mn-ea"/>
                <a:cs typeface="+mn-cs"/>
              </a:rPr>
              <a:t>) { </a:t>
            </a:r>
            <a:r>
              <a:rPr kumimoji="0" lang="en-US" sz="2000" b="0" i="0" u="none" strike="noStrike" kern="0" cap="none" spc="0" normalizeH="0" baseline="0" noProof="0" dirty="0" err="1">
                <a:ln>
                  <a:noFill/>
                </a:ln>
                <a:solidFill>
                  <a:schemeClr val="bg2"/>
                </a:solidFill>
                <a:effectLst/>
                <a:uLnTx/>
                <a:uFillTx/>
                <a:latin typeface="Courier New" pitchFamily="49" charset="0"/>
                <a:ea typeface="+mn-ea"/>
                <a:cs typeface="+mn-cs"/>
              </a:rPr>
              <a:t>anunță</a:t>
            </a:r>
            <a:r>
              <a:rPr kumimoji="0" lang="en-US" sz="2000" b="0" i="0" u="none" strike="noStrike" kern="0" cap="none" spc="0" normalizeH="0" baseline="0" noProof="0" dirty="0">
                <a:ln>
                  <a:noFill/>
                </a:ln>
                <a:solidFill>
                  <a:schemeClr val="bg2"/>
                </a:solidFill>
                <a:effectLst/>
                <a:uLnTx/>
                <a:uFillTx/>
                <a:latin typeface="Courier New" pitchFamily="49" charset="0"/>
                <a:ea typeface="+mn-ea"/>
                <a:cs typeface="+mn-cs"/>
              </a:rPr>
              <a:t> </a:t>
            </a:r>
            <a:r>
              <a:rPr kumimoji="0" lang="en-US" sz="2000" b="0" i="0" u="none" strike="noStrike" kern="0" cap="none" spc="0" normalizeH="0" baseline="0" noProof="0" dirty="0" err="1">
                <a:ln>
                  <a:noFill/>
                </a:ln>
                <a:solidFill>
                  <a:schemeClr val="bg2"/>
                </a:solidFill>
                <a:effectLst/>
                <a:uLnTx/>
                <a:uFillTx/>
                <a:latin typeface="Courier New" pitchFamily="49" charset="0"/>
                <a:ea typeface="+mn-ea"/>
                <a:cs typeface="+mn-cs"/>
              </a:rPr>
              <a:t>terminarea</a:t>
            </a:r>
            <a:r>
              <a:rPr kumimoji="0" lang="en-US" sz="2000" b="0" i="0" u="none" strike="noStrike" kern="0" cap="none" spc="0" normalizeH="0" baseline="0" noProof="0" dirty="0">
                <a:ln>
                  <a:noFill/>
                </a:ln>
                <a:solidFill>
                  <a:schemeClr val="bg2"/>
                </a:solidFill>
                <a:effectLst/>
                <a:uLnTx/>
                <a:uFillTx/>
                <a:latin typeface="Courier New" pitchFamily="49" charset="0"/>
                <a:ea typeface="+mn-ea"/>
                <a:cs typeface="+mn-cs"/>
              </a:rPr>
              <a:t>; stop </a:t>
            </a:r>
            <a:r>
              <a:rPr kumimoji="0" lang="en-US" sz="2000" b="1" i="0" u="none" strike="noStrike" kern="0" cap="none" spc="0" normalizeH="0" baseline="0" noProof="0" dirty="0">
                <a:ln>
                  <a:noFill/>
                </a:ln>
                <a:solidFill>
                  <a:schemeClr val="bg2"/>
                </a:solidFill>
                <a:effectLst/>
                <a:uLnTx/>
                <a:uFillTx/>
                <a:latin typeface="Courier New" pitchFamily="49" charset="0"/>
                <a:ea typeface="+mn-ea"/>
                <a:cs typeface="+mn-cs"/>
              </a:rPr>
              <a:t>}</a:t>
            </a:r>
            <a:endParaRPr kumimoji="0" lang="en-US" sz="2000" b="0" i="0" u="none" strike="noStrike" kern="0" cap="none" spc="0" normalizeH="0" baseline="0" noProof="0" dirty="0">
              <a:ln>
                <a:noFill/>
              </a:ln>
              <a:solidFill>
                <a:schemeClr val="bg2"/>
              </a:solidFill>
              <a:effectLst/>
              <a:uLnTx/>
              <a:uFillTx/>
              <a:latin typeface="Courier New" pitchFamily="49" charset="0"/>
              <a:ea typeface="+mn-ea"/>
              <a:cs typeface="+mn-cs"/>
            </a:endParaRPr>
          </a:p>
          <a:p>
            <a:pPr marL="342900" marR="0" lvl="0" indent="-342900" algn="l" defTabSz="914400" rtl="0" eaLnBrk="1" fontAlgn="base" latinLnBrk="0" hangingPunct="1">
              <a:lnSpc>
                <a:spcPct val="90000"/>
              </a:lnSpc>
              <a:spcBef>
                <a:spcPct val="20000"/>
              </a:spcBef>
              <a:spcAft>
                <a:spcPct val="0"/>
              </a:spcAft>
              <a:buClr>
                <a:srgbClr val="3568C7"/>
              </a:buClr>
              <a:buSzTx/>
              <a:buFontTx/>
              <a:buNone/>
              <a:tabLst/>
              <a:defRPr/>
            </a:pPr>
            <a:r>
              <a:rPr kumimoji="0" lang="en-US" sz="2000" b="0" i="0" u="none" strike="noStrike" kern="0" cap="none" spc="0" normalizeH="0" baseline="0" noProof="0" dirty="0">
                <a:ln>
                  <a:noFill/>
                </a:ln>
                <a:solidFill>
                  <a:schemeClr val="bg2"/>
                </a:solidFill>
                <a:effectLst/>
                <a:uLnTx/>
                <a:uFillTx/>
                <a:latin typeface="Courier New" pitchFamily="49" charset="0"/>
                <a:ea typeface="+mn-ea"/>
                <a:cs typeface="+mn-cs"/>
              </a:rPr>
              <a:t>     </a:t>
            </a:r>
            <a:r>
              <a:rPr kumimoji="0" lang="en-US" sz="2000" b="1" i="0" u="none" strike="noStrike" kern="0" cap="none" spc="0" normalizeH="0" baseline="0" noProof="0" dirty="0">
                <a:ln>
                  <a:noFill/>
                </a:ln>
                <a:solidFill>
                  <a:schemeClr val="bg2"/>
                </a:solidFill>
                <a:effectLst/>
                <a:uLnTx/>
                <a:uFillTx/>
                <a:latin typeface="Courier New" pitchFamily="49" charset="0"/>
                <a:ea typeface="+mn-ea"/>
                <a:cs typeface="+mn-cs"/>
              </a:rPr>
              <a:t>if</a:t>
            </a:r>
            <a:r>
              <a:rPr kumimoji="0" lang="en-US" sz="2000" b="0" i="0" u="none" strike="noStrike" kern="0" cap="none" spc="0" normalizeH="0" baseline="0" noProof="0" dirty="0">
                <a:ln>
                  <a:noFill/>
                </a:ln>
                <a:solidFill>
                  <a:schemeClr val="bg2"/>
                </a:solidFill>
                <a:effectLst/>
                <a:uLnTx/>
                <a:uFillTx/>
                <a:latin typeface="Courier New" pitchFamily="49" charset="0"/>
                <a:ea typeface="+mn-ea"/>
                <a:cs typeface="+mn-cs"/>
              </a:rPr>
              <a:t> (</a:t>
            </a:r>
            <a:r>
              <a:rPr kumimoji="0" lang="en-US" sz="2000" b="0" i="0" u="none" strike="noStrike" kern="0" cap="none" spc="0" normalizeH="0" baseline="0" noProof="0" dirty="0" err="1">
                <a:ln>
                  <a:noFill/>
                </a:ln>
                <a:solidFill>
                  <a:schemeClr val="bg2"/>
                </a:solidFill>
                <a:effectLst/>
                <a:uLnTx/>
                <a:uFillTx/>
                <a:latin typeface="Courier New" pitchFamily="49" charset="0"/>
                <a:ea typeface="+mn-ea"/>
                <a:cs typeface="+mn-cs"/>
              </a:rPr>
              <a:t>culoare</a:t>
            </a:r>
            <a:r>
              <a:rPr kumimoji="0" lang="en-US" sz="2000" b="0" i="0" u="none" strike="noStrike" kern="0" cap="none" spc="0" normalizeH="0" baseline="0" noProof="0" dirty="0">
                <a:ln>
                  <a:noFill/>
                </a:ln>
                <a:solidFill>
                  <a:schemeClr val="bg2"/>
                </a:solidFill>
                <a:effectLst/>
                <a:uLnTx/>
                <a:uFillTx/>
                <a:latin typeface="Courier New" pitchFamily="49" charset="0"/>
                <a:ea typeface="+mn-ea"/>
                <a:cs typeface="+mn-cs"/>
              </a:rPr>
              <a:t>[</a:t>
            </a:r>
            <a:r>
              <a:rPr kumimoji="0" lang="en-US" sz="2000" b="0" i="0" u="none" strike="noStrike" kern="0" cap="none" spc="0" normalizeH="0" baseline="0" noProof="0" dirty="0" err="1">
                <a:ln>
                  <a:noFill/>
                </a:ln>
                <a:solidFill>
                  <a:schemeClr val="bg2"/>
                </a:solidFill>
                <a:effectLst/>
                <a:uLnTx/>
                <a:uFillTx/>
                <a:latin typeface="Courier New" pitchFamily="49" charset="0"/>
                <a:ea typeface="+mn-ea"/>
                <a:cs typeface="+mn-cs"/>
              </a:rPr>
              <a:t>i</a:t>
            </a:r>
            <a:r>
              <a:rPr kumimoji="0" lang="en-US" sz="2000" b="0" i="0" u="none" strike="noStrike" kern="0" cap="none" spc="0" normalizeH="0" baseline="0" noProof="0" dirty="0">
                <a:ln>
                  <a:noFill/>
                </a:ln>
                <a:solidFill>
                  <a:schemeClr val="bg2"/>
                </a:solidFill>
                <a:effectLst/>
                <a:uLnTx/>
                <a:uFillTx/>
                <a:latin typeface="Courier New" pitchFamily="49" charset="0"/>
                <a:ea typeface="+mn-ea"/>
                <a:cs typeface="+mn-cs"/>
              </a:rPr>
              <a:t>] == </a:t>
            </a:r>
            <a:r>
              <a:rPr kumimoji="0" lang="en-US" sz="2000" b="0" i="0" u="none" strike="noStrike" kern="0" cap="none" spc="0" normalizeH="0" baseline="0" noProof="0" dirty="0" err="1">
                <a:ln>
                  <a:noFill/>
                </a:ln>
                <a:solidFill>
                  <a:schemeClr val="bg2"/>
                </a:solidFill>
                <a:effectLst/>
                <a:uLnTx/>
                <a:uFillTx/>
                <a:latin typeface="Courier New" pitchFamily="49" charset="0"/>
                <a:ea typeface="+mn-ea"/>
                <a:cs typeface="+mn-cs"/>
              </a:rPr>
              <a:t>ro</a:t>
            </a:r>
            <a:r>
              <a:rPr kumimoji="0" lang="ro-RO" sz="2000" b="0" i="0" u="none" strike="noStrike" kern="0" cap="none" spc="0" normalizeH="0" baseline="0" noProof="0" dirty="0">
                <a:ln>
                  <a:noFill/>
                </a:ln>
                <a:solidFill>
                  <a:schemeClr val="bg2"/>
                </a:solidFill>
                <a:effectLst/>
                <a:uLnTx/>
                <a:uFillTx/>
                <a:latin typeface="Courier New" pitchFamily="49" charset="0"/>
                <a:ea typeface="+mn-ea"/>
                <a:cs typeface="+mn-cs"/>
              </a:rPr>
              <a:t>ș</a:t>
            </a:r>
            <a:r>
              <a:rPr kumimoji="0" lang="en-US" sz="2000" b="0" i="0" u="none" strike="noStrike" kern="0" cap="none" spc="0" normalizeH="0" baseline="0" noProof="0" dirty="0">
                <a:ln>
                  <a:noFill/>
                </a:ln>
                <a:solidFill>
                  <a:schemeClr val="bg2"/>
                </a:solidFill>
                <a:effectLst/>
                <a:uLnTx/>
                <a:uFillTx/>
                <a:latin typeface="Courier New" pitchFamily="49" charset="0"/>
                <a:ea typeface="+mn-ea"/>
                <a:cs typeface="+mn-cs"/>
              </a:rPr>
              <a:t>u) { </a:t>
            </a:r>
            <a:r>
              <a:rPr kumimoji="0" lang="en-US" sz="2000" b="0" i="0" u="none" strike="noStrike" kern="0" cap="none" spc="0" normalizeH="0" baseline="0" noProof="0" dirty="0" err="1">
                <a:ln>
                  <a:noFill/>
                </a:ln>
                <a:solidFill>
                  <a:schemeClr val="bg2"/>
                </a:solidFill>
                <a:effectLst/>
                <a:uLnTx/>
                <a:uFillTx/>
                <a:latin typeface="Courier New" pitchFamily="49" charset="0"/>
                <a:ea typeface="+mn-ea"/>
                <a:cs typeface="+mn-cs"/>
              </a:rPr>
              <a:t>culoare</a:t>
            </a:r>
            <a:r>
              <a:rPr kumimoji="0" lang="en-US" sz="2000" b="0" i="0" u="none" strike="noStrike" kern="0" cap="none" spc="0" normalizeH="0" baseline="0" noProof="0" dirty="0">
                <a:ln>
                  <a:noFill/>
                </a:ln>
                <a:solidFill>
                  <a:schemeClr val="bg2"/>
                </a:solidFill>
                <a:effectLst/>
                <a:uLnTx/>
                <a:uFillTx/>
                <a:latin typeface="Courier New" pitchFamily="49" charset="0"/>
                <a:ea typeface="+mn-ea"/>
                <a:cs typeface="+mn-cs"/>
              </a:rPr>
              <a:t>[</a:t>
            </a:r>
            <a:r>
              <a:rPr kumimoji="0" lang="en-US" sz="2000" b="0" i="0" u="none" strike="noStrike" kern="0" cap="none" spc="0" normalizeH="0" baseline="0" noProof="0" dirty="0" err="1">
                <a:ln>
                  <a:noFill/>
                </a:ln>
                <a:solidFill>
                  <a:schemeClr val="bg2"/>
                </a:solidFill>
                <a:effectLst/>
                <a:uLnTx/>
                <a:uFillTx/>
                <a:latin typeface="Courier New" pitchFamily="49" charset="0"/>
                <a:ea typeface="+mn-ea"/>
                <a:cs typeface="+mn-cs"/>
              </a:rPr>
              <a:t>i</a:t>
            </a:r>
            <a:r>
              <a:rPr kumimoji="0" lang="en-US" sz="2000" b="0" i="0" u="none" strike="noStrike" kern="0" cap="none" spc="0" normalizeH="0" baseline="0" noProof="0" dirty="0">
                <a:ln>
                  <a:noFill/>
                </a:ln>
                <a:solidFill>
                  <a:schemeClr val="bg2"/>
                </a:solidFill>
                <a:effectLst/>
                <a:uLnTx/>
                <a:uFillTx/>
                <a:latin typeface="Courier New" pitchFamily="49" charset="0"/>
                <a:ea typeface="+mn-ea"/>
                <a:cs typeface="+mn-cs"/>
              </a:rPr>
              <a:t>] = </a:t>
            </a:r>
            <a:r>
              <a:rPr kumimoji="0" lang="en-US" sz="2000" b="0" i="0" u="none" strike="noStrike" kern="0" cap="none" spc="0" normalizeH="0" baseline="0" noProof="0" dirty="0" err="1">
                <a:ln>
                  <a:noFill/>
                </a:ln>
                <a:solidFill>
                  <a:schemeClr val="bg2"/>
                </a:solidFill>
                <a:effectLst/>
                <a:uLnTx/>
                <a:uFillTx/>
                <a:latin typeface="Courier New" pitchFamily="49" charset="0"/>
                <a:ea typeface="+mn-ea"/>
                <a:cs typeface="+mn-cs"/>
              </a:rPr>
              <a:t>albastru</a:t>
            </a:r>
            <a:r>
              <a:rPr kumimoji="0" lang="en-US" sz="2000" b="0" i="0" u="none" strike="noStrike" kern="0" cap="none" spc="0" normalizeH="0" baseline="0" noProof="0" dirty="0">
                <a:ln>
                  <a:noFill/>
                </a:ln>
                <a:solidFill>
                  <a:schemeClr val="bg2"/>
                </a:solidFill>
                <a:effectLst/>
                <a:uLnTx/>
                <a:uFillTx/>
                <a:latin typeface="Courier New" pitchFamily="49" charset="0"/>
                <a:ea typeface="+mn-ea"/>
                <a:cs typeface="+mn-cs"/>
              </a:rPr>
              <a:t>;</a:t>
            </a:r>
          </a:p>
          <a:p>
            <a:pPr marL="342900" marR="0" lvl="0" indent="-342900" algn="l" defTabSz="914400" rtl="0" eaLnBrk="1" fontAlgn="base" latinLnBrk="0" hangingPunct="1">
              <a:lnSpc>
                <a:spcPct val="90000"/>
              </a:lnSpc>
              <a:spcBef>
                <a:spcPct val="20000"/>
              </a:spcBef>
              <a:spcAft>
                <a:spcPct val="0"/>
              </a:spcAft>
              <a:buClr>
                <a:srgbClr val="3568C7"/>
              </a:buClr>
              <a:buSzTx/>
              <a:buFontTx/>
              <a:buNone/>
              <a:tabLst/>
              <a:defRPr/>
            </a:pPr>
            <a:r>
              <a:rPr kumimoji="0" lang="en-US" sz="2000" b="0" i="0" u="none" strike="noStrike" kern="0" cap="none" spc="0" normalizeH="0" baseline="0" noProof="0" dirty="0">
                <a:ln>
                  <a:noFill/>
                </a:ln>
                <a:solidFill>
                  <a:schemeClr val="bg2"/>
                </a:solidFill>
                <a:effectLst/>
                <a:uLnTx/>
                <a:uFillTx/>
                <a:latin typeface="Courier New" pitchFamily="49" charset="0"/>
                <a:ea typeface="+mn-ea"/>
                <a:cs typeface="+mn-cs"/>
              </a:rPr>
              <a:t>                             </a:t>
            </a:r>
            <a:r>
              <a:rPr kumimoji="0" lang="en-US" sz="2000" b="0" i="0" u="none" strike="noStrike" kern="0" cap="none" spc="0" normalizeH="0" baseline="0" noProof="0" dirty="0" err="1">
                <a:ln>
                  <a:noFill/>
                </a:ln>
                <a:solidFill>
                  <a:schemeClr val="bg2"/>
                </a:solidFill>
                <a:effectLst/>
                <a:uLnTx/>
                <a:uFillTx/>
                <a:latin typeface="Courier New" pitchFamily="49" charset="0"/>
                <a:ea typeface="+mn-ea"/>
                <a:cs typeface="+mn-cs"/>
              </a:rPr>
              <a:t>jeton</a:t>
            </a:r>
            <a:r>
              <a:rPr kumimoji="0" lang="en-US" sz="2000" b="0" i="0" u="none" strike="noStrike" kern="0" cap="none" spc="0" normalizeH="0" baseline="0" noProof="0" dirty="0">
                <a:ln>
                  <a:noFill/>
                </a:ln>
                <a:solidFill>
                  <a:schemeClr val="bg2"/>
                </a:solidFill>
                <a:effectLst/>
                <a:uLnTx/>
                <a:uFillTx/>
                <a:latin typeface="Courier New" pitchFamily="49" charset="0"/>
                <a:ea typeface="+mn-ea"/>
                <a:cs typeface="+mn-cs"/>
              </a:rPr>
              <a:t> = 0; }</a:t>
            </a:r>
          </a:p>
          <a:p>
            <a:pPr marL="342900" marR="0" lvl="0" indent="-342900" algn="l" defTabSz="914400" rtl="0" eaLnBrk="1" fontAlgn="base" latinLnBrk="0" hangingPunct="1">
              <a:lnSpc>
                <a:spcPct val="90000"/>
              </a:lnSpc>
              <a:spcBef>
                <a:spcPct val="20000"/>
              </a:spcBef>
              <a:spcAft>
                <a:spcPct val="0"/>
              </a:spcAft>
              <a:buClr>
                <a:srgbClr val="3568C7"/>
              </a:buClr>
              <a:buSzTx/>
              <a:buFontTx/>
              <a:buNone/>
              <a:tabLst/>
              <a:defRPr/>
            </a:pPr>
            <a:r>
              <a:rPr kumimoji="0" lang="en-US" sz="2000" b="0" i="0" u="none" strike="noStrike" kern="0" cap="none" spc="0" normalizeH="0" baseline="0" noProof="0" dirty="0">
                <a:ln>
                  <a:noFill/>
                </a:ln>
                <a:solidFill>
                  <a:schemeClr val="bg2"/>
                </a:solidFill>
                <a:effectLst/>
                <a:uLnTx/>
                <a:uFillTx/>
                <a:latin typeface="Courier New" pitchFamily="49" charset="0"/>
                <a:ea typeface="+mn-ea"/>
                <a:cs typeface="+mn-cs"/>
              </a:rPr>
              <a:t>     else if (</a:t>
            </a:r>
            <a:r>
              <a:rPr kumimoji="0" lang="en-US" sz="2000" b="0" i="0" u="none" strike="noStrike" kern="0" cap="none" spc="0" normalizeH="0" baseline="0" noProof="0" dirty="0" err="1">
                <a:ln>
                  <a:noFill/>
                </a:ln>
                <a:solidFill>
                  <a:schemeClr val="bg2"/>
                </a:solidFill>
                <a:effectLst/>
                <a:uLnTx/>
                <a:uFillTx/>
                <a:latin typeface="Courier New" pitchFamily="49" charset="0"/>
                <a:ea typeface="+mn-ea"/>
                <a:cs typeface="+mn-cs"/>
              </a:rPr>
              <a:t>culoare</a:t>
            </a:r>
            <a:r>
              <a:rPr kumimoji="0" lang="en-US" sz="2000" b="0" i="0" u="none" strike="noStrike" kern="0" cap="none" spc="0" normalizeH="0" baseline="0" noProof="0" dirty="0">
                <a:ln>
                  <a:noFill/>
                </a:ln>
                <a:solidFill>
                  <a:schemeClr val="bg2"/>
                </a:solidFill>
                <a:effectLst/>
                <a:uLnTx/>
                <a:uFillTx/>
                <a:latin typeface="Courier New" pitchFamily="49" charset="0"/>
                <a:ea typeface="+mn-ea"/>
                <a:cs typeface="+mn-cs"/>
              </a:rPr>
              <a:t>[</a:t>
            </a:r>
            <a:r>
              <a:rPr kumimoji="0" lang="en-US" sz="2000" b="0" i="0" u="none" strike="noStrike" kern="0" cap="none" spc="0" normalizeH="0" baseline="0" noProof="0" dirty="0" err="1">
                <a:ln>
                  <a:noFill/>
                </a:ln>
                <a:solidFill>
                  <a:schemeClr val="bg2"/>
                </a:solidFill>
                <a:effectLst/>
                <a:uLnTx/>
                <a:uFillTx/>
                <a:latin typeface="Courier New" pitchFamily="49" charset="0"/>
                <a:ea typeface="+mn-ea"/>
                <a:cs typeface="+mn-cs"/>
              </a:rPr>
              <a:t>i</a:t>
            </a:r>
            <a:r>
              <a:rPr kumimoji="0" lang="en-US" sz="2000" b="0" i="0" u="none" strike="noStrike" kern="0" cap="none" spc="0" normalizeH="0" baseline="0" noProof="0" dirty="0">
                <a:ln>
                  <a:noFill/>
                </a:ln>
                <a:solidFill>
                  <a:schemeClr val="bg2"/>
                </a:solidFill>
                <a:effectLst/>
                <a:uLnTx/>
                <a:uFillTx/>
                <a:latin typeface="Courier New" pitchFamily="49" charset="0"/>
                <a:ea typeface="+mn-ea"/>
                <a:cs typeface="+mn-cs"/>
              </a:rPr>
              <a:t>] == </a:t>
            </a:r>
            <a:r>
              <a:rPr kumimoji="0" lang="en-US" sz="2000" b="0" i="0" u="none" strike="noStrike" kern="0" cap="none" spc="0" normalizeH="0" baseline="0" noProof="0" dirty="0" err="1">
                <a:ln>
                  <a:noFill/>
                </a:ln>
                <a:solidFill>
                  <a:schemeClr val="bg2"/>
                </a:solidFill>
                <a:effectLst/>
                <a:uLnTx/>
                <a:uFillTx/>
                <a:latin typeface="Courier New" pitchFamily="49" charset="0"/>
                <a:ea typeface="+mn-ea"/>
                <a:cs typeface="+mn-cs"/>
              </a:rPr>
              <a:t>albastru</a:t>
            </a:r>
            <a:r>
              <a:rPr kumimoji="0" lang="en-US" sz="2000" b="0" i="0" u="none" strike="noStrike" kern="0" cap="none" spc="0" normalizeH="0" baseline="0" noProof="0" dirty="0">
                <a:ln>
                  <a:noFill/>
                </a:ln>
                <a:solidFill>
                  <a:schemeClr val="bg2"/>
                </a:solidFill>
                <a:effectLst/>
                <a:uLnTx/>
                <a:uFillTx/>
                <a:latin typeface="Courier New" pitchFamily="49" charset="0"/>
                <a:ea typeface="+mn-ea"/>
                <a:cs typeface="+mn-cs"/>
              </a:rPr>
              <a:t>) </a:t>
            </a:r>
            <a:r>
              <a:rPr kumimoji="0" lang="en-US" sz="2000" b="0" i="0" u="none" strike="noStrike" kern="0" cap="none" spc="0" normalizeH="0" baseline="0" noProof="0" dirty="0" err="1">
                <a:ln>
                  <a:noFill/>
                </a:ln>
                <a:solidFill>
                  <a:schemeClr val="bg2"/>
                </a:solidFill>
                <a:effectLst/>
                <a:uLnTx/>
                <a:uFillTx/>
                <a:latin typeface="Courier New" pitchFamily="49" charset="0"/>
                <a:ea typeface="+mn-ea"/>
                <a:cs typeface="+mn-cs"/>
              </a:rPr>
              <a:t>jeton</a:t>
            </a:r>
            <a:r>
              <a:rPr kumimoji="0" lang="en-US" sz="2000" b="0" i="0" u="none" strike="noStrike" kern="0" cap="none" spc="0" normalizeH="0" baseline="0" noProof="0" dirty="0">
                <a:ln>
                  <a:noFill/>
                </a:ln>
                <a:solidFill>
                  <a:schemeClr val="bg2"/>
                </a:solidFill>
                <a:effectLst/>
                <a:uLnTx/>
                <a:uFillTx/>
                <a:latin typeface="Courier New" pitchFamily="49" charset="0"/>
                <a:ea typeface="+mn-ea"/>
                <a:cs typeface="+mn-cs"/>
              </a:rPr>
              <a:t> = </a:t>
            </a:r>
            <a:r>
              <a:rPr kumimoji="0" lang="en-US" sz="2000" b="0" i="0" u="none" strike="noStrike" kern="0" cap="none" spc="0" normalizeH="0" baseline="0" noProof="0" dirty="0" err="1">
                <a:ln>
                  <a:noFill/>
                </a:ln>
                <a:solidFill>
                  <a:schemeClr val="bg2"/>
                </a:solidFill>
                <a:effectLst/>
                <a:uLnTx/>
                <a:uFillTx/>
                <a:latin typeface="Courier New" pitchFamily="49" charset="0"/>
                <a:ea typeface="+mn-ea"/>
                <a:cs typeface="+mn-cs"/>
              </a:rPr>
              <a:t>jeton</a:t>
            </a:r>
            <a:r>
              <a:rPr kumimoji="0" lang="en-US" sz="2000" b="0" i="0" u="none" strike="noStrike" kern="0" cap="none" spc="0" normalizeH="0" baseline="0" noProof="0" dirty="0">
                <a:ln>
                  <a:noFill/>
                </a:ln>
                <a:solidFill>
                  <a:schemeClr val="bg2"/>
                </a:solidFill>
                <a:effectLst/>
                <a:uLnTx/>
                <a:uFillTx/>
                <a:latin typeface="Courier New" pitchFamily="49" charset="0"/>
                <a:ea typeface="+mn-ea"/>
                <a:cs typeface="+mn-cs"/>
              </a:rPr>
              <a:t> +1;</a:t>
            </a:r>
          </a:p>
          <a:p>
            <a:pPr marL="342900" marR="0" lvl="0" indent="-342900" algn="l" defTabSz="914400" rtl="0" eaLnBrk="1" fontAlgn="base" latinLnBrk="0" hangingPunct="1">
              <a:lnSpc>
                <a:spcPct val="90000"/>
              </a:lnSpc>
              <a:spcBef>
                <a:spcPct val="20000"/>
              </a:spcBef>
              <a:spcAft>
                <a:spcPct val="0"/>
              </a:spcAft>
              <a:buClr>
                <a:srgbClr val="3568C7"/>
              </a:buClr>
              <a:buSzTx/>
              <a:buFontTx/>
              <a:buNone/>
              <a:tabLst/>
              <a:defRPr/>
            </a:pPr>
            <a:endParaRPr kumimoji="0" lang="en-US" sz="2000" b="0" i="0" u="none" strike="noStrike" kern="0" cap="none" spc="0" normalizeH="0" baseline="0" noProof="0" dirty="0">
              <a:ln>
                <a:noFill/>
              </a:ln>
              <a:solidFill>
                <a:schemeClr val="bg2"/>
              </a:solidFill>
              <a:effectLst/>
              <a:uLnTx/>
              <a:uFillTx/>
              <a:latin typeface="Courier New" pitchFamily="49" charset="0"/>
              <a:ea typeface="+mn-ea"/>
              <a:cs typeface="+mn-cs"/>
            </a:endParaRPr>
          </a:p>
          <a:p>
            <a:pPr marL="342900" marR="0" lvl="0" indent="-342900" algn="l" defTabSz="914400" rtl="0" eaLnBrk="1" fontAlgn="base" latinLnBrk="0" hangingPunct="1">
              <a:lnSpc>
                <a:spcPct val="90000"/>
              </a:lnSpc>
              <a:spcBef>
                <a:spcPct val="20000"/>
              </a:spcBef>
              <a:spcAft>
                <a:spcPct val="0"/>
              </a:spcAft>
              <a:buClr>
                <a:srgbClr val="3568C7"/>
              </a:buClr>
              <a:buSzTx/>
              <a:buFontTx/>
              <a:buNone/>
              <a:tabLst/>
              <a:defRPr/>
            </a:pPr>
            <a:r>
              <a:rPr kumimoji="0" lang="en-US" sz="2000" b="0" i="0" u="none" strike="noStrike" kern="0" cap="none" spc="0" normalizeH="0" baseline="0" noProof="0" dirty="0">
                <a:ln>
                  <a:noFill/>
                </a:ln>
                <a:solidFill>
                  <a:schemeClr val="bg2"/>
                </a:solidFill>
                <a:effectLst/>
                <a:uLnTx/>
                <a:uFillTx/>
                <a:latin typeface="Courier New" pitchFamily="49" charset="0"/>
                <a:ea typeface="+mn-ea"/>
                <a:cs typeface="+mn-cs"/>
              </a:rPr>
              <a:t>     </a:t>
            </a:r>
            <a:r>
              <a:rPr kumimoji="0" lang="en-US" sz="2000" b="0" i="0" u="none" strike="noStrike" kern="0" cap="none" spc="0" normalizeH="0" baseline="0" noProof="0" dirty="0" err="1">
                <a:ln>
                  <a:noFill/>
                </a:ln>
                <a:solidFill>
                  <a:schemeClr val="bg2"/>
                </a:solidFill>
                <a:effectLst/>
                <a:uLnTx/>
                <a:uFillTx/>
                <a:latin typeface="Courier New" pitchFamily="49" charset="0"/>
                <a:ea typeface="+mn-ea"/>
                <a:cs typeface="+mn-cs"/>
              </a:rPr>
              <a:t>setează</a:t>
            </a:r>
            <a:r>
              <a:rPr kumimoji="0" lang="en-US" sz="2000" b="0" i="0" u="none" strike="noStrike" kern="0" cap="none" spc="0" normalizeH="0" baseline="0" noProof="0" dirty="0">
                <a:ln>
                  <a:noFill/>
                </a:ln>
                <a:solidFill>
                  <a:schemeClr val="bg2"/>
                </a:solidFill>
                <a:effectLst/>
                <a:uLnTx/>
                <a:uFillTx/>
                <a:latin typeface="Courier New" pitchFamily="49" charset="0"/>
                <a:ea typeface="+mn-ea"/>
                <a:cs typeface="+mn-cs"/>
              </a:rPr>
              <a:t> j la </a:t>
            </a:r>
            <a:r>
              <a:rPr kumimoji="0" lang="en-US" sz="2000" b="0" i="0" u="none" strike="noStrike" kern="0" cap="none" spc="0" normalizeH="0" baseline="0" noProof="0" dirty="0" err="1">
                <a:ln>
                  <a:noFill/>
                </a:ln>
                <a:solidFill>
                  <a:schemeClr val="bg2"/>
                </a:solidFill>
                <a:effectLst/>
                <a:uLnTx/>
                <a:uFillTx/>
                <a:latin typeface="Courier New" pitchFamily="49" charset="0"/>
                <a:ea typeface="+mn-ea"/>
                <a:cs typeface="+mn-cs"/>
              </a:rPr>
              <a:t>canalul</a:t>
            </a:r>
            <a:r>
              <a:rPr kumimoji="0" lang="en-US" sz="2000" b="0" i="0" u="none" strike="noStrike" kern="0" cap="none" spc="0" normalizeH="0" baseline="0" noProof="0" dirty="0">
                <a:ln>
                  <a:noFill/>
                </a:ln>
                <a:solidFill>
                  <a:schemeClr val="bg2"/>
                </a:solidFill>
                <a:effectLst/>
                <a:uLnTx/>
                <a:uFillTx/>
                <a:latin typeface="Courier New" pitchFamily="49" charset="0"/>
                <a:ea typeface="+mn-ea"/>
                <a:cs typeface="+mn-cs"/>
              </a:rPr>
              <a:t> </a:t>
            </a:r>
            <a:r>
              <a:rPr kumimoji="0" lang="en-US" sz="2000" b="0" i="0" u="none" strike="noStrike" kern="0" cap="none" spc="0" normalizeH="0" baseline="0" noProof="0" dirty="0" err="1">
                <a:ln>
                  <a:noFill/>
                </a:ln>
                <a:solidFill>
                  <a:schemeClr val="bg2"/>
                </a:solidFill>
                <a:effectLst/>
                <a:uLnTx/>
                <a:uFillTx/>
                <a:latin typeface="Courier New" pitchFamily="49" charset="0"/>
                <a:ea typeface="+mn-ea"/>
                <a:cs typeface="+mn-cs"/>
              </a:rPr>
              <a:t>următor</a:t>
            </a:r>
            <a:r>
              <a:rPr kumimoji="0" lang="en-US" sz="2000" b="0" i="0" u="none" strike="noStrike" kern="0" cap="none" spc="0" normalizeH="0" baseline="0" noProof="0" dirty="0">
                <a:ln>
                  <a:noFill/>
                </a:ln>
                <a:solidFill>
                  <a:schemeClr val="bg2"/>
                </a:solidFill>
                <a:effectLst/>
                <a:uLnTx/>
                <a:uFillTx/>
                <a:latin typeface="Courier New" pitchFamily="49" charset="0"/>
                <a:ea typeface="+mn-ea"/>
                <a:cs typeface="+mn-cs"/>
              </a:rPr>
              <a:t> din </a:t>
            </a:r>
            <a:r>
              <a:rPr kumimoji="0" lang="en-US" sz="2000" b="0" i="0" u="none" strike="noStrike" kern="0" cap="none" spc="0" normalizeH="0" baseline="0" noProof="0" dirty="0" err="1">
                <a:ln>
                  <a:noFill/>
                </a:ln>
                <a:solidFill>
                  <a:schemeClr val="bg2"/>
                </a:solidFill>
                <a:effectLst/>
                <a:uLnTx/>
                <a:uFillTx/>
                <a:latin typeface="Courier New" pitchFamily="49" charset="0"/>
                <a:ea typeface="+mn-ea"/>
                <a:cs typeface="+mn-cs"/>
              </a:rPr>
              <a:t>ciclul</a:t>
            </a:r>
            <a:r>
              <a:rPr kumimoji="0" lang="en-US" sz="2000" b="0" i="0" u="none" strike="noStrike" kern="0" cap="none" spc="0" normalizeH="0" baseline="0" noProof="0" dirty="0">
                <a:ln>
                  <a:noFill/>
                </a:ln>
                <a:solidFill>
                  <a:schemeClr val="bg2"/>
                </a:solidFill>
                <a:effectLst/>
                <a:uLnTx/>
                <a:uFillTx/>
                <a:latin typeface="Courier New" pitchFamily="49" charset="0"/>
                <a:ea typeface="+mn-ea"/>
                <a:cs typeface="+mn-cs"/>
              </a:rPr>
              <a:t> c;</a:t>
            </a:r>
          </a:p>
          <a:p>
            <a:pPr marL="342900" marR="0" lvl="0" indent="-342900" algn="l" defTabSz="914400" rtl="0" eaLnBrk="1" fontAlgn="base" latinLnBrk="0" hangingPunct="1">
              <a:lnSpc>
                <a:spcPct val="90000"/>
              </a:lnSpc>
              <a:spcBef>
                <a:spcPct val="20000"/>
              </a:spcBef>
              <a:spcAft>
                <a:spcPct val="0"/>
              </a:spcAft>
              <a:buClr>
                <a:srgbClr val="3568C7"/>
              </a:buClr>
              <a:buSzTx/>
              <a:buFontTx/>
              <a:buNone/>
              <a:tabLst/>
              <a:defRPr/>
            </a:pPr>
            <a:r>
              <a:rPr kumimoji="0" lang="en-US" sz="2000" b="0" i="0" u="none" strike="noStrike" kern="0" cap="none" spc="0" normalizeH="0" baseline="0" noProof="0" dirty="0">
                <a:ln>
                  <a:noFill/>
                </a:ln>
                <a:solidFill>
                  <a:schemeClr val="bg2"/>
                </a:solidFill>
                <a:effectLst/>
                <a:uLnTx/>
                <a:uFillTx/>
                <a:latin typeface="Courier New" pitchFamily="49" charset="0"/>
                <a:ea typeface="+mn-ea"/>
                <a:cs typeface="+mn-cs"/>
              </a:rPr>
              <a:t>     </a:t>
            </a:r>
            <a:r>
              <a:rPr kumimoji="0" lang="en-US" sz="2000" b="1" i="0" u="none" strike="noStrike" kern="0" cap="none" spc="0" normalizeH="0" baseline="0" noProof="0" dirty="0">
                <a:ln>
                  <a:noFill/>
                </a:ln>
                <a:solidFill>
                  <a:schemeClr val="bg2"/>
                </a:solidFill>
                <a:effectLst/>
                <a:uLnTx/>
                <a:uFillTx/>
                <a:latin typeface="Courier New" pitchFamily="49" charset="0"/>
                <a:ea typeface="+mn-ea"/>
                <a:cs typeface="+mn-cs"/>
              </a:rPr>
              <a:t>send</a:t>
            </a:r>
            <a:r>
              <a:rPr kumimoji="0" lang="en-US" sz="2000" b="0" i="0" u="none" strike="noStrike" kern="0" cap="none" spc="0" normalizeH="0" baseline="0" noProof="0" dirty="0">
                <a:ln>
                  <a:noFill/>
                </a:ln>
                <a:solidFill>
                  <a:schemeClr val="bg2"/>
                </a:solidFill>
                <a:effectLst/>
                <a:uLnTx/>
                <a:uFillTx/>
                <a:latin typeface="Courier New" pitchFamily="49" charset="0"/>
                <a:ea typeface="+mn-ea"/>
                <a:cs typeface="+mn-cs"/>
              </a:rPr>
              <a:t> </a:t>
            </a:r>
            <a:r>
              <a:rPr kumimoji="0" lang="en-US" sz="2000" b="0" i="0" u="none" strike="noStrike" kern="0" cap="none" spc="0" normalizeH="0" baseline="0" noProof="0" dirty="0" err="1">
                <a:ln>
                  <a:noFill/>
                </a:ln>
                <a:solidFill>
                  <a:schemeClr val="bg2"/>
                </a:solidFill>
                <a:effectLst/>
                <a:uLnTx/>
                <a:uFillTx/>
                <a:latin typeface="Courier New" pitchFamily="49" charset="0"/>
                <a:ea typeface="+mn-ea"/>
                <a:cs typeface="+mn-cs"/>
              </a:rPr>
              <a:t>ch</a:t>
            </a:r>
            <a:r>
              <a:rPr kumimoji="0" lang="en-US" sz="2000" b="0" i="0" u="none" strike="noStrike" kern="0" cap="none" spc="0" normalizeH="0" baseline="0" noProof="0" dirty="0">
                <a:ln>
                  <a:noFill/>
                </a:ln>
                <a:solidFill>
                  <a:schemeClr val="bg2"/>
                </a:solidFill>
                <a:effectLst/>
                <a:uLnTx/>
                <a:uFillTx/>
                <a:latin typeface="Courier New" pitchFamily="49" charset="0"/>
                <a:ea typeface="+mn-ea"/>
                <a:cs typeface="+mn-cs"/>
              </a:rPr>
              <a:t>[j](</a:t>
            </a:r>
            <a:r>
              <a:rPr kumimoji="0" lang="en-US" sz="2000" b="0" i="0" u="none" strike="noStrike" kern="0" cap="none" spc="0" normalizeH="0" baseline="0" noProof="0" dirty="0" err="1">
                <a:ln>
                  <a:noFill/>
                </a:ln>
                <a:solidFill>
                  <a:schemeClr val="bg2"/>
                </a:solidFill>
                <a:effectLst/>
                <a:uLnTx/>
                <a:uFillTx/>
                <a:latin typeface="Courier New" pitchFamily="49" charset="0"/>
                <a:ea typeface="+mn-ea"/>
                <a:cs typeface="+mn-cs"/>
              </a:rPr>
              <a:t>jeton</a:t>
            </a:r>
            <a:r>
              <a:rPr kumimoji="0" lang="en-US" sz="2000" b="0" i="0" u="none" strike="noStrike" kern="0" cap="none" spc="0" normalizeH="0" baseline="0" noProof="0" dirty="0">
                <a:ln>
                  <a:noFill/>
                </a:ln>
                <a:solidFill>
                  <a:schemeClr val="bg2"/>
                </a:solidFill>
                <a:effectLst/>
                <a:uLnTx/>
                <a:uFillTx/>
                <a:latin typeface="Courier New" pitchFamily="49" charset="0"/>
                <a:ea typeface="+mn-ea"/>
                <a:cs typeface="+mn-cs"/>
              </a:rPr>
              <a:t>);</a:t>
            </a:r>
            <a:r>
              <a:rPr kumimoji="0" lang="en-US" sz="2000" b="0" i="0" u="none" strike="noStrike" kern="0" cap="none" spc="0" normalizeH="0" baseline="0" noProof="0" dirty="0">
                <a:ln>
                  <a:noFill/>
                </a:ln>
                <a:solidFill>
                  <a:schemeClr val="bg2"/>
                </a:solidFill>
                <a:effectLst/>
                <a:uLnTx/>
                <a:uFillTx/>
                <a:latin typeface="Lucida Grande"/>
                <a:ea typeface="+mn-ea"/>
                <a:cs typeface="+mn-cs"/>
              </a:rPr>
              <a:t> </a:t>
            </a:r>
          </a:p>
        </p:txBody>
      </p:sp>
    </p:spTree>
    <p:extLst>
      <p:ext uri="{BB962C8B-B14F-4D97-AF65-F5344CB8AC3E}">
        <p14:creationId xmlns:p14="http://schemas.microsoft.com/office/powerpoint/2010/main" val="303382975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AKE-OFF DISPLAYTYPE" val="0"/>
  <p:tag name="THINKCELLUNDODONOTDELETE" val="2"/>
</p:tagLst>
</file>

<file path=ppt/theme/theme1.xml><?xml version="1.0" encoding="utf-8"?>
<a:theme xmlns:a="http://schemas.openxmlformats.org/drawingml/2006/main" name="Standarddesign">
  <a:themeElements>
    <a:clrScheme name="Standarddesign 1">
      <a:dk1>
        <a:srgbClr val="000000"/>
      </a:dk1>
      <a:lt1>
        <a:srgbClr val="FFFFFF"/>
      </a:lt1>
      <a:dk2>
        <a:srgbClr val="0D3D65"/>
      </a:dk2>
      <a:lt2>
        <a:srgbClr val="BE0009"/>
      </a:lt2>
      <a:accent1>
        <a:srgbClr val="1C4C74"/>
      </a:accent1>
      <a:accent2>
        <a:srgbClr val="2C6D92"/>
      </a:accent2>
      <a:accent3>
        <a:srgbClr val="FFFFFF"/>
      </a:accent3>
      <a:accent4>
        <a:srgbClr val="000000"/>
      </a:accent4>
      <a:accent5>
        <a:srgbClr val="ABB2BC"/>
      </a:accent5>
      <a:accent6>
        <a:srgbClr val="276284"/>
      </a:accent6>
      <a:hlink>
        <a:srgbClr val="4797B9"/>
      </a:hlink>
      <a:folHlink>
        <a:srgbClr val="65C3E3"/>
      </a:folHlink>
    </a:clrScheme>
    <a:fontScheme name="Standard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1800" b="0"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solidFill>
          <a:schemeClr val="accent1"/>
        </a:solidFill>
        <a:ln w="12700"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xmlns="">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de-DE" sz="1800" b="0" i="0" u="none" strike="noStrike" cap="none" normalizeH="0" baseline="0" smtClean="0">
            <a:ln>
              <a:noFill/>
            </a:ln>
            <a:solidFill>
              <a:schemeClr val="tx1"/>
            </a:solidFill>
            <a:effectLst/>
            <a:latin typeface="Arial" charset="0"/>
          </a:defRPr>
        </a:defPPr>
      </a:lstStyle>
    </a:lnDef>
  </a:objectDefaults>
  <a:extraClrSchemeLst>
    <a:extraClrScheme>
      <a:clrScheme name="Standarddesign 1">
        <a:dk1>
          <a:srgbClr val="000000"/>
        </a:dk1>
        <a:lt1>
          <a:srgbClr val="FFFFFF"/>
        </a:lt1>
        <a:dk2>
          <a:srgbClr val="0D3D65"/>
        </a:dk2>
        <a:lt2>
          <a:srgbClr val="BE0009"/>
        </a:lt2>
        <a:accent1>
          <a:srgbClr val="1C4C74"/>
        </a:accent1>
        <a:accent2>
          <a:srgbClr val="2C6D92"/>
        </a:accent2>
        <a:accent3>
          <a:srgbClr val="FFFFFF"/>
        </a:accent3>
        <a:accent4>
          <a:srgbClr val="000000"/>
        </a:accent4>
        <a:accent5>
          <a:srgbClr val="ABB2BC"/>
        </a:accent5>
        <a:accent6>
          <a:srgbClr val="276284"/>
        </a:accent6>
        <a:hlink>
          <a:srgbClr val="4797B9"/>
        </a:hlink>
        <a:folHlink>
          <a:srgbClr val="65C3E3"/>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4505</TotalTime>
  <Words>5840</Words>
  <Application>Microsoft Macintosh PowerPoint</Application>
  <PresentationFormat>On-screen Show (4:3)</PresentationFormat>
  <Paragraphs>676</Paragraphs>
  <Slides>44</Slides>
  <Notes>17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44</vt:i4>
      </vt:variant>
    </vt:vector>
  </HeadingPairs>
  <TitlesOfParts>
    <vt:vector size="51" baseType="lpstr">
      <vt:lpstr>Arial</vt:lpstr>
      <vt:lpstr>Courier New</vt:lpstr>
      <vt:lpstr>Lucida Grande</vt:lpstr>
      <vt:lpstr>Times</vt:lpstr>
      <vt:lpstr>Times New Roman</vt:lpstr>
      <vt:lpstr>Wingdings</vt:lpstr>
      <vt:lpstr>Standarddesign</vt:lpstr>
      <vt:lpstr>Algoritmi Paraleli și Distribuiți  Terminarea programelor distribuite</vt:lpstr>
      <vt:lpstr>Terminarea programelor distribuite</vt:lpstr>
      <vt:lpstr>Procese organizate în inel</vt:lpstr>
      <vt:lpstr>Procese organizate în inel</vt:lpstr>
      <vt:lpstr>Procese organizate în inel (tehnica jetoanelor) (1)</vt:lpstr>
      <vt:lpstr>Tehnica jetoanelor (2)</vt:lpstr>
      <vt:lpstr>Tehnica jetoanelor (3)</vt:lpstr>
      <vt:lpstr>Terminarea în cazul general (tehnica jetoanelor)(1) </vt:lpstr>
      <vt:lpstr>Terminarea în cazul general (tehnica jetoanelor)(2) </vt:lpstr>
      <vt:lpstr>Terminarea în cazul general (tehnica jetoanelor)(3) </vt:lpstr>
      <vt:lpstr>Terminare (topologii arbore)  - Tehnica confirmarii mesajelor - </vt:lpstr>
      <vt:lpstr>Terminarea in topologii arbore</vt:lpstr>
      <vt:lpstr>Confirmarea mesajelor (1) </vt:lpstr>
      <vt:lpstr>Confirmarea mesajelor (2) </vt:lpstr>
      <vt:lpstr>Algoritmul Dijkstra-Scholten (1)</vt:lpstr>
      <vt:lpstr>PowerPoint Presentation</vt:lpstr>
      <vt:lpstr>Algoritmul Dijkstra-Scholten (1) </vt:lpstr>
      <vt:lpstr>Algoritmul Dijkstra-Scholten (2) </vt:lpstr>
      <vt:lpstr>Algoritmul Dijkstra-Scholten </vt:lpstr>
      <vt:lpstr>Algoritmul Dijkstra-Scholten (3) </vt:lpstr>
      <vt:lpstr>Algoritmul Dijkstra-Scholten (4) </vt:lpstr>
      <vt:lpstr>Algoritmul Dijkstra-Scholten (5) </vt:lpstr>
      <vt:lpstr>Algoritmul Dijkstra-Scholten (6) </vt:lpstr>
      <vt:lpstr>Algoritmul Dijkstra-Scholten (7) </vt:lpstr>
      <vt:lpstr>Algoritmul Dijkstra-Scholten (8) </vt:lpstr>
      <vt:lpstr>Detecția terminării folosind marcaje</vt:lpstr>
      <vt:lpstr>PowerPoint Presentation</vt:lpstr>
      <vt:lpstr>Detecția terminării folosind marcaje (1)</vt:lpstr>
      <vt:lpstr>Detecția terminării folosind marcaje (2)</vt:lpstr>
      <vt:lpstr>Detecția terminării folosind marcaje (3) </vt:lpstr>
      <vt:lpstr>Detecția terminării folosind marcaje (4) </vt:lpstr>
      <vt:lpstr>Detecția terminării folosind marcaje (5) </vt:lpstr>
      <vt:lpstr>Detecția terminării folosind marcaje (6) </vt:lpstr>
      <vt:lpstr>Algoritmul lui Huang</vt:lpstr>
      <vt:lpstr>Algoritmul lui Huang (1)  </vt:lpstr>
      <vt:lpstr>Algoritmul lui Huang (2)  </vt:lpstr>
      <vt:lpstr>Algoritmul lui Huang (3)  </vt:lpstr>
      <vt:lpstr>Algoritmul lui Huang (4)  </vt:lpstr>
      <vt:lpstr>Algoritmul lui Huang (4)  </vt:lpstr>
      <vt:lpstr>Algoritmul lui Huang (4)  </vt:lpstr>
      <vt:lpstr>Algoritmul lui Huang (4)  </vt:lpstr>
      <vt:lpstr>Algoritmul lui Huang (4)  </vt:lpstr>
      <vt:lpstr>Algoritmul lui Huang (4)  </vt:lpstr>
      <vt:lpstr>Sumar</vt:lpstr>
    </vt:vector>
  </TitlesOfParts>
  <Manager/>
  <Company>University Politehnica of Bucharest</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APD - Curs 12</dc:title>
  <dc:subject>Terminarea programelor distribuite</dc:subject>
  <dc:creator>Ciprian Dobre</dc:creator>
  <cp:keywords/>
  <dc:description/>
  <cp:lastModifiedBy>Ciprian Mihai DOBRE (24408)</cp:lastModifiedBy>
  <cp:revision>831</cp:revision>
  <cp:lastPrinted>2019-09-24T17:29:59Z</cp:lastPrinted>
  <dcterms:created xsi:type="dcterms:W3CDTF">2004-11-16T16:03:16Z</dcterms:created>
  <dcterms:modified xsi:type="dcterms:W3CDTF">2020-01-02T10:18:44Z</dcterms:modified>
  <cp:category/>
</cp:coreProperties>
</file>